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25"/>
  </p:notesMasterIdLst>
  <p:sldIdLst>
    <p:sldId id="1147" r:id="rId2"/>
    <p:sldId id="1026" r:id="rId3"/>
    <p:sldId id="1167" r:id="rId4"/>
    <p:sldId id="1169" r:id="rId5"/>
    <p:sldId id="1168" r:id="rId6"/>
    <p:sldId id="1187" r:id="rId7"/>
    <p:sldId id="1194" r:id="rId8"/>
    <p:sldId id="1203" r:id="rId9"/>
    <p:sldId id="1204" r:id="rId10"/>
    <p:sldId id="1188" r:id="rId11"/>
    <p:sldId id="263" r:id="rId12"/>
    <p:sldId id="1189" r:id="rId13"/>
    <p:sldId id="1190" r:id="rId14"/>
    <p:sldId id="1191" r:id="rId15"/>
    <p:sldId id="1193" r:id="rId16"/>
    <p:sldId id="1195" r:id="rId17"/>
    <p:sldId id="1196" r:id="rId18"/>
    <p:sldId id="1197" r:id="rId19"/>
    <p:sldId id="1143" r:id="rId20"/>
    <p:sldId id="1144" r:id="rId21"/>
    <p:sldId id="1198" r:id="rId22"/>
    <p:sldId id="1199" r:id="rId23"/>
    <p:sldId id="1200" r:id="rId24"/>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809"/>
    <a:srgbClr val="2E4636"/>
    <a:srgbClr val="FFFFFF"/>
    <a:srgbClr val="FF6600"/>
    <a:srgbClr val="D8D8D8"/>
    <a:srgbClr val="909090"/>
    <a:srgbClr val="389138"/>
    <a:srgbClr val="EAEA7F"/>
    <a:srgbClr val="E9BD37"/>
    <a:srgbClr val="E9A2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87" autoAdjust="0"/>
    <p:restoredTop sz="96293" autoAdjust="0"/>
  </p:normalViewPr>
  <p:slideViewPr>
    <p:cSldViewPr snapToGrid="0">
      <p:cViewPr varScale="1">
        <p:scale>
          <a:sx n="126" d="100"/>
          <a:sy n="126" d="100"/>
        </p:scale>
        <p:origin x="1314"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5448" cy="497838"/>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3" y="1"/>
            <a:ext cx="2945448" cy="497838"/>
          </a:xfrm>
          <a:prstGeom prst="rect">
            <a:avLst/>
          </a:prstGeom>
        </p:spPr>
        <p:txBody>
          <a:bodyPr vert="horz" lIns="91312" tIns="45656" rIns="91312" bIns="45656" rtlCol="0"/>
          <a:lstStyle>
            <a:lvl1pPr algn="r">
              <a:defRPr sz="1200"/>
            </a:lvl1pPr>
          </a:lstStyle>
          <a:p>
            <a:fld id="{AA6FE65D-F661-4725-B157-2FCDB18F60FD}" type="datetimeFigureOut">
              <a:rPr kumimoji="1" lang="ja-JP" altLang="en-US" smtClean="0"/>
              <a:t>2026/3/24</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312" tIns="45656" rIns="91312" bIns="45656" rtlCol="0" anchor="ctr"/>
          <a:lstStyle/>
          <a:p>
            <a:endParaRPr lang="ja-JP" altLang="en-US"/>
          </a:p>
        </p:txBody>
      </p:sp>
      <p:sp>
        <p:nvSpPr>
          <p:cNvPr id="5" name="ノート プレースホルダー 4"/>
          <p:cNvSpPr>
            <a:spLocks noGrp="1"/>
          </p:cNvSpPr>
          <p:nvPr>
            <p:ph type="body" sz="quarter" idx="3"/>
          </p:nvPr>
        </p:nvSpPr>
        <p:spPr>
          <a:xfrm>
            <a:off x="680085" y="4777027"/>
            <a:ext cx="5437506" cy="3908187"/>
          </a:xfrm>
          <a:prstGeom prst="rect">
            <a:avLst/>
          </a:prstGeom>
        </p:spPr>
        <p:txBody>
          <a:bodyPr vert="horz" lIns="91312" tIns="45656" rIns="91312" bIns="4565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800"/>
            <a:ext cx="2945448" cy="497838"/>
          </a:xfrm>
          <a:prstGeom prst="rect">
            <a:avLst/>
          </a:prstGeom>
        </p:spPr>
        <p:txBody>
          <a:bodyPr vert="horz" lIns="91312" tIns="45656" rIns="91312" bIns="456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3" y="9428800"/>
            <a:ext cx="2945448" cy="497838"/>
          </a:xfrm>
          <a:prstGeom prst="rect">
            <a:avLst/>
          </a:prstGeom>
        </p:spPr>
        <p:txBody>
          <a:bodyPr vert="horz" lIns="91312" tIns="45656" rIns="91312" bIns="45656" rtlCol="0" anchor="b"/>
          <a:lstStyle>
            <a:lvl1pPr algn="r">
              <a:defRPr sz="1200"/>
            </a:lvl1pPr>
          </a:lstStyle>
          <a:p>
            <a:fld id="{D4076765-1E50-4E9C-A29A-AE8343C30724}" type="slidenum">
              <a:rPr kumimoji="1" lang="ja-JP" altLang="en-US" smtClean="0"/>
              <a:t>‹#›</a:t>
            </a:fld>
            <a:endParaRPr kumimoji="1" lang="ja-JP" altLang="en-US"/>
          </a:p>
        </p:txBody>
      </p:sp>
    </p:spTree>
    <p:extLst>
      <p:ext uri="{BB962C8B-B14F-4D97-AF65-F5344CB8AC3E}">
        <p14:creationId xmlns:p14="http://schemas.microsoft.com/office/powerpoint/2010/main" val="5197100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3</a:t>
            </a:fld>
            <a:endParaRPr kumimoji="1" lang="ja-JP" altLang="en-US"/>
          </a:p>
        </p:txBody>
      </p:sp>
    </p:spTree>
    <p:extLst>
      <p:ext uri="{BB962C8B-B14F-4D97-AF65-F5344CB8AC3E}">
        <p14:creationId xmlns:p14="http://schemas.microsoft.com/office/powerpoint/2010/main" val="493455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5</a:t>
            </a:fld>
            <a:endParaRPr kumimoji="1" lang="ja-JP" altLang="en-US"/>
          </a:p>
        </p:txBody>
      </p:sp>
    </p:spTree>
    <p:extLst>
      <p:ext uri="{BB962C8B-B14F-4D97-AF65-F5344CB8AC3E}">
        <p14:creationId xmlns:p14="http://schemas.microsoft.com/office/powerpoint/2010/main" val="390928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16</a:t>
            </a:fld>
            <a:endParaRPr kumimoji="1" lang="ja-JP" altLang="en-US"/>
          </a:p>
        </p:txBody>
      </p:sp>
    </p:spTree>
    <p:extLst>
      <p:ext uri="{BB962C8B-B14F-4D97-AF65-F5344CB8AC3E}">
        <p14:creationId xmlns:p14="http://schemas.microsoft.com/office/powerpoint/2010/main" val="3727975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18</a:t>
            </a:fld>
            <a:endParaRPr kumimoji="1" lang="ja-JP" altLang="en-US"/>
          </a:p>
        </p:txBody>
      </p:sp>
    </p:spTree>
    <p:extLst>
      <p:ext uri="{BB962C8B-B14F-4D97-AF65-F5344CB8AC3E}">
        <p14:creationId xmlns:p14="http://schemas.microsoft.com/office/powerpoint/2010/main" val="3531004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22</a:t>
            </a:fld>
            <a:endParaRPr kumimoji="1" lang="ja-JP" altLang="en-US"/>
          </a:p>
        </p:txBody>
      </p:sp>
    </p:spTree>
    <p:extLst>
      <p:ext uri="{BB962C8B-B14F-4D97-AF65-F5344CB8AC3E}">
        <p14:creationId xmlns:p14="http://schemas.microsoft.com/office/powerpoint/2010/main" val="1214958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05381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77715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505194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52015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17123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66438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849452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620932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1786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0979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89435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44901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image" Target="../media/image20.png"/><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image" Target="../media/image19.png"/><Relationship Id="rId16"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image" Target="../media/image22.png"/><Relationship Id="rId15" Type="http://schemas.openxmlformats.org/officeDocument/2006/relationships/image" Target="../media/image23.png"/><Relationship Id="rId10" Type="http://schemas.openxmlformats.org/officeDocument/2006/relationships/image" Target="../media/image5.png"/><Relationship Id="rId4" Type="http://schemas.openxmlformats.org/officeDocument/2006/relationships/image" Target="../media/image21.png"/><Relationship Id="rId9" Type="http://schemas.openxmlformats.org/officeDocument/2006/relationships/image" Target="../media/image4.png"/><Relationship Id="rId1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27.png"/><Relationship Id="rId3" Type="http://schemas.openxmlformats.org/officeDocument/2006/relationships/image" Target="../media/image20.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image" Target="../media/image36.png"/><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image" Target="../media/image37.png"/><Relationship Id="rId15" Type="http://schemas.openxmlformats.org/officeDocument/2006/relationships/image" Target="../media/image11.png"/><Relationship Id="rId10" Type="http://schemas.openxmlformats.org/officeDocument/2006/relationships/image" Target="../media/image5.png"/><Relationship Id="rId4" Type="http://schemas.openxmlformats.org/officeDocument/2006/relationships/image" Target="../media/image23.png"/><Relationship Id="rId9" Type="http://schemas.openxmlformats.org/officeDocument/2006/relationships/image" Target="../media/image4.png"/><Relationship Id="rId1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image" Target="../media/image39.png"/><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image" Target="../media/image22.png"/><Relationship Id="rId15" Type="http://schemas.openxmlformats.org/officeDocument/2006/relationships/image" Target="../media/image12.png"/><Relationship Id="rId10" Type="http://schemas.openxmlformats.org/officeDocument/2006/relationships/image" Target="../media/image5.png"/><Relationship Id="rId4" Type="http://schemas.openxmlformats.org/officeDocument/2006/relationships/image" Target="../media/image37.png"/><Relationship Id="rId9" Type="http://schemas.openxmlformats.org/officeDocument/2006/relationships/image" Target="../media/image4.png"/><Relationship Id="rId14" Type="http://schemas.openxmlformats.org/officeDocument/2006/relationships/image" Target="../media/image9.png"/></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image" Target="../media/image23.png"/><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5" Type="http://schemas.openxmlformats.org/officeDocument/2006/relationships/image" Target="../media/image14.png"/><Relationship Id="rId10" Type="http://schemas.openxmlformats.org/officeDocument/2006/relationships/image" Target="../media/image6.png"/><Relationship Id="rId4" Type="http://schemas.openxmlformats.org/officeDocument/2006/relationships/image" Target="../media/image37.png"/><Relationship Id="rId9" Type="http://schemas.openxmlformats.org/officeDocument/2006/relationships/image" Target="../media/image5.png"/><Relationship Id="rId14"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image" Target="../media/image39.png"/><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notesSlide" Target="../notesSlides/notesSlide5.xml"/><Relationship Id="rId16"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image" Target="../media/image22.png"/><Relationship Id="rId15" Type="http://schemas.openxmlformats.org/officeDocument/2006/relationships/image" Target="../media/image15.png"/><Relationship Id="rId10" Type="http://schemas.openxmlformats.org/officeDocument/2006/relationships/image" Target="../media/image5.png"/><Relationship Id="rId4" Type="http://schemas.openxmlformats.org/officeDocument/2006/relationships/image" Target="../media/image37.png"/><Relationship Id="rId9" Type="http://schemas.openxmlformats.org/officeDocument/2006/relationships/image" Target="../media/image4.png"/><Relationship Id="rId14" Type="http://schemas.openxmlformats.org/officeDocument/2006/relationships/image" Target="../media/image9.png"/></Relationships>
</file>

<file path=ppt/slides/_rels/slide2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第５章</a:t>
            </a:r>
            <a:br>
              <a:rPr lang="en-US" altLang="ja-JP" sz="3200" b="1" dirty="0">
                <a:latin typeface="MS UI Gothic" panose="020B0600070205080204" pitchFamily="50" charset="-128"/>
                <a:ea typeface="MS UI Gothic" panose="020B0600070205080204" pitchFamily="50" charset="-128"/>
              </a:rPr>
            </a:br>
            <a:r>
              <a:rPr lang="ja-JP" altLang="en-US" sz="3200" b="1" dirty="0">
                <a:latin typeface="MS UI Gothic" panose="020B0600070205080204" pitchFamily="50" charset="-128"/>
                <a:ea typeface="MS UI Gothic" panose="020B0600070205080204" pitchFamily="50" charset="-128"/>
              </a:rPr>
              <a:t>取組みの展開方法</a:t>
            </a:r>
            <a:endParaRPr lang="ja-JP" altLang="en-US" sz="3429" dirty="0">
              <a:latin typeface="BIZ UDPゴシック" panose="020B0400000000000000" pitchFamily="50" charset="-128"/>
              <a:ea typeface="BIZ UDPゴシック" panose="020B0400000000000000" pitchFamily="50" charset="-128"/>
            </a:endParaRPr>
          </a:p>
        </p:txBody>
      </p:sp>
      <p:sp>
        <p:nvSpPr>
          <p:cNvPr id="4" name="スライド番号プレースホルダー 10">
            <a:extLst>
              <a:ext uri="{FF2B5EF4-FFF2-40B4-BE49-F238E27FC236}">
                <a16:creationId xmlns:a16="http://schemas.microsoft.com/office/drawing/2014/main" id="{3C876B60-0B35-43B6-90F6-64CEFABF8B02}"/>
              </a:ext>
            </a:extLst>
          </p:cNvPr>
          <p:cNvSpPr>
            <a:spLocks noGrp="1"/>
          </p:cNvSpPr>
          <p:nvPr>
            <p:ph type="sldNum" sz="quarter" idx="12"/>
          </p:nvPr>
        </p:nvSpPr>
        <p:spPr>
          <a:xfrm>
            <a:off x="7616599" y="6457568"/>
            <a:ext cx="2228850" cy="365125"/>
          </a:xfrm>
        </p:spPr>
        <p:txBody>
          <a:bodyPr/>
          <a:lstStyle/>
          <a:p>
            <a:r>
              <a:rPr kumimoji="1" lang="en-US" altLang="ja-JP" sz="2000" b="1" dirty="0"/>
              <a:t>36</a:t>
            </a:r>
            <a:endParaRPr kumimoji="1" lang="ja-JP" altLang="en-US" sz="2000" b="1" dirty="0"/>
          </a:p>
        </p:txBody>
      </p:sp>
    </p:spTree>
    <p:extLst>
      <p:ext uri="{BB962C8B-B14F-4D97-AF65-F5344CB8AC3E}">
        <p14:creationId xmlns:p14="http://schemas.microsoft.com/office/powerpoint/2010/main" val="1780266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19C87FB1-EDD1-46EB-BB01-7F3EC7914C8D}"/>
              </a:ext>
            </a:extLst>
          </p:cNvPr>
          <p:cNvSpPr txBox="1"/>
          <p:nvPr/>
        </p:nvSpPr>
        <p:spPr>
          <a:xfrm>
            <a:off x="488504" y="1863072"/>
            <a:ext cx="9212945" cy="4851206"/>
          </a:xfrm>
          <a:prstGeom prst="rect">
            <a:avLst/>
          </a:prstGeom>
          <a:noFill/>
        </p:spPr>
        <p:txBody>
          <a:bodyPr wrap="square" lIns="0" tIns="0" rIns="0" bIns="0" rtlCol="0">
            <a:noAutofit/>
          </a:bodyPr>
          <a:lstStyle/>
          <a:p>
            <a:r>
              <a:rPr lang="ja-JP" altLang="en-US" b="1" dirty="0">
                <a:latin typeface="BIZ UDPゴシック" panose="020B0400000000000000" pitchFamily="50" charset="-128"/>
                <a:ea typeface="BIZ UDPゴシック" panose="020B0400000000000000" pitchFamily="50" charset="-128"/>
              </a:rPr>
              <a:t>   １．ゾーニングの要素</a:t>
            </a:r>
            <a:endParaRPr lang="en-US" altLang="ja-JP" b="1" dirty="0">
              <a:latin typeface="BIZ UDPゴシック" panose="020B0400000000000000" pitchFamily="50" charset="-128"/>
              <a:ea typeface="BIZ UDPゴシック" panose="020B0400000000000000" pitchFamily="50" charset="-128"/>
            </a:endParaRPr>
          </a:p>
          <a:p>
            <a:r>
              <a:rPr lang="ja-JP" altLang="en-US" sz="1400" b="1" dirty="0">
                <a:latin typeface="BIZ UDPゴシック" panose="020B0400000000000000" pitchFamily="50" charset="-128"/>
                <a:ea typeface="BIZ UDPゴシック" panose="020B0400000000000000" pitchFamily="50" charset="-128"/>
              </a:rPr>
              <a:t>       </a:t>
            </a:r>
            <a:r>
              <a:rPr lang="ja-JP" altLang="en-US" b="1" dirty="0">
                <a:latin typeface="BIZ UDPゴシック" panose="020B0400000000000000" pitchFamily="50" charset="-128"/>
                <a:ea typeface="BIZ UDPゴシック" panose="020B0400000000000000" pitchFamily="50" charset="-128"/>
              </a:rPr>
              <a:t>（１） 森林整備指針の４区分　（将来の森林のあるべき姿）</a:t>
            </a:r>
            <a:endParaRPr lang="en-US" altLang="ja-JP" b="1" dirty="0">
              <a:latin typeface="BIZ UDPゴシック" panose="020B0400000000000000" pitchFamily="50" charset="-128"/>
              <a:ea typeface="BIZ UDPゴシック" panose="020B0400000000000000" pitchFamily="50" charset="-128"/>
            </a:endParaRPr>
          </a:p>
          <a:p>
            <a:r>
              <a:rPr lang="ja-JP" altLang="en-US" sz="1600" b="1" dirty="0">
                <a:latin typeface="BIZ UDPゴシック" panose="020B0400000000000000" pitchFamily="50" charset="-128"/>
                <a:ea typeface="BIZ UDPゴシック" panose="020B0400000000000000" pitchFamily="50" charset="-128"/>
              </a:rPr>
              <a:t>　　　　  　 </a:t>
            </a:r>
            <a:r>
              <a:rPr lang="ja-JP" altLang="en-US" sz="1600" dirty="0">
                <a:latin typeface="BIZ UDPゴシック" panose="020B0400000000000000" pitchFamily="50" charset="-128"/>
                <a:ea typeface="BIZ UDPゴシック" panose="020B0400000000000000" pitchFamily="50" charset="-128"/>
              </a:rPr>
              <a:t>自然条件 　　　 林相、傾斜・土質区分</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社会的条件①　林道等の路網距離、経営単位のまとまり</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社会的条件②  森林経営計画・森林所有者意向  </a:t>
            </a:r>
            <a:endParaRPr lang="en-US" altLang="ja-JP" sz="1600" dirty="0">
              <a:latin typeface="BIZ UDPゴシック" panose="020B0400000000000000" pitchFamily="50" charset="-128"/>
              <a:ea typeface="BIZ UDPゴシック" panose="020B0400000000000000" pitchFamily="50" charset="-128"/>
            </a:endParaRPr>
          </a:p>
          <a:p>
            <a:endParaRPr lang="en-US" altLang="ja-JP" sz="800"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（２） 山地災害危険地区　　  （防災配慮の必要度：施策タイプ）</a:t>
            </a:r>
            <a:endParaRPr lang="en-US" altLang="ja-JP" b="1"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各基軸・施策間の優先度や</a:t>
            </a:r>
            <a:r>
              <a:rPr lang="ja-JP" altLang="en-US" b="1" u="sng" dirty="0">
                <a:highlight>
                  <a:srgbClr val="FFFF00"/>
                </a:highlight>
                <a:latin typeface="BIZ UDPゴシック" panose="020B0400000000000000" pitchFamily="50" charset="-128"/>
                <a:ea typeface="BIZ UDPゴシック" panose="020B0400000000000000" pitchFamily="50" charset="-128"/>
              </a:rPr>
              <a:t>個別施策の展開方向・実施内容については、防災・減災対策</a:t>
            </a:r>
            <a:endParaRPr lang="en-US" altLang="ja-JP" b="1" u="sng" dirty="0">
              <a:highlight>
                <a:srgbClr val="FFFF00"/>
              </a:highlight>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　　　　</a:t>
            </a:r>
            <a:r>
              <a:rPr lang="ja-JP" altLang="en-US" b="1" u="sng" dirty="0">
                <a:highlight>
                  <a:srgbClr val="FFFF00"/>
                </a:highlight>
                <a:latin typeface="BIZ UDPゴシック" panose="020B0400000000000000" pitchFamily="50" charset="-128"/>
                <a:ea typeface="BIZ UDPゴシック" panose="020B0400000000000000" pitchFamily="50" charset="-128"/>
              </a:rPr>
              <a:t>の重要度によって判断が左右されることを踏まえ</a:t>
            </a:r>
            <a:r>
              <a:rPr lang="ja-JP" altLang="en-US" sz="1600" dirty="0">
                <a:latin typeface="BIZ UDPゴシック" panose="020B0400000000000000" pitchFamily="50" charset="-128"/>
                <a:ea typeface="BIZ UDPゴシック" panose="020B0400000000000000" pitchFamily="50" charset="-128"/>
              </a:rPr>
              <a:t>、ゾーニング要素に採用</a:t>
            </a:r>
            <a:endParaRPr lang="en-US" altLang="ja-JP" sz="1600" dirty="0">
              <a:latin typeface="BIZ UDPゴシック" panose="020B0400000000000000" pitchFamily="50" charset="-128"/>
              <a:ea typeface="BIZ UDPゴシック" panose="020B0400000000000000" pitchFamily="50" charset="-128"/>
            </a:endParaRPr>
          </a:p>
          <a:p>
            <a:endParaRPr lang="en-US" altLang="ja-JP" sz="800"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２．ゾーニングの区分数</a:t>
            </a:r>
            <a:endParaRPr lang="en-US" altLang="ja-JP" b="1"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森林整備指針の各区分につき、防災減災対策の重要度（山地災害危険地区）で区分</a:t>
            </a:r>
            <a:endParaRPr lang="en-US" altLang="ja-JP" b="1"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各森林区分（４区分） 　　</a:t>
            </a:r>
            <a:r>
              <a:rPr lang="en-US" altLang="ja-JP" b="1" dirty="0">
                <a:latin typeface="BIZ UDPゴシック" panose="020B0400000000000000" pitchFamily="50" charset="-128"/>
                <a:ea typeface="BIZ UDPゴシック" panose="020B0400000000000000" pitchFamily="50" charset="-128"/>
              </a:rPr>
              <a:t>×</a:t>
            </a:r>
            <a:r>
              <a:rPr lang="ja-JP" altLang="en-US" b="1" dirty="0">
                <a:latin typeface="BIZ UDPゴシック" panose="020B0400000000000000" pitchFamily="50" charset="-128"/>
                <a:ea typeface="BIZ UDPゴシック" panose="020B0400000000000000" pitchFamily="50" charset="-128"/>
              </a:rPr>
              <a:t>　２～３タイプ　　</a:t>
            </a:r>
            <a:endParaRPr lang="en-US" altLang="ja-JP" b="1" dirty="0">
              <a:highlight>
                <a:srgbClr val="FFFF00"/>
              </a:highlight>
              <a:latin typeface="BIZ UDPゴシック" panose="020B0400000000000000" pitchFamily="50" charset="-128"/>
              <a:ea typeface="BIZ UDPゴシック" panose="020B0400000000000000" pitchFamily="50" charset="-128"/>
            </a:endParaRPr>
          </a:p>
          <a:p>
            <a:endParaRPr lang="en-US" altLang="ja-JP" sz="1050" b="1"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３．ゾーニングの単位</a:t>
            </a:r>
            <a:endParaRPr lang="en-US" altLang="ja-JP" b="1"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原則、林班単位</a:t>
            </a:r>
            <a:endParaRPr lang="en-US" altLang="ja-JP" b="1"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a:t>
            </a:r>
            <a:r>
              <a:rPr lang="ja-JP" altLang="en-US" sz="1600" dirty="0">
                <a:latin typeface="BIZ UDPゴシック" panose="020B0400000000000000" pitchFamily="50" charset="-128"/>
                <a:ea typeface="BIZ UDPゴシック" panose="020B0400000000000000" pitchFamily="50" charset="-128"/>
              </a:rPr>
              <a:t>林班面積が大きく、林班単位でのゾーニングが不適当と判断される場合や、林班内に複数の</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山地災害危険地区を内包する場合は、山地災害危険地区の小流域界や、谷界や尾根界等を</a:t>
            </a:r>
            <a:endParaRPr lang="en-US" altLang="ja-JP" sz="1600" dirty="0">
              <a:latin typeface="BIZ UDPゴシック" panose="020B0400000000000000" pitchFamily="50" charset="-128"/>
              <a:ea typeface="BIZ UDPゴシック" panose="020B0400000000000000" pitchFamily="50" charset="-128"/>
            </a:endParaRPr>
          </a:p>
          <a:p>
            <a:r>
              <a:rPr lang="ja-JP" altLang="en-US" sz="1600" dirty="0">
                <a:latin typeface="BIZ UDPゴシック" panose="020B0400000000000000" pitchFamily="50" charset="-128"/>
                <a:ea typeface="BIZ UDPゴシック" panose="020B0400000000000000" pitchFamily="50" charset="-128"/>
              </a:rPr>
              <a:t>　　　　　用いて、</a:t>
            </a:r>
            <a:r>
              <a:rPr lang="en-US" altLang="ja-JP" sz="1600" dirty="0">
                <a:latin typeface="BIZ UDPゴシック" panose="020B0400000000000000" pitchFamily="50" charset="-128"/>
                <a:ea typeface="BIZ UDPゴシック" panose="020B0400000000000000" pitchFamily="50" charset="-128"/>
              </a:rPr>
              <a:t>30</a:t>
            </a:r>
            <a:r>
              <a:rPr lang="ja-JP" altLang="en-US" sz="1600" dirty="0">
                <a:latin typeface="BIZ UDPゴシック" panose="020B0400000000000000" pitchFamily="50" charset="-128"/>
                <a:ea typeface="BIZ UDPゴシック" panose="020B0400000000000000" pitchFamily="50" charset="-128"/>
              </a:rPr>
              <a:t>ｈ</a:t>
            </a:r>
            <a:r>
              <a:rPr lang="en-US" altLang="ja-JP" sz="1600" dirty="0">
                <a:latin typeface="BIZ UDPゴシック" panose="020B0400000000000000" pitchFamily="50" charset="-128"/>
                <a:ea typeface="BIZ UDPゴシック" panose="020B0400000000000000" pitchFamily="50" charset="-128"/>
              </a:rPr>
              <a:t>a</a:t>
            </a:r>
            <a:r>
              <a:rPr lang="ja-JP" altLang="en-US" sz="1600" dirty="0">
                <a:latin typeface="BIZ UDPゴシック" panose="020B0400000000000000" pitchFamily="50" charset="-128"/>
                <a:ea typeface="BIZ UDPゴシック" panose="020B0400000000000000" pitchFamily="50" charset="-128"/>
              </a:rPr>
              <a:t>～</a:t>
            </a:r>
            <a:r>
              <a:rPr lang="en-US" altLang="ja-JP" sz="1600" dirty="0">
                <a:latin typeface="BIZ UDPゴシック" panose="020B0400000000000000" pitchFamily="50" charset="-128"/>
                <a:ea typeface="BIZ UDPゴシック" panose="020B0400000000000000" pitchFamily="50" charset="-128"/>
              </a:rPr>
              <a:t>50ha</a:t>
            </a:r>
            <a:r>
              <a:rPr lang="ja-JP" altLang="en-US" sz="1600" dirty="0">
                <a:latin typeface="BIZ UDPゴシック" panose="020B0400000000000000" pitchFamily="50" charset="-128"/>
                <a:ea typeface="BIZ UDPゴシック" panose="020B0400000000000000" pitchFamily="50" charset="-128"/>
              </a:rPr>
              <a:t>程度の単位に区分する。</a:t>
            </a:r>
            <a:endParaRPr lang="en-US" altLang="ja-JP" sz="1600" dirty="0">
              <a:latin typeface="BIZ UDPゴシック" panose="020B0400000000000000" pitchFamily="50" charset="-128"/>
              <a:ea typeface="BIZ UDPゴシック" panose="020B0400000000000000" pitchFamily="50" charset="-128"/>
            </a:endParaRPr>
          </a:p>
          <a:p>
            <a:r>
              <a:rPr lang="ja-JP" altLang="en-US" sz="1600" b="1" dirty="0">
                <a:latin typeface="BIZ UDPゴシック" panose="020B0400000000000000" pitchFamily="50" charset="-128"/>
                <a:ea typeface="BIZ UDPゴシック" panose="020B0400000000000000" pitchFamily="50" charset="-128"/>
              </a:rPr>
              <a:t>　　　　　　</a:t>
            </a:r>
            <a:endParaRPr lang="en-US" altLang="ja-JP" sz="1600" b="1" dirty="0">
              <a:latin typeface="BIZ UDPゴシック" panose="020B0400000000000000" pitchFamily="50" charset="-128"/>
              <a:ea typeface="BIZ UDPゴシック" panose="020B0400000000000000" pitchFamily="50" charset="-128"/>
            </a:endParaRPr>
          </a:p>
          <a:p>
            <a:r>
              <a:rPr lang="ja-JP" altLang="en-US" b="1" dirty="0">
                <a:latin typeface="BIZ UDPゴシック" panose="020B0400000000000000" pitchFamily="50" charset="-128"/>
                <a:ea typeface="BIZ UDPゴシック" panose="020B0400000000000000" pitchFamily="50" charset="-128"/>
              </a:rPr>
              <a:t>　　</a:t>
            </a:r>
            <a:endParaRPr lang="en-US" altLang="ja-JP" b="1" dirty="0">
              <a:latin typeface="BIZ UDPゴシック" panose="020B0400000000000000" pitchFamily="50" charset="-128"/>
              <a:ea typeface="BIZ UDPゴシック" panose="020B0400000000000000" pitchFamily="50" charset="-128"/>
            </a:endParaRPr>
          </a:p>
          <a:p>
            <a:endParaRPr lang="en-US" altLang="ja-JP" b="1" dirty="0">
              <a:latin typeface="BIZ UDPゴシック" panose="020B0400000000000000" pitchFamily="50" charset="-128"/>
              <a:ea typeface="BIZ UDPゴシック" panose="020B0400000000000000" pitchFamily="50" charset="-128"/>
            </a:endParaRPr>
          </a:p>
          <a:p>
            <a:endParaRPr lang="en-US" altLang="ja-JP" b="1" dirty="0">
              <a:latin typeface="BIZ UDPゴシック" panose="020B0400000000000000" pitchFamily="50" charset="-128"/>
              <a:ea typeface="BIZ UDPゴシック" panose="020B0400000000000000" pitchFamily="50" charset="-128"/>
            </a:endParaRPr>
          </a:p>
          <a:p>
            <a:endParaRPr lang="en-US" altLang="ja-JP" b="1" dirty="0">
              <a:latin typeface="BIZ UDPゴシック" panose="020B0400000000000000" pitchFamily="50" charset="-128"/>
              <a:ea typeface="BIZ UDPゴシック" panose="020B0400000000000000" pitchFamily="50" charset="-128"/>
            </a:endParaRPr>
          </a:p>
        </p:txBody>
      </p:sp>
      <p:sp>
        <p:nvSpPr>
          <p:cNvPr id="15" name="正方形/長方形 14">
            <a:extLst>
              <a:ext uri="{FF2B5EF4-FFF2-40B4-BE49-F238E27FC236}">
                <a16:creationId xmlns:a16="http://schemas.microsoft.com/office/drawing/2014/main" id="{626F403C-5D19-42A2-9334-1F38AE529DD6}"/>
              </a:ext>
            </a:extLst>
          </p:cNvPr>
          <p:cNvSpPr/>
          <p:nvPr/>
        </p:nvSpPr>
        <p:spPr>
          <a:xfrm>
            <a:off x="181370" y="708003"/>
            <a:ext cx="9599714" cy="1013982"/>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1700" dirty="0">
                <a:solidFill>
                  <a:schemeClr val="tx1"/>
                </a:solidFill>
                <a:latin typeface="BIZ UDゴシック" panose="020B0400000000000000" pitchFamily="49" charset="-128"/>
                <a:ea typeface="BIZ UDゴシック" panose="020B0400000000000000" pitchFamily="49" charset="-128"/>
              </a:rPr>
              <a:t>　森林保全や森林施業の方法や場所を誘導し、各基軸・施策を効率的に進めていくことを目的に、</a:t>
            </a:r>
            <a:r>
              <a:rPr lang="ja-JP" altLang="en-US" sz="1700" b="1" u="sng" dirty="0">
                <a:solidFill>
                  <a:schemeClr val="tx1"/>
                </a:solidFill>
                <a:latin typeface="BIZ UDゴシック" panose="020B0400000000000000" pitchFamily="49" charset="-128"/>
                <a:ea typeface="BIZ UDゴシック" panose="020B0400000000000000" pitchFamily="49" charset="-128"/>
              </a:rPr>
              <a:t>めざすべき森林の将来像と重視する取組内容を割振るゾーニング</a:t>
            </a:r>
            <a:r>
              <a:rPr lang="ja-JP" altLang="en-US" sz="1700" dirty="0">
                <a:solidFill>
                  <a:schemeClr val="tx1"/>
                </a:solidFill>
                <a:latin typeface="BIZ UDゴシック" panose="020B0400000000000000" pitchFamily="49" charset="-128"/>
                <a:ea typeface="BIZ UDゴシック" panose="020B0400000000000000" pitchFamily="49" charset="-128"/>
              </a:rPr>
              <a:t>を行うとともに、各ゾーニングにおいて実施される施策の優先度と、各主体の取り組み観点を示します。</a:t>
            </a:r>
            <a:endParaRPr lang="en-US" altLang="ja-JP" sz="1700" dirty="0">
              <a:solidFill>
                <a:schemeClr val="tx1"/>
              </a:solidFill>
              <a:latin typeface="BIZ UDゴシック" panose="020B0400000000000000" pitchFamily="49" charset="-128"/>
              <a:ea typeface="BIZ UDゴシック" panose="020B0400000000000000" pitchFamily="49" charset="-128"/>
            </a:endParaRPr>
          </a:p>
        </p:txBody>
      </p:sp>
      <p:sp>
        <p:nvSpPr>
          <p:cNvPr id="13" name="正方形/長方形 12">
            <a:extLst>
              <a:ext uri="{FF2B5EF4-FFF2-40B4-BE49-F238E27FC236}">
                <a16:creationId xmlns:a16="http://schemas.microsoft.com/office/drawing/2014/main" id="{6165B49B-AA6D-4336-926B-F011749FCD29}"/>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sp>
        <p:nvSpPr>
          <p:cNvPr id="8" name="スライド番号プレースホルダー 10">
            <a:extLst>
              <a:ext uri="{FF2B5EF4-FFF2-40B4-BE49-F238E27FC236}">
                <a16:creationId xmlns:a16="http://schemas.microsoft.com/office/drawing/2014/main" id="{77835CE5-DD46-43CB-8CCB-57B10E9594C4}"/>
              </a:ext>
            </a:extLst>
          </p:cNvPr>
          <p:cNvSpPr>
            <a:spLocks noGrp="1"/>
          </p:cNvSpPr>
          <p:nvPr>
            <p:ph type="sldNum" sz="quarter" idx="12"/>
          </p:nvPr>
        </p:nvSpPr>
        <p:spPr>
          <a:xfrm>
            <a:off x="7616599" y="6457568"/>
            <a:ext cx="2228850" cy="365125"/>
          </a:xfrm>
        </p:spPr>
        <p:txBody>
          <a:bodyPr/>
          <a:lstStyle/>
          <a:p>
            <a:r>
              <a:rPr kumimoji="1" lang="en-US" altLang="ja-JP" sz="2000" b="1" dirty="0"/>
              <a:t>37</a:t>
            </a:r>
            <a:endParaRPr kumimoji="1" lang="ja-JP" altLang="en-US" sz="2000" b="1" dirty="0"/>
          </a:p>
        </p:txBody>
      </p:sp>
      <p:pic>
        <p:nvPicPr>
          <p:cNvPr id="16" name="図 15">
            <a:extLst>
              <a:ext uri="{FF2B5EF4-FFF2-40B4-BE49-F238E27FC236}">
                <a16:creationId xmlns:a16="http://schemas.microsoft.com/office/drawing/2014/main" id="{F2664AF1-3DC5-4862-BA9D-B05E303CC6A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17" name="図 16">
            <a:extLst>
              <a:ext uri="{FF2B5EF4-FFF2-40B4-BE49-F238E27FC236}">
                <a16:creationId xmlns:a16="http://schemas.microsoft.com/office/drawing/2014/main" id="{89F216B4-34B2-41A2-8594-0F632535BFA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18" name="図 17">
            <a:extLst>
              <a:ext uri="{FF2B5EF4-FFF2-40B4-BE49-F238E27FC236}">
                <a16:creationId xmlns:a16="http://schemas.microsoft.com/office/drawing/2014/main" id="{6C47F3C6-9D28-487E-99B7-6A636D600E2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19" name="図 18">
            <a:extLst>
              <a:ext uri="{FF2B5EF4-FFF2-40B4-BE49-F238E27FC236}">
                <a16:creationId xmlns:a16="http://schemas.microsoft.com/office/drawing/2014/main" id="{B577D1E5-217A-4190-BDC5-21807BCE1A7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29" name="図 28">
            <a:extLst>
              <a:ext uri="{FF2B5EF4-FFF2-40B4-BE49-F238E27FC236}">
                <a16:creationId xmlns:a16="http://schemas.microsoft.com/office/drawing/2014/main" id="{BFA07EAA-41E2-4608-8CDD-AC5460D2FE7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30" name="図 29">
            <a:extLst>
              <a:ext uri="{FF2B5EF4-FFF2-40B4-BE49-F238E27FC236}">
                <a16:creationId xmlns:a16="http://schemas.microsoft.com/office/drawing/2014/main" id="{A35BFFBC-1677-43F2-9C00-9A5822C7018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31" name="図 30">
            <a:extLst>
              <a:ext uri="{FF2B5EF4-FFF2-40B4-BE49-F238E27FC236}">
                <a16:creationId xmlns:a16="http://schemas.microsoft.com/office/drawing/2014/main" id="{E7AF6D97-8833-4AB2-9E56-0C48B5B521E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32" name="Picture 2">
            <a:extLst>
              <a:ext uri="{FF2B5EF4-FFF2-40B4-BE49-F238E27FC236}">
                <a16:creationId xmlns:a16="http://schemas.microsoft.com/office/drawing/2014/main" id="{77BFD775-719E-4E54-B5DA-05788776E5F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95BD8028-25E3-48A5-AC87-6F07B9EFEC5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978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正方形/長方形 47">
            <a:extLst>
              <a:ext uri="{FF2B5EF4-FFF2-40B4-BE49-F238E27FC236}">
                <a16:creationId xmlns:a16="http://schemas.microsoft.com/office/drawing/2014/main" id="{199D7CD5-08DD-4197-A022-489D6F68748B}"/>
              </a:ext>
            </a:extLst>
          </p:cNvPr>
          <p:cNvSpPr/>
          <p:nvPr/>
        </p:nvSpPr>
        <p:spPr>
          <a:xfrm>
            <a:off x="113258" y="527577"/>
            <a:ext cx="9679484" cy="82117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ja-JP" altLang="en-US" sz="1600" dirty="0">
                <a:solidFill>
                  <a:schemeClr val="tx1"/>
                </a:solidFill>
                <a:latin typeface="BIZ UDゴシック" panose="020B0400000000000000" pitchFamily="49" charset="-128"/>
                <a:ea typeface="BIZ UDゴシック" panose="020B0400000000000000" pitchFamily="49" charset="-128"/>
              </a:rPr>
              <a:t>　ゾーニングのベースとなる森林整備指針の４区分（将来の森林のあるべき姿）は、本プランの策定にあたって、社会的条件を可能な限り反映させ、再精査しています。森林経営意向の未確認地（下表の右端）については、今後、アクションプランによる施策推進と並行してさらに精査を進めていきます。　</a:t>
            </a:r>
            <a:endParaRPr lang="en-US" altLang="ja-JP" sz="1600" dirty="0">
              <a:solidFill>
                <a:schemeClr val="tx1"/>
              </a:solidFill>
              <a:latin typeface="BIZ UDゴシック" panose="020B0400000000000000" pitchFamily="49" charset="-128"/>
              <a:ea typeface="BIZ UDゴシック" panose="020B0400000000000000" pitchFamily="49" charset="-128"/>
            </a:endParaRPr>
          </a:p>
          <a:p>
            <a:r>
              <a:rPr lang="ja-JP" altLang="en-US" sz="1600" dirty="0">
                <a:solidFill>
                  <a:schemeClr val="tx1"/>
                </a:solidFill>
                <a:latin typeface="BIZ UDゴシック" panose="020B0400000000000000" pitchFamily="49" charset="-128"/>
                <a:ea typeface="BIZ UDゴシック" panose="020B0400000000000000" pitchFamily="49" charset="-128"/>
              </a:rPr>
              <a:t>　</a:t>
            </a:r>
            <a:endParaRPr lang="en-US" altLang="ja-JP" sz="1600" dirty="0">
              <a:solidFill>
                <a:schemeClr val="tx1"/>
              </a:solidFill>
              <a:latin typeface="BIZ UDゴシック" panose="020B0400000000000000" pitchFamily="49" charset="-128"/>
              <a:ea typeface="BIZ UDゴシック" panose="020B0400000000000000" pitchFamily="49" charset="-128"/>
            </a:endParaRPr>
          </a:p>
        </p:txBody>
      </p:sp>
      <p:pic>
        <p:nvPicPr>
          <p:cNvPr id="4" name="図 3">
            <a:extLst>
              <a:ext uri="{FF2B5EF4-FFF2-40B4-BE49-F238E27FC236}">
                <a16:creationId xmlns:a16="http://schemas.microsoft.com/office/drawing/2014/main" id="{2A3FAE03-8BEC-4448-882B-60B36C1D3C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654" y="2074109"/>
            <a:ext cx="3600596" cy="2390502"/>
          </a:xfrm>
          <a:prstGeom prst="rect">
            <a:avLst/>
          </a:prstGeom>
          <a:solidFill>
            <a:srgbClr val="20AF51"/>
          </a:solidFill>
        </p:spPr>
      </p:pic>
      <p:sp>
        <p:nvSpPr>
          <p:cNvPr id="5" name="四角形: 角を丸くする 4">
            <a:extLst>
              <a:ext uri="{FF2B5EF4-FFF2-40B4-BE49-F238E27FC236}">
                <a16:creationId xmlns:a16="http://schemas.microsoft.com/office/drawing/2014/main" id="{14E890AD-5F4F-45B9-BAEE-A220DE8ADC13}"/>
              </a:ext>
            </a:extLst>
          </p:cNvPr>
          <p:cNvSpPr/>
          <p:nvPr/>
        </p:nvSpPr>
        <p:spPr>
          <a:xfrm>
            <a:off x="730787" y="5006525"/>
            <a:ext cx="2678264" cy="667653"/>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endParaRPr>
          </a:p>
        </p:txBody>
      </p:sp>
      <p:cxnSp>
        <p:nvCxnSpPr>
          <p:cNvPr id="8" name="直線コネクタ 7">
            <a:extLst>
              <a:ext uri="{FF2B5EF4-FFF2-40B4-BE49-F238E27FC236}">
                <a16:creationId xmlns:a16="http://schemas.microsoft.com/office/drawing/2014/main" id="{55EB4B62-669A-4CDE-8C81-A86E492A88A1}"/>
              </a:ext>
            </a:extLst>
          </p:cNvPr>
          <p:cNvCxnSpPr>
            <a:cxnSpLocks/>
          </p:cNvCxnSpPr>
          <p:nvPr/>
        </p:nvCxnSpPr>
        <p:spPr>
          <a:xfrm>
            <a:off x="730787" y="5374856"/>
            <a:ext cx="267826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3FC6810A-255E-410E-995E-86AF8AC94127}"/>
              </a:ext>
            </a:extLst>
          </p:cNvPr>
          <p:cNvCxnSpPr>
            <a:stCxn id="5" idx="2"/>
          </p:cNvCxnSpPr>
          <p:nvPr/>
        </p:nvCxnSpPr>
        <p:spPr>
          <a:xfrm flipV="1">
            <a:off x="2069919" y="5006525"/>
            <a:ext cx="0" cy="66765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212B48C2-782B-45D1-86F2-1D5E94F448EA}"/>
              </a:ext>
            </a:extLst>
          </p:cNvPr>
          <p:cNvSpPr txBox="1"/>
          <p:nvPr/>
        </p:nvSpPr>
        <p:spPr>
          <a:xfrm>
            <a:off x="1452543" y="4790744"/>
            <a:ext cx="1224951" cy="307777"/>
          </a:xfrm>
          <a:prstGeom prst="rect">
            <a:avLst/>
          </a:prstGeom>
          <a:solidFill>
            <a:schemeClr val="bg1"/>
          </a:solidFill>
        </p:spPr>
        <p:txBody>
          <a:bodyPr wrap="square" rtlCol="0">
            <a:spAutoFit/>
          </a:bodyPr>
          <a:lstStyle/>
          <a:p>
            <a:pPr algn="ctr"/>
            <a:r>
              <a:rPr kumimoji="1" lang="ja-JP" altLang="en-US" sz="1400" dirty="0">
                <a:latin typeface="HGP創英角ｺﾞｼｯｸUB" panose="020B0900000000000000" pitchFamily="50" charset="-128"/>
                <a:ea typeface="HGP創英角ｺﾞｼｯｸUB" panose="020B0900000000000000" pitchFamily="50" charset="-128"/>
              </a:rPr>
              <a:t>社会的条件</a:t>
            </a:r>
          </a:p>
        </p:txBody>
      </p:sp>
      <p:sp>
        <p:nvSpPr>
          <p:cNvPr id="32" name="テキスト ボックス 31">
            <a:extLst>
              <a:ext uri="{FF2B5EF4-FFF2-40B4-BE49-F238E27FC236}">
                <a16:creationId xmlns:a16="http://schemas.microsoft.com/office/drawing/2014/main" id="{C80656C2-DC14-48AE-963C-4CA25BFFC19D}"/>
              </a:ext>
            </a:extLst>
          </p:cNvPr>
          <p:cNvSpPr txBox="1"/>
          <p:nvPr/>
        </p:nvSpPr>
        <p:spPr>
          <a:xfrm>
            <a:off x="798157" y="5114378"/>
            <a:ext cx="1224951" cy="285605"/>
          </a:xfrm>
          <a:prstGeom prst="rect">
            <a:avLst/>
          </a:prstGeom>
          <a:noFill/>
        </p:spPr>
        <p:txBody>
          <a:bodyPr wrap="square">
            <a:spAutoFit/>
          </a:bodyPr>
          <a:lstStyle/>
          <a:p>
            <a:pPr algn="ct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路網からの距離</a:t>
            </a:r>
          </a:p>
        </p:txBody>
      </p:sp>
      <p:sp>
        <p:nvSpPr>
          <p:cNvPr id="36" name="テキスト ボックス 35">
            <a:extLst>
              <a:ext uri="{FF2B5EF4-FFF2-40B4-BE49-F238E27FC236}">
                <a16:creationId xmlns:a16="http://schemas.microsoft.com/office/drawing/2014/main" id="{AA28F33A-578A-42E8-A1C8-38E1482777EC}"/>
              </a:ext>
            </a:extLst>
          </p:cNvPr>
          <p:cNvSpPr txBox="1"/>
          <p:nvPr/>
        </p:nvSpPr>
        <p:spPr>
          <a:xfrm>
            <a:off x="687656" y="5383238"/>
            <a:ext cx="1458087" cy="261610"/>
          </a:xfrm>
          <a:prstGeom prst="rect">
            <a:avLst/>
          </a:prstGeom>
          <a:noFill/>
        </p:spPr>
        <p:txBody>
          <a:bodyPr wrap="square">
            <a:spAutoFit/>
          </a:bodyPr>
          <a:lstStyle/>
          <a:p>
            <a:pPr algn="ctr"/>
            <a:r>
              <a:rPr kumimoji="1" lang="ja-JP" altLang="en-US" sz="1100" dirty="0">
                <a:solidFill>
                  <a:schemeClr val="tx1"/>
                </a:solidFill>
                <a:latin typeface="HGP創英角ｺﾞｼｯｸUB" panose="020B0900000000000000" pitchFamily="50" charset="-128"/>
                <a:ea typeface="HGP創英角ｺﾞｼｯｸUB" panose="020B0900000000000000" pitchFamily="50" charset="-128"/>
              </a:rPr>
              <a:t>森林経営計画の策定</a:t>
            </a:r>
            <a:endParaRPr kumimoji="1" lang="en-US" altLang="ja-JP" sz="110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39" name="テキスト ボックス 38">
            <a:extLst>
              <a:ext uri="{FF2B5EF4-FFF2-40B4-BE49-F238E27FC236}">
                <a16:creationId xmlns:a16="http://schemas.microsoft.com/office/drawing/2014/main" id="{041A49AA-2327-4C19-958F-AA67714F1F40}"/>
              </a:ext>
            </a:extLst>
          </p:cNvPr>
          <p:cNvSpPr txBox="1"/>
          <p:nvPr/>
        </p:nvSpPr>
        <p:spPr>
          <a:xfrm>
            <a:off x="2023850" y="5386750"/>
            <a:ext cx="1393827" cy="276999"/>
          </a:xfrm>
          <a:prstGeom prst="rect">
            <a:avLst/>
          </a:prstGeom>
          <a:noFill/>
        </p:spPr>
        <p:txBody>
          <a:bodyPr wrap="square">
            <a:spAutoFit/>
          </a:bodyPr>
          <a:lstStyle/>
          <a:p>
            <a:pPr algn="ct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森林所有者の意向</a:t>
            </a:r>
          </a:p>
        </p:txBody>
      </p:sp>
      <p:sp>
        <p:nvSpPr>
          <p:cNvPr id="40" name="テキスト ボックス 39">
            <a:extLst>
              <a:ext uri="{FF2B5EF4-FFF2-40B4-BE49-F238E27FC236}">
                <a16:creationId xmlns:a16="http://schemas.microsoft.com/office/drawing/2014/main" id="{771440A5-0926-432F-A423-2906D5BCA41E}"/>
              </a:ext>
            </a:extLst>
          </p:cNvPr>
          <p:cNvSpPr txBox="1"/>
          <p:nvPr/>
        </p:nvSpPr>
        <p:spPr>
          <a:xfrm>
            <a:off x="2081852" y="5115231"/>
            <a:ext cx="1337282" cy="276999"/>
          </a:xfrm>
          <a:prstGeom prst="rect">
            <a:avLst/>
          </a:prstGeom>
          <a:noFill/>
        </p:spPr>
        <p:txBody>
          <a:bodyPr wrap="square">
            <a:spAutoFit/>
          </a:bodyPr>
          <a:lstStyle/>
          <a:p>
            <a:pPr algn="ctr"/>
            <a:r>
              <a:rPr kumimoji="1" lang="ja-JP" altLang="en-US" sz="1200" dirty="0">
                <a:solidFill>
                  <a:schemeClr val="tx1"/>
                </a:solidFill>
                <a:latin typeface="HGP創英角ｺﾞｼｯｸUB" panose="020B0900000000000000" pitchFamily="50" charset="-128"/>
                <a:ea typeface="HGP創英角ｺﾞｼｯｸUB" panose="020B0900000000000000" pitchFamily="50" charset="-128"/>
              </a:rPr>
              <a:t>人工林のまとまり</a:t>
            </a:r>
          </a:p>
        </p:txBody>
      </p:sp>
      <p:sp>
        <p:nvSpPr>
          <p:cNvPr id="43" name="テキスト ボックス 42">
            <a:extLst>
              <a:ext uri="{FF2B5EF4-FFF2-40B4-BE49-F238E27FC236}">
                <a16:creationId xmlns:a16="http://schemas.microsoft.com/office/drawing/2014/main" id="{66D80580-7765-4003-804E-3C0751FFE5B6}"/>
              </a:ext>
            </a:extLst>
          </p:cNvPr>
          <p:cNvSpPr txBox="1"/>
          <p:nvPr/>
        </p:nvSpPr>
        <p:spPr>
          <a:xfrm>
            <a:off x="782801" y="5761180"/>
            <a:ext cx="2589647" cy="695624"/>
          </a:xfrm>
          <a:prstGeom prst="rect">
            <a:avLst/>
          </a:prstGeom>
          <a:solidFill>
            <a:schemeClr val="bg1"/>
          </a:solidFill>
        </p:spPr>
        <p:txBody>
          <a:bodyPr wrap="square" lIns="0" tIns="0" rIns="0" bIns="0" rtlCol="0">
            <a:noAutofit/>
          </a:bodyPr>
          <a:lstStyle/>
          <a:p>
            <a:pPr algn="ctr"/>
            <a:r>
              <a:rPr lang="ja-JP" altLang="en-US" sz="1200" dirty="0">
                <a:latin typeface="HGS創英角ｺﾞｼｯｸUB" panose="020B0900000000000000" pitchFamily="50" charset="-128"/>
                <a:ea typeface="HGS創英角ｺﾞｼｯｸUB" panose="020B0900000000000000" pitchFamily="50" charset="-128"/>
              </a:rPr>
              <a:t>特に対応が必要な森林</a:t>
            </a:r>
            <a:endParaRPr lang="en-US" altLang="ja-JP" sz="1200" dirty="0">
              <a:latin typeface="HGS創英角ｺﾞｼｯｸUB" panose="020B0900000000000000" pitchFamily="50" charset="-128"/>
              <a:ea typeface="HGS創英角ｺﾞｼｯｸUB" panose="020B0900000000000000" pitchFamily="50" charset="-128"/>
            </a:endParaRPr>
          </a:p>
          <a:p>
            <a:r>
              <a:rPr lang="ja-JP" altLang="en-US" sz="1050" dirty="0">
                <a:solidFill>
                  <a:srgbClr val="002060"/>
                </a:solidFill>
                <a:latin typeface="HGS創英角ｺﾞｼｯｸUB" panose="020B0900000000000000" pitchFamily="50" charset="-128"/>
                <a:ea typeface="HGS創英角ｺﾞｼｯｸUB" panose="020B0900000000000000" pitchFamily="50" charset="-128"/>
              </a:rPr>
              <a:t>・風倒木被害地</a:t>
            </a:r>
            <a:endParaRPr lang="en-US" altLang="ja-JP" sz="1050" dirty="0">
              <a:solidFill>
                <a:srgbClr val="002060"/>
              </a:solidFill>
              <a:latin typeface="HGS創英角ｺﾞｼｯｸUB" panose="020B0900000000000000" pitchFamily="50" charset="-128"/>
              <a:ea typeface="HGS創英角ｺﾞｼｯｸUB" panose="020B0900000000000000" pitchFamily="50" charset="-128"/>
            </a:endParaRPr>
          </a:p>
          <a:p>
            <a:r>
              <a:rPr lang="ja-JP" altLang="en-US" sz="1050" dirty="0">
                <a:solidFill>
                  <a:srgbClr val="002060"/>
                </a:solidFill>
                <a:latin typeface="HGS創英角ｺﾞｼｯｸUB" panose="020B0900000000000000" pitchFamily="50" charset="-128"/>
                <a:ea typeface="HGS創英角ｺﾞｼｯｸUB" panose="020B0900000000000000" pitchFamily="50" charset="-128"/>
              </a:rPr>
              <a:t>・ナラ枯れ被害地</a:t>
            </a:r>
            <a:endParaRPr lang="en-US" altLang="ja-JP" sz="1050" dirty="0">
              <a:solidFill>
                <a:srgbClr val="002060"/>
              </a:solidFill>
              <a:latin typeface="HGS創英角ｺﾞｼｯｸUB" panose="020B0900000000000000" pitchFamily="50" charset="-128"/>
              <a:ea typeface="HGS創英角ｺﾞｼｯｸUB" panose="020B0900000000000000" pitchFamily="50" charset="-128"/>
            </a:endParaRPr>
          </a:p>
          <a:p>
            <a:r>
              <a:rPr lang="ja-JP" altLang="en-US" sz="1050" dirty="0">
                <a:solidFill>
                  <a:srgbClr val="002060"/>
                </a:solidFill>
                <a:latin typeface="HGS創英角ｺﾞｼｯｸUB" panose="020B0900000000000000" pitchFamily="50" charset="-128"/>
                <a:ea typeface="HGS創英角ｺﾞｼｯｸUB" panose="020B0900000000000000" pitchFamily="50" charset="-128"/>
              </a:rPr>
              <a:t>・拡大竹林</a:t>
            </a:r>
          </a:p>
        </p:txBody>
      </p:sp>
      <p:graphicFrame>
        <p:nvGraphicFramePr>
          <p:cNvPr id="2" name="表 6">
            <a:extLst>
              <a:ext uri="{FF2B5EF4-FFF2-40B4-BE49-F238E27FC236}">
                <a16:creationId xmlns:a16="http://schemas.microsoft.com/office/drawing/2014/main" id="{14F03042-95AB-4F2B-B8F6-2B28787AF768}"/>
              </a:ext>
            </a:extLst>
          </p:cNvPr>
          <p:cNvGraphicFramePr>
            <a:graphicFrameLocks noGrp="1"/>
          </p:cNvGraphicFramePr>
          <p:nvPr>
            <p:extLst>
              <p:ext uri="{D42A27DB-BD31-4B8C-83A1-F6EECF244321}">
                <p14:modId xmlns:p14="http://schemas.microsoft.com/office/powerpoint/2010/main" val="2031329561"/>
              </p:ext>
            </p:extLst>
          </p:nvPr>
        </p:nvGraphicFramePr>
        <p:xfrm>
          <a:off x="3671923" y="3105873"/>
          <a:ext cx="6074037" cy="2585720"/>
        </p:xfrm>
        <a:graphic>
          <a:graphicData uri="http://schemas.openxmlformats.org/drawingml/2006/table">
            <a:tbl>
              <a:tblPr firstRow="1" bandRow="1">
                <a:tableStyleId>{5C22544A-7EE6-4342-B048-85BDC9FD1C3A}</a:tableStyleId>
              </a:tblPr>
              <a:tblGrid>
                <a:gridCol w="2194363">
                  <a:extLst>
                    <a:ext uri="{9D8B030D-6E8A-4147-A177-3AD203B41FA5}">
                      <a16:colId xmlns:a16="http://schemas.microsoft.com/office/drawing/2014/main" val="767383348"/>
                    </a:ext>
                  </a:extLst>
                </a:gridCol>
                <a:gridCol w="1336234">
                  <a:extLst>
                    <a:ext uri="{9D8B030D-6E8A-4147-A177-3AD203B41FA5}">
                      <a16:colId xmlns:a16="http://schemas.microsoft.com/office/drawing/2014/main" val="1284246203"/>
                    </a:ext>
                  </a:extLst>
                </a:gridCol>
                <a:gridCol w="1391147">
                  <a:extLst>
                    <a:ext uri="{9D8B030D-6E8A-4147-A177-3AD203B41FA5}">
                      <a16:colId xmlns:a16="http://schemas.microsoft.com/office/drawing/2014/main" val="961598809"/>
                    </a:ext>
                  </a:extLst>
                </a:gridCol>
                <a:gridCol w="1152293">
                  <a:extLst>
                    <a:ext uri="{9D8B030D-6E8A-4147-A177-3AD203B41FA5}">
                      <a16:colId xmlns:a16="http://schemas.microsoft.com/office/drawing/2014/main" val="1627773314"/>
                    </a:ext>
                  </a:extLst>
                </a:gridCol>
              </a:tblGrid>
              <a:tr h="370840">
                <a:tc>
                  <a:txBody>
                    <a:bodyPr/>
                    <a:lstStyle/>
                    <a:p>
                      <a:endParaRPr kumimoji="1" lang="ja-JP" altLang="en-US" dirty="0"/>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dirty="0"/>
                        <a:t>自然的条件</a:t>
                      </a:r>
                      <a:endParaRPr kumimoji="1" lang="en-US" altLang="ja-JP"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sz="1600" dirty="0"/>
                        <a:t>社会的条件</a:t>
                      </a:r>
                      <a:r>
                        <a:rPr kumimoji="1" lang="en-US" altLang="ja-JP" sz="1400" dirty="0"/>
                        <a:t>(</a:t>
                      </a:r>
                      <a:r>
                        <a:rPr kumimoji="1" lang="ja-JP" altLang="en-US" sz="1400" dirty="0"/>
                        <a:t>１</a:t>
                      </a:r>
                      <a:r>
                        <a:rPr kumimoji="1" lang="en-US" altLang="ja-JP" sz="1400" dirty="0"/>
                        <a:t>)(</a:t>
                      </a:r>
                      <a:r>
                        <a:rPr kumimoji="1" lang="ja-JP" altLang="en-US" sz="1400" dirty="0"/>
                        <a:t>２</a:t>
                      </a:r>
                      <a:r>
                        <a:rPr kumimoji="1" lang="en-US" altLang="ja-JP" sz="1400" dirty="0"/>
                        <a:t>)</a:t>
                      </a:r>
                      <a:r>
                        <a:rPr kumimoji="1" lang="ja-JP" altLang="en-US" sz="1400" dirty="0"/>
                        <a:t>を反映</a:t>
                      </a:r>
                      <a:endParaRPr kumimoji="1" lang="en-US" altLang="ja-JP"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kumimoji="1" lang="ja-JP" altLang="en-US" sz="1400" dirty="0"/>
                        <a:t>うち</a:t>
                      </a:r>
                      <a:endParaRPr kumimoji="1" lang="en-US" altLang="ja-JP" sz="1400" dirty="0"/>
                    </a:p>
                    <a:p>
                      <a:pPr algn="ctr"/>
                      <a:r>
                        <a:rPr kumimoji="1" lang="ja-JP" altLang="en-US" sz="1400" dirty="0"/>
                        <a:t>経営意向</a:t>
                      </a:r>
                      <a:endParaRPr kumimoji="1" lang="en-US" altLang="ja-JP" sz="1400" dirty="0"/>
                    </a:p>
                    <a:p>
                      <a:pPr algn="ctr"/>
                      <a:r>
                        <a:rPr kumimoji="1" lang="ja-JP" altLang="en-US" sz="1400" dirty="0"/>
                        <a:t>未確認</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1491689"/>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資源循環林</a:t>
                      </a:r>
                    </a:p>
                  </a:txBody>
                  <a:tcPr marL="72000" marR="3600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16,300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13,800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9,100</a:t>
                      </a:r>
                      <a:endParaRPr kumimoji="1" lang="ja-JP" altLang="en-US" dirty="0"/>
                    </a:p>
                  </a:txBody>
                  <a:tcPr marL="72000" marR="3600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6139276"/>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広葉樹林への誘導転換</a:t>
                      </a:r>
                    </a:p>
                  </a:txBody>
                  <a:tcPr marL="72000" marR="3600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6,200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6,000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6,000</a:t>
                      </a:r>
                      <a:endParaRPr kumimoji="1" lang="ja-JP" altLang="en-US" dirty="0"/>
                    </a:p>
                  </a:txBody>
                  <a:tcPr marL="72000" marR="3600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extLst>
                  <a:ext uri="{0D108BD9-81ED-4DB2-BD59-A6C34878D82A}">
                    <a16:rowId xmlns:a16="http://schemas.microsoft.com/office/drawing/2014/main" val="3032370292"/>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資源管理林</a:t>
                      </a:r>
                    </a:p>
                  </a:txBody>
                  <a:tcPr marL="72000" marR="3600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23,400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19,100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16,600</a:t>
                      </a:r>
                      <a:endParaRPr kumimoji="1" lang="ja-JP" altLang="en-US" dirty="0"/>
                    </a:p>
                  </a:txBody>
                  <a:tcPr marL="72000" marR="3600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2980585"/>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自然遷移林</a:t>
                      </a:r>
                    </a:p>
                  </a:txBody>
                  <a:tcPr marL="72000" marR="3600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4,600</a:t>
                      </a: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14,100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14,100</a:t>
                      </a:r>
                      <a:endParaRPr kumimoji="1" lang="ja-JP" altLang="en-US" dirty="0"/>
                    </a:p>
                  </a:txBody>
                  <a:tcPr marL="72000" marR="3600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extLst>
                  <a:ext uri="{0D108BD9-81ED-4DB2-BD59-A6C34878D82A}">
                    <a16:rowId xmlns:a16="http://schemas.microsoft.com/office/drawing/2014/main" val="3379474045"/>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合計</a:t>
                      </a:r>
                    </a:p>
                  </a:txBody>
                  <a:tcPr marL="72000" marR="3600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a:r>
                        <a:rPr kumimoji="1" lang="en-US" altLang="ja-JP" dirty="0"/>
                        <a:t>50,500</a:t>
                      </a:r>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a:r>
                        <a:rPr kumimoji="1" lang="en-US" altLang="ja-JP" dirty="0"/>
                        <a:t>53,000</a:t>
                      </a:r>
                      <a:endParaRPr kumimoji="1" lang="ja-JP" altLang="en-US" dirty="0"/>
                    </a:p>
                  </a:txBody>
                  <a:tcPr marL="72000" marR="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a:r>
                        <a:rPr kumimoji="1" lang="en-US" altLang="ja-JP" dirty="0"/>
                        <a:t>45,800</a:t>
                      </a:r>
                      <a:endParaRPr kumimoji="1" lang="ja-JP" altLang="en-US" dirty="0"/>
                    </a:p>
                  </a:txBody>
                  <a:tcPr marL="72000" marR="3600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lToTr w="12700" cap="flat" cmpd="sng" algn="ctr">
                      <a:noFill/>
                      <a:prstDash val="solid"/>
                      <a:round/>
                      <a:headEnd type="none" w="med" len="med"/>
                      <a:tailEnd type="none" w="med" len="med"/>
                    </a:lnBlToTr>
                  </a:tcPr>
                </a:tc>
                <a:extLst>
                  <a:ext uri="{0D108BD9-81ED-4DB2-BD59-A6C34878D82A}">
                    <a16:rowId xmlns:a16="http://schemas.microsoft.com/office/drawing/2014/main" val="48899078"/>
                  </a:ext>
                </a:extLst>
              </a:tr>
            </a:tbl>
          </a:graphicData>
        </a:graphic>
      </p:graphicFrame>
      <p:sp>
        <p:nvSpPr>
          <p:cNvPr id="58" name="テキスト ボックス 57">
            <a:extLst>
              <a:ext uri="{FF2B5EF4-FFF2-40B4-BE49-F238E27FC236}">
                <a16:creationId xmlns:a16="http://schemas.microsoft.com/office/drawing/2014/main" id="{DE4B56D3-0DBF-49A2-945F-C3BF5AB78615}"/>
              </a:ext>
            </a:extLst>
          </p:cNvPr>
          <p:cNvSpPr txBox="1"/>
          <p:nvPr/>
        </p:nvSpPr>
        <p:spPr>
          <a:xfrm>
            <a:off x="3671922" y="1405431"/>
            <a:ext cx="6074037" cy="1594338"/>
          </a:xfrm>
          <a:prstGeom prst="rect">
            <a:avLst/>
          </a:prstGeom>
          <a:solidFill>
            <a:schemeClr val="accent6">
              <a:lumMod val="40000"/>
              <a:lumOff val="60000"/>
            </a:schemeClr>
          </a:solidFill>
        </p:spPr>
        <p:txBody>
          <a:bodyPr wrap="square" lIns="0" tIns="0" rIns="0" bIns="0" rtlCol="0">
            <a:noAutofit/>
          </a:bodyPr>
          <a:lstStyle/>
          <a:p>
            <a:r>
              <a:rPr lang="ja-JP" altLang="en-US" sz="1400" dirty="0">
                <a:latin typeface="BIZ UDゴシック" panose="020B0400000000000000" pitchFamily="49" charset="-128"/>
                <a:ea typeface="BIZ UDゴシック" panose="020B0400000000000000" pitchFamily="49" charset="-128"/>
              </a:rPr>
              <a:t>＜社会的条件の反映＞</a:t>
            </a:r>
            <a:endParaRPr lang="en-US" altLang="ja-JP" sz="1400" dirty="0">
              <a:latin typeface="BIZ UDゴシック" panose="020B0400000000000000" pitchFamily="49" charset="-128"/>
              <a:ea typeface="BIZ UDゴシック" panose="020B0400000000000000" pitchFamily="49" charset="-128"/>
            </a:endParaRPr>
          </a:p>
          <a:p>
            <a:r>
              <a:rPr lang="ja-JP" altLang="en-US" sz="1400" dirty="0">
                <a:latin typeface="BIZ UDゴシック" panose="020B0400000000000000" pitchFamily="49" charset="-128"/>
                <a:ea typeface="BIZ UDゴシック" panose="020B0400000000000000" pitchFamily="49" charset="-128"/>
              </a:rPr>
              <a:t>（１）以下の①②のいずれかを満たす森林を「不適地」側に区分</a:t>
            </a:r>
            <a:endParaRPr lang="en-US" altLang="ja-JP" sz="1400" dirty="0">
              <a:latin typeface="BIZ UDゴシック" panose="020B0400000000000000" pitchFamily="49" charset="-128"/>
              <a:ea typeface="BIZ UDゴシック" panose="020B0400000000000000" pitchFamily="49" charset="-128"/>
            </a:endParaRPr>
          </a:p>
          <a:p>
            <a:r>
              <a:rPr lang="ja-JP" altLang="en-US" sz="1400" dirty="0">
                <a:latin typeface="BIZ UDゴシック" panose="020B0400000000000000" pitchFamily="49" charset="-128"/>
                <a:ea typeface="BIZ UDゴシック" panose="020B0400000000000000" pitchFamily="49" charset="-128"/>
              </a:rPr>
              <a:t>　　① 路網からの距離　　：</a:t>
            </a:r>
            <a:r>
              <a:rPr lang="en-US" altLang="ja-JP" sz="1400" dirty="0">
                <a:latin typeface="BIZ UDゴシック" panose="020B0400000000000000" pitchFamily="49" charset="-128"/>
                <a:ea typeface="BIZ UDゴシック" panose="020B0400000000000000" pitchFamily="49" charset="-128"/>
              </a:rPr>
              <a:t>200</a:t>
            </a:r>
            <a:r>
              <a:rPr lang="ja-JP" altLang="en-US" sz="1400" dirty="0">
                <a:latin typeface="BIZ UDゴシック" panose="020B0400000000000000" pitchFamily="49" charset="-128"/>
                <a:ea typeface="BIZ UDゴシック" panose="020B0400000000000000" pitchFamily="49" charset="-128"/>
              </a:rPr>
              <a:t>ｍ以上の林分</a:t>
            </a:r>
            <a:endParaRPr lang="en-US" altLang="ja-JP" sz="1400" dirty="0">
              <a:latin typeface="BIZ UDゴシック" panose="020B0400000000000000" pitchFamily="49" charset="-128"/>
              <a:ea typeface="BIZ UDゴシック" panose="020B0400000000000000" pitchFamily="49" charset="-128"/>
            </a:endParaRPr>
          </a:p>
          <a:p>
            <a:r>
              <a:rPr lang="ja-JP" altLang="en-US" sz="1400" dirty="0">
                <a:latin typeface="BIZ UDゴシック" panose="020B0400000000000000" pitchFamily="49" charset="-128"/>
                <a:ea typeface="BIZ UDゴシック" panose="020B0400000000000000" pitchFamily="49" charset="-128"/>
              </a:rPr>
              <a:t>　　② 人工林のまとまり　：</a:t>
            </a:r>
            <a:r>
              <a:rPr lang="en-US" altLang="ja-JP" sz="1400" dirty="0">
                <a:latin typeface="BIZ UDゴシック" panose="020B0400000000000000" pitchFamily="49" charset="-128"/>
                <a:ea typeface="BIZ UDゴシック" panose="020B0400000000000000" pitchFamily="49" charset="-128"/>
              </a:rPr>
              <a:t>1ha</a:t>
            </a:r>
            <a:r>
              <a:rPr lang="ja-JP" altLang="en-US" sz="1400" dirty="0">
                <a:latin typeface="BIZ UDゴシック" panose="020B0400000000000000" pitchFamily="49" charset="-128"/>
                <a:ea typeface="BIZ UDゴシック" panose="020B0400000000000000" pitchFamily="49" charset="-128"/>
              </a:rPr>
              <a:t>未満の孤立林分</a:t>
            </a:r>
            <a:endParaRPr lang="en-US" altLang="ja-JP" sz="1400" dirty="0">
              <a:latin typeface="BIZ UDゴシック" panose="020B0400000000000000" pitchFamily="49" charset="-128"/>
              <a:ea typeface="BIZ UDゴシック" panose="020B0400000000000000" pitchFamily="49" charset="-128"/>
            </a:endParaRPr>
          </a:p>
          <a:p>
            <a:endParaRPr lang="en-US" altLang="ja-JP" sz="1400" dirty="0">
              <a:latin typeface="BIZ UDゴシック" panose="020B0400000000000000" pitchFamily="49" charset="-128"/>
              <a:ea typeface="BIZ UDゴシック" panose="020B0400000000000000" pitchFamily="49" charset="-128"/>
            </a:endParaRPr>
          </a:p>
          <a:p>
            <a:r>
              <a:rPr lang="ja-JP" altLang="en-US" sz="1400" dirty="0">
                <a:latin typeface="BIZ UDゴシック" panose="020B0400000000000000" pitchFamily="49" charset="-128"/>
                <a:ea typeface="BIZ UDゴシック" panose="020B0400000000000000" pitchFamily="49" charset="-128"/>
              </a:rPr>
              <a:t>（２）森林経営計画作成地や森林所有者の経営意向が明確に示されている</a:t>
            </a:r>
            <a:endParaRPr lang="en-US" altLang="ja-JP" sz="1400" dirty="0">
              <a:latin typeface="BIZ UDゴシック" panose="020B0400000000000000" pitchFamily="49" charset="-128"/>
              <a:ea typeface="BIZ UDゴシック" panose="020B0400000000000000" pitchFamily="49" charset="-128"/>
            </a:endParaRPr>
          </a:p>
          <a:p>
            <a:r>
              <a:rPr lang="ja-JP" altLang="en-US" sz="1400" dirty="0">
                <a:latin typeface="BIZ UDゴシック" panose="020B0400000000000000" pitchFamily="49" charset="-128"/>
                <a:ea typeface="BIZ UDゴシック" panose="020B0400000000000000" pitchFamily="49" charset="-128"/>
              </a:rPr>
              <a:t>　　　森林を自然的条件や上記（１）に関わらず「適地」側に区分</a:t>
            </a:r>
            <a:endParaRPr lang="en-US" altLang="ja-JP" sz="1400" dirty="0">
              <a:latin typeface="BIZ UDゴシック" panose="020B0400000000000000" pitchFamily="49" charset="-128"/>
              <a:ea typeface="BIZ UDゴシック" panose="020B0400000000000000" pitchFamily="49" charset="-128"/>
            </a:endParaRPr>
          </a:p>
          <a:p>
            <a:endParaRPr lang="ja-JP" altLang="en-US" sz="1600" dirty="0">
              <a:latin typeface="HGS創英角ｺﾞｼｯｸUB" panose="020B0900000000000000" pitchFamily="50" charset="-128"/>
              <a:ea typeface="HGS創英角ｺﾞｼｯｸUB" panose="020B0900000000000000" pitchFamily="50" charset="-128"/>
            </a:endParaRPr>
          </a:p>
        </p:txBody>
      </p:sp>
      <p:sp>
        <p:nvSpPr>
          <p:cNvPr id="9" name="正方形/長方形 8">
            <a:extLst>
              <a:ext uri="{FF2B5EF4-FFF2-40B4-BE49-F238E27FC236}">
                <a16:creationId xmlns:a16="http://schemas.microsoft.com/office/drawing/2014/main" id="{62503C45-42B9-4AD4-AD1F-8880230EE214}"/>
              </a:ext>
            </a:extLst>
          </p:cNvPr>
          <p:cNvSpPr/>
          <p:nvPr/>
        </p:nvSpPr>
        <p:spPr>
          <a:xfrm>
            <a:off x="8642078" y="3122206"/>
            <a:ext cx="1089742" cy="254471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正方形/長方形 61">
            <a:extLst>
              <a:ext uri="{FF2B5EF4-FFF2-40B4-BE49-F238E27FC236}">
                <a16:creationId xmlns:a16="http://schemas.microsoft.com/office/drawing/2014/main" id="{DC0546B8-C6A2-4351-B289-7B20C6C170C2}"/>
              </a:ext>
            </a:extLst>
          </p:cNvPr>
          <p:cNvSpPr/>
          <p:nvPr/>
        </p:nvSpPr>
        <p:spPr>
          <a:xfrm>
            <a:off x="7204587" y="3119139"/>
            <a:ext cx="1406205" cy="2547779"/>
          </a:xfrm>
          <a:prstGeom prst="rect">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吹き出し: 四角形 27">
            <a:extLst>
              <a:ext uri="{FF2B5EF4-FFF2-40B4-BE49-F238E27FC236}">
                <a16:creationId xmlns:a16="http://schemas.microsoft.com/office/drawing/2014/main" id="{8D0585D7-DE87-4AFB-9098-37D41BBEEC9C}"/>
              </a:ext>
            </a:extLst>
          </p:cNvPr>
          <p:cNvSpPr/>
          <p:nvPr/>
        </p:nvSpPr>
        <p:spPr>
          <a:xfrm>
            <a:off x="3671922" y="5811137"/>
            <a:ext cx="6059898" cy="946392"/>
          </a:xfrm>
          <a:prstGeom prst="wedgeRectCallout">
            <a:avLst>
              <a:gd name="adj1" fmla="val 41621"/>
              <a:gd name="adj2" fmla="val -664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b="1" dirty="0">
                <a:solidFill>
                  <a:srgbClr val="002060"/>
                </a:solidFill>
              </a:rPr>
              <a:t>　上表は、令和元年、</a:t>
            </a:r>
            <a:r>
              <a:rPr kumimoji="1" lang="en-US" altLang="ja-JP" sz="1200" b="1" dirty="0">
                <a:solidFill>
                  <a:srgbClr val="002060"/>
                </a:solidFill>
              </a:rPr>
              <a:t>2</a:t>
            </a:r>
            <a:r>
              <a:rPr kumimoji="1" lang="ja-JP" altLang="en-US" sz="1200" b="1" dirty="0">
                <a:solidFill>
                  <a:srgbClr val="002060"/>
                </a:solidFill>
              </a:rPr>
              <a:t>年に整備した航空レーザ計測データを活用し、自然的条件を再精査した上で、令和７年度時点で把握する社会的条件も可能な限り反映したものです。</a:t>
            </a:r>
            <a:endParaRPr kumimoji="1" lang="en-US" altLang="ja-JP" sz="1200" b="1" dirty="0">
              <a:solidFill>
                <a:srgbClr val="002060"/>
              </a:solidFill>
            </a:endParaRPr>
          </a:p>
          <a:p>
            <a:r>
              <a:rPr kumimoji="1" lang="ja-JP" altLang="en-US" sz="1200" b="1" dirty="0">
                <a:solidFill>
                  <a:srgbClr val="002060"/>
                </a:solidFill>
              </a:rPr>
              <a:t>　「うち経営意向未確認」とは、</a:t>
            </a:r>
            <a:r>
              <a:rPr kumimoji="1" lang="ja-JP" altLang="en-US" sz="1200" b="1" u="sng" dirty="0">
                <a:solidFill>
                  <a:srgbClr val="FF0000"/>
                </a:solidFill>
              </a:rPr>
              <a:t>社会的条件（２）の経営意向が未確認のもの</a:t>
            </a:r>
            <a:r>
              <a:rPr kumimoji="1" lang="ja-JP" altLang="en-US" sz="1200" b="1" dirty="0">
                <a:solidFill>
                  <a:srgbClr val="002060"/>
                </a:solidFill>
              </a:rPr>
              <a:t>です。</a:t>
            </a:r>
            <a:endParaRPr kumimoji="1" lang="en-US" altLang="ja-JP" sz="1200" b="1" dirty="0">
              <a:solidFill>
                <a:srgbClr val="002060"/>
              </a:solidFill>
            </a:endParaRPr>
          </a:p>
          <a:p>
            <a:r>
              <a:rPr kumimoji="1" lang="ja-JP" altLang="en-US" sz="1200" b="1" dirty="0">
                <a:solidFill>
                  <a:srgbClr val="002060"/>
                </a:solidFill>
              </a:rPr>
              <a:t>　地域森林計画との合計面積（令和７年度末：</a:t>
            </a:r>
            <a:r>
              <a:rPr kumimoji="1" lang="en-US" altLang="ja-JP" sz="1200" b="1" dirty="0">
                <a:solidFill>
                  <a:srgbClr val="002060"/>
                </a:solidFill>
              </a:rPr>
              <a:t>53,828ha</a:t>
            </a:r>
            <a:r>
              <a:rPr kumimoji="1" lang="ja-JP" altLang="en-US" sz="1200" b="1" dirty="0">
                <a:solidFill>
                  <a:srgbClr val="002060"/>
                </a:solidFill>
              </a:rPr>
              <a:t>）との相違は、林道や土場、</a:t>
            </a:r>
            <a:endParaRPr kumimoji="1" lang="en-US" altLang="ja-JP" sz="1200" b="1" dirty="0">
              <a:solidFill>
                <a:srgbClr val="002060"/>
              </a:solidFill>
            </a:endParaRPr>
          </a:p>
          <a:p>
            <a:r>
              <a:rPr kumimoji="1" lang="ja-JP" altLang="en-US" sz="1200" b="1" dirty="0">
                <a:solidFill>
                  <a:srgbClr val="002060"/>
                </a:solidFill>
              </a:rPr>
              <a:t>林内の水面等、レーザ計測で森林として補足できないものが除かれているためです。</a:t>
            </a:r>
            <a:endParaRPr kumimoji="1" lang="en-US" altLang="ja-JP" sz="1200" b="1" dirty="0">
              <a:solidFill>
                <a:srgbClr val="002060"/>
              </a:solidFill>
            </a:endParaRPr>
          </a:p>
        </p:txBody>
      </p:sp>
      <p:sp>
        <p:nvSpPr>
          <p:cNvPr id="33" name="正方形/長方形 32">
            <a:extLst>
              <a:ext uri="{FF2B5EF4-FFF2-40B4-BE49-F238E27FC236}">
                <a16:creationId xmlns:a16="http://schemas.microsoft.com/office/drawing/2014/main" id="{2CAA22E0-B3AF-4C31-9120-187F3FA5E570}"/>
              </a:ext>
            </a:extLst>
          </p:cNvPr>
          <p:cNvSpPr/>
          <p:nvPr/>
        </p:nvSpPr>
        <p:spPr>
          <a:xfrm>
            <a:off x="2336080" y="1767454"/>
            <a:ext cx="1295170" cy="3747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kumimoji="1" lang="en-US" altLang="ja-JP" sz="1100" dirty="0">
                <a:solidFill>
                  <a:schemeClr val="tx1"/>
                </a:solidFill>
                <a:latin typeface="BIZ UDゴシック" panose="020B0400000000000000" pitchFamily="49" charset="-128"/>
                <a:ea typeface="BIZ UDゴシック" panose="020B0400000000000000" pitchFamily="49" charset="-128"/>
              </a:rPr>
              <a:t>R</a:t>
            </a:r>
            <a:r>
              <a:rPr kumimoji="1" lang="ja-JP" altLang="en-US" sz="1100" dirty="0">
                <a:solidFill>
                  <a:schemeClr val="tx1"/>
                </a:solidFill>
                <a:latin typeface="BIZ UDゴシック" panose="020B0400000000000000" pitchFamily="49" charset="-128"/>
                <a:ea typeface="BIZ UDゴシック" panose="020B0400000000000000" pitchFamily="49" charset="-128"/>
              </a:rPr>
              <a:t>元</a:t>
            </a:r>
            <a:r>
              <a:rPr kumimoji="1" lang="en-US" altLang="ja-JP" sz="1100" dirty="0">
                <a:solidFill>
                  <a:schemeClr val="tx1"/>
                </a:solidFill>
                <a:latin typeface="BIZ UDゴシック" panose="020B0400000000000000" pitchFamily="49" charset="-128"/>
                <a:ea typeface="BIZ UDゴシック" panose="020B0400000000000000" pitchFamily="49" charset="-128"/>
              </a:rPr>
              <a:t>.12</a:t>
            </a:r>
            <a:r>
              <a:rPr kumimoji="1" lang="ja-JP" altLang="en-US" sz="1100" dirty="0">
                <a:solidFill>
                  <a:schemeClr val="tx1"/>
                </a:solidFill>
                <a:latin typeface="BIZ UDゴシック" panose="020B0400000000000000" pitchFamily="49" charset="-128"/>
                <a:ea typeface="BIZ UDゴシック" panose="020B0400000000000000" pitchFamily="49" charset="-128"/>
              </a:rPr>
              <a:t>（策定時）</a:t>
            </a:r>
          </a:p>
        </p:txBody>
      </p:sp>
      <p:sp>
        <p:nvSpPr>
          <p:cNvPr id="26" name="正方形/長方形 25">
            <a:extLst>
              <a:ext uri="{FF2B5EF4-FFF2-40B4-BE49-F238E27FC236}">
                <a16:creationId xmlns:a16="http://schemas.microsoft.com/office/drawing/2014/main" id="{99B5C7E2-5360-4AEE-A28D-1CA0C5FA717C}"/>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取り組みの展開方法（森林整備指針の４区分）</a:t>
            </a:r>
          </a:p>
        </p:txBody>
      </p:sp>
      <p:sp>
        <p:nvSpPr>
          <p:cNvPr id="29" name="テキスト ボックス 28">
            <a:extLst>
              <a:ext uri="{FF2B5EF4-FFF2-40B4-BE49-F238E27FC236}">
                <a16:creationId xmlns:a16="http://schemas.microsoft.com/office/drawing/2014/main" id="{732FFB56-21D1-438A-AC07-B4792E4209EA}"/>
              </a:ext>
            </a:extLst>
          </p:cNvPr>
          <p:cNvSpPr txBox="1"/>
          <p:nvPr/>
        </p:nvSpPr>
        <p:spPr>
          <a:xfrm>
            <a:off x="3738786" y="3530341"/>
            <a:ext cx="1971674" cy="276999"/>
          </a:xfrm>
          <a:prstGeom prst="rect">
            <a:avLst/>
          </a:prstGeom>
          <a:noFill/>
        </p:spPr>
        <p:txBody>
          <a:bodyPr wrap="square" lIns="0" tIns="0" rIns="0" bIns="0" rtlCol="0">
            <a:noAutofit/>
          </a:bodyPr>
          <a:lstStyle/>
          <a:p>
            <a:pPr algn="ctr"/>
            <a:r>
              <a:rPr lang="ja-JP" altLang="en-US" sz="1100" dirty="0">
                <a:solidFill>
                  <a:schemeClr val="bg1"/>
                </a:solidFill>
                <a:latin typeface="HGS創英角ｺﾞｼｯｸUB" panose="020B0900000000000000" pitchFamily="50" charset="-128"/>
                <a:ea typeface="HGS創英角ｺﾞｼｯｸUB" panose="020B0900000000000000" pitchFamily="50" charset="-128"/>
              </a:rPr>
              <a:t>（森林整備指針による</a:t>
            </a:r>
            <a:r>
              <a:rPr lang="en-US" altLang="ja-JP" sz="1100" dirty="0">
                <a:solidFill>
                  <a:schemeClr val="bg1"/>
                </a:solidFill>
                <a:latin typeface="HGS創英角ｺﾞｼｯｸUB" panose="020B0900000000000000" pitchFamily="50" charset="-128"/>
                <a:ea typeface="HGS創英角ｺﾞｼｯｸUB" panose="020B0900000000000000" pitchFamily="50" charset="-128"/>
              </a:rPr>
              <a:t>4</a:t>
            </a:r>
            <a:r>
              <a:rPr lang="ja-JP" altLang="en-US" sz="1100" dirty="0">
                <a:solidFill>
                  <a:schemeClr val="bg1"/>
                </a:solidFill>
                <a:latin typeface="HGS創英角ｺﾞｼｯｸUB" panose="020B0900000000000000" pitchFamily="50" charset="-128"/>
                <a:ea typeface="HGS創英角ｺﾞｼｯｸUB" panose="020B0900000000000000" pitchFamily="50" charset="-128"/>
              </a:rPr>
              <a:t>区分）</a:t>
            </a:r>
            <a:endParaRPr lang="en-US" altLang="ja-JP" sz="1100" dirty="0">
              <a:solidFill>
                <a:schemeClr val="bg1"/>
              </a:solidFill>
              <a:latin typeface="HGS創英角ｺﾞｼｯｸUB" panose="020B0900000000000000" pitchFamily="50" charset="-128"/>
              <a:ea typeface="HGS創英角ｺﾞｼｯｸUB" panose="020B0900000000000000" pitchFamily="50" charset="-128"/>
            </a:endParaRPr>
          </a:p>
        </p:txBody>
      </p:sp>
      <p:pic>
        <p:nvPicPr>
          <p:cNvPr id="34" name="図 33">
            <a:extLst>
              <a:ext uri="{FF2B5EF4-FFF2-40B4-BE49-F238E27FC236}">
                <a16:creationId xmlns:a16="http://schemas.microsoft.com/office/drawing/2014/main" id="{110001E5-3899-482E-9D72-532DC25B2FC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5" name="図 34">
            <a:extLst>
              <a:ext uri="{FF2B5EF4-FFF2-40B4-BE49-F238E27FC236}">
                <a16:creationId xmlns:a16="http://schemas.microsoft.com/office/drawing/2014/main" id="{CC6DCCE2-BA5B-400B-8860-3DF9A0DC558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37" name="図 36">
            <a:extLst>
              <a:ext uri="{FF2B5EF4-FFF2-40B4-BE49-F238E27FC236}">
                <a16:creationId xmlns:a16="http://schemas.microsoft.com/office/drawing/2014/main" id="{20841BD4-43DA-449B-8C0B-6AF2498C3B9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38" name="図 37">
            <a:extLst>
              <a:ext uri="{FF2B5EF4-FFF2-40B4-BE49-F238E27FC236}">
                <a16:creationId xmlns:a16="http://schemas.microsoft.com/office/drawing/2014/main" id="{9302A57E-6826-497C-8DCB-9BF11F9E176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1" name="図 40">
            <a:extLst>
              <a:ext uri="{FF2B5EF4-FFF2-40B4-BE49-F238E27FC236}">
                <a16:creationId xmlns:a16="http://schemas.microsoft.com/office/drawing/2014/main" id="{0C008F6F-2F60-413D-BC20-121EABA939B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2" name="図 41">
            <a:extLst>
              <a:ext uri="{FF2B5EF4-FFF2-40B4-BE49-F238E27FC236}">
                <a16:creationId xmlns:a16="http://schemas.microsoft.com/office/drawing/2014/main" id="{25EDF349-35E5-47A4-A5D6-EC2C3A42E48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6" name="図 55">
            <a:extLst>
              <a:ext uri="{FF2B5EF4-FFF2-40B4-BE49-F238E27FC236}">
                <a16:creationId xmlns:a16="http://schemas.microsoft.com/office/drawing/2014/main" id="{BE346B87-50A3-42E7-9E7D-29D8C4BBFDAE}"/>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7" name="Picture 2">
            <a:extLst>
              <a:ext uri="{FF2B5EF4-FFF2-40B4-BE49-F238E27FC236}">
                <a16:creationId xmlns:a16="http://schemas.microsoft.com/office/drawing/2014/main" id="{5A128FE1-EB26-432C-B8B8-912BA7829C8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a:extLst>
              <a:ext uri="{FF2B5EF4-FFF2-40B4-BE49-F238E27FC236}">
                <a16:creationId xmlns:a16="http://schemas.microsoft.com/office/drawing/2014/main" id="{550B63E2-2642-4E85-958C-7ED4D2FCB15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グループ化 9">
            <a:extLst>
              <a:ext uri="{FF2B5EF4-FFF2-40B4-BE49-F238E27FC236}">
                <a16:creationId xmlns:a16="http://schemas.microsoft.com/office/drawing/2014/main" id="{1828DE5D-7668-450F-833C-5B7822B589D6}"/>
              </a:ext>
            </a:extLst>
          </p:cNvPr>
          <p:cNvGrpSpPr/>
          <p:nvPr/>
        </p:nvGrpSpPr>
        <p:grpSpPr>
          <a:xfrm>
            <a:off x="763905" y="1598546"/>
            <a:ext cx="2608543" cy="3166043"/>
            <a:chOff x="763905" y="1598546"/>
            <a:chExt cx="2608543" cy="3166043"/>
          </a:xfrm>
        </p:grpSpPr>
        <p:sp>
          <p:nvSpPr>
            <p:cNvPr id="31" name="矢印: 右 30">
              <a:extLst>
                <a:ext uri="{FF2B5EF4-FFF2-40B4-BE49-F238E27FC236}">
                  <a16:creationId xmlns:a16="http://schemas.microsoft.com/office/drawing/2014/main" id="{05F72967-599F-4E5C-A0B6-D601EA69E01F}"/>
                </a:ext>
              </a:extLst>
            </p:cNvPr>
            <p:cNvSpPr/>
            <p:nvPr/>
          </p:nvSpPr>
          <p:spPr>
            <a:xfrm rot="5400000">
              <a:off x="1994894" y="4107808"/>
              <a:ext cx="165460" cy="1148102"/>
            </a:xfrm>
            <a:prstGeom prst="rightArrow">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593A0630-0629-44EA-BAB8-2AE2261DB5AC}"/>
                </a:ext>
              </a:extLst>
            </p:cNvPr>
            <p:cNvSpPr txBox="1"/>
            <p:nvPr/>
          </p:nvSpPr>
          <p:spPr>
            <a:xfrm>
              <a:off x="1045076" y="1598546"/>
              <a:ext cx="2201334" cy="299978"/>
            </a:xfrm>
            <a:prstGeom prst="rect">
              <a:avLst/>
            </a:prstGeom>
            <a:solidFill>
              <a:schemeClr val="bg1"/>
            </a:solidFill>
          </p:spPr>
          <p:txBody>
            <a:bodyPr wrap="square" lIns="0" tIns="0" rIns="0" bIns="0" rtlCol="0">
              <a:noAutofit/>
            </a:bodyPr>
            <a:lstStyle/>
            <a:p>
              <a:pPr algn="ctr"/>
              <a:r>
                <a:rPr lang="ja-JP" altLang="en-US" sz="1600" b="1" dirty="0">
                  <a:solidFill>
                    <a:srgbClr val="002060"/>
                  </a:solidFill>
                  <a:latin typeface="BIZ UDPゴシック" panose="020B0400000000000000" pitchFamily="50" charset="-128"/>
                  <a:ea typeface="BIZ UDPゴシック" panose="020B0400000000000000" pitchFamily="50" charset="-128"/>
                </a:rPr>
                <a:t>森林区分の考え方</a:t>
              </a:r>
            </a:p>
          </p:txBody>
        </p:sp>
        <p:sp>
          <p:nvSpPr>
            <p:cNvPr id="7" name="四角形: 角を丸くする 6">
              <a:extLst>
                <a:ext uri="{FF2B5EF4-FFF2-40B4-BE49-F238E27FC236}">
                  <a16:creationId xmlns:a16="http://schemas.microsoft.com/office/drawing/2014/main" id="{63BB6CFC-9205-48A8-82DE-C6E7D51E6682}"/>
                </a:ext>
              </a:extLst>
            </p:cNvPr>
            <p:cNvSpPr/>
            <p:nvPr/>
          </p:nvSpPr>
          <p:spPr>
            <a:xfrm>
              <a:off x="763905" y="3044190"/>
              <a:ext cx="1285875" cy="588646"/>
            </a:xfrm>
            <a:prstGeom prst="roundRect">
              <a:avLst/>
            </a:prstGeom>
            <a:noFill/>
            <a:ln w="34925">
              <a:solidFill>
                <a:srgbClr val="307C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四角形: 角を丸くする 43">
              <a:extLst>
                <a:ext uri="{FF2B5EF4-FFF2-40B4-BE49-F238E27FC236}">
                  <a16:creationId xmlns:a16="http://schemas.microsoft.com/office/drawing/2014/main" id="{7BDBCF13-8BC7-4A68-9258-96B6E5D11869}"/>
                </a:ext>
              </a:extLst>
            </p:cNvPr>
            <p:cNvSpPr/>
            <p:nvPr/>
          </p:nvSpPr>
          <p:spPr>
            <a:xfrm>
              <a:off x="2107555" y="3043027"/>
              <a:ext cx="1264893" cy="588646"/>
            </a:xfrm>
            <a:prstGeom prst="roundRect">
              <a:avLst/>
            </a:prstGeom>
            <a:noFill/>
            <a:ln w="34925">
              <a:solidFill>
                <a:srgbClr val="8B41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四角形: 角を丸くする 44">
              <a:extLst>
                <a:ext uri="{FF2B5EF4-FFF2-40B4-BE49-F238E27FC236}">
                  <a16:creationId xmlns:a16="http://schemas.microsoft.com/office/drawing/2014/main" id="{3E4DC240-F68D-46DD-9D4A-6387B743A499}"/>
                </a:ext>
              </a:extLst>
            </p:cNvPr>
            <p:cNvSpPr/>
            <p:nvPr/>
          </p:nvSpPr>
          <p:spPr>
            <a:xfrm>
              <a:off x="2106958" y="3672659"/>
              <a:ext cx="1264893" cy="588646"/>
            </a:xfrm>
            <a:prstGeom prst="roundRect">
              <a:avLst>
                <a:gd name="adj" fmla="val 17314"/>
              </a:avLst>
            </a:prstGeom>
            <a:noFill/>
            <a:ln w="34925">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四角形: 角を丸くする 45">
              <a:extLst>
                <a:ext uri="{FF2B5EF4-FFF2-40B4-BE49-F238E27FC236}">
                  <a16:creationId xmlns:a16="http://schemas.microsoft.com/office/drawing/2014/main" id="{21A90252-8172-4468-AB6A-5EA5E7E58072}"/>
                </a:ext>
              </a:extLst>
            </p:cNvPr>
            <p:cNvSpPr/>
            <p:nvPr/>
          </p:nvSpPr>
          <p:spPr>
            <a:xfrm>
              <a:off x="767373" y="3665030"/>
              <a:ext cx="1285875" cy="588646"/>
            </a:xfrm>
            <a:prstGeom prst="roundRect">
              <a:avLst/>
            </a:prstGeom>
            <a:noFill/>
            <a:ln w="34925">
              <a:solidFill>
                <a:srgbClr val="A27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7" name="スライド番号プレースホルダー 10">
            <a:extLst>
              <a:ext uri="{FF2B5EF4-FFF2-40B4-BE49-F238E27FC236}">
                <a16:creationId xmlns:a16="http://schemas.microsoft.com/office/drawing/2014/main" id="{554C1BAB-D268-4F49-87A5-ADCCF5AEC101}"/>
              </a:ext>
            </a:extLst>
          </p:cNvPr>
          <p:cNvSpPr>
            <a:spLocks noGrp="1"/>
          </p:cNvSpPr>
          <p:nvPr>
            <p:ph type="sldNum" sz="quarter" idx="12"/>
          </p:nvPr>
        </p:nvSpPr>
        <p:spPr>
          <a:xfrm>
            <a:off x="7616599" y="6457568"/>
            <a:ext cx="2228850" cy="365125"/>
          </a:xfrm>
        </p:spPr>
        <p:txBody>
          <a:bodyPr/>
          <a:lstStyle/>
          <a:p>
            <a:r>
              <a:rPr kumimoji="1" lang="en-US" altLang="ja-JP" sz="2000" b="1" dirty="0"/>
              <a:t>38</a:t>
            </a:r>
            <a:endParaRPr kumimoji="1" lang="ja-JP" altLang="en-US" sz="2000" b="1" dirty="0"/>
          </a:p>
        </p:txBody>
      </p:sp>
    </p:spTree>
    <p:extLst>
      <p:ext uri="{BB962C8B-B14F-4D97-AF65-F5344CB8AC3E}">
        <p14:creationId xmlns:p14="http://schemas.microsoft.com/office/powerpoint/2010/main" val="495178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正方形/長方形 63">
            <a:extLst>
              <a:ext uri="{FF2B5EF4-FFF2-40B4-BE49-F238E27FC236}">
                <a16:creationId xmlns:a16="http://schemas.microsoft.com/office/drawing/2014/main" id="{DD6D248C-2FBF-4672-8ACB-100C09622C55}"/>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取り組みの展開方法（山地災害危険地区を踏まえたゾーニング</a:t>
            </a:r>
            <a:r>
              <a:rPr kumimoji="1" lang="en-US" altLang="ja-JP" b="1" dirty="0">
                <a:latin typeface="BIZ UDゴシック" panose="020B0400000000000000" pitchFamily="49" charset="-128"/>
                <a:ea typeface="BIZ UDゴシック" panose="020B0400000000000000" pitchFamily="49" charset="-128"/>
              </a:rPr>
              <a:t>11</a:t>
            </a:r>
            <a:r>
              <a:rPr kumimoji="1" lang="ja-JP" altLang="en-US" b="1" dirty="0">
                <a:latin typeface="BIZ UDゴシック" panose="020B0400000000000000" pitchFamily="49" charset="-128"/>
                <a:ea typeface="BIZ UDゴシック" panose="020B0400000000000000" pitchFamily="49" charset="-128"/>
              </a:rPr>
              <a:t>種）</a:t>
            </a:r>
          </a:p>
        </p:txBody>
      </p:sp>
      <p:sp>
        <p:nvSpPr>
          <p:cNvPr id="2" name="テキスト ボックス 1">
            <a:extLst>
              <a:ext uri="{FF2B5EF4-FFF2-40B4-BE49-F238E27FC236}">
                <a16:creationId xmlns:a16="http://schemas.microsoft.com/office/drawing/2014/main" id="{D8B95583-DBFE-40BA-B62F-F51CC1B0DAAE}"/>
              </a:ext>
            </a:extLst>
          </p:cNvPr>
          <p:cNvSpPr txBox="1"/>
          <p:nvPr/>
        </p:nvSpPr>
        <p:spPr>
          <a:xfrm>
            <a:off x="483182" y="2051853"/>
            <a:ext cx="3924296" cy="619978"/>
          </a:xfrm>
          <a:prstGeom prst="rect">
            <a:avLst/>
          </a:prstGeom>
          <a:noFill/>
        </p:spPr>
        <p:txBody>
          <a:bodyPr wrap="square" rtlCol="0">
            <a:spAutoFit/>
          </a:bodyPr>
          <a:lstStyle/>
          <a:p>
            <a:r>
              <a:rPr lang="ja-JP" altLang="en-US" sz="1143" dirty="0">
                <a:latin typeface="HG丸ｺﾞｼｯｸM-PRO" panose="020F0600000000000000" pitchFamily="50" charset="-128"/>
                <a:ea typeface="HG丸ｺﾞｼｯｸM-PRO" panose="020F0600000000000000" pitchFamily="50" charset="-128"/>
              </a:rPr>
              <a:t>スギ・ヒノキ人工林の森林経営を通じて維持管理を行っていく森林。防災機能等にも配慮しつつ、木材生産機能を最大限、発揮させる森づくりを進めていきます。</a:t>
            </a:r>
            <a:endParaRPr lang="en-US" altLang="ja-JP" sz="1143" dirty="0">
              <a:latin typeface="HG丸ｺﾞｼｯｸM-PRO" panose="020F0600000000000000" pitchFamily="50" charset="-128"/>
              <a:ea typeface="HG丸ｺﾞｼｯｸM-PRO" panose="020F0600000000000000" pitchFamily="50" charset="-128"/>
            </a:endParaRPr>
          </a:p>
        </p:txBody>
      </p:sp>
      <p:sp>
        <p:nvSpPr>
          <p:cNvPr id="18" name="テキスト ボックス 17">
            <a:extLst>
              <a:ext uri="{FF2B5EF4-FFF2-40B4-BE49-F238E27FC236}">
                <a16:creationId xmlns:a16="http://schemas.microsoft.com/office/drawing/2014/main" id="{64F397C0-D2C9-449E-AB98-4BD68235C5EB}"/>
              </a:ext>
            </a:extLst>
          </p:cNvPr>
          <p:cNvSpPr txBox="1"/>
          <p:nvPr/>
        </p:nvSpPr>
        <p:spPr>
          <a:xfrm>
            <a:off x="602323" y="1711843"/>
            <a:ext cx="3675475" cy="338554"/>
          </a:xfrm>
          <a:prstGeom prst="rect">
            <a:avLst/>
          </a:prstGeom>
          <a:noFill/>
        </p:spPr>
        <p:txBody>
          <a:bodyPr wrap="square" rtlCol="0">
            <a:spAutoFit/>
          </a:bodyPr>
          <a:lstStyle/>
          <a:p>
            <a:r>
              <a:rPr kumimoji="1" lang="ja-JP" altLang="en-US" sz="1600" b="1" dirty="0">
                <a:latin typeface="BIZ UDゴシック" panose="020B0400000000000000" pitchFamily="49" charset="-128"/>
                <a:ea typeface="BIZ UDゴシック" panose="020B0400000000000000" pitchFamily="49" charset="-128"/>
              </a:rPr>
              <a:t>資源循環林</a:t>
            </a:r>
          </a:p>
        </p:txBody>
      </p:sp>
      <p:sp>
        <p:nvSpPr>
          <p:cNvPr id="19" name="テキスト ボックス 18">
            <a:extLst>
              <a:ext uri="{FF2B5EF4-FFF2-40B4-BE49-F238E27FC236}">
                <a16:creationId xmlns:a16="http://schemas.microsoft.com/office/drawing/2014/main" id="{A3187C9D-2426-4D44-9825-C13BF0B599EC}"/>
              </a:ext>
            </a:extLst>
          </p:cNvPr>
          <p:cNvSpPr txBox="1"/>
          <p:nvPr/>
        </p:nvSpPr>
        <p:spPr>
          <a:xfrm>
            <a:off x="483182" y="3145321"/>
            <a:ext cx="3924296" cy="619978"/>
          </a:xfrm>
          <a:prstGeom prst="rect">
            <a:avLst/>
          </a:prstGeom>
          <a:noFill/>
        </p:spPr>
        <p:txBody>
          <a:bodyPr wrap="square" rtlCol="0">
            <a:spAutoFit/>
          </a:bodyPr>
          <a:lstStyle/>
          <a:p>
            <a:r>
              <a:rPr lang="ja-JP" altLang="en-US" sz="1143" dirty="0">
                <a:latin typeface="HG丸ｺﾞｼｯｸM-PRO" panose="020F0600000000000000" pitchFamily="50" charset="-128"/>
                <a:ea typeface="HG丸ｺﾞｼｯｸM-PRO" panose="020F0600000000000000" pitchFamily="50" charset="-128"/>
              </a:rPr>
              <a:t>スギ・ヒノキ人工林のうち、林業不適地又は所有者に森林経営意向のない森林。維持管理費用を縮減し、災害に強い森林となるよう広葉樹林への誘導・転換を進めます。</a:t>
            </a:r>
            <a:endParaRPr kumimoji="1" lang="ja-JP" altLang="en-US" sz="1714" dirty="0"/>
          </a:p>
        </p:txBody>
      </p:sp>
      <p:sp>
        <p:nvSpPr>
          <p:cNvPr id="25" name="テキスト ボックス 24">
            <a:extLst>
              <a:ext uri="{FF2B5EF4-FFF2-40B4-BE49-F238E27FC236}">
                <a16:creationId xmlns:a16="http://schemas.microsoft.com/office/drawing/2014/main" id="{4845500C-7724-488D-B0FC-41A5640A7FB9}"/>
              </a:ext>
            </a:extLst>
          </p:cNvPr>
          <p:cNvSpPr txBox="1"/>
          <p:nvPr/>
        </p:nvSpPr>
        <p:spPr>
          <a:xfrm>
            <a:off x="607953" y="2772077"/>
            <a:ext cx="2732314" cy="338554"/>
          </a:xfrm>
          <a:prstGeom prst="rect">
            <a:avLst/>
          </a:prstGeom>
          <a:noFill/>
        </p:spPr>
        <p:txBody>
          <a:bodyPr wrap="square" rtlCol="0">
            <a:spAutoFit/>
          </a:bodyPr>
          <a:lstStyle/>
          <a:p>
            <a:r>
              <a:rPr lang="ja-JP" altLang="en-US" sz="1600" b="1" dirty="0">
                <a:latin typeface="BIZ UDゴシック" panose="020B0400000000000000" pitchFamily="49" charset="-128"/>
                <a:ea typeface="BIZ UDゴシック" panose="020B0400000000000000" pitchFamily="49" charset="-128"/>
              </a:rPr>
              <a:t>広葉樹林への誘導・転換</a:t>
            </a:r>
            <a:endParaRPr kumimoji="1" lang="ja-JP" altLang="en-US" sz="1600" b="1" dirty="0">
              <a:latin typeface="BIZ UDゴシック" panose="020B0400000000000000" pitchFamily="49" charset="-128"/>
              <a:ea typeface="BIZ UDゴシック" panose="020B0400000000000000" pitchFamily="49" charset="-128"/>
            </a:endParaRPr>
          </a:p>
        </p:txBody>
      </p:sp>
      <p:sp>
        <p:nvSpPr>
          <p:cNvPr id="27" name="テキスト ボックス 26">
            <a:extLst>
              <a:ext uri="{FF2B5EF4-FFF2-40B4-BE49-F238E27FC236}">
                <a16:creationId xmlns:a16="http://schemas.microsoft.com/office/drawing/2014/main" id="{C1FB2912-645B-4EA1-8737-6678D3790D99}"/>
              </a:ext>
            </a:extLst>
          </p:cNvPr>
          <p:cNvSpPr txBox="1"/>
          <p:nvPr/>
        </p:nvSpPr>
        <p:spPr>
          <a:xfrm>
            <a:off x="483182" y="4279431"/>
            <a:ext cx="3924296" cy="795859"/>
          </a:xfrm>
          <a:prstGeom prst="rect">
            <a:avLst/>
          </a:prstGeom>
          <a:noFill/>
        </p:spPr>
        <p:txBody>
          <a:bodyPr wrap="square" rtlCol="0">
            <a:spAutoFit/>
          </a:bodyPr>
          <a:lstStyle/>
          <a:p>
            <a:r>
              <a:rPr lang="ja-JP" altLang="en-US" sz="1143" dirty="0">
                <a:latin typeface="HG丸ｺﾞｼｯｸM-PRO" panose="020F0600000000000000" pitchFamily="50" charset="-128"/>
                <a:ea typeface="HG丸ｺﾞｼｯｸM-PRO" panose="020F0600000000000000" pitchFamily="50" charset="-128"/>
              </a:rPr>
              <a:t>広葉樹やマツ・竹等で構成される森林のうち、森林経営の適地又は広葉樹林業が見込める森林。健全な広葉樹林を維持しつつ、森林資源の有効活用を通じた維持管理を進めていきます。</a:t>
            </a:r>
            <a:endParaRPr kumimoji="1" lang="ja-JP" altLang="en-US" sz="1714" dirty="0"/>
          </a:p>
        </p:txBody>
      </p:sp>
      <p:sp>
        <p:nvSpPr>
          <p:cNvPr id="28" name="テキスト ボックス 27">
            <a:extLst>
              <a:ext uri="{FF2B5EF4-FFF2-40B4-BE49-F238E27FC236}">
                <a16:creationId xmlns:a16="http://schemas.microsoft.com/office/drawing/2014/main" id="{CDFA70F7-B336-47F5-B0C0-A3D292323991}"/>
              </a:ext>
            </a:extLst>
          </p:cNvPr>
          <p:cNvSpPr txBox="1"/>
          <p:nvPr/>
        </p:nvSpPr>
        <p:spPr>
          <a:xfrm>
            <a:off x="642098" y="3926708"/>
            <a:ext cx="2732314" cy="338554"/>
          </a:xfrm>
          <a:prstGeom prst="rect">
            <a:avLst/>
          </a:prstGeom>
          <a:noFill/>
        </p:spPr>
        <p:txBody>
          <a:bodyPr wrap="square" rtlCol="0">
            <a:spAutoFit/>
          </a:bodyPr>
          <a:lstStyle/>
          <a:p>
            <a:r>
              <a:rPr lang="ja-JP" altLang="en-US" sz="1600" b="1" dirty="0">
                <a:latin typeface="BIZ UDゴシック" panose="020B0400000000000000" pitchFamily="49" charset="-128"/>
                <a:ea typeface="BIZ UDゴシック" panose="020B0400000000000000" pitchFamily="49" charset="-128"/>
              </a:rPr>
              <a:t>資源管理林</a:t>
            </a:r>
            <a:endParaRPr kumimoji="1" lang="ja-JP" altLang="en-US" sz="1600" b="1" dirty="0">
              <a:latin typeface="BIZ UDゴシック" panose="020B0400000000000000" pitchFamily="49" charset="-128"/>
              <a:ea typeface="BIZ UDゴシック" panose="020B0400000000000000" pitchFamily="49" charset="-128"/>
            </a:endParaRPr>
          </a:p>
        </p:txBody>
      </p:sp>
      <p:sp>
        <p:nvSpPr>
          <p:cNvPr id="29" name="テキスト ボックス 28">
            <a:extLst>
              <a:ext uri="{FF2B5EF4-FFF2-40B4-BE49-F238E27FC236}">
                <a16:creationId xmlns:a16="http://schemas.microsoft.com/office/drawing/2014/main" id="{7E999668-C10B-462C-8E04-98B81194A839}"/>
              </a:ext>
            </a:extLst>
          </p:cNvPr>
          <p:cNvSpPr txBox="1"/>
          <p:nvPr/>
        </p:nvSpPr>
        <p:spPr>
          <a:xfrm>
            <a:off x="483182" y="5415815"/>
            <a:ext cx="3924300" cy="795859"/>
          </a:xfrm>
          <a:prstGeom prst="rect">
            <a:avLst/>
          </a:prstGeom>
          <a:noFill/>
        </p:spPr>
        <p:txBody>
          <a:bodyPr wrap="square" rtlCol="0">
            <a:spAutoFit/>
          </a:bodyPr>
          <a:lstStyle/>
          <a:p>
            <a:r>
              <a:rPr lang="ja-JP" altLang="en-US" sz="1143" dirty="0">
                <a:latin typeface="HG丸ｺﾞｼｯｸM-PRO" panose="020F0600000000000000" pitchFamily="50" charset="-128"/>
                <a:ea typeface="HG丸ｺﾞｼｯｸM-PRO" panose="020F0600000000000000" pitchFamily="50" charset="-128"/>
              </a:rPr>
              <a:t>広葉樹やマツ・竹等で構成される森林のうち、林業不適地又は所有者に森林経営意向のない森林。山地災害等が懸念される場所では、公的な対策を実施しますが、人為的な手入れを極力、要しない森づくりを進めていきます。</a:t>
            </a:r>
            <a:endParaRPr kumimoji="1" lang="ja-JP" altLang="en-US" sz="1714" dirty="0"/>
          </a:p>
        </p:txBody>
      </p:sp>
      <p:sp>
        <p:nvSpPr>
          <p:cNvPr id="30" name="テキスト ボックス 29">
            <a:extLst>
              <a:ext uri="{FF2B5EF4-FFF2-40B4-BE49-F238E27FC236}">
                <a16:creationId xmlns:a16="http://schemas.microsoft.com/office/drawing/2014/main" id="{DD662E30-DF92-4B8E-9545-F401DAC27DFE}"/>
              </a:ext>
            </a:extLst>
          </p:cNvPr>
          <p:cNvSpPr txBox="1"/>
          <p:nvPr/>
        </p:nvSpPr>
        <p:spPr>
          <a:xfrm>
            <a:off x="658737" y="5062505"/>
            <a:ext cx="2732314" cy="338554"/>
          </a:xfrm>
          <a:prstGeom prst="rect">
            <a:avLst/>
          </a:prstGeom>
          <a:noFill/>
        </p:spPr>
        <p:txBody>
          <a:bodyPr wrap="square" rtlCol="0">
            <a:spAutoFit/>
          </a:bodyPr>
          <a:lstStyle/>
          <a:p>
            <a:r>
              <a:rPr lang="ja-JP" altLang="en-US" sz="1600" b="1" dirty="0">
                <a:latin typeface="BIZ UDゴシック" panose="020B0400000000000000" pitchFamily="49" charset="-128"/>
                <a:ea typeface="BIZ UDゴシック" panose="020B0400000000000000" pitchFamily="49" charset="-128"/>
              </a:rPr>
              <a:t>自然遷移林</a:t>
            </a:r>
            <a:endParaRPr kumimoji="1" lang="ja-JP" altLang="en-US" sz="1600" b="1" dirty="0">
              <a:latin typeface="BIZ UDゴシック" panose="020B0400000000000000" pitchFamily="49" charset="-128"/>
              <a:ea typeface="BIZ UDゴシック" panose="020B0400000000000000" pitchFamily="49" charset="-128"/>
            </a:endParaRPr>
          </a:p>
        </p:txBody>
      </p:sp>
      <p:sp>
        <p:nvSpPr>
          <p:cNvPr id="46" name="テキスト ボックス 45">
            <a:extLst>
              <a:ext uri="{FF2B5EF4-FFF2-40B4-BE49-F238E27FC236}">
                <a16:creationId xmlns:a16="http://schemas.microsoft.com/office/drawing/2014/main" id="{79CFDB9C-281C-48E0-91EA-60345D89CAC6}"/>
              </a:ext>
            </a:extLst>
          </p:cNvPr>
          <p:cNvSpPr txBox="1"/>
          <p:nvPr/>
        </p:nvSpPr>
        <p:spPr>
          <a:xfrm>
            <a:off x="4671386" y="1226213"/>
            <a:ext cx="3427376" cy="208025"/>
          </a:xfrm>
          <a:prstGeom prst="rect">
            <a:avLst/>
          </a:prstGeom>
          <a:solidFill>
            <a:schemeClr val="bg1"/>
          </a:solid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 山地災害危険地区の危険度（施策タイプ）</a:t>
            </a:r>
          </a:p>
        </p:txBody>
      </p:sp>
      <p:sp>
        <p:nvSpPr>
          <p:cNvPr id="72" name="テキスト ボックス 71">
            <a:extLst>
              <a:ext uri="{FF2B5EF4-FFF2-40B4-BE49-F238E27FC236}">
                <a16:creationId xmlns:a16="http://schemas.microsoft.com/office/drawing/2014/main" id="{5074CE2E-FD05-48C5-861F-F5B679FA0E4A}"/>
              </a:ext>
            </a:extLst>
          </p:cNvPr>
          <p:cNvSpPr txBox="1"/>
          <p:nvPr/>
        </p:nvSpPr>
        <p:spPr>
          <a:xfrm>
            <a:off x="4881627" y="1730756"/>
            <a:ext cx="1341085" cy="216000"/>
          </a:xfrm>
          <a:prstGeom prst="rect">
            <a:avLst/>
          </a:prstGeom>
          <a:noFill/>
        </p:spPr>
        <p:txBody>
          <a:bodyPr wrap="square" lIns="0" tIns="0" rIns="0" bIns="0" rtlCol="0">
            <a:noAutofit/>
          </a:bodyPr>
          <a:lstStyle/>
          <a:p>
            <a:pPr algn="ctr"/>
            <a:r>
              <a:rPr lang="en-US" altLang="ja-JP" sz="1050" b="1" dirty="0">
                <a:solidFill>
                  <a:srgbClr val="2E4636"/>
                </a:solidFill>
                <a:latin typeface="BIZ UDPゴシック" panose="020B0400000000000000" pitchFamily="50" charset="-128"/>
                <a:ea typeface="BIZ UDPゴシック" panose="020B0400000000000000" pitchFamily="50" charset="-128"/>
              </a:rPr>
              <a:t>A</a:t>
            </a:r>
            <a:r>
              <a:rPr lang="ja-JP" altLang="en-US" sz="1050" b="1" dirty="0">
                <a:solidFill>
                  <a:srgbClr val="2E4636"/>
                </a:solidFill>
                <a:latin typeface="BIZ UDPゴシック" panose="020B0400000000000000" pitchFamily="50" charset="-128"/>
                <a:ea typeface="BIZ UDPゴシック" panose="020B0400000000000000" pitchFamily="50" charset="-128"/>
              </a:rPr>
              <a:t>ランク</a:t>
            </a:r>
          </a:p>
        </p:txBody>
      </p:sp>
      <p:sp>
        <p:nvSpPr>
          <p:cNvPr id="74" name="テキスト ボックス 73">
            <a:extLst>
              <a:ext uri="{FF2B5EF4-FFF2-40B4-BE49-F238E27FC236}">
                <a16:creationId xmlns:a16="http://schemas.microsoft.com/office/drawing/2014/main" id="{EA0E15F8-637A-4D67-AA69-CCB1E0A22782}"/>
              </a:ext>
            </a:extLst>
          </p:cNvPr>
          <p:cNvSpPr txBox="1"/>
          <p:nvPr/>
        </p:nvSpPr>
        <p:spPr>
          <a:xfrm>
            <a:off x="6538383" y="1730756"/>
            <a:ext cx="1341085" cy="216000"/>
          </a:xfrm>
          <a:prstGeom prst="rect">
            <a:avLst/>
          </a:prstGeom>
          <a:noFill/>
        </p:spPr>
        <p:txBody>
          <a:bodyPr wrap="square" lIns="0" tIns="0" rIns="0" bIns="0" rtlCol="0">
            <a:noAutofit/>
          </a:bodyPr>
          <a:lstStyle/>
          <a:p>
            <a:pPr algn="ctr"/>
            <a:r>
              <a:rPr lang="en-US" altLang="ja-JP" sz="1050" b="1" dirty="0">
                <a:solidFill>
                  <a:srgbClr val="2E4636"/>
                </a:solidFill>
                <a:latin typeface="BIZ UDPゴシック" panose="020B0400000000000000" pitchFamily="50" charset="-128"/>
                <a:ea typeface="BIZ UDPゴシック" panose="020B0400000000000000" pitchFamily="50" charset="-128"/>
              </a:rPr>
              <a:t>B</a:t>
            </a:r>
            <a:r>
              <a:rPr lang="ja-JP" altLang="en-US" sz="1050" b="1" dirty="0">
                <a:solidFill>
                  <a:srgbClr val="2E4636"/>
                </a:solidFill>
                <a:latin typeface="BIZ UDPゴシック" panose="020B0400000000000000" pitchFamily="50" charset="-128"/>
                <a:ea typeface="BIZ UDPゴシック" panose="020B0400000000000000" pitchFamily="50" charset="-128"/>
              </a:rPr>
              <a:t>・</a:t>
            </a:r>
            <a:r>
              <a:rPr lang="en-US" altLang="ja-JP" sz="1050" b="1" dirty="0">
                <a:solidFill>
                  <a:srgbClr val="2E4636"/>
                </a:solidFill>
                <a:latin typeface="BIZ UDPゴシック" panose="020B0400000000000000" pitchFamily="50" charset="-128"/>
                <a:ea typeface="BIZ UDPゴシック" panose="020B0400000000000000" pitchFamily="50" charset="-128"/>
              </a:rPr>
              <a:t>C</a:t>
            </a:r>
            <a:r>
              <a:rPr lang="ja-JP" altLang="en-US" sz="1050" b="1" dirty="0">
                <a:solidFill>
                  <a:srgbClr val="2E4636"/>
                </a:solidFill>
                <a:latin typeface="BIZ UDPゴシック" panose="020B0400000000000000" pitchFamily="50" charset="-128"/>
                <a:ea typeface="BIZ UDPゴシック" panose="020B0400000000000000" pitchFamily="50" charset="-128"/>
              </a:rPr>
              <a:t>ランク</a:t>
            </a:r>
          </a:p>
        </p:txBody>
      </p:sp>
      <p:sp>
        <p:nvSpPr>
          <p:cNvPr id="75" name="テキスト ボックス 74">
            <a:extLst>
              <a:ext uri="{FF2B5EF4-FFF2-40B4-BE49-F238E27FC236}">
                <a16:creationId xmlns:a16="http://schemas.microsoft.com/office/drawing/2014/main" id="{6CFD5FEA-6B34-4A88-98BD-14051E5C8D69}"/>
              </a:ext>
            </a:extLst>
          </p:cNvPr>
          <p:cNvSpPr txBox="1"/>
          <p:nvPr/>
        </p:nvSpPr>
        <p:spPr>
          <a:xfrm>
            <a:off x="8211041" y="1730756"/>
            <a:ext cx="1341085" cy="216000"/>
          </a:xfrm>
          <a:prstGeom prst="rect">
            <a:avLst/>
          </a:prstGeom>
          <a:noFill/>
        </p:spPr>
        <p:txBody>
          <a:bodyPr wrap="square" lIns="0" tIns="0" rIns="0" bIns="0" rtlCol="0">
            <a:noAutofit/>
          </a:bodyPr>
          <a:lstStyle/>
          <a:p>
            <a:pPr algn="ctr"/>
            <a:r>
              <a:rPr lang="ja-JP" altLang="en-US" sz="1050" b="1" dirty="0">
                <a:solidFill>
                  <a:srgbClr val="2E4636"/>
                </a:solidFill>
                <a:latin typeface="BIZ UDPゴシック" panose="020B0400000000000000" pitchFamily="50" charset="-128"/>
                <a:ea typeface="BIZ UDPゴシック" panose="020B0400000000000000" pitchFamily="50" charset="-128"/>
              </a:rPr>
              <a:t>指定なし</a:t>
            </a:r>
          </a:p>
        </p:txBody>
      </p:sp>
      <p:sp>
        <p:nvSpPr>
          <p:cNvPr id="76" name="正方形/長方形 75">
            <a:extLst>
              <a:ext uri="{FF2B5EF4-FFF2-40B4-BE49-F238E27FC236}">
                <a16:creationId xmlns:a16="http://schemas.microsoft.com/office/drawing/2014/main" id="{7FEE8C98-3A8D-49B1-AFE7-36AD8BD1D828}"/>
              </a:ext>
            </a:extLst>
          </p:cNvPr>
          <p:cNvSpPr/>
          <p:nvPr/>
        </p:nvSpPr>
        <p:spPr>
          <a:xfrm>
            <a:off x="4727479" y="1938545"/>
            <a:ext cx="1620000" cy="636247"/>
          </a:xfrm>
          <a:prstGeom prst="rect">
            <a:avLst/>
          </a:prstGeom>
          <a:solidFill>
            <a:srgbClr val="2E4636">
              <a:alpha val="84706"/>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77" name="正方形/長方形 76">
            <a:extLst>
              <a:ext uri="{FF2B5EF4-FFF2-40B4-BE49-F238E27FC236}">
                <a16:creationId xmlns:a16="http://schemas.microsoft.com/office/drawing/2014/main" id="{387680BB-2AE7-47B4-8232-645DA1C03A0D}"/>
              </a:ext>
            </a:extLst>
          </p:cNvPr>
          <p:cNvSpPr/>
          <p:nvPr/>
        </p:nvSpPr>
        <p:spPr>
          <a:xfrm>
            <a:off x="8087946" y="1938546"/>
            <a:ext cx="1620000" cy="636246"/>
          </a:xfrm>
          <a:prstGeom prst="rect">
            <a:avLst/>
          </a:prstGeom>
          <a:solidFill>
            <a:srgbClr val="71D1A3">
              <a:alpha val="7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③経営管理重点タイプ</a:t>
            </a:r>
          </a:p>
        </p:txBody>
      </p:sp>
      <p:sp>
        <p:nvSpPr>
          <p:cNvPr id="78" name="正方形/長方形 77">
            <a:extLst>
              <a:ext uri="{FF2B5EF4-FFF2-40B4-BE49-F238E27FC236}">
                <a16:creationId xmlns:a16="http://schemas.microsoft.com/office/drawing/2014/main" id="{9DC3F8C3-42F4-41B2-8D83-8D7E6A497077}"/>
              </a:ext>
            </a:extLst>
          </p:cNvPr>
          <p:cNvSpPr/>
          <p:nvPr/>
        </p:nvSpPr>
        <p:spPr>
          <a:xfrm>
            <a:off x="6397322" y="1938546"/>
            <a:ext cx="1620000" cy="642600"/>
          </a:xfrm>
          <a:prstGeom prst="rect">
            <a:avLst/>
          </a:prstGeom>
          <a:solidFill>
            <a:srgbClr val="307C42">
              <a:alpha val="84706"/>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②防災経営協調タイプ</a:t>
            </a:r>
          </a:p>
        </p:txBody>
      </p:sp>
      <p:sp>
        <p:nvSpPr>
          <p:cNvPr id="82" name="テキスト ボックス 81">
            <a:extLst>
              <a:ext uri="{FF2B5EF4-FFF2-40B4-BE49-F238E27FC236}">
                <a16:creationId xmlns:a16="http://schemas.microsoft.com/office/drawing/2014/main" id="{C705D7DA-B600-4788-B683-8F9ECB3ECB58}"/>
              </a:ext>
            </a:extLst>
          </p:cNvPr>
          <p:cNvSpPr txBox="1"/>
          <p:nvPr/>
        </p:nvSpPr>
        <p:spPr>
          <a:xfrm>
            <a:off x="193839" y="1226213"/>
            <a:ext cx="4078353" cy="208025"/>
          </a:xfrm>
          <a:prstGeom prst="rect">
            <a:avLst/>
          </a:prstGeom>
          <a:solidFill>
            <a:schemeClr val="bg1"/>
          </a:solidFill>
        </p:spPr>
        <p:txBody>
          <a:bodyPr wrap="square" lIns="0" tIns="0" rIns="0" bIns="0" rtlCol="0">
            <a:noAutofit/>
          </a:bodyPr>
          <a:lstStyle/>
          <a:p>
            <a:r>
              <a:rPr lang="ja-JP" altLang="en-US" sz="1400" b="1" dirty="0">
                <a:latin typeface="BIZ UDPゴシック" panose="020B0400000000000000" pitchFamily="50" charset="-128"/>
                <a:ea typeface="BIZ UDPゴシック" panose="020B0400000000000000" pitchFamily="50" charset="-128"/>
              </a:rPr>
              <a:t>● 大阪府森林整備指針（将来の森林のあるべき姿）</a:t>
            </a:r>
          </a:p>
        </p:txBody>
      </p:sp>
      <p:sp>
        <p:nvSpPr>
          <p:cNvPr id="90" name="テキスト ボックス 89">
            <a:extLst>
              <a:ext uri="{FF2B5EF4-FFF2-40B4-BE49-F238E27FC236}">
                <a16:creationId xmlns:a16="http://schemas.microsoft.com/office/drawing/2014/main" id="{8DB4C2F2-156A-4E2B-B459-B4C3CF7760BB}"/>
              </a:ext>
            </a:extLst>
          </p:cNvPr>
          <p:cNvSpPr txBox="1"/>
          <p:nvPr/>
        </p:nvSpPr>
        <p:spPr>
          <a:xfrm>
            <a:off x="4874945" y="2839624"/>
            <a:ext cx="1341085" cy="216000"/>
          </a:xfrm>
          <a:prstGeom prst="rect">
            <a:avLst/>
          </a:prstGeom>
          <a:noFill/>
        </p:spPr>
        <p:txBody>
          <a:bodyPr wrap="square" lIns="0" tIns="0" rIns="0" bIns="0" rtlCol="0">
            <a:noAutofit/>
          </a:bodyPr>
          <a:lstStyle/>
          <a:p>
            <a:pPr algn="ctr"/>
            <a:r>
              <a:rPr lang="en-US" altLang="ja-JP" sz="1050" b="1" dirty="0">
                <a:solidFill>
                  <a:srgbClr val="440652"/>
                </a:solidFill>
                <a:latin typeface="BIZ UDPゴシック" panose="020B0400000000000000" pitchFamily="50" charset="-128"/>
                <a:ea typeface="BIZ UDPゴシック" panose="020B0400000000000000" pitchFamily="50" charset="-128"/>
              </a:rPr>
              <a:t>A</a:t>
            </a:r>
            <a:r>
              <a:rPr lang="ja-JP" altLang="en-US" sz="1050" b="1" dirty="0">
                <a:solidFill>
                  <a:srgbClr val="440652"/>
                </a:solidFill>
                <a:latin typeface="BIZ UDPゴシック" panose="020B0400000000000000" pitchFamily="50" charset="-128"/>
                <a:ea typeface="BIZ UDPゴシック" panose="020B0400000000000000" pitchFamily="50" charset="-128"/>
              </a:rPr>
              <a:t>ランク</a:t>
            </a:r>
          </a:p>
        </p:txBody>
      </p:sp>
      <p:sp>
        <p:nvSpPr>
          <p:cNvPr id="92" name="テキスト ボックス 91">
            <a:extLst>
              <a:ext uri="{FF2B5EF4-FFF2-40B4-BE49-F238E27FC236}">
                <a16:creationId xmlns:a16="http://schemas.microsoft.com/office/drawing/2014/main" id="{1C10668D-9076-4355-BDA5-10FAC3D822EF}"/>
              </a:ext>
            </a:extLst>
          </p:cNvPr>
          <p:cNvSpPr txBox="1"/>
          <p:nvPr/>
        </p:nvSpPr>
        <p:spPr>
          <a:xfrm>
            <a:off x="6538383" y="2843891"/>
            <a:ext cx="1341085" cy="216000"/>
          </a:xfrm>
          <a:prstGeom prst="rect">
            <a:avLst/>
          </a:prstGeom>
          <a:noFill/>
        </p:spPr>
        <p:txBody>
          <a:bodyPr wrap="square" lIns="0" tIns="0" rIns="0" bIns="0" rtlCol="0">
            <a:noAutofit/>
          </a:bodyPr>
          <a:lstStyle/>
          <a:p>
            <a:pPr algn="ctr"/>
            <a:r>
              <a:rPr lang="en-US" altLang="ja-JP" sz="1050" b="1" dirty="0">
                <a:solidFill>
                  <a:srgbClr val="440652"/>
                </a:solidFill>
                <a:latin typeface="BIZ UDPゴシック" panose="020B0400000000000000" pitchFamily="50" charset="-128"/>
                <a:ea typeface="BIZ UDPゴシック" panose="020B0400000000000000" pitchFamily="50" charset="-128"/>
              </a:rPr>
              <a:t>B</a:t>
            </a:r>
            <a:r>
              <a:rPr lang="ja-JP" altLang="en-US" sz="1050" b="1" dirty="0">
                <a:solidFill>
                  <a:srgbClr val="440652"/>
                </a:solidFill>
                <a:latin typeface="BIZ UDPゴシック" panose="020B0400000000000000" pitchFamily="50" charset="-128"/>
                <a:ea typeface="BIZ UDPゴシック" panose="020B0400000000000000" pitchFamily="50" charset="-128"/>
              </a:rPr>
              <a:t>・</a:t>
            </a:r>
            <a:r>
              <a:rPr lang="en-US" altLang="ja-JP" sz="1050" b="1" dirty="0">
                <a:solidFill>
                  <a:srgbClr val="440652"/>
                </a:solidFill>
                <a:latin typeface="BIZ UDPゴシック" panose="020B0400000000000000" pitchFamily="50" charset="-128"/>
                <a:ea typeface="BIZ UDPゴシック" panose="020B0400000000000000" pitchFamily="50" charset="-128"/>
              </a:rPr>
              <a:t>C</a:t>
            </a:r>
            <a:r>
              <a:rPr lang="ja-JP" altLang="en-US" sz="1050" b="1" dirty="0">
                <a:solidFill>
                  <a:srgbClr val="440652"/>
                </a:solidFill>
                <a:latin typeface="BIZ UDPゴシック" panose="020B0400000000000000" pitchFamily="50" charset="-128"/>
                <a:ea typeface="BIZ UDPゴシック" panose="020B0400000000000000" pitchFamily="50" charset="-128"/>
              </a:rPr>
              <a:t>ランク</a:t>
            </a:r>
          </a:p>
        </p:txBody>
      </p:sp>
      <p:sp>
        <p:nvSpPr>
          <p:cNvPr id="93" name="テキスト ボックス 92">
            <a:extLst>
              <a:ext uri="{FF2B5EF4-FFF2-40B4-BE49-F238E27FC236}">
                <a16:creationId xmlns:a16="http://schemas.microsoft.com/office/drawing/2014/main" id="{1372359B-8CAD-44D2-9049-BED7EF246CA6}"/>
              </a:ext>
            </a:extLst>
          </p:cNvPr>
          <p:cNvSpPr txBox="1"/>
          <p:nvPr/>
        </p:nvSpPr>
        <p:spPr>
          <a:xfrm>
            <a:off x="8211041" y="2845657"/>
            <a:ext cx="1341085" cy="216000"/>
          </a:xfrm>
          <a:prstGeom prst="rect">
            <a:avLst/>
          </a:prstGeom>
          <a:noFill/>
        </p:spPr>
        <p:txBody>
          <a:bodyPr wrap="square" lIns="0" tIns="0" rIns="0" bIns="0" rtlCol="0">
            <a:noAutofit/>
          </a:bodyPr>
          <a:lstStyle/>
          <a:p>
            <a:pPr algn="ctr"/>
            <a:r>
              <a:rPr lang="ja-JP" altLang="en-US" sz="1050" b="1" dirty="0">
                <a:solidFill>
                  <a:srgbClr val="440652"/>
                </a:solidFill>
                <a:latin typeface="BIZ UDPゴシック" panose="020B0400000000000000" pitchFamily="50" charset="-128"/>
                <a:ea typeface="BIZ UDPゴシック" panose="020B0400000000000000" pitchFamily="50" charset="-128"/>
              </a:rPr>
              <a:t>指定なし</a:t>
            </a:r>
          </a:p>
        </p:txBody>
      </p:sp>
      <p:sp>
        <p:nvSpPr>
          <p:cNvPr id="122" name="正方形/長方形 121">
            <a:extLst>
              <a:ext uri="{FF2B5EF4-FFF2-40B4-BE49-F238E27FC236}">
                <a16:creationId xmlns:a16="http://schemas.microsoft.com/office/drawing/2014/main" id="{8C616E82-AD05-4ACA-8287-65F4AEF3ACB1}"/>
              </a:ext>
            </a:extLst>
          </p:cNvPr>
          <p:cNvSpPr/>
          <p:nvPr/>
        </p:nvSpPr>
        <p:spPr>
          <a:xfrm>
            <a:off x="8085572" y="3037936"/>
            <a:ext cx="1620000" cy="634996"/>
          </a:xfrm>
          <a:prstGeom prst="rect">
            <a:avLst/>
          </a:prstGeom>
          <a:solidFill>
            <a:srgbClr val="C634B5">
              <a:alpha val="40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③自然共生タイプ</a:t>
            </a:r>
          </a:p>
        </p:txBody>
      </p:sp>
      <p:sp>
        <p:nvSpPr>
          <p:cNvPr id="123" name="正方形/長方形 122">
            <a:extLst>
              <a:ext uri="{FF2B5EF4-FFF2-40B4-BE49-F238E27FC236}">
                <a16:creationId xmlns:a16="http://schemas.microsoft.com/office/drawing/2014/main" id="{7BAD3FA5-D423-495C-B2F9-001564C5C5AA}"/>
              </a:ext>
            </a:extLst>
          </p:cNvPr>
          <p:cNvSpPr/>
          <p:nvPr/>
        </p:nvSpPr>
        <p:spPr>
          <a:xfrm>
            <a:off x="4720143" y="3038372"/>
            <a:ext cx="1620000" cy="628056"/>
          </a:xfrm>
          <a:prstGeom prst="rect">
            <a:avLst/>
          </a:prstGeom>
          <a:solidFill>
            <a:srgbClr val="440652">
              <a:alpha val="74902"/>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124" name="正方形/長方形 123">
            <a:extLst>
              <a:ext uri="{FF2B5EF4-FFF2-40B4-BE49-F238E27FC236}">
                <a16:creationId xmlns:a16="http://schemas.microsoft.com/office/drawing/2014/main" id="{BF30D113-17E1-47F2-88F0-7B7A28DEE150}"/>
              </a:ext>
            </a:extLst>
          </p:cNvPr>
          <p:cNvSpPr/>
          <p:nvPr/>
        </p:nvSpPr>
        <p:spPr>
          <a:xfrm>
            <a:off x="6397322" y="3030642"/>
            <a:ext cx="1620000" cy="629485"/>
          </a:xfrm>
          <a:prstGeom prst="rect">
            <a:avLst/>
          </a:prstGeom>
          <a:solidFill>
            <a:srgbClr val="8B4184">
              <a:alpha val="74902"/>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②林相転換推進タイプ</a:t>
            </a:r>
          </a:p>
        </p:txBody>
      </p:sp>
      <p:sp>
        <p:nvSpPr>
          <p:cNvPr id="101" name="テキスト ボックス 100">
            <a:extLst>
              <a:ext uri="{FF2B5EF4-FFF2-40B4-BE49-F238E27FC236}">
                <a16:creationId xmlns:a16="http://schemas.microsoft.com/office/drawing/2014/main" id="{D7D94AE6-A9A3-4B75-9AEE-FF329EE773DB}"/>
              </a:ext>
            </a:extLst>
          </p:cNvPr>
          <p:cNvSpPr txBox="1"/>
          <p:nvPr/>
        </p:nvSpPr>
        <p:spPr>
          <a:xfrm>
            <a:off x="4899904" y="4021617"/>
            <a:ext cx="1341085" cy="216000"/>
          </a:xfrm>
          <a:prstGeom prst="rect">
            <a:avLst/>
          </a:prstGeom>
          <a:noFill/>
        </p:spPr>
        <p:txBody>
          <a:bodyPr wrap="square" lIns="0" tIns="0" rIns="0" bIns="0" rtlCol="0">
            <a:noAutofit/>
          </a:bodyPr>
          <a:lstStyle/>
          <a:p>
            <a:pPr algn="ctr"/>
            <a:r>
              <a:rPr lang="en-US" altLang="ja-JP" sz="1050" b="1" dirty="0">
                <a:solidFill>
                  <a:srgbClr val="E9A237"/>
                </a:solidFill>
                <a:latin typeface="BIZ UDPゴシック" panose="020B0400000000000000" pitchFamily="50" charset="-128"/>
                <a:ea typeface="BIZ UDPゴシック" panose="020B0400000000000000" pitchFamily="50" charset="-128"/>
              </a:rPr>
              <a:t>A</a:t>
            </a:r>
            <a:r>
              <a:rPr lang="ja-JP" altLang="en-US" sz="1050" b="1" dirty="0">
                <a:solidFill>
                  <a:srgbClr val="E9A237"/>
                </a:solidFill>
                <a:latin typeface="BIZ UDPゴシック" panose="020B0400000000000000" pitchFamily="50" charset="-128"/>
                <a:ea typeface="BIZ UDPゴシック" panose="020B0400000000000000" pitchFamily="50" charset="-128"/>
              </a:rPr>
              <a:t>ランク</a:t>
            </a:r>
          </a:p>
        </p:txBody>
      </p:sp>
      <p:sp>
        <p:nvSpPr>
          <p:cNvPr id="103" name="テキスト ボックス 102">
            <a:extLst>
              <a:ext uri="{FF2B5EF4-FFF2-40B4-BE49-F238E27FC236}">
                <a16:creationId xmlns:a16="http://schemas.microsoft.com/office/drawing/2014/main" id="{2D7363FF-220A-4757-8D6A-427D92D809E1}"/>
              </a:ext>
            </a:extLst>
          </p:cNvPr>
          <p:cNvSpPr txBox="1"/>
          <p:nvPr/>
        </p:nvSpPr>
        <p:spPr>
          <a:xfrm>
            <a:off x="6556660" y="4021617"/>
            <a:ext cx="1341085" cy="216000"/>
          </a:xfrm>
          <a:prstGeom prst="rect">
            <a:avLst/>
          </a:prstGeom>
          <a:noFill/>
        </p:spPr>
        <p:txBody>
          <a:bodyPr wrap="square" lIns="0" tIns="0" rIns="0" bIns="0" rtlCol="0">
            <a:noAutofit/>
          </a:bodyPr>
          <a:lstStyle/>
          <a:p>
            <a:pPr algn="ctr"/>
            <a:r>
              <a:rPr lang="en-US" altLang="ja-JP" sz="1050" b="1" dirty="0">
                <a:solidFill>
                  <a:srgbClr val="E9A237"/>
                </a:solidFill>
                <a:latin typeface="BIZ UDPゴシック" panose="020B0400000000000000" pitchFamily="50" charset="-128"/>
                <a:ea typeface="BIZ UDPゴシック" panose="020B0400000000000000" pitchFamily="50" charset="-128"/>
              </a:rPr>
              <a:t>B</a:t>
            </a:r>
            <a:r>
              <a:rPr lang="ja-JP" altLang="en-US" sz="1050" b="1" dirty="0">
                <a:solidFill>
                  <a:srgbClr val="E9A237"/>
                </a:solidFill>
                <a:latin typeface="BIZ UDPゴシック" panose="020B0400000000000000" pitchFamily="50" charset="-128"/>
                <a:ea typeface="BIZ UDPゴシック" panose="020B0400000000000000" pitchFamily="50" charset="-128"/>
              </a:rPr>
              <a:t>・</a:t>
            </a:r>
            <a:r>
              <a:rPr lang="en-US" altLang="ja-JP" sz="1050" b="1" dirty="0">
                <a:solidFill>
                  <a:srgbClr val="E9A237"/>
                </a:solidFill>
                <a:latin typeface="BIZ UDPゴシック" panose="020B0400000000000000" pitchFamily="50" charset="-128"/>
                <a:ea typeface="BIZ UDPゴシック" panose="020B0400000000000000" pitchFamily="50" charset="-128"/>
              </a:rPr>
              <a:t>C</a:t>
            </a:r>
            <a:r>
              <a:rPr lang="ja-JP" altLang="en-US" sz="1050" b="1" dirty="0">
                <a:solidFill>
                  <a:srgbClr val="E9A237"/>
                </a:solidFill>
                <a:latin typeface="BIZ UDPゴシック" panose="020B0400000000000000" pitchFamily="50" charset="-128"/>
                <a:ea typeface="BIZ UDPゴシック" panose="020B0400000000000000" pitchFamily="50" charset="-128"/>
              </a:rPr>
              <a:t>ランク</a:t>
            </a:r>
          </a:p>
        </p:txBody>
      </p:sp>
      <p:sp>
        <p:nvSpPr>
          <p:cNvPr id="104" name="テキスト ボックス 103">
            <a:extLst>
              <a:ext uri="{FF2B5EF4-FFF2-40B4-BE49-F238E27FC236}">
                <a16:creationId xmlns:a16="http://schemas.microsoft.com/office/drawing/2014/main" id="{275E3E27-AC7A-4CA7-8C98-BF8F118AA224}"/>
              </a:ext>
            </a:extLst>
          </p:cNvPr>
          <p:cNvSpPr txBox="1"/>
          <p:nvPr/>
        </p:nvSpPr>
        <p:spPr>
          <a:xfrm>
            <a:off x="8229318" y="4021617"/>
            <a:ext cx="1341085" cy="216000"/>
          </a:xfrm>
          <a:prstGeom prst="rect">
            <a:avLst/>
          </a:prstGeom>
          <a:noFill/>
        </p:spPr>
        <p:txBody>
          <a:bodyPr wrap="square" lIns="0" tIns="0" rIns="0" bIns="0" rtlCol="0">
            <a:noAutofit/>
          </a:bodyPr>
          <a:lstStyle/>
          <a:p>
            <a:pPr algn="ctr"/>
            <a:r>
              <a:rPr lang="ja-JP" altLang="en-US" sz="1050" b="1" dirty="0">
                <a:solidFill>
                  <a:srgbClr val="E9A237"/>
                </a:solidFill>
                <a:latin typeface="BIZ UDPゴシック" panose="020B0400000000000000" pitchFamily="50" charset="-128"/>
                <a:ea typeface="BIZ UDPゴシック" panose="020B0400000000000000" pitchFamily="50" charset="-128"/>
              </a:rPr>
              <a:t>指定なし</a:t>
            </a:r>
          </a:p>
        </p:txBody>
      </p:sp>
      <p:sp>
        <p:nvSpPr>
          <p:cNvPr id="125" name="正方形/長方形 124">
            <a:extLst>
              <a:ext uri="{FF2B5EF4-FFF2-40B4-BE49-F238E27FC236}">
                <a16:creationId xmlns:a16="http://schemas.microsoft.com/office/drawing/2014/main" id="{03C378AD-54D1-412A-88AD-BB6108ADCE7B}"/>
              </a:ext>
            </a:extLst>
          </p:cNvPr>
          <p:cNvSpPr/>
          <p:nvPr/>
        </p:nvSpPr>
        <p:spPr>
          <a:xfrm>
            <a:off x="8098763" y="4226339"/>
            <a:ext cx="1599772" cy="634578"/>
          </a:xfrm>
          <a:prstGeom prst="rect">
            <a:avLst/>
          </a:prstGeom>
          <a:solidFill>
            <a:srgbClr val="DD8E19">
              <a:alpha val="49804"/>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③経営管理重点タイプ</a:t>
            </a:r>
          </a:p>
        </p:txBody>
      </p:sp>
      <p:sp>
        <p:nvSpPr>
          <p:cNvPr id="126" name="正方形/長方形 125">
            <a:extLst>
              <a:ext uri="{FF2B5EF4-FFF2-40B4-BE49-F238E27FC236}">
                <a16:creationId xmlns:a16="http://schemas.microsoft.com/office/drawing/2014/main" id="{F8D2D306-5FF1-441E-8C96-876CC7B56C86}"/>
              </a:ext>
            </a:extLst>
          </p:cNvPr>
          <p:cNvSpPr/>
          <p:nvPr/>
        </p:nvSpPr>
        <p:spPr>
          <a:xfrm>
            <a:off x="4727640" y="4226339"/>
            <a:ext cx="1620000" cy="635505"/>
          </a:xfrm>
          <a:prstGeom prst="rect">
            <a:avLst/>
          </a:prstGeom>
          <a:solidFill>
            <a:srgbClr val="421E06">
              <a:alpha val="69804"/>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127" name="正方形/長方形 126">
            <a:extLst>
              <a:ext uri="{FF2B5EF4-FFF2-40B4-BE49-F238E27FC236}">
                <a16:creationId xmlns:a16="http://schemas.microsoft.com/office/drawing/2014/main" id="{0A368B94-E3E5-42CE-9A0D-608B4663B5F9}"/>
              </a:ext>
            </a:extLst>
          </p:cNvPr>
          <p:cNvSpPr/>
          <p:nvPr/>
        </p:nvSpPr>
        <p:spPr>
          <a:xfrm>
            <a:off x="6404250" y="4226338"/>
            <a:ext cx="1620000" cy="635503"/>
          </a:xfrm>
          <a:prstGeom prst="rect">
            <a:avLst/>
          </a:prstGeom>
          <a:solidFill>
            <a:srgbClr val="A27B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chemeClr val="bg1"/>
                </a:solidFill>
                <a:latin typeface="BIZ UDゴシック" panose="020B0400000000000000" pitchFamily="49" charset="-128"/>
                <a:ea typeface="BIZ UDゴシック" panose="020B0400000000000000" pitchFamily="49" charset="-128"/>
              </a:rPr>
              <a:t>②防災経営協調タイプ</a:t>
            </a:r>
          </a:p>
        </p:txBody>
      </p:sp>
      <p:sp>
        <p:nvSpPr>
          <p:cNvPr id="114" name="テキスト ボックス 113">
            <a:extLst>
              <a:ext uri="{FF2B5EF4-FFF2-40B4-BE49-F238E27FC236}">
                <a16:creationId xmlns:a16="http://schemas.microsoft.com/office/drawing/2014/main" id="{0FEC11CF-89F9-48E4-9E73-074D2411F4B3}"/>
              </a:ext>
            </a:extLst>
          </p:cNvPr>
          <p:cNvSpPr txBox="1"/>
          <p:nvPr/>
        </p:nvSpPr>
        <p:spPr>
          <a:xfrm>
            <a:off x="5795050" y="5186100"/>
            <a:ext cx="1341085" cy="216000"/>
          </a:xfrm>
          <a:prstGeom prst="rect">
            <a:avLst/>
          </a:prstGeom>
          <a:noFill/>
        </p:spPr>
        <p:txBody>
          <a:bodyPr wrap="square" lIns="0" tIns="0" rIns="0" bIns="0" rtlCol="0">
            <a:noAutofit/>
          </a:bodyPr>
          <a:lstStyle/>
          <a:p>
            <a:pPr algn="ctr"/>
            <a:r>
              <a:rPr lang="en-US" altLang="ja-JP" sz="1050" b="1" dirty="0">
                <a:solidFill>
                  <a:srgbClr val="FF6600"/>
                </a:solidFill>
                <a:latin typeface="BIZ UDPゴシック" panose="020B0400000000000000" pitchFamily="50" charset="-128"/>
                <a:ea typeface="BIZ UDPゴシック" panose="020B0400000000000000" pitchFamily="50" charset="-128"/>
              </a:rPr>
              <a:t>A</a:t>
            </a:r>
            <a:r>
              <a:rPr lang="ja-JP" altLang="en-US" sz="1050" b="1" dirty="0">
                <a:solidFill>
                  <a:srgbClr val="FF6600"/>
                </a:solidFill>
                <a:latin typeface="BIZ UDPゴシック" panose="020B0400000000000000" pitchFamily="50" charset="-128"/>
                <a:ea typeface="BIZ UDPゴシック" panose="020B0400000000000000" pitchFamily="50" charset="-128"/>
              </a:rPr>
              <a:t>・</a:t>
            </a:r>
            <a:r>
              <a:rPr lang="en-US" altLang="ja-JP" sz="1050" b="1" dirty="0">
                <a:solidFill>
                  <a:srgbClr val="FF6600"/>
                </a:solidFill>
                <a:latin typeface="BIZ UDPゴシック" panose="020B0400000000000000" pitchFamily="50" charset="-128"/>
                <a:ea typeface="BIZ UDPゴシック" panose="020B0400000000000000" pitchFamily="50" charset="-128"/>
              </a:rPr>
              <a:t>B</a:t>
            </a:r>
            <a:r>
              <a:rPr lang="ja-JP" altLang="en-US" sz="1050" b="1" dirty="0">
                <a:solidFill>
                  <a:srgbClr val="FF6600"/>
                </a:solidFill>
                <a:latin typeface="BIZ UDPゴシック" panose="020B0400000000000000" pitchFamily="50" charset="-128"/>
                <a:ea typeface="BIZ UDPゴシック" panose="020B0400000000000000" pitchFamily="50" charset="-128"/>
              </a:rPr>
              <a:t>・</a:t>
            </a:r>
            <a:r>
              <a:rPr lang="en-US" altLang="ja-JP" sz="1050" b="1" dirty="0">
                <a:solidFill>
                  <a:srgbClr val="FF6600"/>
                </a:solidFill>
                <a:latin typeface="BIZ UDPゴシック" panose="020B0400000000000000" pitchFamily="50" charset="-128"/>
                <a:ea typeface="BIZ UDPゴシック" panose="020B0400000000000000" pitchFamily="50" charset="-128"/>
              </a:rPr>
              <a:t>C</a:t>
            </a:r>
            <a:r>
              <a:rPr lang="ja-JP" altLang="en-US" sz="1050" b="1" dirty="0">
                <a:solidFill>
                  <a:srgbClr val="FF6600"/>
                </a:solidFill>
                <a:latin typeface="BIZ UDPゴシック" panose="020B0400000000000000" pitchFamily="50" charset="-128"/>
                <a:ea typeface="BIZ UDPゴシック" panose="020B0400000000000000" pitchFamily="50" charset="-128"/>
              </a:rPr>
              <a:t>ランク</a:t>
            </a:r>
          </a:p>
        </p:txBody>
      </p:sp>
      <p:sp>
        <p:nvSpPr>
          <p:cNvPr id="115" name="テキスト ボックス 114">
            <a:extLst>
              <a:ext uri="{FF2B5EF4-FFF2-40B4-BE49-F238E27FC236}">
                <a16:creationId xmlns:a16="http://schemas.microsoft.com/office/drawing/2014/main" id="{7EE55ABD-1E36-4495-B4FD-4A182148A66F}"/>
              </a:ext>
            </a:extLst>
          </p:cNvPr>
          <p:cNvSpPr txBox="1"/>
          <p:nvPr/>
        </p:nvSpPr>
        <p:spPr>
          <a:xfrm>
            <a:off x="8211041" y="5186100"/>
            <a:ext cx="1341085" cy="216000"/>
          </a:xfrm>
          <a:prstGeom prst="rect">
            <a:avLst/>
          </a:prstGeom>
          <a:noFill/>
        </p:spPr>
        <p:txBody>
          <a:bodyPr wrap="square" lIns="0" tIns="0" rIns="0" bIns="0" rtlCol="0">
            <a:noAutofit/>
          </a:bodyPr>
          <a:lstStyle/>
          <a:p>
            <a:pPr algn="ctr"/>
            <a:r>
              <a:rPr lang="ja-JP" altLang="en-US" sz="1050" b="1" dirty="0">
                <a:solidFill>
                  <a:srgbClr val="FF6600"/>
                </a:solidFill>
                <a:latin typeface="BIZ UDPゴシック" panose="020B0400000000000000" pitchFamily="50" charset="-128"/>
                <a:ea typeface="BIZ UDPゴシック" panose="020B0400000000000000" pitchFamily="50" charset="-128"/>
              </a:rPr>
              <a:t>指定なし</a:t>
            </a:r>
          </a:p>
        </p:txBody>
      </p:sp>
      <p:sp>
        <p:nvSpPr>
          <p:cNvPr id="128" name="正方形/長方形 127">
            <a:extLst>
              <a:ext uri="{FF2B5EF4-FFF2-40B4-BE49-F238E27FC236}">
                <a16:creationId xmlns:a16="http://schemas.microsoft.com/office/drawing/2014/main" id="{7FD01226-F553-4CE2-B41A-B5FFFD36DE94}"/>
              </a:ext>
            </a:extLst>
          </p:cNvPr>
          <p:cNvSpPr/>
          <p:nvPr/>
        </p:nvSpPr>
        <p:spPr>
          <a:xfrm>
            <a:off x="8098762" y="5439443"/>
            <a:ext cx="1604477" cy="644906"/>
          </a:xfrm>
          <a:prstGeom prst="rect">
            <a:avLst/>
          </a:prstGeom>
          <a:solidFill>
            <a:srgbClr val="FF3809">
              <a:alpha val="4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②自然共生タイプ</a:t>
            </a:r>
          </a:p>
        </p:txBody>
      </p:sp>
      <p:sp>
        <p:nvSpPr>
          <p:cNvPr id="129" name="正方形/長方形 128">
            <a:extLst>
              <a:ext uri="{FF2B5EF4-FFF2-40B4-BE49-F238E27FC236}">
                <a16:creationId xmlns:a16="http://schemas.microsoft.com/office/drawing/2014/main" id="{9C8E6F04-15B8-4E96-83F9-EF9326E06BCD}"/>
              </a:ext>
            </a:extLst>
          </p:cNvPr>
          <p:cNvSpPr/>
          <p:nvPr/>
        </p:nvSpPr>
        <p:spPr>
          <a:xfrm>
            <a:off x="4720142" y="5430927"/>
            <a:ext cx="3299876" cy="644819"/>
          </a:xfrm>
          <a:prstGeom prst="rect">
            <a:avLst/>
          </a:prstGeom>
          <a:solidFill>
            <a:srgbClr val="FF66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300" b="1" dirty="0">
                <a:solidFill>
                  <a:srgbClr val="FFFF00"/>
                </a:solidFill>
                <a:latin typeface="BIZ UDゴシック" panose="020B0400000000000000" pitchFamily="49" charset="-128"/>
                <a:ea typeface="BIZ UDゴシック" panose="020B0400000000000000" pitchFamily="49" charset="-128"/>
              </a:rPr>
              <a:t>①防災減災タイプ</a:t>
            </a:r>
          </a:p>
        </p:txBody>
      </p:sp>
      <p:sp>
        <p:nvSpPr>
          <p:cNvPr id="130" name="矢印: 右 129">
            <a:extLst>
              <a:ext uri="{FF2B5EF4-FFF2-40B4-BE49-F238E27FC236}">
                <a16:creationId xmlns:a16="http://schemas.microsoft.com/office/drawing/2014/main" id="{1F696BC6-219A-4351-8C90-EC88B76295CF}"/>
              </a:ext>
            </a:extLst>
          </p:cNvPr>
          <p:cNvSpPr/>
          <p:nvPr/>
        </p:nvSpPr>
        <p:spPr>
          <a:xfrm>
            <a:off x="4349238" y="1786454"/>
            <a:ext cx="89855" cy="773616"/>
          </a:xfrm>
          <a:prstGeom prst="rightArrow">
            <a:avLst/>
          </a:prstGeom>
          <a:solidFill>
            <a:srgbClr val="389138"/>
          </a:solidFill>
          <a:ln>
            <a:solidFill>
              <a:srgbClr val="5E74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1" name="矢印: 右 130">
            <a:extLst>
              <a:ext uri="{FF2B5EF4-FFF2-40B4-BE49-F238E27FC236}">
                <a16:creationId xmlns:a16="http://schemas.microsoft.com/office/drawing/2014/main" id="{C3EF0215-602B-4CDD-9637-1B81313B4A5E}"/>
              </a:ext>
            </a:extLst>
          </p:cNvPr>
          <p:cNvSpPr/>
          <p:nvPr/>
        </p:nvSpPr>
        <p:spPr>
          <a:xfrm>
            <a:off x="4357519" y="2890472"/>
            <a:ext cx="89855" cy="773616"/>
          </a:xfrm>
          <a:prstGeom prst="rightArrow">
            <a:avLst/>
          </a:prstGeom>
          <a:solidFill>
            <a:srgbClr val="8B4184"/>
          </a:solidFill>
          <a:ln>
            <a:solidFill>
              <a:srgbClr val="384E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 name="矢印: 右 131">
            <a:extLst>
              <a:ext uri="{FF2B5EF4-FFF2-40B4-BE49-F238E27FC236}">
                <a16:creationId xmlns:a16="http://schemas.microsoft.com/office/drawing/2014/main" id="{DB99953A-62F3-4390-8D30-F6D043772EAC}"/>
              </a:ext>
            </a:extLst>
          </p:cNvPr>
          <p:cNvSpPr/>
          <p:nvPr/>
        </p:nvSpPr>
        <p:spPr>
          <a:xfrm>
            <a:off x="4349238" y="4127754"/>
            <a:ext cx="89855" cy="773616"/>
          </a:xfrm>
          <a:prstGeom prst="rightArrow">
            <a:avLst/>
          </a:prstGeom>
          <a:solidFill>
            <a:srgbClr val="B08600"/>
          </a:solidFill>
          <a:ln>
            <a:solidFill>
              <a:srgbClr val="B08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 name="矢印: 右 132">
            <a:extLst>
              <a:ext uri="{FF2B5EF4-FFF2-40B4-BE49-F238E27FC236}">
                <a16:creationId xmlns:a16="http://schemas.microsoft.com/office/drawing/2014/main" id="{E08E71E4-C488-4DEA-85DF-5B594213A944}"/>
              </a:ext>
            </a:extLst>
          </p:cNvPr>
          <p:cNvSpPr/>
          <p:nvPr/>
        </p:nvSpPr>
        <p:spPr>
          <a:xfrm>
            <a:off x="4349238" y="5316263"/>
            <a:ext cx="89855" cy="773616"/>
          </a:xfrm>
          <a:prstGeom prst="rightArrow">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 name="正方形/長方形 133">
            <a:extLst>
              <a:ext uri="{FF2B5EF4-FFF2-40B4-BE49-F238E27FC236}">
                <a16:creationId xmlns:a16="http://schemas.microsoft.com/office/drawing/2014/main" id="{B6909E3A-A92D-48B8-AA41-0DA63ED317AF}"/>
              </a:ext>
            </a:extLst>
          </p:cNvPr>
          <p:cNvSpPr/>
          <p:nvPr/>
        </p:nvSpPr>
        <p:spPr>
          <a:xfrm>
            <a:off x="143955" y="517615"/>
            <a:ext cx="9618089" cy="573540"/>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1600" dirty="0">
                <a:solidFill>
                  <a:schemeClr val="tx1"/>
                </a:solidFill>
                <a:latin typeface="BIZ UDゴシック" panose="020B0400000000000000" pitchFamily="49" charset="-128"/>
                <a:ea typeface="BIZ UDゴシック" panose="020B0400000000000000" pitchFamily="49" charset="-128"/>
              </a:rPr>
              <a:t>　森林整備指針の４区分に対して、各基軸・施策の優先度や個別施策の展開方向等の決定に重要となる山地災害危険地区の危険度（施策タイプ）を割振り、１１種のゾーニングに整理しました。</a:t>
            </a:r>
            <a:endParaRPr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139" name="テキスト ボックス 138">
            <a:extLst>
              <a:ext uri="{FF2B5EF4-FFF2-40B4-BE49-F238E27FC236}">
                <a16:creationId xmlns:a16="http://schemas.microsoft.com/office/drawing/2014/main" id="{3E6ECD4B-7BD0-450F-B52A-67CDEE159983}"/>
              </a:ext>
            </a:extLst>
          </p:cNvPr>
          <p:cNvSpPr txBox="1"/>
          <p:nvPr/>
        </p:nvSpPr>
        <p:spPr>
          <a:xfrm>
            <a:off x="274902" y="6317480"/>
            <a:ext cx="9295499" cy="471820"/>
          </a:xfrm>
          <a:prstGeom prst="rect">
            <a:avLst/>
          </a:prstGeom>
          <a:solidFill>
            <a:srgbClr val="FFFF00"/>
          </a:solidFill>
        </p:spPr>
        <p:txBody>
          <a:bodyPr wrap="square" lIns="0" tIns="0" rIns="0" bIns="0" rtlCol="0">
            <a:noAutofit/>
          </a:bodyPr>
          <a:lstStyle/>
          <a:p>
            <a:r>
              <a:rPr lang="ja-JP" altLang="en-US" sz="1400" dirty="0">
                <a:latin typeface="BIZ UDPゴシック" panose="020B0400000000000000" pitchFamily="50" charset="-128"/>
                <a:ea typeface="BIZ UDPゴシック" panose="020B0400000000000000" pitchFamily="50" charset="-128"/>
              </a:rPr>
              <a:t>　第４章で示す「４つの基軸と主要施策」については、各ゾーニングに一つの基軸や施策を適用するのではなく、関連する</a:t>
            </a:r>
            <a:endParaRPr lang="en-US" altLang="ja-JP" sz="1400" dirty="0">
              <a:latin typeface="BIZ UDPゴシック" panose="020B0400000000000000" pitchFamily="50" charset="-128"/>
              <a:ea typeface="BIZ UDPゴシック" panose="020B0400000000000000" pitchFamily="50" charset="-128"/>
            </a:endParaRPr>
          </a:p>
          <a:p>
            <a:r>
              <a:rPr lang="ja-JP" altLang="en-US" sz="1400" dirty="0">
                <a:latin typeface="BIZ UDPゴシック" panose="020B0400000000000000" pitchFamily="50" charset="-128"/>
                <a:ea typeface="BIZ UDPゴシック" panose="020B0400000000000000" pitchFamily="50" charset="-128"/>
              </a:rPr>
              <a:t>　基軸・施策及びその実施主体と協調・連携しながら、効率的に施策を展開していくことになります。</a:t>
            </a:r>
          </a:p>
        </p:txBody>
      </p:sp>
      <p:sp>
        <p:nvSpPr>
          <p:cNvPr id="11" name="スライド番号プレースホルダー 10">
            <a:extLst>
              <a:ext uri="{FF2B5EF4-FFF2-40B4-BE49-F238E27FC236}">
                <a16:creationId xmlns:a16="http://schemas.microsoft.com/office/drawing/2014/main" id="{28F912FD-47CA-4D46-8C69-E13698A97DF6}"/>
              </a:ext>
            </a:extLst>
          </p:cNvPr>
          <p:cNvSpPr>
            <a:spLocks noGrp="1"/>
          </p:cNvSpPr>
          <p:nvPr>
            <p:ph type="sldNum" sz="quarter" idx="12"/>
          </p:nvPr>
        </p:nvSpPr>
        <p:spPr>
          <a:xfrm>
            <a:off x="7697930" y="6519035"/>
            <a:ext cx="2228850" cy="365125"/>
          </a:xfrm>
        </p:spPr>
        <p:txBody>
          <a:bodyPr/>
          <a:lstStyle/>
          <a:p>
            <a:r>
              <a:rPr kumimoji="1" lang="en-US" altLang="ja-JP" sz="2000" b="1" dirty="0"/>
              <a:t>39</a:t>
            </a:r>
            <a:endParaRPr kumimoji="1" lang="ja-JP" altLang="en-US" sz="2000" b="1" dirty="0"/>
          </a:p>
        </p:txBody>
      </p:sp>
      <p:grpSp>
        <p:nvGrpSpPr>
          <p:cNvPr id="7" name="グループ化 6">
            <a:extLst>
              <a:ext uri="{FF2B5EF4-FFF2-40B4-BE49-F238E27FC236}">
                <a16:creationId xmlns:a16="http://schemas.microsoft.com/office/drawing/2014/main" id="{0D97D729-5DDD-41B2-B386-0AF5F87A6282}"/>
              </a:ext>
            </a:extLst>
          </p:cNvPr>
          <p:cNvGrpSpPr/>
          <p:nvPr/>
        </p:nvGrpSpPr>
        <p:grpSpPr>
          <a:xfrm>
            <a:off x="1751963" y="1676494"/>
            <a:ext cx="700192" cy="409251"/>
            <a:chOff x="1618486" y="1623659"/>
            <a:chExt cx="812274" cy="465381"/>
          </a:xfrm>
        </p:grpSpPr>
        <p:pic>
          <p:nvPicPr>
            <p:cNvPr id="4" name="図 3">
              <a:extLst>
                <a:ext uri="{FF2B5EF4-FFF2-40B4-BE49-F238E27FC236}">
                  <a16:creationId xmlns:a16="http://schemas.microsoft.com/office/drawing/2014/main" id="{377753D5-CEFC-49EE-B0CD-DE8F140565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6821" y="1623659"/>
              <a:ext cx="583939" cy="456513"/>
            </a:xfrm>
            <a:prstGeom prst="rect">
              <a:avLst/>
            </a:prstGeom>
          </p:spPr>
        </p:pic>
        <p:pic>
          <p:nvPicPr>
            <p:cNvPr id="70" name="図 69">
              <a:extLst>
                <a:ext uri="{FF2B5EF4-FFF2-40B4-BE49-F238E27FC236}">
                  <a16:creationId xmlns:a16="http://schemas.microsoft.com/office/drawing/2014/main" id="{42C0AA45-2E19-490E-9F08-EF259CBB1D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8486" y="1632527"/>
              <a:ext cx="583939" cy="456513"/>
            </a:xfrm>
            <a:prstGeom prst="rect">
              <a:avLst/>
            </a:prstGeom>
          </p:spPr>
        </p:pic>
      </p:grpSp>
      <p:grpSp>
        <p:nvGrpSpPr>
          <p:cNvPr id="10" name="グループ化 9">
            <a:extLst>
              <a:ext uri="{FF2B5EF4-FFF2-40B4-BE49-F238E27FC236}">
                <a16:creationId xmlns:a16="http://schemas.microsoft.com/office/drawing/2014/main" id="{6206CB86-2A25-4537-BE80-DB46A0D1FA5E}"/>
              </a:ext>
            </a:extLst>
          </p:cNvPr>
          <p:cNvGrpSpPr/>
          <p:nvPr/>
        </p:nvGrpSpPr>
        <p:grpSpPr>
          <a:xfrm>
            <a:off x="3012271" y="2709662"/>
            <a:ext cx="602858" cy="432484"/>
            <a:chOff x="-962593" y="2667443"/>
            <a:chExt cx="639905" cy="532768"/>
          </a:xfrm>
        </p:grpSpPr>
        <p:pic>
          <p:nvPicPr>
            <p:cNvPr id="6" name="図 5">
              <a:extLst>
                <a:ext uri="{FF2B5EF4-FFF2-40B4-BE49-F238E27FC236}">
                  <a16:creationId xmlns:a16="http://schemas.microsoft.com/office/drawing/2014/main" id="{7B7D3E9A-730F-4B1A-9CB9-B74662FBFC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583" y="2667443"/>
              <a:ext cx="340895" cy="529289"/>
            </a:xfrm>
            <a:prstGeom prst="rect">
              <a:avLst/>
            </a:prstGeom>
          </p:spPr>
        </p:pic>
        <p:grpSp>
          <p:nvGrpSpPr>
            <p:cNvPr id="9" name="グループ化 8">
              <a:extLst>
                <a:ext uri="{FF2B5EF4-FFF2-40B4-BE49-F238E27FC236}">
                  <a16:creationId xmlns:a16="http://schemas.microsoft.com/office/drawing/2014/main" id="{CD63AED3-A968-47A7-A275-E7E80EAE96B9}"/>
                </a:ext>
              </a:extLst>
            </p:cNvPr>
            <p:cNvGrpSpPr/>
            <p:nvPr/>
          </p:nvGrpSpPr>
          <p:grpSpPr>
            <a:xfrm>
              <a:off x="-962593" y="2668351"/>
              <a:ext cx="546648" cy="531860"/>
              <a:chOff x="2941881" y="2668351"/>
              <a:chExt cx="546648" cy="531860"/>
            </a:xfrm>
          </p:grpSpPr>
          <p:pic>
            <p:nvPicPr>
              <p:cNvPr id="96" name="図 95">
                <a:extLst>
                  <a:ext uri="{FF2B5EF4-FFF2-40B4-BE49-F238E27FC236}">
                    <a16:creationId xmlns:a16="http://schemas.microsoft.com/office/drawing/2014/main" id="{C89F1F26-80D8-46AC-B5A8-100F9EC365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7634" y="2668351"/>
                <a:ext cx="340895" cy="528381"/>
              </a:xfrm>
              <a:prstGeom prst="rect">
                <a:avLst/>
              </a:prstGeom>
            </p:spPr>
          </p:pic>
          <p:pic>
            <p:nvPicPr>
              <p:cNvPr id="105" name="図 104">
                <a:extLst>
                  <a:ext uri="{FF2B5EF4-FFF2-40B4-BE49-F238E27FC236}">
                    <a16:creationId xmlns:a16="http://schemas.microsoft.com/office/drawing/2014/main" id="{522A1727-36BF-40A5-8D6B-41A6CBE16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4899" y="2671830"/>
                <a:ext cx="340895" cy="528381"/>
              </a:xfrm>
              <a:prstGeom prst="rect">
                <a:avLst/>
              </a:prstGeom>
            </p:spPr>
          </p:pic>
          <p:pic>
            <p:nvPicPr>
              <p:cNvPr id="106" name="図 105">
                <a:extLst>
                  <a:ext uri="{FF2B5EF4-FFF2-40B4-BE49-F238E27FC236}">
                    <a16:creationId xmlns:a16="http://schemas.microsoft.com/office/drawing/2014/main" id="{C3B70CC5-D9F7-4D8E-BB89-17A3BB222B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1881" y="2671830"/>
                <a:ext cx="340895" cy="528381"/>
              </a:xfrm>
              <a:prstGeom prst="rect">
                <a:avLst/>
              </a:prstGeom>
            </p:spPr>
          </p:pic>
        </p:grpSp>
      </p:grpSp>
      <p:grpSp>
        <p:nvGrpSpPr>
          <p:cNvPr id="13" name="グループ化 12">
            <a:extLst>
              <a:ext uri="{FF2B5EF4-FFF2-40B4-BE49-F238E27FC236}">
                <a16:creationId xmlns:a16="http://schemas.microsoft.com/office/drawing/2014/main" id="{2C52912B-14FB-434F-A012-2C4B763C0A4A}"/>
              </a:ext>
            </a:extLst>
          </p:cNvPr>
          <p:cNvGrpSpPr/>
          <p:nvPr/>
        </p:nvGrpSpPr>
        <p:grpSpPr>
          <a:xfrm>
            <a:off x="1783574" y="3860160"/>
            <a:ext cx="778696" cy="520189"/>
            <a:chOff x="1746546" y="3832768"/>
            <a:chExt cx="909036" cy="577121"/>
          </a:xfrm>
        </p:grpSpPr>
        <p:pic>
          <p:nvPicPr>
            <p:cNvPr id="17" name="図 16">
              <a:extLst>
                <a:ext uri="{FF2B5EF4-FFF2-40B4-BE49-F238E27FC236}">
                  <a16:creationId xmlns:a16="http://schemas.microsoft.com/office/drawing/2014/main" id="{EE8C5E9F-7D46-44CE-8C82-9F055AF375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6546" y="3832768"/>
              <a:ext cx="590415" cy="577121"/>
            </a:xfrm>
            <a:prstGeom prst="rect">
              <a:avLst/>
            </a:prstGeom>
          </p:spPr>
        </p:pic>
        <p:pic>
          <p:nvPicPr>
            <p:cNvPr id="95" name="図 94">
              <a:extLst>
                <a:ext uri="{FF2B5EF4-FFF2-40B4-BE49-F238E27FC236}">
                  <a16:creationId xmlns:a16="http://schemas.microsoft.com/office/drawing/2014/main" id="{D0E8E078-A00A-4478-B59E-BA07852850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5446" y="3832768"/>
              <a:ext cx="668703" cy="577121"/>
            </a:xfrm>
            <a:prstGeom prst="rect">
              <a:avLst/>
            </a:prstGeom>
          </p:spPr>
        </p:pic>
        <p:pic>
          <p:nvPicPr>
            <p:cNvPr id="83" name="図 82">
              <a:extLst>
                <a:ext uri="{FF2B5EF4-FFF2-40B4-BE49-F238E27FC236}">
                  <a16:creationId xmlns:a16="http://schemas.microsoft.com/office/drawing/2014/main" id="{0D1AFA25-DC3B-403C-B5D8-EDD7884DE602}"/>
                </a:ext>
              </a:extLst>
            </p:cNvPr>
            <p:cNvPicPr>
              <a:picLocks noChangeAspect="1"/>
            </p:cNvPicPr>
            <p:nvPr/>
          </p:nvPicPr>
          <p:blipFill rotWithShape="1">
            <a:blip r:embed="rId5">
              <a:extLst>
                <a:ext uri="{28A0092B-C50C-407E-A947-70E740481C1C}">
                  <a14:useLocalDpi xmlns:a14="http://schemas.microsoft.com/office/drawing/2010/main" val="0"/>
                </a:ext>
              </a:extLst>
            </a:blip>
            <a:srcRect l="34350"/>
            <a:stretch/>
          </p:blipFill>
          <p:spPr>
            <a:xfrm>
              <a:off x="2216582" y="3832768"/>
              <a:ext cx="439000" cy="577121"/>
            </a:xfrm>
            <a:prstGeom prst="rect">
              <a:avLst/>
            </a:prstGeom>
          </p:spPr>
        </p:pic>
      </p:grpSp>
      <p:grpSp>
        <p:nvGrpSpPr>
          <p:cNvPr id="12" name="グループ化 11">
            <a:extLst>
              <a:ext uri="{FF2B5EF4-FFF2-40B4-BE49-F238E27FC236}">
                <a16:creationId xmlns:a16="http://schemas.microsoft.com/office/drawing/2014/main" id="{E6EF6D9D-7DCE-4262-894C-42DAECA46D54}"/>
              </a:ext>
            </a:extLst>
          </p:cNvPr>
          <p:cNvGrpSpPr/>
          <p:nvPr/>
        </p:nvGrpSpPr>
        <p:grpSpPr>
          <a:xfrm>
            <a:off x="1885982" y="4991456"/>
            <a:ext cx="723307" cy="472513"/>
            <a:chOff x="1830020" y="5013846"/>
            <a:chExt cx="861844" cy="484542"/>
          </a:xfrm>
        </p:grpSpPr>
        <p:pic>
          <p:nvPicPr>
            <p:cNvPr id="15" name="図 14">
              <a:extLst>
                <a:ext uri="{FF2B5EF4-FFF2-40B4-BE49-F238E27FC236}">
                  <a16:creationId xmlns:a16="http://schemas.microsoft.com/office/drawing/2014/main" id="{BE9BBCCC-5202-471D-ABE8-6DE06B6676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30020" y="5013846"/>
              <a:ext cx="504660" cy="474471"/>
            </a:xfrm>
            <a:prstGeom prst="rect">
              <a:avLst/>
            </a:prstGeom>
          </p:spPr>
        </p:pic>
        <p:pic>
          <p:nvPicPr>
            <p:cNvPr id="21" name="図 20">
              <a:extLst>
                <a:ext uri="{FF2B5EF4-FFF2-40B4-BE49-F238E27FC236}">
                  <a16:creationId xmlns:a16="http://schemas.microsoft.com/office/drawing/2014/main" id="{41DF058A-577D-449D-96BE-B3AB2FB2F5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43258" y="5023917"/>
              <a:ext cx="748606" cy="474471"/>
            </a:xfrm>
            <a:prstGeom prst="rect">
              <a:avLst/>
            </a:prstGeom>
          </p:spPr>
        </p:pic>
      </p:grpSp>
      <p:sp>
        <p:nvSpPr>
          <p:cNvPr id="3" name="テキスト ボックス 2">
            <a:extLst>
              <a:ext uri="{FF2B5EF4-FFF2-40B4-BE49-F238E27FC236}">
                <a16:creationId xmlns:a16="http://schemas.microsoft.com/office/drawing/2014/main" id="{7E153B8A-508A-4CA4-9881-30BA1D27A867}"/>
              </a:ext>
            </a:extLst>
          </p:cNvPr>
          <p:cNvSpPr txBox="1"/>
          <p:nvPr/>
        </p:nvSpPr>
        <p:spPr>
          <a:xfrm>
            <a:off x="65946" y="1623936"/>
            <a:ext cx="430887" cy="2183540"/>
          </a:xfrm>
          <a:prstGeom prst="rect">
            <a:avLst/>
          </a:prstGeom>
          <a:solidFill>
            <a:srgbClr val="4E6255"/>
          </a:solidFill>
        </p:spPr>
        <p:txBody>
          <a:bodyPr vert="eaVert" wrap="square" rtlCol="0">
            <a:spAutoFit/>
          </a:bodyPr>
          <a:lstStyle/>
          <a:p>
            <a:pPr algn="ctr"/>
            <a:r>
              <a:rPr kumimoji="1" lang="ja-JP" altLang="en-US" sz="1600" dirty="0">
                <a:solidFill>
                  <a:schemeClr val="bg1"/>
                </a:solidFill>
                <a:latin typeface="BIZ UDゴシック" panose="020B0400000000000000" pitchFamily="49" charset="-128"/>
                <a:ea typeface="BIZ UDゴシック" panose="020B0400000000000000" pitchFamily="49" charset="-128"/>
              </a:rPr>
              <a:t>スギ・ヒノキ人工林</a:t>
            </a:r>
          </a:p>
        </p:txBody>
      </p:sp>
      <p:sp>
        <p:nvSpPr>
          <p:cNvPr id="84" name="テキスト ボックス 83">
            <a:extLst>
              <a:ext uri="{FF2B5EF4-FFF2-40B4-BE49-F238E27FC236}">
                <a16:creationId xmlns:a16="http://schemas.microsoft.com/office/drawing/2014/main" id="{DD34B53D-A2C5-4ABB-B33A-A9F0483B424D}"/>
              </a:ext>
            </a:extLst>
          </p:cNvPr>
          <p:cNvSpPr txBox="1"/>
          <p:nvPr/>
        </p:nvSpPr>
        <p:spPr>
          <a:xfrm>
            <a:off x="63352" y="3865068"/>
            <a:ext cx="430887" cy="2357551"/>
          </a:xfrm>
          <a:prstGeom prst="rect">
            <a:avLst/>
          </a:prstGeom>
          <a:solidFill>
            <a:srgbClr val="FF6600"/>
          </a:solidFill>
        </p:spPr>
        <p:txBody>
          <a:bodyPr vert="eaVert" wrap="square" rtlCol="0">
            <a:spAutoFit/>
          </a:bodyPr>
          <a:lstStyle/>
          <a:p>
            <a:pPr algn="ctr"/>
            <a:r>
              <a:rPr kumimoji="1" lang="ja-JP" altLang="en-US" sz="1600" dirty="0">
                <a:solidFill>
                  <a:schemeClr val="bg1"/>
                </a:solidFill>
                <a:latin typeface="BIZ UDゴシック" panose="020B0400000000000000" pitchFamily="49" charset="-128"/>
                <a:ea typeface="BIZ UDゴシック" panose="020B0400000000000000" pitchFamily="49" charset="-128"/>
              </a:rPr>
              <a:t>広葉樹林・竹林・マツ林</a:t>
            </a:r>
          </a:p>
        </p:txBody>
      </p:sp>
      <p:sp>
        <p:nvSpPr>
          <p:cNvPr id="5" name="正方形/長方形 4">
            <a:extLst>
              <a:ext uri="{FF2B5EF4-FFF2-40B4-BE49-F238E27FC236}">
                <a16:creationId xmlns:a16="http://schemas.microsoft.com/office/drawing/2014/main" id="{C617FE37-D700-45D6-818A-A98B9610A21C}"/>
              </a:ext>
            </a:extLst>
          </p:cNvPr>
          <p:cNvSpPr/>
          <p:nvPr/>
        </p:nvSpPr>
        <p:spPr>
          <a:xfrm>
            <a:off x="65182" y="1630287"/>
            <a:ext cx="9762172" cy="2177188"/>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45A0C1D5-1F73-43D4-8696-D1422E50F457}"/>
              </a:ext>
            </a:extLst>
          </p:cNvPr>
          <p:cNvSpPr/>
          <p:nvPr/>
        </p:nvSpPr>
        <p:spPr>
          <a:xfrm>
            <a:off x="65182" y="3866083"/>
            <a:ext cx="9762172" cy="2356536"/>
          </a:xfrm>
          <a:prstGeom prst="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B4D501D5-C975-4C2A-AA1A-236F1CE4ADA9}"/>
              </a:ext>
            </a:extLst>
          </p:cNvPr>
          <p:cNvSpPr/>
          <p:nvPr/>
        </p:nvSpPr>
        <p:spPr>
          <a:xfrm>
            <a:off x="8836352" y="44970"/>
            <a:ext cx="944732" cy="374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kumimoji="1" lang="en-US" altLang="ja-JP" sz="1100" dirty="0">
                <a:solidFill>
                  <a:schemeClr val="tx1"/>
                </a:solidFill>
                <a:latin typeface="BIZ UDゴシック" panose="020B0400000000000000" pitchFamily="49" charset="-128"/>
                <a:ea typeface="BIZ UDゴシック" panose="020B0400000000000000" pitchFamily="49" charset="-128"/>
              </a:rPr>
              <a:t>R8.3.23</a:t>
            </a:r>
          </a:p>
          <a:p>
            <a:pPr algn="ctr"/>
            <a:r>
              <a:rPr kumimoji="1" lang="ja-JP" altLang="en-US" sz="1100" dirty="0">
                <a:solidFill>
                  <a:schemeClr val="tx1"/>
                </a:solidFill>
                <a:latin typeface="BIZ UDゴシック" panose="020B0400000000000000" pitchFamily="49" charset="-128"/>
                <a:ea typeface="BIZ UDゴシック" panose="020B0400000000000000" pitchFamily="49" charset="-128"/>
              </a:rPr>
              <a:t>みどり推進室</a:t>
            </a:r>
          </a:p>
        </p:txBody>
      </p:sp>
    </p:spTree>
    <p:extLst>
      <p:ext uri="{BB962C8B-B14F-4D97-AF65-F5344CB8AC3E}">
        <p14:creationId xmlns:p14="http://schemas.microsoft.com/office/powerpoint/2010/main" val="1411500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6">
            <a:extLst>
              <a:ext uri="{FF2B5EF4-FFF2-40B4-BE49-F238E27FC236}">
                <a16:creationId xmlns:a16="http://schemas.microsoft.com/office/drawing/2014/main" id="{14F03042-95AB-4F2B-B8F6-2B28787AF768}"/>
              </a:ext>
            </a:extLst>
          </p:cNvPr>
          <p:cNvGraphicFramePr>
            <a:graphicFrameLocks noGrp="1"/>
          </p:cNvGraphicFramePr>
          <p:nvPr>
            <p:extLst>
              <p:ext uri="{D42A27DB-BD31-4B8C-83A1-F6EECF244321}">
                <p14:modId xmlns:p14="http://schemas.microsoft.com/office/powerpoint/2010/main" val="9968402"/>
              </p:ext>
            </p:extLst>
          </p:nvPr>
        </p:nvGraphicFramePr>
        <p:xfrm>
          <a:off x="128226" y="3561472"/>
          <a:ext cx="7135355" cy="2631440"/>
        </p:xfrm>
        <a:graphic>
          <a:graphicData uri="http://schemas.openxmlformats.org/drawingml/2006/table">
            <a:tbl>
              <a:tblPr firstRow="1" bandRow="1">
                <a:tableStyleId>{5C22544A-7EE6-4342-B048-85BDC9FD1C3A}</a:tableStyleId>
              </a:tblPr>
              <a:tblGrid>
                <a:gridCol w="2251006">
                  <a:extLst>
                    <a:ext uri="{9D8B030D-6E8A-4147-A177-3AD203B41FA5}">
                      <a16:colId xmlns:a16="http://schemas.microsoft.com/office/drawing/2014/main" val="767383348"/>
                    </a:ext>
                  </a:extLst>
                </a:gridCol>
                <a:gridCol w="1263620">
                  <a:extLst>
                    <a:ext uri="{9D8B030D-6E8A-4147-A177-3AD203B41FA5}">
                      <a16:colId xmlns:a16="http://schemas.microsoft.com/office/drawing/2014/main" val="1284246203"/>
                    </a:ext>
                  </a:extLst>
                </a:gridCol>
                <a:gridCol w="1260987">
                  <a:extLst>
                    <a:ext uri="{9D8B030D-6E8A-4147-A177-3AD203B41FA5}">
                      <a16:colId xmlns:a16="http://schemas.microsoft.com/office/drawing/2014/main" val="961598809"/>
                    </a:ext>
                  </a:extLst>
                </a:gridCol>
                <a:gridCol w="1120877">
                  <a:extLst>
                    <a:ext uri="{9D8B030D-6E8A-4147-A177-3AD203B41FA5}">
                      <a16:colId xmlns:a16="http://schemas.microsoft.com/office/drawing/2014/main" val="1627773314"/>
                    </a:ext>
                  </a:extLst>
                </a:gridCol>
                <a:gridCol w="1238865">
                  <a:extLst>
                    <a:ext uri="{9D8B030D-6E8A-4147-A177-3AD203B41FA5}">
                      <a16:colId xmlns:a16="http://schemas.microsoft.com/office/drawing/2014/main" val="1107106336"/>
                    </a:ext>
                  </a:extLst>
                </a:gridCol>
              </a:tblGrid>
              <a:tr h="370840">
                <a:tc>
                  <a:txBody>
                    <a:bodyPr/>
                    <a:lstStyle/>
                    <a:p>
                      <a:endParaRPr kumimoji="1" lang="ja-JP" altLang="en-US" dirty="0"/>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sz="1500" dirty="0"/>
                        <a:t>自然的条件</a:t>
                      </a:r>
                      <a:endParaRPr kumimoji="1" lang="en-US" altLang="ja-JP" sz="1500" dirty="0"/>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sz="1500" dirty="0"/>
                        <a:t>社会的条件</a:t>
                      </a:r>
                      <a:r>
                        <a:rPr kumimoji="1" lang="en-US" altLang="ja-JP" sz="1400" dirty="0"/>
                        <a:t>(</a:t>
                      </a:r>
                      <a:r>
                        <a:rPr kumimoji="1" lang="ja-JP" altLang="en-US" sz="1400" dirty="0"/>
                        <a:t>１</a:t>
                      </a:r>
                      <a:r>
                        <a:rPr kumimoji="1" lang="en-US" altLang="ja-JP" sz="1400" dirty="0"/>
                        <a:t>)(</a:t>
                      </a:r>
                      <a:r>
                        <a:rPr kumimoji="1" lang="ja-JP" altLang="en-US" sz="1400" dirty="0"/>
                        <a:t>２</a:t>
                      </a:r>
                      <a:r>
                        <a:rPr kumimoji="1" lang="en-US" altLang="ja-JP" sz="1400" dirty="0"/>
                        <a:t>)</a:t>
                      </a:r>
                      <a:r>
                        <a:rPr kumimoji="1" lang="ja-JP" altLang="en-US" sz="1500" dirty="0"/>
                        <a:t>を反映</a:t>
                      </a:r>
                      <a:endParaRPr kumimoji="1" lang="en-US" altLang="ja-JP" sz="1500" dirty="0"/>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kumimoji="1" lang="ja-JP" altLang="en-US" sz="1400" dirty="0"/>
                        <a:t>うち</a:t>
                      </a:r>
                      <a:endParaRPr kumimoji="1" lang="en-US" altLang="ja-JP" sz="1400" dirty="0"/>
                    </a:p>
                    <a:p>
                      <a:pPr algn="ctr"/>
                      <a:r>
                        <a:rPr kumimoji="1" lang="ja-JP" altLang="en-US" sz="1400" dirty="0"/>
                        <a:t>経営意向</a:t>
                      </a:r>
                      <a:endParaRPr kumimoji="1" lang="en-US" altLang="ja-JP" sz="1400" dirty="0"/>
                    </a:p>
                    <a:p>
                      <a:pPr algn="ctr"/>
                      <a:r>
                        <a:rPr kumimoji="1" lang="ja-JP" altLang="en-US" sz="1400" dirty="0"/>
                        <a:t>未確認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kumimoji="1" lang="ja-JP" altLang="en-US" sz="1500" dirty="0"/>
                        <a:t>林班単位</a:t>
                      </a:r>
                      <a:endParaRPr kumimoji="1" lang="en-US" altLang="ja-JP" sz="1500" dirty="0"/>
                    </a:p>
                    <a:p>
                      <a:pPr algn="ctr"/>
                      <a:r>
                        <a:rPr kumimoji="1" lang="ja-JP" altLang="en-US" sz="1500" dirty="0"/>
                        <a:t>とりまとめ（</a:t>
                      </a:r>
                      <a:r>
                        <a:rPr kumimoji="1" lang="en-US" altLang="ja-JP" sz="1500" dirty="0"/>
                        <a:t>ha</a:t>
                      </a:r>
                      <a:r>
                        <a:rPr kumimoji="1" lang="ja-JP" altLang="en-US" sz="1500" dirty="0"/>
                        <a:t>）</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1491689"/>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資源循環林</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16,300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13,800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9,100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15,346</a:t>
                      </a:r>
                      <a:endParaRPr kumimoji="1" lang="ja-JP" alt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6139276"/>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広葉樹林への誘導転換</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6,200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6,000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6,000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tc>
                  <a:txBody>
                    <a:bodyPr/>
                    <a:lstStyle/>
                    <a:p>
                      <a:pPr algn="r"/>
                      <a:r>
                        <a:rPr kumimoji="1" lang="en-US" altLang="ja-JP" dirty="0"/>
                        <a:t>2,293</a:t>
                      </a:r>
                      <a:endParaRPr kumimoji="1" lang="ja-JP" alt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extLst>
                  <a:ext uri="{0D108BD9-81ED-4DB2-BD59-A6C34878D82A}">
                    <a16:rowId xmlns:a16="http://schemas.microsoft.com/office/drawing/2014/main" val="3032370292"/>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資源管理林</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23,400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19,100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16,600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22,942</a:t>
                      </a:r>
                      <a:endParaRPr kumimoji="1" lang="ja-JP" alt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2980585"/>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自然遷移林</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4,600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14,100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kumimoji="1" lang="en-US" altLang="ja-JP" dirty="0"/>
                        <a:t>14,100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tc>
                  <a:txBody>
                    <a:bodyPr/>
                    <a:lstStyle/>
                    <a:p>
                      <a:pPr algn="r"/>
                      <a:r>
                        <a:rPr kumimoji="1" lang="en-US" altLang="ja-JP" dirty="0"/>
                        <a:t>12,419</a:t>
                      </a:r>
                      <a:endParaRPr kumimoji="1" lang="ja-JP" alt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extLst>
                  <a:ext uri="{0D108BD9-81ED-4DB2-BD59-A6C34878D82A}">
                    <a16:rowId xmlns:a16="http://schemas.microsoft.com/office/drawing/2014/main" val="3379474045"/>
                  </a:ext>
                </a:extLst>
              </a:tr>
              <a:tr h="370840">
                <a:tc>
                  <a:txBody>
                    <a:bodyPr/>
                    <a:lstStyle/>
                    <a:p>
                      <a:r>
                        <a:rPr kumimoji="1" lang="ja-JP" altLang="en-US" sz="1600" b="0" dirty="0">
                          <a:latin typeface="BIZ UDゴシック" panose="020B0400000000000000" pitchFamily="49" charset="-128"/>
                          <a:ea typeface="BIZ UDゴシック" panose="020B0400000000000000" pitchFamily="49" charset="-128"/>
                        </a:rPr>
                        <a:t>合計</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a:r>
                        <a:rPr kumimoji="1" lang="en-US" altLang="ja-JP" dirty="0"/>
                        <a:t>50,500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a:r>
                        <a:rPr kumimoji="1" lang="en-US" altLang="ja-JP" dirty="0"/>
                        <a:t>53,000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r"/>
                      <a:r>
                        <a:rPr kumimoji="1" lang="en-US" altLang="ja-JP" dirty="0"/>
                        <a:t>45,800</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lToTr w="12700" cap="flat" cmpd="sng" algn="ctr">
                      <a:noFill/>
                      <a:prstDash val="solid"/>
                      <a:round/>
                      <a:headEnd type="none" w="med" len="med"/>
                      <a:tailEnd type="none" w="med" len="med"/>
                    </a:lnBlToTr>
                  </a:tcPr>
                </a:tc>
                <a:tc>
                  <a:txBody>
                    <a:bodyPr/>
                    <a:lstStyle/>
                    <a:p>
                      <a:pPr algn="r"/>
                      <a:r>
                        <a:rPr kumimoji="1" lang="en-US" altLang="ja-JP" dirty="0"/>
                        <a:t>53,000</a:t>
                      </a:r>
                      <a:endParaRPr kumimoji="1" lang="ja-JP" alt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lToTr w="12700" cap="flat" cmpd="sng" algn="ctr">
                      <a:noFill/>
                      <a:prstDash val="solid"/>
                      <a:round/>
                      <a:headEnd type="none" w="med" len="med"/>
                      <a:tailEnd type="none" w="med" len="med"/>
                    </a:lnBlToTr>
                  </a:tcPr>
                </a:tc>
                <a:extLst>
                  <a:ext uri="{0D108BD9-81ED-4DB2-BD59-A6C34878D82A}">
                    <a16:rowId xmlns:a16="http://schemas.microsoft.com/office/drawing/2014/main" val="48899078"/>
                  </a:ext>
                </a:extLst>
              </a:tr>
            </a:tbl>
          </a:graphicData>
        </a:graphic>
      </p:graphicFrame>
      <p:sp>
        <p:nvSpPr>
          <p:cNvPr id="58" name="テキスト ボックス 57">
            <a:extLst>
              <a:ext uri="{FF2B5EF4-FFF2-40B4-BE49-F238E27FC236}">
                <a16:creationId xmlns:a16="http://schemas.microsoft.com/office/drawing/2014/main" id="{DE4B56D3-0DBF-49A2-945F-C3BF5AB78615}"/>
              </a:ext>
            </a:extLst>
          </p:cNvPr>
          <p:cNvSpPr txBox="1"/>
          <p:nvPr/>
        </p:nvSpPr>
        <p:spPr>
          <a:xfrm>
            <a:off x="113257" y="1612158"/>
            <a:ext cx="9679484" cy="1684371"/>
          </a:xfrm>
          <a:prstGeom prst="rect">
            <a:avLst/>
          </a:prstGeom>
          <a:solidFill>
            <a:schemeClr val="accent6">
              <a:lumMod val="40000"/>
              <a:lumOff val="60000"/>
            </a:schemeClr>
          </a:solidFill>
        </p:spPr>
        <p:txBody>
          <a:bodyPr wrap="square" lIns="0" tIns="0" rIns="0" bIns="0" rtlCol="0">
            <a:noAutofit/>
          </a:bodyPr>
          <a:lstStyle/>
          <a:p>
            <a:pPr>
              <a:lnSpc>
                <a:spcPct val="150000"/>
              </a:lnSpc>
            </a:pPr>
            <a:r>
              <a:rPr lang="ja-JP" altLang="en-US" sz="1600" b="1" dirty="0">
                <a:latin typeface="BIZ UDゴシック" panose="020B0400000000000000" pitchFamily="49" charset="-128"/>
                <a:ea typeface="BIZ UDゴシック" panose="020B0400000000000000" pitchFamily="49" charset="-128"/>
              </a:rPr>
              <a:t>　＜ゾーニング（</a:t>
            </a:r>
            <a:r>
              <a:rPr lang="en-US" altLang="ja-JP" sz="1600" b="1" dirty="0">
                <a:latin typeface="BIZ UDゴシック" panose="020B0400000000000000" pitchFamily="49" charset="-128"/>
                <a:ea typeface="BIZ UDゴシック" panose="020B0400000000000000" pitchFamily="49" charset="-128"/>
              </a:rPr>
              <a:t>11</a:t>
            </a:r>
            <a:r>
              <a:rPr lang="ja-JP" altLang="en-US" sz="1600" b="1" dirty="0">
                <a:latin typeface="BIZ UDゴシック" panose="020B0400000000000000" pitchFamily="49" charset="-128"/>
                <a:ea typeface="BIZ UDゴシック" panose="020B0400000000000000" pitchFamily="49" charset="-128"/>
              </a:rPr>
              <a:t>種）の割振り＞</a:t>
            </a:r>
            <a:endParaRPr lang="en-US" altLang="ja-JP" sz="1600" b="1" dirty="0">
              <a:latin typeface="BIZ UDゴシック" panose="020B0400000000000000" pitchFamily="49" charset="-128"/>
              <a:ea typeface="BIZ UDゴシック" panose="020B0400000000000000" pitchFamily="49" charset="-128"/>
            </a:endParaRPr>
          </a:p>
          <a:p>
            <a:r>
              <a:rPr lang="ja-JP" altLang="en-US" sz="1600" dirty="0">
                <a:latin typeface="BIZ UDゴシック" panose="020B0400000000000000" pitchFamily="49" charset="-128"/>
                <a:ea typeface="BIZ UDゴシック" panose="020B0400000000000000" pitchFamily="49" charset="-128"/>
              </a:rPr>
              <a:t>　・原則、林班単位（</a:t>
            </a:r>
            <a:r>
              <a:rPr lang="en-US" altLang="ja-JP" sz="1600" dirty="0">
                <a:latin typeface="BIZ UDゴシック" panose="020B0400000000000000" pitchFamily="49" charset="-128"/>
                <a:ea typeface="BIZ UDゴシック" panose="020B0400000000000000" pitchFamily="49" charset="-128"/>
              </a:rPr>
              <a:t>30</a:t>
            </a:r>
            <a:r>
              <a:rPr lang="ja-JP" altLang="en-US" sz="1600" dirty="0">
                <a:latin typeface="BIZ UDゴシック" panose="020B0400000000000000" pitchFamily="49" charset="-128"/>
                <a:ea typeface="BIZ UDゴシック" panose="020B0400000000000000" pitchFamily="49" charset="-128"/>
              </a:rPr>
              <a:t>～</a:t>
            </a:r>
            <a:r>
              <a:rPr lang="en-US" altLang="ja-JP" sz="1600" dirty="0">
                <a:latin typeface="BIZ UDゴシック" panose="020B0400000000000000" pitchFamily="49" charset="-128"/>
                <a:ea typeface="BIZ UDゴシック" panose="020B0400000000000000" pitchFamily="49" charset="-128"/>
              </a:rPr>
              <a:t>50ha</a:t>
            </a:r>
            <a:r>
              <a:rPr lang="ja-JP" altLang="en-US" sz="1600" dirty="0">
                <a:latin typeface="BIZ UDゴシック" panose="020B0400000000000000" pitchFamily="49" charset="-128"/>
                <a:ea typeface="BIZ UDゴシック" panose="020B0400000000000000" pitchFamily="49" charset="-128"/>
              </a:rPr>
              <a:t>程度の大きさの森林）にゾーニングを割当て。</a:t>
            </a:r>
            <a:r>
              <a:rPr kumimoji="1" lang="ja-JP" altLang="en-US" sz="1600" b="1" dirty="0">
                <a:solidFill>
                  <a:srgbClr val="002060"/>
                </a:solidFill>
                <a:latin typeface="BIZ UDゴシック" panose="020B0400000000000000" pitchFamily="49" charset="-128"/>
                <a:ea typeface="BIZ UDゴシック" panose="020B0400000000000000" pitchFamily="49" charset="-128"/>
              </a:rPr>
              <a:t>　</a:t>
            </a:r>
            <a:endParaRPr kumimoji="1" lang="en-US" altLang="ja-JP" sz="1600" b="1" dirty="0">
              <a:solidFill>
                <a:srgbClr val="002060"/>
              </a:solidFill>
              <a:latin typeface="BIZ UDゴシック" panose="020B0400000000000000" pitchFamily="49" charset="-128"/>
              <a:ea typeface="BIZ UDゴシック" panose="020B0400000000000000" pitchFamily="49" charset="-128"/>
            </a:endParaRPr>
          </a:p>
          <a:p>
            <a:r>
              <a:rPr kumimoji="1" lang="ja-JP" altLang="en-US" sz="1600" b="1" dirty="0">
                <a:solidFill>
                  <a:srgbClr val="002060"/>
                </a:solidFill>
                <a:latin typeface="BIZ UDゴシック" panose="020B0400000000000000" pitchFamily="49" charset="-128"/>
                <a:ea typeface="BIZ UDゴシック" panose="020B0400000000000000" pitchFamily="49" charset="-128"/>
              </a:rPr>
              <a:t>　・</a:t>
            </a:r>
            <a:r>
              <a:rPr kumimoji="1" lang="ja-JP" altLang="en-US" sz="1600" dirty="0">
                <a:latin typeface="BIZ UDゴシック" panose="020B0400000000000000" pitchFamily="49" charset="-128"/>
                <a:ea typeface="BIZ UDゴシック" panose="020B0400000000000000" pitchFamily="49" charset="-128"/>
              </a:rPr>
              <a:t>ゾーニングの割当にあたって、同じ林班の中に複数の森林区分が配置されている場合は、その中で</a:t>
            </a:r>
            <a:endParaRPr kumimoji="1" lang="en-US" altLang="ja-JP" sz="1600" dirty="0">
              <a:latin typeface="BIZ UDゴシック" panose="020B0400000000000000" pitchFamily="49" charset="-128"/>
              <a:ea typeface="BIZ UDゴシック" panose="020B0400000000000000" pitchFamily="49" charset="-128"/>
            </a:endParaRPr>
          </a:p>
          <a:p>
            <a:r>
              <a:rPr kumimoji="1" lang="ja-JP" altLang="en-US" sz="1600" dirty="0">
                <a:latin typeface="BIZ UDゴシック" panose="020B0400000000000000" pitchFamily="49" charset="-128"/>
                <a:ea typeface="BIZ UDゴシック" panose="020B0400000000000000" pitchFamily="49" charset="-128"/>
              </a:rPr>
              <a:t>　　最も面積の大きな森林区分を、そのゾーニング種の森林区分に統合して、とりまとめています。</a:t>
            </a:r>
            <a:endParaRPr kumimoji="1" lang="en-US" altLang="ja-JP" sz="1600" dirty="0">
              <a:latin typeface="BIZ UDゴシック" panose="020B0400000000000000" pitchFamily="49" charset="-128"/>
              <a:ea typeface="BIZ UDゴシック" panose="020B0400000000000000" pitchFamily="49" charset="-128"/>
            </a:endParaRPr>
          </a:p>
          <a:p>
            <a:r>
              <a:rPr kumimoji="1" lang="ja-JP" altLang="en-US" sz="1600" dirty="0">
                <a:latin typeface="BIZ UDゴシック" panose="020B0400000000000000" pitchFamily="49" charset="-128"/>
                <a:ea typeface="BIZ UDゴシック" panose="020B0400000000000000" pitchFamily="49" charset="-128"/>
              </a:rPr>
              <a:t>　　（例：林班面積</a:t>
            </a:r>
            <a:r>
              <a:rPr kumimoji="1" lang="en-US" altLang="ja-JP" sz="1600" dirty="0">
                <a:latin typeface="BIZ UDゴシック" panose="020B0400000000000000" pitchFamily="49" charset="-128"/>
                <a:ea typeface="BIZ UDゴシック" panose="020B0400000000000000" pitchFamily="49" charset="-128"/>
              </a:rPr>
              <a:t>50ha</a:t>
            </a:r>
            <a:r>
              <a:rPr kumimoji="1" lang="ja-JP" altLang="en-US" sz="1600" dirty="0">
                <a:latin typeface="BIZ UDゴシック" panose="020B0400000000000000" pitchFamily="49" charset="-128"/>
                <a:ea typeface="BIZ UDゴシック" panose="020B0400000000000000" pitchFamily="49" charset="-128"/>
              </a:rPr>
              <a:t>のうち、資源管理林が</a:t>
            </a:r>
            <a:r>
              <a:rPr kumimoji="1" lang="en-US" altLang="ja-JP" sz="1600" dirty="0">
                <a:latin typeface="BIZ UDゴシック" panose="020B0400000000000000" pitchFamily="49" charset="-128"/>
                <a:ea typeface="BIZ UDゴシック" panose="020B0400000000000000" pitchFamily="49" charset="-128"/>
              </a:rPr>
              <a:t>30ha</a:t>
            </a:r>
            <a:r>
              <a:rPr kumimoji="1" lang="ja-JP" altLang="en-US" sz="1600" dirty="0">
                <a:latin typeface="BIZ UDゴシック" panose="020B0400000000000000" pitchFamily="49" charset="-128"/>
                <a:ea typeface="BIZ UDゴシック" panose="020B0400000000000000" pitchFamily="49" charset="-128"/>
              </a:rPr>
              <a:t>、広葉樹林への誘導転換が</a:t>
            </a:r>
            <a:r>
              <a:rPr kumimoji="1" lang="en-US" altLang="ja-JP" sz="1600" dirty="0">
                <a:latin typeface="BIZ UDゴシック" panose="020B0400000000000000" pitchFamily="49" charset="-128"/>
                <a:ea typeface="BIZ UDゴシック" panose="020B0400000000000000" pitchFamily="49" charset="-128"/>
              </a:rPr>
              <a:t>20ha</a:t>
            </a:r>
            <a:r>
              <a:rPr kumimoji="1" lang="ja-JP" altLang="en-US" sz="1600" dirty="0">
                <a:latin typeface="BIZ UDゴシック" panose="020B0400000000000000" pitchFamily="49" charset="-128"/>
                <a:ea typeface="BIZ UDゴシック" panose="020B0400000000000000" pitchFamily="49" charset="-128"/>
              </a:rPr>
              <a:t>の場合、その林班の</a:t>
            </a:r>
            <a:endParaRPr kumimoji="1" lang="en-US" altLang="ja-JP" sz="1600" dirty="0">
              <a:latin typeface="BIZ UDゴシック" panose="020B0400000000000000" pitchFamily="49" charset="-128"/>
              <a:ea typeface="BIZ UDゴシック" panose="020B0400000000000000" pitchFamily="49" charset="-128"/>
            </a:endParaRPr>
          </a:p>
          <a:p>
            <a:r>
              <a:rPr kumimoji="1" lang="ja-JP" altLang="en-US" sz="1600" dirty="0">
                <a:latin typeface="BIZ UDゴシック" panose="020B0400000000000000" pitchFamily="49" charset="-128"/>
                <a:ea typeface="BIZ UDゴシック" panose="020B0400000000000000" pitchFamily="49" charset="-128"/>
              </a:rPr>
              <a:t>　　全体を資源管理林</a:t>
            </a:r>
            <a:r>
              <a:rPr kumimoji="1" lang="en-US" altLang="ja-JP" sz="1600" dirty="0">
                <a:latin typeface="BIZ UDゴシック" panose="020B0400000000000000" pitchFamily="49" charset="-128"/>
                <a:ea typeface="BIZ UDゴシック" panose="020B0400000000000000" pitchFamily="49" charset="-128"/>
              </a:rPr>
              <a:t>(50ha)</a:t>
            </a:r>
            <a:r>
              <a:rPr kumimoji="1" lang="ja-JP" altLang="en-US" sz="1600" dirty="0">
                <a:latin typeface="BIZ UDゴシック" panose="020B0400000000000000" pitchFamily="49" charset="-128"/>
                <a:ea typeface="BIZ UDゴシック" panose="020B0400000000000000" pitchFamily="49" charset="-128"/>
              </a:rPr>
              <a:t>となるよう、再編しています）</a:t>
            </a:r>
            <a:endParaRPr lang="en-US" altLang="ja-JP" sz="1600" dirty="0">
              <a:latin typeface="BIZ UDゴシック" panose="020B0400000000000000" pitchFamily="49" charset="-128"/>
              <a:ea typeface="BIZ UDゴシック" panose="020B0400000000000000" pitchFamily="49" charset="-128"/>
            </a:endParaRPr>
          </a:p>
        </p:txBody>
      </p:sp>
      <p:sp>
        <p:nvSpPr>
          <p:cNvPr id="9" name="正方形/長方形 8">
            <a:extLst>
              <a:ext uri="{FF2B5EF4-FFF2-40B4-BE49-F238E27FC236}">
                <a16:creationId xmlns:a16="http://schemas.microsoft.com/office/drawing/2014/main" id="{62503C45-42B9-4AD4-AD1F-8880230EE214}"/>
              </a:ext>
            </a:extLst>
          </p:cNvPr>
          <p:cNvSpPr/>
          <p:nvPr/>
        </p:nvSpPr>
        <p:spPr>
          <a:xfrm>
            <a:off x="6017085" y="3561472"/>
            <a:ext cx="1246496" cy="26314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正方形/長方形 25">
            <a:extLst>
              <a:ext uri="{FF2B5EF4-FFF2-40B4-BE49-F238E27FC236}">
                <a16:creationId xmlns:a16="http://schemas.microsoft.com/office/drawing/2014/main" id="{99B5C7E2-5360-4AEE-A28D-1CA0C5FA717C}"/>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取り組みの展開方法（林班単位等でのとりまとめ）</a:t>
            </a:r>
          </a:p>
        </p:txBody>
      </p:sp>
      <p:sp>
        <p:nvSpPr>
          <p:cNvPr id="29" name="テキスト ボックス 28">
            <a:extLst>
              <a:ext uri="{FF2B5EF4-FFF2-40B4-BE49-F238E27FC236}">
                <a16:creationId xmlns:a16="http://schemas.microsoft.com/office/drawing/2014/main" id="{732FFB56-21D1-438A-AC07-B4792E4209EA}"/>
              </a:ext>
            </a:extLst>
          </p:cNvPr>
          <p:cNvSpPr txBox="1"/>
          <p:nvPr/>
        </p:nvSpPr>
        <p:spPr>
          <a:xfrm>
            <a:off x="128226" y="4128029"/>
            <a:ext cx="1971674" cy="276999"/>
          </a:xfrm>
          <a:prstGeom prst="rect">
            <a:avLst/>
          </a:prstGeom>
          <a:noFill/>
        </p:spPr>
        <p:txBody>
          <a:bodyPr wrap="square" lIns="0" tIns="0" rIns="0" bIns="0" rtlCol="0">
            <a:noAutofit/>
          </a:bodyPr>
          <a:lstStyle/>
          <a:p>
            <a:pPr algn="ctr"/>
            <a:r>
              <a:rPr lang="ja-JP" altLang="en-US" sz="1100" dirty="0">
                <a:solidFill>
                  <a:schemeClr val="bg1"/>
                </a:solidFill>
                <a:latin typeface="HGS創英角ｺﾞｼｯｸUB" panose="020B0900000000000000" pitchFamily="50" charset="-128"/>
                <a:ea typeface="HGS創英角ｺﾞｼｯｸUB" panose="020B0900000000000000" pitchFamily="50" charset="-128"/>
              </a:rPr>
              <a:t>（森林整備指針による</a:t>
            </a:r>
            <a:r>
              <a:rPr lang="en-US" altLang="ja-JP" sz="1100" dirty="0">
                <a:solidFill>
                  <a:schemeClr val="bg1"/>
                </a:solidFill>
                <a:latin typeface="HGS創英角ｺﾞｼｯｸUB" panose="020B0900000000000000" pitchFamily="50" charset="-128"/>
                <a:ea typeface="HGS創英角ｺﾞｼｯｸUB" panose="020B0900000000000000" pitchFamily="50" charset="-128"/>
              </a:rPr>
              <a:t>4</a:t>
            </a:r>
            <a:r>
              <a:rPr lang="ja-JP" altLang="en-US" sz="1100" dirty="0">
                <a:solidFill>
                  <a:schemeClr val="bg1"/>
                </a:solidFill>
                <a:latin typeface="HGS創英角ｺﾞｼｯｸUB" panose="020B0900000000000000" pitchFamily="50" charset="-128"/>
                <a:ea typeface="HGS創英角ｺﾞｼｯｸUB" panose="020B0900000000000000" pitchFamily="50" charset="-128"/>
              </a:rPr>
              <a:t>区分）</a:t>
            </a:r>
            <a:endParaRPr lang="en-US" altLang="ja-JP" sz="1100" dirty="0">
              <a:solidFill>
                <a:schemeClr val="bg1"/>
              </a:solidFill>
              <a:latin typeface="HGS創英角ｺﾞｼｯｸUB" panose="020B0900000000000000" pitchFamily="50" charset="-128"/>
              <a:ea typeface="HGS創英角ｺﾞｼｯｸUB" panose="020B0900000000000000" pitchFamily="50" charset="-128"/>
            </a:endParaRPr>
          </a:p>
        </p:txBody>
      </p:sp>
      <p:pic>
        <p:nvPicPr>
          <p:cNvPr id="34" name="図 33">
            <a:extLst>
              <a:ext uri="{FF2B5EF4-FFF2-40B4-BE49-F238E27FC236}">
                <a16:creationId xmlns:a16="http://schemas.microsoft.com/office/drawing/2014/main" id="{110001E5-3899-482E-9D72-532DC25B2F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5" name="図 34">
            <a:extLst>
              <a:ext uri="{FF2B5EF4-FFF2-40B4-BE49-F238E27FC236}">
                <a16:creationId xmlns:a16="http://schemas.microsoft.com/office/drawing/2014/main" id="{CC6DCCE2-BA5B-400B-8860-3DF9A0DC55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37" name="図 36">
            <a:extLst>
              <a:ext uri="{FF2B5EF4-FFF2-40B4-BE49-F238E27FC236}">
                <a16:creationId xmlns:a16="http://schemas.microsoft.com/office/drawing/2014/main" id="{20841BD4-43DA-449B-8C0B-6AF2498C3B9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38" name="図 37">
            <a:extLst>
              <a:ext uri="{FF2B5EF4-FFF2-40B4-BE49-F238E27FC236}">
                <a16:creationId xmlns:a16="http://schemas.microsoft.com/office/drawing/2014/main" id="{9302A57E-6826-497C-8DCB-9BF11F9E176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1" name="図 40">
            <a:extLst>
              <a:ext uri="{FF2B5EF4-FFF2-40B4-BE49-F238E27FC236}">
                <a16:creationId xmlns:a16="http://schemas.microsoft.com/office/drawing/2014/main" id="{0C008F6F-2F60-413D-BC20-121EABA939B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2" name="図 41">
            <a:extLst>
              <a:ext uri="{FF2B5EF4-FFF2-40B4-BE49-F238E27FC236}">
                <a16:creationId xmlns:a16="http://schemas.microsoft.com/office/drawing/2014/main" id="{25EDF349-35E5-47A4-A5D6-EC2C3A42E48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6" name="図 55">
            <a:extLst>
              <a:ext uri="{FF2B5EF4-FFF2-40B4-BE49-F238E27FC236}">
                <a16:creationId xmlns:a16="http://schemas.microsoft.com/office/drawing/2014/main" id="{BE346B87-50A3-42E7-9E7D-29D8C4BBFDA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7" name="Picture 2">
            <a:extLst>
              <a:ext uri="{FF2B5EF4-FFF2-40B4-BE49-F238E27FC236}">
                <a16:creationId xmlns:a16="http://schemas.microsoft.com/office/drawing/2014/main" id="{5A128FE1-EB26-432C-B8B8-912BA7829C8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4">
            <a:extLst>
              <a:ext uri="{FF2B5EF4-FFF2-40B4-BE49-F238E27FC236}">
                <a16:creationId xmlns:a16="http://schemas.microsoft.com/office/drawing/2014/main" id="{550B63E2-2642-4E85-958C-7ED4D2FCB15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44" name="矢印: 右 43">
            <a:extLst>
              <a:ext uri="{FF2B5EF4-FFF2-40B4-BE49-F238E27FC236}">
                <a16:creationId xmlns:a16="http://schemas.microsoft.com/office/drawing/2014/main" id="{3AB5D7AD-35FD-497D-8658-FC0ABFF712E0}"/>
              </a:ext>
            </a:extLst>
          </p:cNvPr>
          <p:cNvSpPr/>
          <p:nvPr/>
        </p:nvSpPr>
        <p:spPr>
          <a:xfrm rot="5400000">
            <a:off x="4899137" y="2064865"/>
            <a:ext cx="160429" cy="2719633"/>
          </a:xfrm>
          <a:prstGeom prst="rightArrow">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正方形/長方形 47">
            <a:extLst>
              <a:ext uri="{FF2B5EF4-FFF2-40B4-BE49-F238E27FC236}">
                <a16:creationId xmlns:a16="http://schemas.microsoft.com/office/drawing/2014/main" id="{199D7CD5-08DD-4197-A022-489D6F68748B}"/>
              </a:ext>
            </a:extLst>
          </p:cNvPr>
          <p:cNvSpPr/>
          <p:nvPr/>
        </p:nvSpPr>
        <p:spPr>
          <a:xfrm>
            <a:off x="113257" y="585633"/>
            <a:ext cx="9732191" cy="873053"/>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t" anchorCtr="0"/>
          <a:lstStyle/>
          <a:p>
            <a:r>
              <a:rPr lang="ja-JP" altLang="en-US" sz="1600" dirty="0">
                <a:solidFill>
                  <a:schemeClr val="tx1"/>
                </a:solidFill>
                <a:latin typeface="BIZ UDゴシック" panose="020B0400000000000000" pitchFamily="49" charset="-128"/>
                <a:ea typeface="BIZ UDゴシック" panose="020B0400000000000000" pitchFamily="49" charset="-128"/>
              </a:rPr>
              <a:t>　森林整備指針に基づく４区分については、実際の森林では、細かなモザイク状の配置となるため、</a:t>
            </a:r>
            <a:endParaRPr lang="en-US" altLang="ja-JP" sz="1600" dirty="0">
              <a:solidFill>
                <a:schemeClr val="tx1"/>
              </a:solidFill>
              <a:latin typeface="BIZ UDゴシック" panose="020B0400000000000000" pitchFamily="49" charset="-128"/>
              <a:ea typeface="BIZ UDゴシック" panose="020B0400000000000000" pitchFamily="49" charset="-128"/>
            </a:endParaRPr>
          </a:p>
          <a:p>
            <a:r>
              <a:rPr lang="ja-JP" altLang="en-US" sz="1600" dirty="0">
                <a:solidFill>
                  <a:schemeClr val="tx1"/>
                </a:solidFill>
                <a:latin typeface="BIZ UDゴシック" panose="020B0400000000000000" pitchFamily="49" charset="-128"/>
                <a:ea typeface="BIZ UDゴシック" panose="020B0400000000000000" pitchFamily="49" charset="-128"/>
              </a:rPr>
              <a:t>１１種のゾーニングを府内全域の森林に割り当てるにあたって、森林計画における管理単位（林班単位）でとりまとめています。　</a:t>
            </a:r>
            <a:endParaRPr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20" name="テキスト ボックス 19">
            <a:extLst>
              <a:ext uri="{FF2B5EF4-FFF2-40B4-BE49-F238E27FC236}">
                <a16:creationId xmlns:a16="http://schemas.microsoft.com/office/drawing/2014/main" id="{333DA915-8F47-4C59-97E4-26A683B86A77}"/>
              </a:ext>
            </a:extLst>
          </p:cNvPr>
          <p:cNvSpPr txBox="1"/>
          <p:nvPr/>
        </p:nvSpPr>
        <p:spPr>
          <a:xfrm>
            <a:off x="134798" y="6279447"/>
            <a:ext cx="8776717" cy="524198"/>
          </a:xfrm>
          <a:prstGeom prst="rect">
            <a:avLst/>
          </a:prstGeom>
          <a:solidFill>
            <a:srgbClr val="FFFF00"/>
          </a:solidFill>
        </p:spPr>
        <p:txBody>
          <a:bodyPr wrap="square" lIns="0" tIns="0" rIns="0" bIns="0" rtlCol="0">
            <a:noAutofit/>
          </a:bodyPr>
          <a:lstStyle/>
          <a:p>
            <a:r>
              <a:rPr lang="ja-JP" altLang="en-US" sz="1400" dirty="0">
                <a:latin typeface="BIZ UDPゴシック" panose="020B0400000000000000" pitchFamily="50" charset="-128"/>
                <a:ea typeface="BIZ UDPゴシック" panose="020B0400000000000000" pitchFamily="50" charset="-128"/>
              </a:rPr>
              <a:t>　林班単位で見た場合、元の面積比率の高い方へ統合されることの方が多くなりますので、アクションプランにおけるゾーニング結果としては、資源循環林、資源管理林が増加することとなります。</a:t>
            </a:r>
          </a:p>
        </p:txBody>
      </p:sp>
      <p:pic>
        <p:nvPicPr>
          <p:cNvPr id="6" name="図 5">
            <a:extLst>
              <a:ext uri="{FF2B5EF4-FFF2-40B4-BE49-F238E27FC236}">
                <a16:creationId xmlns:a16="http://schemas.microsoft.com/office/drawing/2014/main" id="{6EDCB2E4-0991-4773-BD2B-72D8F6A51E58}"/>
              </a:ext>
            </a:extLst>
          </p:cNvPr>
          <p:cNvPicPr>
            <a:picLocks noChangeAspect="1"/>
          </p:cNvPicPr>
          <p:nvPr/>
        </p:nvPicPr>
        <p:blipFill rotWithShape="1">
          <a:blip r:embed="rId12">
            <a:extLst>
              <a:ext uri="{28A0092B-C50C-407E-A947-70E740481C1C}">
                <a14:useLocalDpi xmlns:a14="http://schemas.microsoft.com/office/drawing/2010/main" val="0"/>
              </a:ext>
            </a:extLst>
          </a:blip>
          <a:srcRect t="3620"/>
          <a:stretch/>
        </p:blipFill>
        <p:spPr>
          <a:xfrm>
            <a:off x="7444019" y="3566552"/>
            <a:ext cx="1186322" cy="1110115"/>
          </a:xfrm>
          <a:prstGeom prst="rect">
            <a:avLst/>
          </a:prstGeom>
        </p:spPr>
      </p:pic>
      <p:sp>
        <p:nvSpPr>
          <p:cNvPr id="21" name="テキスト ボックス 20">
            <a:extLst>
              <a:ext uri="{FF2B5EF4-FFF2-40B4-BE49-F238E27FC236}">
                <a16:creationId xmlns:a16="http://schemas.microsoft.com/office/drawing/2014/main" id="{384EEBF1-D165-4CC1-B106-501815312F19}"/>
              </a:ext>
            </a:extLst>
          </p:cNvPr>
          <p:cNvSpPr txBox="1"/>
          <p:nvPr/>
        </p:nvSpPr>
        <p:spPr>
          <a:xfrm>
            <a:off x="7465843" y="5902130"/>
            <a:ext cx="2610608" cy="365126"/>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林班単位での割当例</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（上：とりまとめ前、下：とりまとめ後）</a:t>
            </a:r>
          </a:p>
        </p:txBody>
      </p:sp>
      <p:pic>
        <p:nvPicPr>
          <p:cNvPr id="8" name="図 7">
            <a:extLst>
              <a:ext uri="{FF2B5EF4-FFF2-40B4-BE49-F238E27FC236}">
                <a16:creationId xmlns:a16="http://schemas.microsoft.com/office/drawing/2014/main" id="{47DA740B-417E-4293-99B7-04B0E0ECBC14}"/>
              </a:ext>
            </a:extLst>
          </p:cNvPr>
          <p:cNvPicPr>
            <a:picLocks noChangeAspect="1"/>
          </p:cNvPicPr>
          <p:nvPr/>
        </p:nvPicPr>
        <p:blipFill rotWithShape="1">
          <a:blip r:embed="rId13">
            <a:extLst>
              <a:ext uri="{28A0092B-C50C-407E-A947-70E740481C1C}">
                <a14:useLocalDpi xmlns:a14="http://schemas.microsoft.com/office/drawing/2010/main" val="0"/>
              </a:ext>
            </a:extLst>
          </a:blip>
          <a:srcRect t="4577"/>
          <a:stretch/>
        </p:blipFill>
        <p:spPr>
          <a:xfrm>
            <a:off x="7471940" y="4783455"/>
            <a:ext cx="1162003" cy="1080488"/>
          </a:xfrm>
          <a:prstGeom prst="rect">
            <a:avLst/>
          </a:prstGeom>
          <a:ln w="22225">
            <a:solidFill>
              <a:srgbClr val="FF0000"/>
            </a:solidFill>
          </a:ln>
        </p:spPr>
      </p:pic>
      <p:sp>
        <p:nvSpPr>
          <p:cNvPr id="31" name="スライド番号プレースホルダー 10">
            <a:extLst>
              <a:ext uri="{FF2B5EF4-FFF2-40B4-BE49-F238E27FC236}">
                <a16:creationId xmlns:a16="http://schemas.microsoft.com/office/drawing/2014/main" id="{170E34E5-7752-4BDB-891F-23BCA04842B2}"/>
              </a:ext>
            </a:extLst>
          </p:cNvPr>
          <p:cNvSpPr>
            <a:spLocks noGrp="1"/>
          </p:cNvSpPr>
          <p:nvPr>
            <p:ph type="sldNum" sz="quarter" idx="12"/>
          </p:nvPr>
        </p:nvSpPr>
        <p:spPr>
          <a:xfrm>
            <a:off x="7616599" y="6457568"/>
            <a:ext cx="2228850" cy="365125"/>
          </a:xfrm>
        </p:spPr>
        <p:txBody>
          <a:bodyPr/>
          <a:lstStyle/>
          <a:p>
            <a:r>
              <a:rPr kumimoji="1" lang="en-US" altLang="ja-JP" sz="2000" b="1" dirty="0"/>
              <a:t>40</a:t>
            </a:r>
            <a:endParaRPr kumimoji="1" lang="ja-JP" altLang="en-US" sz="2000" b="1" dirty="0"/>
          </a:p>
        </p:txBody>
      </p:sp>
      <p:sp>
        <p:nvSpPr>
          <p:cNvPr id="32" name="テキスト ボックス 31">
            <a:extLst>
              <a:ext uri="{FF2B5EF4-FFF2-40B4-BE49-F238E27FC236}">
                <a16:creationId xmlns:a16="http://schemas.microsoft.com/office/drawing/2014/main" id="{526C7CAE-1050-4AF3-B09E-23AF28B5CAAD}"/>
              </a:ext>
            </a:extLst>
          </p:cNvPr>
          <p:cNvSpPr txBox="1"/>
          <p:nvPr/>
        </p:nvSpPr>
        <p:spPr>
          <a:xfrm>
            <a:off x="8715106" y="4311781"/>
            <a:ext cx="1076960" cy="1595254"/>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林班の中で、最も面積の大きな森林区分（左の図の場合、水色の区分）に統合、とりまとめ</a:t>
            </a:r>
            <a:endParaRPr lang="en-US" altLang="ja-JP" sz="11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851230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正方形/長方形 78">
            <a:extLst>
              <a:ext uri="{FF2B5EF4-FFF2-40B4-BE49-F238E27FC236}">
                <a16:creationId xmlns:a16="http://schemas.microsoft.com/office/drawing/2014/main" id="{4DC33C5A-E259-4772-B962-3D2A5189533D}"/>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取り組みの展開方法（ゾーニングのまとめ）</a:t>
            </a:r>
          </a:p>
        </p:txBody>
      </p:sp>
      <p:sp>
        <p:nvSpPr>
          <p:cNvPr id="18" name="テキスト ボックス 17">
            <a:extLst>
              <a:ext uri="{FF2B5EF4-FFF2-40B4-BE49-F238E27FC236}">
                <a16:creationId xmlns:a16="http://schemas.microsoft.com/office/drawing/2014/main" id="{64F397C0-D2C9-449E-AB98-4BD68235C5EB}"/>
              </a:ext>
            </a:extLst>
          </p:cNvPr>
          <p:cNvSpPr txBox="1"/>
          <p:nvPr/>
        </p:nvSpPr>
        <p:spPr>
          <a:xfrm>
            <a:off x="484691" y="1955114"/>
            <a:ext cx="1696538" cy="369332"/>
          </a:xfrm>
          <a:prstGeom prst="rect">
            <a:avLst/>
          </a:prstGeom>
          <a:noFill/>
        </p:spPr>
        <p:txBody>
          <a:bodyPr wrap="square" rtlCol="0">
            <a:spAutoFit/>
          </a:bodyPr>
          <a:lstStyle/>
          <a:p>
            <a:r>
              <a:rPr kumimoji="1" lang="ja-JP" altLang="en-US" b="1" dirty="0">
                <a:latin typeface="BIZ UDゴシック" panose="020B0400000000000000" pitchFamily="49" charset="-128"/>
                <a:ea typeface="BIZ UDゴシック" panose="020B0400000000000000" pitchFamily="49" charset="-128"/>
              </a:rPr>
              <a:t>資源循環林</a:t>
            </a:r>
          </a:p>
        </p:txBody>
      </p:sp>
      <p:sp>
        <p:nvSpPr>
          <p:cNvPr id="25" name="テキスト ボックス 24">
            <a:extLst>
              <a:ext uri="{FF2B5EF4-FFF2-40B4-BE49-F238E27FC236}">
                <a16:creationId xmlns:a16="http://schemas.microsoft.com/office/drawing/2014/main" id="{4845500C-7724-488D-B0FC-41A5640A7FB9}"/>
              </a:ext>
            </a:extLst>
          </p:cNvPr>
          <p:cNvSpPr txBox="1"/>
          <p:nvPr/>
        </p:nvSpPr>
        <p:spPr>
          <a:xfrm>
            <a:off x="502323" y="3057875"/>
            <a:ext cx="1582660" cy="646331"/>
          </a:xfrm>
          <a:prstGeom prst="rect">
            <a:avLst/>
          </a:prstGeom>
          <a:noFill/>
        </p:spPr>
        <p:txBody>
          <a:bodyPr wrap="square" rtlCol="0">
            <a:spAutoFit/>
          </a:bodyPr>
          <a:lstStyle/>
          <a:p>
            <a:r>
              <a:rPr lang="ja-JP" altLang="en-US" b="1" dirty="0">
                <a:latin typeface="BIZ UDゴシック" panose="020B0400000000000000" pitchFamily="49" charset="-128"/>
                <a:ea typeface="BIZ UDゴシック" panose="020B0400000000000000" pitchFamily="49" charset="-128"/>
              </a:rPr>
              <a:t>広葉樹林への</a:t>
            </a:r>
            <a:endParaRPr lang="en-US" altLang="ja-JP" b="1" dirty="0">
              <a:latin typeface="BIZ UDゴシック" panose="020B0400000000000000" pitchFamily="49" charset="-128"/>
              <a:ea typeface="BIZ UDゴシック" panose="020B0400000000000000" pitchFamily="49" charset="-128"/>
            </a:endParaRPr>
          </a:p>
          <a:p>
            <a:r>
              <a:rPr lang="ja-JP" altLang="en-US" b="1" dirty="0">
                <a:latin typeface="BIZ UDゴシック" panose="020B0400000000000000" pitchFamily="49" charset="-128"/>
                <a:ea typeface="BIZ UDゴシック" panose="020B0400000000000000" pitchFamily="49" charset="-128"/>
              </a:rPr>
              <a:t>誘導・転換</a:t>
            </a:r>
            <a:endParaRPr kumimoji="1" lang="ja-JP" altLang="en-US" b="1" dirty="0">
              <a:latin typeface="BIZ UDゴシック" panose="020B0400000000000000" pitchFamily="49" charset="-128"/>
              <a:ea typeface="BIZ UDゴシック" panose="020B0400000000000000" pitchFamily="49" charset="-128"/>
            </a:endParaRPr>
          </a:p>
        </p:txBody>
      </p:sp>
      <p:sp>
        <p:nvSpPr>
          <p:cNvPr id="28" name="テキスト ボックス 27">
            <a:extLst>
              <a:ext uri="{FF2B5EF4-FFF2-40B4-BE49-F238E27FC236}">
                <a16:creationId xmlns:a16="http://schemas.microsoft.com/office/drawing/2014/main" id="{CDFA70F7-B336-47F5-B0C0-A3D292323991}"/>
              </a:ext>
            </a:extLst>
          </p:cNvPr>
          <p:cNvSpPr txBox="1"/>
          <p:nvPr/>
        </p:nvSpPr>
        <p:spPr>
          <a:xfrm>
            <a:off x="540101" y="4561572"/>
            <a:ext cx="1342118" cy="369332"/>
          </a:xfrm>
          <a:prstGeom prst="rect">
            <a:avLst/>
          </a:prstGeom>
          <a:noFill/>
        </p:spPr>
        <p:txBody>
          <a:bodyPr wrap="square" rtlCol="0">
            <a:spAutoFit/>
          </a:bodyPr>
          <a:lstStyle/>
          <a:p>
            <a:r>
              <a:rPr lang="ja-JP" altLang="en-US" b="1" dirty="0">
                <a:latin typeface="BIZ UDゴシック" panose="020B0400000000000000" pitchFamily="49" charset="-128"/>
                <a:ea typeface="BIZ UDゴシック" panose="020B0400000000000000" pitchFamily="49" charset="-128"/>
              </a:rPr>
              <a:t>資源管理林</a:t>
            </a:r>
            <a:endParaRPr kumimoji="1" lang="ja-JP" altLang="en-US" b="1" dirty="0">
              <a:latin typeface="BIZ UDゴシック" panose="020B0400000000000000" pitchFamily="49" charset="-128"/>
              <a:ea typeface="BIZ UDゴシック" panose="020B0400000000000000" pitchFamily="49" charset="-128"/>
            </a:endParaRPr>
          </a:p>
        </p:txBody>
      </p:sp>
      <p:sp>
        <p:nvSpPr>
          <p:cNvPr id="30" name="テキスト ボックス 29">
            <a:extLst>
              <a:ext uri="{FF2B5EF4-FFF2-40B4-BE49-F238E27FC236}">
                <a16:creationId xmlns:a16="http://schemas.microsoft.com/office/drawing/2014/main" id="{DD662E30-DF92-4B8E-9545-F401DAC27DFE}"/>
              </a:ext>
            </a:extLst>
          </p:cNvPr>
          <p:cNvSpPr txBox="1"/>
          <p:nvPr/>
        </p:nvSpPr>
        <p:spPr>
          <a:xfrm>
            <a:off x="553546" y="5752975"/>
            <a:ext cx="1342118" cy="369332"/>
          </a:xfrm>
          <a:prstGeom prst="rect">
            <a:avLst/>
          </a:prstGeom>
          <a:noFill/>
        </p:spPr>
        <p:txBody>
          <a:bodyPr wrap="square" rtlCol="0">
            <a:spAutoFit/>
          </a:bodyPr>
          <a:lstStyle/>
          <a:p>
            <a:r>
              <a:rPr lang="ja-JP" altLang="en-US" b="1" dirty="0">
                <a:latin typeface="BIZ UDゴシック" panose="020B0400000000000000" pitchFamily="49" charset="-128"/>
                <a:ea typeface="BIZ UDゴシック" panose="020B0400000000000000" pitchFamily="49" charset="-128"/>
              </a:rPr>
              <a:t>自然遷移林</a:t>
            </a:r>
            <a:endParaRPr kumimoji="1" lang="ja-JP" altLang="en-US" b="1" dirty="0">
              <a:latin typeface="BIZ UDゴシック" panose="020B0400000000000000" pitchFamily="49" charset="-128"/>
              <a:ea typeface="BIZ UDゴシック" panose="020B0400000000000000" pitchFamily="49" charset="-128"/>
            </a:endParaRPr>
          </a:p>
        </p:txBody>
      </p:sp>
      <p:sp>
        <p:nvSpPr>
          <p:cNvPr id="46" name="テキスト ボックス 45">
            <a:extLst>
              <a:ext uri="{FF2B5EF4-FFF2-40B4-BE49-F238E27FC236}">
                <a16:creationId xmlns:a16="http://schemas.microsoft.com/office/drawing/2014/main" id="{79CFDB9C-281C-48E0-91EA-60345D89CAC6}"/>
              </a:ext>
            </a:extLst>
          </p:cNvPr>
          <p:cNvSpPr txBox="1"/>
          <p:nvPr/>
        </p:nvSpPr>
        <p:spPr>
          <a:xfrm>
            <a:off x="4056673" y="912401"/>
            <a:ext cx="2267851" cy="441146"/>
          </a:xfrm>
          <a:prstGeom prst="rect">
            <a:avLst/>
          </a:prstGeom>
          <a:solidFill>
            <a:schemeClr val="bg1"/>
          </a:solidFill>
        </p:spPr>
        <p:txBody>
          <a:bodyPr wrap="square" lIns="0" tIns="0" rIns="0" bIns="0" rtlCol="0">
            <a:noAutofit/>
          </a:bodyPr>
          <a:lstStyle/>
          <a:p>
            <a:pPr algn="ctr"/>
            <a:r>
              <a:rPr lang="ja-JP" altLang="en-US" sz="1400" b="1" dirty="0">
                <a:latin typeface="BIZ UDPゴシック" panose="020B0400000000000000" pitchFamily="50" charset="-128"/>
                <a:ea typeface="BIZ UDPゴシック" panose="020B0400000000000000" pitchFamily="50" charset="-128"/>
              </a:rPr>
              <a:t>施策タイプ</a:t>
            </a:r>
            <a:endParaRPr lang="en-US" altLang="ja-JP" sz="1400" b="1" dirty="0">
              <a:latin typeface="BIZ UDPゴシック" panose="020B0400000000000000" pitchFamily="50" charset="-128"/>
              <a:ea typeface="BIZ UDPゴシック" panose="020B0400000000000000" pitchFamily="50" charset="-128"/>
            </a:endParaRPr>
          </a:p>
          <a:p>
            <a:pPr algn="ctr"/>
            <a:r>
              <a:rPr lang="ja-JP" altLang="en-US" sz="1400" b="1" dirty="0">
                <a:latin typeface="BIZ UDPゴシック" panose="020B0400000000000000" pitchFamily="50" charset="-128"/>
                <a:ea typeface="BIZ UDPゴシック" panose="020B0400000000000000" pitchFamily="50" charset="-128"/>
              </a:rPr>
              <a:t>（山地災害危険地区）</a:t>
            </a:r>
          </a:p>
        </p:txBody>
      </p:sp>
      <p:sp>
        <p:nvSpPr>
          <p:cNvPr id="72" name="テキスト ボックス 71">
            <a:extLst>
              <a:ext uri="{FF2B5EF4-FFF2-40B4-BE49-F238E27FC236}">
                <a16:creationId xmlns:a16="http://schemas.microsoft.com/office/drawing/2014/main" id="{5074CE2E-FD05-48C5-861F-F5B679FA0E4A}"/>
              </a:ext>
            </a:extLst>
          </p:cNvPr>
          <p:cNvSpPr txBox="1"/>
          <p:nvPr/>
        </p:nvSpPr>
        <p:spPr>
          <a:xfrm>
            <a:off x="2875622" y="1477547"/>
            <a:ext cx="1341085" cy="216000"/>
          </a:xfrm>
          <a:prstGeom prst="rect">
            <a:avLst/>
          </a:prstGeom>
          <a:noFill/>
        </p:spPr>
        <p:txBody>
          <a:bodyPr wrap="square" lIns="0" tIns="0" rIns="0" bIns="0" rtlCol="0">
            <a:noAutofit/>
          </a:bodyPr>
          <a:lstStyle/>
          <a:p>
            <a:pPr algn="ctr"/>
            <a:r>
              <a:rPr lang="en-US" altLang="ja-JP" sz="1050" b="1" dirty="0">
                <a:solidFill>
                  <a:srgbClr val="2E4636"/>
                </a:solidFill>
                <a:latin typeface="BIZ UDPゴシック" panose="020B0400000000000000" pitchFamily="50" charset="-128"/>
                <a:ea typeface="BIZ UDPゴシック" panose="020B0400000000000000" pitchFamily="50" charset="-128"/>
              </a:rPr>
              <a:t>A</a:t>
            </a:r>
            <a:r>
              <a:rPr lang="ja-JP" altLang="en-US" sz="1050" b="1" dirty="0">
                <a:solidFill>
                  <a:srgbClr val="2E4636"/>
                </a:solidFill>
                <a:latin typeface="BIZ UDPゴシック" panose="020B0400000000000000" pitchFamily="50" charset="-128"/>
                <a:ea typeface="BIZ UDPゴシック" panose="020B0400000000000000" pitchFamily="50" charset="-128"/>
              </a:rPr>
              <a:t>ランク</a:t>
            </a:r>
          </a:p>
        </p:txBody>
      </p:sp>
      <p:sp>
        <p:nvSpPr>
          <p:cNvPr id="74" name="テキスト ボックス 73">
            <a:extLst>
              <a:ext uri="{FF2B5EF4-FFF2-40B4-BE49-F238E27FC236}">
                <a16:creationId xmlns:a16="http://schemas.microsoft.com/office/drawing/2014/main" id="{EA0E15F8-637A-4D67-AA69-CCB1E0A22782}"/>
              </a:ext>
            </a:extLst>
          </p:cNvPr>
          <p:cNvSpPr txBox="1"/>
          <p:nvPr/>
        </p:nvSpPr>
        <p:spPr>
          <a:xfrm>
            <a:off x="4532378" y="1477547"/>
            <a:ext cx="1341085" cy="216000"/>
          </a:xfrm>
          <a:prstGeom prst="rect">
            <a:avLst/>
          </a:prstGeom>
          <a:noFill/>
        </p:spPr>
        <p:txBody>
          <a:bodyPr wrap="square" lIns="0" tIns="0" rIns="0" bIns="0" rtlCol="0">
            <a:noAutofit/>
          </a:bodyPr>
          <a:lstStyle/>
          <a:p>
            <a:pPr algn="ctr"/>
            <a:r>
              <a:rPr lang="en-US" altLang="ja-JP" sz="1050" b="1" dirty="0">
                <a:solidFill>
                  <a:srgbClr val="2E4636"/>
                </a:solidFill>
                <a:latin typeface="BIZ UDPゴシック" panose="020B0400000000000000" pitchFamily="50" charset="-128"/>
                <a:ea typeface="BIZ UDPゴシック" panose="020B0400000000000000" pitchFamily="50" charset="-128"/>
              </a:rPr>
              <a:t>B</a:t>
            </a:r>
            <a:r>
              <a:rPr lang="ja-JP" altLang="en-US" sz="1050" b="1" dirty="0">
                <a:solidFill>
                  <a:srgbClr val="2E4636"/>
                </a:solidFill>
                <a:latin typeface="BIZ UDPゴシック" panose="020B0400000000000000" pitchFamily="50" charset="-128"/>
                <a:ea typeface="BIZ UDPゴシック" panose="020B0400000000000000" pitchFamily="50" charset="-128"/>
              </a:rPr>
              <a:t>・</a:t>
            </a:r>
            <a:r>
              <a:rPr lang="en-US" altLang="ja-JP" sz="1050" b="1" dirty="0">
                <a:solidFill>
                  <a:srgbClr val="2E4636"/>
                </a:solidFill>
                <a:latin typeface="BIZ UDPゴシック" panose="020B0400000000000000" pitchFamily="50" charset="-128"/>
                <a:ea typeface="BIZ UDPゴシック" panose="020B0400000000000000" pitchFamily="50" charset="-128"/>
              </a:rPr>
              <a:t>C</a:t>
            </a:r>
            <a:r>
              <a:rPr lang="ja-JP" altLang="en-US" sz="1050" b="1" dirty="0">
                <a:solidFill>
                  <a:srgbClr val="2E4636"/>
                </a:solidFill>
                <a:latin typeface="BIZ UDPゴシック" panose="020B0400000000000000" pitchFamily="50" charset="-128"/>
                <a:ea typeface="BIZ UDPゴシック" panose="020B0400000000000000" pitchFamily="50" charset="-128"/>
              </a:rPr>
              <a:t>ランク</a:t>
            </a:r>
          </a:p>
        </p:txBody>
      </p:sp>
      <p:sp>
        <p:nvSpPr>
          <p:cNvPr id="75" name="テキスト ボックス 74">
            <a:extLst>
              <a:ext uri="{FF2B5EF4-FFF2-40B4-BE49-F238E27FC236}">
                <a16:creationId xmlns:a16="http://schemas.microsoft.com/office/drawing/2014/main" id="{6CFD5FEA-6B34-4A88-98BD-14051E5C8D69}"/>
              </a:ext>
            </a:extLst>
          </p:cNvPr>
          <p:cNvSpPr txBox="1"/>
          <p:nvPr/>
        </p:nvSpPr>
        <p:spPr>
          <a:xfrm>
            <a:off x="6205036" y="1477547"/>
            <a:ext cx="1341085" cy="216000"/>
          </a:xfrm>
          <a:prstGeom prst="rect">
            <a:avLst/>
          </a:prstGeom>
          <a:noFill/>
        </p:spPr>
        <p:txBody>
          <a:bodyPr wrap="square" lIns="0" tIns="0" rIns="0" bIns="0" rtlCol="0">
            <a:noAutofit/>
          </a:bodyPr>
          <a:lstStyle/>
          <a:p>
            <a:pPr algn="ctr"/>
            <a:r>
              <a:rPr lang="ja-JP" altLang="en-US" sz="1050" b="1" dirty="0">
                <a:solidFill>
                  <a:srgbClr val="2E4636"/>
                </a:solidFill>
                <a:latin typeface="BIZ UDPゴシック" panose="020B0400000000000000" pitchFamily="50" charset="-128"/>
                <a:ea typeface="BIZ UDPゴシック" panose="020B0400000000000000" pitchFamily="50" charset="-128"/>
              </a:rPr>
              <a:t>指定なし</a:t>
            </a:r>
          </a:p>
        </p:txBody>
      </p:sp>
      <p:sp>
        <p:nvSpPr>
          <p:cNvPr id="76" name="正方形/長方形 75">
            <a:extLst>
              <a:ext uri="{FF2B5EF4-FFF2-40B4-BE49-F238E27FC236}">
                <a16:creationId xmlns:a16="http://schemas.microsoft.com/office/drawing/2014/main" id="{7FEE8C98-3A8D-49B1-AFE7-36AD8BD1D828}"/>
              </a:ext>
            </a:extLst>
          </p:cNvPr>
          <p:cNvSpPr/>
          <p:nvPr/>
        </p:nvSpPr>
        <p:spPr>
          <a:xfrm>
            <a:off x="2700693" y="1697485"/>
            <a:ext cx="1620000" cy="435176"/>
          </a:xfrm>
          <a:prstGeom prst="rect">
            <a:avLst/>
          </a:prstGeom>
          <a:solidFill>
            <a:srgbClr val="2E4636">
              <a:alpha val="84706"/>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77" name="正方形/長方形 76">
            <a:extLst>
              <a:ext uri="{FF2B5EF4-FFF2-40B4-BE49-F238E27FC236}">
                <a16:creationId xmlns:a16="http://schemas.microsoft.com/office/drawing/2014/main" id="{387680BB-2AE7-47B4-8232-645DA1C03A0D}"/>
              </a:ext>
            </a:extLst>
          </p:cNvPr>
          <p:cNvSpPr/>
          <p:nvPr/>
        </p:nvSpPr>
        <p:spPr>
          <a:xfrm>
            <a:off x="6081941" y="1705111"/>
            <a:ext cx="1620000" cy="427550"/>
          </a:xfrm>
          <a:prstGeom prst="rect">
            <a:avLst/>
          </a:prstGeom>
          <a:solidFill>
            <a:srgbClr val="71D1A3">
              <a:alpha val="7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③経営管理重点タイプ</a:t>
            </a:r>
          </a:p>
        </p:txBody>
      </p:sp>
      <p:sp>
        <p:nvSpPr>
          <p:cNvPr id="78" name="正方形/長方形 77">
            <a:extLst>
              <a:ext uri="{FF2B5EF4-FFF2-40B4-BE49-F238E27FC236}">
                <a16:creationId xmlns:a16="http://schemas.microsoft.com/office/drawing/2014/main" id="{9DC3F8C3-42F4-41B2-8D83-8D7E6A497077}"/>
              </a:ext>
            </a:extLst>
          </p:cNvPr>
          <p:cNvSpPr/>
          <p:nvPr/>
        </p:nvSpPr>
        <p:spPr>
          <a:xfrm>
            <a:off x="4391317" y="1705453"/>
            <a:ext cx="1620000" cy="427208"/>
          </a:xfrm>
          <a:prstGeom prst="rect">
            <a:avLst/>
          </a:prstGeom>
          <a:solidFill>
            <a:srgbClr val="307C42">
              <a:alpha val="8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②防災経営協調タイプ</a:t>
            </a:r>
          </a:p>
        </p:txBody>
      </p:sp>
      <p:sp>
        <p:nvSpPr>
          <p:cNvPr id="82" name="テキスト ボックス 81">
            <a:extLst>
              <a:ext uri="{FF2B5EF4-FFF2-40B4-BE49-F238E27FC236}">
                <a16:creationId xmlns:a16="http://schemas.microsoft.com/office/drawing/2014/main" id="{C705D7DA-B600-4788-B683-8F9ECB3ECB58}"/>
              </a:ext>
            </a:extLst>
          </p:cNvPr>
          <p:cNvSpPr txBox="1"/>
          <p:nvPr/>
        </p:nvSpPr>
        <p:spPr>
          <a:xfrm>
            <a:off x="467093" y="921035"/>
            <a:ext cx="2088635" cy="432512"/>
          </a:xfrm>
          <a:prstGeom prst="rect">
            <a:avLst/>
          </a:prstGeom>
          <a:solidFill>
            <a:schemeClr val="bg1"/>
          </a:solidFill>
        </p:spPr>
        <p:txBody>
          <a:bodyPr wrap="square" lIns="0" tIns="0" rIns="0" bIns="0" rtlCol="0">
            <a:noAutofit/>
          </a:bodyPr>
          <a:lstStyle/>
          <a:p>
            <a:pPr algn="ctr"/>
            <a:r>
              <a:rPr lang="ja-JP" altLang="en-US" sz="1400" b="1" dirty="0">
                <a:latin typeface="BIZ UDPゴシック" panose="020B0400000000000000" pitchFamily="50" charset="-128"/>
                <a:ea typeface="BIZ UDPゴシック" panose="020B0400000000000000" pitchFamily="50" charset="-128"/>
              </a:rPr>
              <a:t>　将来の森林のあるべき姿</a:t>
            </a:r>
            <a:endParaRPr lang="en-US" altLang="ja-JP" sz="1400" b="1" dirty="0">
              <a:latin typeface="BIZ UDPゴシック" panose="020B0400000000000000" pitchFamily="50" charset="-128"/>
              <a:ea typeface="BIZ UDPゴシック" panose="020B0400000000000000" pitchFamily="50" charset="-128"/>
            </a:endParaRPr>
          </a:p>
          <a:p>
            <a:pPr algn="ctr"/>
            <a:r>
              <a:rPr lang="ja-JP" altLang="en-US" sz="1400" b="1" dirty="0">
                <a:latin typeface="BIZ UDPゴシック" panose="020B0400000000000000" pitchFamily="50" charset="-128"/>
                <a:ea typeface="BIZ UDPゴシック" panose="020B0400000000000000" pitchFamily="50" charset="-128"/>
              </a:rPr>
              <a:t>（大阪府森林整備指針）</a:t>
            </a:r>
          </a:p>
        </p:txBody>
      </p:sp>
      <p:sp>
        <p:nvSpPr>
          <p:cNvPr id="90" name="テキスト ボックス 89">
            <a:extLst>
              <a:ext uri="{FF2B5EF4-FFF2-40B4-BE49-F238E27FC236}">
                <a16:creationId xmlns:a16="http://schemas.microsoft.com/office/drawing/2014/main" id="{8DB4C2F2-156A-4E2B-B459-B4C3CF7760BB}"/>
              </a:ext>
            </a:extLst>
          </p:cNvPr>
          <p:cNvSpPr txBox="1"/>
          <p:nvPr/>
        </p:nvSpPr>
        <p:spPr>
          <a:xfrm>
            <a:off x="2889067" y="2691386"/>
            <a:ext cx="1341085" cy="216000"/>
          </a:xfrm>
          <a:prstGeom prst="rect">
            <a:avLst/>
          </a:prstGeom>
          <a:noFill/>
        </p:spPr>
        <p:txBody>
          <a:bodyPr wrap="square" lIns="0" tIns="0" rIns="0" bIns="0" rtlCol="0">
            <a:noAutofit/>
          </a:bodyPr>
          <a:lstStyle/>
          <a:p>
            <a:pPr algn="ctr"/>
            <a:r>
              <a:rPr lang="en-US" altLang="ja-JP" sz="1050" b="1" dirty="0">
                <a:solidFill>
                  <a:srgbClr val="440652"/>
                </a:solidFill>
                <a:latin typeface="BIZ UDPゴシック" panose="020B0400000000000000" pitchFamily="50" charset="-128"/>
                <a:ea typeface="BIZ UDPゴシック" panose="020B0400000000000000" pitchFamily="50" charset="-128"/>
              </a:rPr>
              <a:t>A</a:t>
            </a:r>
            <a:r>
              <a:rPr lang="ja-JP" altLang="en-US" sz="1050" b="1" dirty="0">
                <a:solidFill>
                  <a:srgbClr val="440652"/>
                </a:solidFill>
                <a:latin typeface="BIZ UDPゴシック" panose="020B0400000000000000" pitchFamily="50" charset="-128"/>
                <a:ea typeface="BIZ UDPゴシック" panose="020B0400000000000000" pitchFamily="50" charset="-128"/>
              </a:rPr>
              <a:t>ランク</a:t>
            </a:r>
          </a:p>
        </p:txBody>
      </p:sp>
      <p:sp>
        <p:nvSpPr>
          <p:cNvPr id="92" name="テキスト ボックス 91">
            <a:extLst>
              <a:ext uri="{FF2B5EF4-FFF2-40B4-BE49-F238E27FC236}">
                <a16:creationId xmlns:a16="http://schemas.microsoft.com/office/drawing/2014/main" id="{1C10668D-9076-4355-BDA5-10FAC3D822EF}"/>
              </a:ext>
            </a:extLst>
          </p:cNvPr>
          <p:cNvSpPr txBox="1"/>
          <p:nvPr/>
        </p:nvSpPr>
        <p:spPr>
          <a:xfrm>
            <a:off x="4545823" y="2691386"/>
            <a:ext cx="1341085" cy="216000"/>
          </a:xfrm>
          <a:prstGeom prst="rect">
            <a:avLst/>
          </a:prstGeom>
          <a:noFill/>
        </p:spPr>
        <p:txBody>
          <a:bodyPr wrap="square" lIns="0" tIns="0" rIns="0" bIns="0" rtlCol="0">
            <a:noAutofit/>
          </a:bodyPr>
          <a:lstStyle/>
          <a:p>
            <a:pPr algn="ctr"/>
            <a:r>
              <a:rPr lang="en-US" altLang="ja-JP" sz="1050" b="1" dirty="0">
                <a:solidFill>
                  <a:srgbClr val="440652"/>
                </a:solidFill>
                <a:latin typeface="BIZ UDPゴシック" panose="020B0400000000000000" pitchFamily="50" charset="-128"/>
                <a:ea typeface="BIZ UDPゴシック" panose="020B0400000000000000" pitchFamily="50" charset="-128"/>
              </a:rPr>
              <a:t>B</a:t>
            </a:r>
            <a:r>
              <a:rPr lang="ja-JP" altLang="en-US" sz="1050" b="1" dirty="0">
                <a:solidFill>
                  <a:srgbClr val="440652"/>
                </a:solidFill>
                <a:latin typeface="BIZ UDPゴシック" panose="020B0400000000000000" pitchFamily="50" charset="-128"/>
                <a:ea typeface="BIZ UDPゴシック" panose="020B0400000000000000" pitchFamily="50" charset="-128"/>
              </a:rPr>
              <a:t>・</a:t>
            </a:r>
            <a:r>
              <a:rPr lang="en-US" altLang="ja-JP" sz="1050" b="1" dirty="0">
                <a:solidFill>
                  <a:srgbClr val="440652"/>
                </a:solidFill>
                <a:latin typeface="BIZ UDPゴシック" panose="020B0400000000000000" pitchFamily="50" charset="-128"/>
                <a:ea typeface="BIZ UDPゴシック" panose="020B0400000000000000" pitchFamily="50" charset="-128"/>
              </a:rPr>
              <a:t>C</a:t>
            </a:r>
            <a:r>
              <a:rPr lang="ja-JP" altLang="en-US" sz="1050" b="1" dirty="0">
                <a:solidFill>
                  <a:srgbClr val="440652"/>
                </a:solidFill>
                <a:latin typeface="BIZ UDPゴシック" panose="020B0400000000000000" pitchFamily="50" charset="-128"/>
                <a:ea typeface="BIZ UDPゴシック" panose="020B0400000000000000" pitchFamily="50" charset="-128"/>
              </a:rPr>
              <a:t>ランク</a:t>
            </a:r>
          </a:p>
        </p:txBody>
      </p:sp>
      <p:sp>
        <p:nvSpPr>
          <p:cNvPr id="93" name="テキスト ボックス 92">
            <a:extLst>
              <a:ext uri="{FF2B5EF4-FFF2-40B4-BE49-F238E27FC236}">
                <a16:creationId xmlns:a16="http://schemas.microsoft.com/office/drawing/2014/main" id="{1372359B-8CAD-44D2-9049-BED7EF246CA6}"/>
              </a:ext>
            </a:extLst>
          </p:cNvPr>
          <p:cNvSpPr txBox="1"/>
          <p:nvPr/>
        </p:nvSpPr>
        <p:spPr>
          <a:xfrm>
            <a:off x="6218481" y="2691386"/>
            <a:ext cx="1341085" cy="216000"/>
          </a:xfrm>
          <a:prstGeom prst="rect">
            <a:avLst/>
          </a:prstGeom>
          <a:noFill/>
        </p:spPr>
        <p:txBody>
          <a:bodyPr wrap="square" lIns="0" tIns="0" rIns="0" bIns="0" rtlCol="0">
            <a:noAutofit/>
          </a:bodyPr>
          <a:lstStyle/>
          <a:p>
            <a:pPr algn="ctr"/>
            <a:r>
              <a:rPr lang="ja-JP" altLang="en-US" sz="1050" b="1" dirty="0">
                <a:solidFill>
                  <a:srgbClr val="440652"/>
                </a:solidFill>
                <a:latin typeface="BIZ UDPゴシック" panose="020B0400000000000000" pitchFamily="50" charset="-128"/>
                <a:ea typeface="BIZ UDPゴシック" panose="020B0400000000000000" pitchFamily="50" charset="-128"/>
              </a:rPr>
              <a:t>指定なし</a:t>
            </a:r>
          </a:p>
        </p:txBody>
      </p:sp>
      <p:sp>
        <p:nvSpPr>
          <p:cNvPr id="122" name="正方形/長方形 121">
            <a:extLst>
              <a:ext uri="{FF2B5EF4-FFF2-40B4-BE49-F238E27FC236}">
                <a16:creationId xmlns:a16="http://schemas.microsoft.com/office/drawing/2014/main" id="{8C616E82-AD05-4ACA-8287-65F4AEF3ACB1}"/>
              </a:ext>
            </a:extLst>
          </p:cNvPr>
          <p:cNvSpPr/>
          <p:nvPr/>
        </p:nvSpPr>
        <p:spPr>
          <a:xfrm>
            <a:off x="6113662" y="2904430"/>
            <a:ext cx="1620000" cy="430802"/>
          </a:xfrm>
          <a:prstGeom prst="rect">
            <a:avLst/>
          </a:prstGeom>
          <a:solidFill>
            <a:srgbClr val="C634B5">
              <a:alpha val="40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③自然共生タイプ</a:t>
            </a:r>
          </a:p>
        </p:txBody>
      </p:sp>
      <p:sp>
        <p:nvSpPr>
          <p:cNvPr id="123" name="正方形/長方形 122">
            <a:extLst>
              <a:ext uri="{FF2B5EF4-FFF2-40B4-BE49-F238E27FC236}">
                <a16:creationId xmlns:a16="http://schemas.microsoft.com/office/drawing/2014/main" id="{7BAD3FA5-D423-495C-B2F9-001564C5C5AA}"/>
              </a:ext>
            </a:extLst>
          </p:cNvPr>
          <p:cNvSpPr/>
          <p:nvPr/>
        </p:nvSpPr>
        <p:spPr>
          <a:xfrm>
            <a:off x="2727583" y="2910343"/>
            <a:ext cx="1620000" cy="424889"/>
          </a:xfrm>
          <a:prstGeom prst="rect">
            <a:avLst/>
          </a:prstGeom>
          <a:solidFill>
            <a:srgbClr val="440652">
              <a:alpha val="74902"/>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124" name="正方形/長方形 123">
            <a:extLst>
              <a:ext uri="{FF2B5EF4-FFF2-40B4-BE49-F238E27FC236}">
                <a16:creationId xmlns:a16="http://schemas.microsoft.com/office/drawing/2014/main" id="{BF30D113-17E1-47F2-88F0-7B7A28DEE150}"/>
              </a:ext>
            </a:extLst>
          </p:cNvPr>
          <p:cNvSpPr/>
          <p:nvPr/>
        </p:nvSpPr>
        <p:spPr>
          <a:xfrm>
            <a:off x="4404762" y="2909748"/>
            <a:ext cx="1620000" cy="425484"/>
          </a:xfrm>
          <a:prstGeom prst="rect">
            <a:avLst/>
          </a:prstGeom>
          <a:solidFill>
            <a:srgbClr val="8B4184">
              <a:alpha val="7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②林相転換推進タイプ</a:t>
            </a:r>
          </a:p>
        </p:txBody>
      </p:sp>
      <p:sp>
        <p:nvSpPr>
          <p:cNvPr id="101" name="テキスト ボックス 100">
            <a:extLst>
              <a:ext uri="{FF2B5EF4-FFF2-40B4-BE49-F238E27FC236}">
                <a16:creationId xmlns:a16="http://schemas.microsoft.com/office/drawing/2014/main" id="{D7D94AE6-A9A3-4B75-9AEE-FF329EE773DB}"/>
              </a:ext>
            </a:extLst>
          </p:cNvPr>
          <p:cNvSpPr txBox="1"/>
          <p:nvPr/>
        </p:nvSpPr>
        <p:spPr>
          <a:xfrm>
            <a:off x="2907344" y="4050975"/>
            <a:ext cx="1341085" cy="216000"/>
          </a:xfrm>
          <a:prstGeom prst="rect">
            <a:avLst/>
          </a:prstGeom>
          <a:noFill/>
        </p:spPr>
        <p:txBody>
          <a:bodyPr wrap="square" lIns="0" tIns="0" rIns="0" bIns="0" rtlCol="0">
            <a:noAutofit/>
          </a:bodyPr>
          <a:lstStyle/>
          <a:p>
            <a:pPr algn="ctr"/>
            <a:r>
              <a:rPr lang="en-US" altLang="ja-JP" sz="1050" b="1" dirty="0">
                <a:solidFill>
                  <a:srgbClr val="E9A237"/>
                </a:solidFill>
                <a:latin typeface="BIZ UDPゴシック" panose="020B0400000000000000" pitchFamily="50" charset="-128"/>
                <a:ea typeface="BIZ UDPゴシック" panose="020B0400000000000000" pitchFamily="50" charset="-128"/>
              </a:rPr>
              <a:t>A</a:t>
            </a:r>
            <a:r>
              <a:rPr lang="ja-JP" altLang="en-US" sz="1050" b="1" dirty="0">
                <a:solidFill>
                  <a:srgbClr val="E9A237"/>
                </a:solidFill>
                <a:latin typeface="BIZ UDPゴシック" panose="020B0400000000000000" pitchFamily="50" charset="-128"/>
                <a:ea typeface="BIZ UDPゴシック" panose="020B0400000000000000" pitchFamily="50" charset="-128"/>
              </a:rPr>
              <a:t>ランク</a:t>
            </a:r>
          </a:p>
        </p:txBody>
      </p:sp>
      <p:sp>
        <p:nvSpPr>
          <p:cNvPr id="103" name="テキスト ボックス 102">
            <a:extLst>
              <a:ext uri="{FF2B5EF4-FFF2-40B4-BE49-F238E27FC236}">
                <a16:creationId xmlns:a16="http://schemas.microsoft.com/office/drawing/2014/main" id="{2D7363FF-220A-4757-8D6A-427D92D809E1}"/>
              </a:ext>
            </a:extLst>
          </p:cNvPr>
          <p:cNvSpPr txBox="1"/>
          <p:nvPr/>
        </p:nvSpPr>
        <p:spPr>
          <a:xfrm>
            <a:off x="4564100" y="4050975"/>
            <a:ext cx="1341085" cy="216000"/>
          </a:xfrm>
          <a:prstGeom prst="rect">
            <a:avLst/>
          </a:prstGeom>
          <a:noFill/>
        </p:spPr>
        <p:txBody>
          <a:bodyPr wrap="square" lIns="0" tIns="0" rIns="0" bIns="0" rtlCol="0">
            <a:noAutofit/>
          </a:bodyPr>
          <a:lstStyle/>
          <a:p>
            <a:pPr algn="ctr"/>
            <a:r>
              <a:rPr lang="en-US" altLang="ja-JP" sz="1050" b="1" dirty="0">
                <a:solidFill>
                  <a:srgbClr val="E9A237"/>
                </a:solidFill>
                <a:latin typeface="BIZ UDPゴシック" panose="020B0400000000000000" pitchFamily="50" charset="-128"/>
                <a:ea typeface="BIZ UDPゴシック" panose="020B0400000000000000" pitchFamily="50" charset="-128"/>
              </a:rPr>
              <a:t>B</a:t>
            </a:r>
            <a:r>
              <a:rPr lang="ja-JP" altLang="en-US" sz="1050" b="1" dirty="0">
                <a:solidFill>
                  <a:srgbClr val="E9A237"/>
                </a:solidFill>
                <a:latin typeface="BIZ UDPゴシック" panose="020B0400000000000000" pitchFamily="50" charset="-128"/>
                <a:ea typeface="BIZ UDPゴシック" panose="020B0400000000000000" pitchFamily="50" charset="-128"/>
              </a:rPr>
              <a:t>・</a:t>
            </a:r>
            <a:r>
              <a:rPr lang="en-US" altLang="ja-JP" sz="1050" b="1" dirty="0">
                <a:solidFill>
                  <a:srgbClr val="E9A237"/>
                </a:solidFill>
                <a:latin typeface="BIZ UDPゴシック" panose="020B0400000000000000" pitchFamily="50" charset="-128"/>
                <a:ea typeface="BIZ UDPゴシック" panose="020B0400000000000000" pitchFamily="50" charset="-128"/>
              </a:rPr>
              <a:t>C</a:t>
            </a:r>
            <a:r>
              <a:rPr lang="ja-JP" altLang="en-US" sz="1050" b="1" dirty="0">
                <a:solidFill>
                  <a:srgbClr val="E9A237"/>
                </a:solidFill>
                <a:latin typeface="BIZ UDPゴシック" panose="020B0400000000000000" pitchFamily="50" charset="-128"/>
                <a:ea typeface="BIZ UDPゴシック" panose="020B0400000000000000" pitchFamily="50" charset="-128"/>
              </a:rPr>
              <a:t>ランク</a:t>
            </a:r>
          </a:p>
        </p:txBody>
      </p:sp>
      <p:sp>
        <p:nvSpPr>
          <p:cNvPr id="104" name="テキスト ボックス 103">
            <a:extLst>
              <a:ext uri="{FF2B5EF4-FFF2-40B4-BE49-F238E27FC236}">
                <a16:creationId xmlns:a16="http://schemas.microsoft.com/office/drawing/2014/main" id="{275E3E27-AC7A-4CA7-8C98-BF8F118AA224}"/>
              </a:ext>
            </a:extLst>
          </p:cNvPr>
          <p:cNvSpPr txBox="1"/>
          <p:nvPr/>
        </p:nvSpPr>
        <p:spPr>
          <a:xfrm>
            <a:off x="6236758" y="4050975"/>
            <a:ext cx="1341085" cy="216000"/>
          </a:xfrm>
          <a:prstGeom prst="rect">
            <a:avLst/>
          </a:prstGeom>
          <a:noFill/>
        </p:spPr>
        <p:txBody>
          <a:bodyPr wrap="square" lIns="0" tIns="0" rIns="0" bIns="0" rtlCol="0">
            <a:noAutofit/>
          </a:bodyPr>
          <a:lstStyle/>
          <a:p>
            <a:pPr algn="ctr"/>
            <a:r>
              <a:rPr lang="ja-JP" altLang="en-US" sz="1050" b="1" dirty="0">
                <a:solidFill>
                  <a:srgbClr val="E9A237"/>
                </a:solidFill>
                <a:latin typeface="BIZ UDPゴシック" panose="020B0400000000000000" pitchFamily="50" charset="-128"/>
                <a:ea typeface="BIZ UDPゴシック" panose="020B0400000000000000" pitchFamily="50" charset="-128"/>
              </a:rPr>
              <a:t>指定なし</a:t>
            </a:r>
          </a:p>
        </p:txBody>
      </p:sp>
      <p:sp>
        <p:nvSpPr>
          <p:cNvPr id="125" name="正方形/長方形 124">
            <a:extLst>
              <a:ext uri="{FF2B5EF4-FFF2-40B4-BE49-F238E27FC236}">
                <a16:creationId xmlns:a16="http://schemas.microsoft.com/office/drawing/2014/main" id="{03C378AD-54D1-412A-88AD-BB6108ADCE7B}"/>
              </a:ext>
            </a:extLst>
          </p:cNvPr>
          <p:cNvSpPr/>
          <p:nvPr/>
        </p:nvSpPr>
        <p:spPr>
          <a:xfrm>
            <a:off x="6113130" y="4337034"/>
            <a:ext cx="1620000" cy="431211"/>
          </a:xfrm>
          <a:prstGeom prst="rect">
            <a:avLst/>
          </a:prstGeom>
          <a:solidFill>
            <a:srgbClr val="DD8E19">
              <a:alpha val="49804"/>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③経営管理重点タイプ</a:t>
            </a:r>
          </a:p>
        </p:txBody>
      </p:sp>
      <p:sp>
        <p:nvSpPr>
          <p:cNvPr id="126" name="正方形/長方形 125">
            <a:extLst>
              <a:ext uri="{FF2B5EF4-FFF2-40B4-BE49-F238E27FC236}">
                <a16:creationId xmlns:a16="http://schemas.microsoft.com/office/drawing/2014/main" id="{F8D2D306-5FF1-441E-8C96-876CC7B56C86}"/>
              </a:ext>
            </a:extLst>
          </p:cNvPr>
          <p:cNvSpPr/>
          <p:nvPr/>
        </p:nvSpPr>
        <p:spPr>
          <a:xfrm>
            <a:off x="2714138" y="4330409"/>
            <a:ext cx="1620000" cy="437836"/>
          </a:xfrm>
          <a:prstGeom prst="rect">
            <a:avLst/>
          </a:prstGeom>
          <a:solidFill>
            <a:srgbClr val="421E06">
              <a:alpha val="69804"/>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127" name="正方形/長方形 126">
            <a:extLst>
              <a:ext uri="{FF2B5EF4-FFF2-40B4-BE49-F238E27FC236}">
                <a16:creationId xmlns:a16="http://schemas.microsoft.com/office/drawing/2014/main" id="{0A368B94-E3E5-42CE-9A0D-608B4663B5F9}"/>
              </a:ext>
            </a:extLst>
          </p:cNvPr>
          <p:cNvSpPr/>
          <p:nvPr/>
        </p:nvSpPr>
        <p:spPr>
          <a:xfrm>
            <a:off x="4404763" y="4330409"/>
            <a:ext cx="1620000" cy="437836"/>
          </a:xfrm>
          <a:prstGeom prst="rect">
            <a:avLst/>
          </a:prstGeom>
          <a:solidFill>
            <a:srgbClr val="A27B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chemeClr val="bg1"/>
                </a:solidFill>
                <a:latin typeface="BIZ UDゴシック" panose="020B0400000000000000" pitchFamily="49" charset="-128"/>
                <a:ea typeface="BIZ UDゴシック" panose="020B0400000000000000" pitchFamily="49" charset="-128"/>
              </a:rPr>
              <a:t>②防災経営協調タイプ</a:t>
            </a:r>
          </a:p>
        </p:txBody>
      </p:sp>
      <p:sp>
        <p:nvSpPr>
          <p:cNvPr id="114" name="テキスト ボックス 113">
            <a:extLst>
              <a:ext uri="{FF2B5EF4-FFF2-40B4-BE49-F238E27FC236}">
                <a16:creationId xmlns:a16="http://schemas.microsoft.com/office/drawing/2014/main" id="{0FEC11CF-89F9-48E4-9E73-074D2411F4B3}"/>
              </a:ext>
            </a:extLst>
          </p:cNvPr>
          <p:cNvSpPr txBox="1"/>
          <p:nvPr/>
        </p:nvSpPr>
        <p:spPr>
          <a:xfrm>
            <a:off x="3834212" y="5238957"/>
            <a:ext cx="1341085" cy="216000"/>
          </a:xfrm>
          <a:prstGeom prst="rect">
            <a:avLst/>
          </a:prstGeom>
          <a:noFill/>
        </p:spPr>
        <p:txBody>
          <a:bodyPr wrap="square" lIns="0" tIns="0" rIns="0" bIns="0" rtlCol="0">
            <a:noAutofit/>
          </a:bodyPr>
          <a:lstStyle/>
          <a:p>
            <a:pPr algn="ctr"/>
            <a:r>
              <a:rPr lang="en-US" altLang="ja-JP" sz="1050" b="1" dirty="0">
                <a:solidFill>
                  <a:srgbClr val="FF6600"/>
                </a:solidFill>
                <a:latin typeface="BIZ UDPゴシック" panose="020B0400000000000000" pitchFamily="50" charset="-128"/>
                <a:ea typeface="BIZ UDPゴシック" panose="020B0400000000000000" pitchFamily="50" charset="-128"/>
              </a:rPr>
              <a:t>A</a:t>
            </a:r>
            <a:r>
              <a:rPr lang="ja-JP" altLang="en-US" sz="1050" b="1" dirty="0">
                <a:solidFill>
                  <a:srgbClr val="FF6600"/>
                </a:solidFill>
                <a:latin typeface="BIZ UDPゴシック" panose="020B0400000000000000" pitchFamily="50" charset="-128"/>
                <a:ea typeface="BIZ UDPゴシック" panose="020B0400000000000000" pitchFamily="50" charset="-128"/>
              </a:rPr>
              <a:t>・</a:t>
            </a:r>
            <a:r>
              <a:rPr lang="en-US" altLang="ja-JP" sz="1050" b="1" dirty="0">
                <a:solidFill>
                  <a:srgbClr val="FF6600"/>
                </a:solidFill>
                <a:latin typeface="BIZ UDPゴシック" panose="020B0400000000000000" pitchFamily="50" charset="-128"/>
                <a:ea typeface="BIZ UDPゴシック" panose="020B0400000000000000" pitchFamily="50" charset="-128"/>
              </a:rPr>
              <a:t>B</a:t>
            </a:r>
            <a:r>
              <a:rPr lang="ja-JP" altLang="en-US" sz="1050" b="1" dirty="0">
                <a:solidFill>
                  <a:srgbClr val="FF6600"/>
                </a:solidFill>
                <a:latin typeface="BIZ UDPゴシック" panose="020B0400000000000000" pitchFamily="50" charset="-128"/>
                <a:ea typeface="BIZ UDPゴシック" panose="020B0400000000000000" pitchFamily="50" charset="-128"/>
              </a:rPr>
              <a:t>・</a:t>
            </a:r>
            <a:r>
              <a:rPr lang="en-US" altLang="ja-JP" sz="1050" b="1" dirty="0">
                <a:solidFill>
                  <a:srgbClr val="FF6600"/>
                </a:solidFill>
                <a:latin typeface="BIZ UDPゴシック" panose="020B0400000000000000" pitchFamily="50" charset="-128"/>
                <a:ea typeface="BIZ UDPゴシック" panose="020B0400000000000000" pitchFamily="50" charset="-128"/>
              </a:rPr>
              <a:t>C</a:t>
            </a:r>
            <a:r>
              <a:rPr lang="ja-JP" altLang="en-US" sz="1050" b="1" dirty="0">
                <a:solidFill>
                  <a:srgbClr val="FF6600"/>
                </a:solidFill>
                <a:latin typeface="BIZ UDPゴシック" panose="020B0400000000000000" pitchFamily="50" charset="-128"/>
                <a:ea typeface="BIZ UDPゴシック" panose="020B0400000000000000" pitchFamily="50" charset="-128"/>
              </a:rPr>
              <a:t>ランク</a:t>
            </a:r>
          </a:p>
        </p:txBody>
      </p:sp>
      <p:sp>
        <p:nvSpPr>
          <p:cNvPr id="115" name="テキスト ボックス 114">
            <a:extLst>
              <a:ext uri="{FF2B5EF4-FFF2-40B4-BE49-F238E27FC236}">
                <a16:creationId xmlns:a16="http://schemas.microsoft.com/office/drawing/2014/main" id="{7EE55ABD-1E36-4495-B4FD-4A182148A66F}"/>
              </a:ext>
            </a:extLst>
          </p:cNvPr>
          <p:cNvSpPr txBox="1"/>
          <p:nvPr/>
        </p:nvSpPr>
        <p:spPr>
          <a:xfrm>
            <a:off x="6250203" y="5238957"/>
            <a:ext cx="1341085" cy="216000"/>
          </a:xfrm>
          <a:prstGeom prst="rect">
            <a:avLst/>
          </a:prstGeom>
          <a:noFill/>
        </p:spPr>
        <p:txBody>
          <a:bodyPr wrap="square" lIns="0" tIns="0" rIns="0" bIns="0" rtlCol="0">
            <a:noAutofit/>
          </a:bodyPr>
          <a:lstStyle/>
          <a:p>
            <a:pPr algn="ctr"/>
            <a:r>
              <a:rPr lang="ja-JP" altLang="en-US" sz="1050" b="1" dirty="0">
                <a:solidFill>
                  <a:srgbClr val="FF6600"/>
                </a:solidFill>
                <a:latin typeface="BIZ UDPゴシック" panose="020B0400000000000000" pitchFamily="50" charset="-128"/>
                <a:ea typeface="BIZ UDPゴシック" panose="020B0400000000000000" pitchFamily="50" charset="-128"/>
              </a:rPr>
              <a:t>指定なし</a:t>
            </a:r>
          </a:p>
        </p:txBody>
      </p:sp>
      <p:sp>
        <p:nvSpPr>
          <p:cNvPr id="128" name="正方形/長方形 127">
            <a:extLst>
              <a:ext uri="{FF2B5EF4-FFF2-40B4-BE49-F238E27FC236}">
                <a16:creationId xmlns:a16="http://schemas.microsoft.com/office/drawing/2014/main" id="{7FD01226-F553-4CE2-B41A-B5FFFD36DE94}"/>
              </a:ext>
            </a:extLst>
          </p:cNvPr>
          <p:cNvSpPr/>
          <p:nvPr/>
        </p:nvSpPr>
        <p:spPr>
          <a:xfrm>
            <a:off x="6122402" y="5535355"/>
            <a:ext cx="1620000" cy="431684"/>
          </a:xfrm>
          <a:prstGeom prst="rect">
            <a:avLst/>
          </a:prstGeom>
          <a:solidFill>
            <a:srgbClr val="FF3809">
              <a:alpha val="4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②自然共生タイプ</a:t>
            </a:r>
          </a:p>
        </p:txBody>
      </p:sp>
      <p:sp>
        <p:nvSpPr>
          <p:cNvPr id="129" name="正方形/長方形 128">
            <a:extLst>
              <a:ext uri="{FF2B5EF4-FFF2-40B4-BE49-F238E27FC236}">
                <a16:creationId xmlns:a16="http://schemas.microsoft.com/office/drawing/2014/main" id="{9C8E6F04-15B8-4E96-83F9-EF9326E06BCD}"/>
              </a:ext>
            </a:extLst>
          </p:cNvPr>
          <p:cNvSpPr/>
          <p:nvPr/>
        </p:nvSpPr>
        <p:spPr>
          <a:xfrm>
            <a:off x="2747180" y="5535449"/>
            <a:ext cx="3312000" cy="431171"/>
          </a:xfrm>
          <a:prstGeom prst="rect">
            <a:avLst/>
          </a:prstGeom>
          <a:solidFill>
            <a:srgbClr val="FF66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300" b="1" dirty="0">
                <a:solidFill>
                  <a:srgbClr val="FFFF00"/>
                </a:solidFill>
                <a:latin typeface="BIZ UDゴシック" panose="020B0400000000000000" pitchFamily="49" charset="-128"/>
                <a:ea typeface="BIZ UDゴシック" panose="020B0400000000000000" pitchFamily="49" charset="-128"/>
              </a:rPr>
              <a:t>①防災減災タイプ</a:t>
            </a:r>
          </a:p>
        </p:txBody>
      </p:sp>
      <p:sp>
        <p:nvSpPr>
          <p:cNvPr id="134" name="正方形/長方形 133">
            <a:extLst>
              <a:ext uri="{FF2B5EF4-FFF2-40B4-BE49-F238E27FC236}">
                <a16:creationId xmlns:a16="http://schemas.microsoft.com/office/drawing/2014/main" id="{B6909E3A-A92D-48B8-AA41-0DA63ED317AF}"/>
              </a:ext>
            </a:extLst>
          </p:cNvPr>
          <p:cNvSpPr/>
          <p:nvPr/>
        </p:nvSpPr>
        <p:spPr>
          <a:xfrm>
            <a:off x="143955" y="517615"/>
            <a:ext cx="9618089" cy="35851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1700" dirty="0">
                <a:solidFill>
                  <a:schemeClr val="tx1"/>
                </a:solidFill>
                <a:latin typeface="BIZ UDゴシック" panose="020B0400000000000000" pitchFamily="49" charset="-128"/>
                <a:ea typeface="BIZ UDゴシック" panose="020B0400000000000000" pitchFamily="49" charset="-128"/>
              </a:rPr>
              <a:t>　策定時点のゾーニング１１種類の数と面積（</a:t>
            </a:r>
            <a:r>
              <a:rPr lang="en-US" altLang="ja-JP" sz="1700" dirty="0">
                <a:solidFill>
                  <a:schemeClr val="tx1"/>
                </a:solidFill>
                <a:latin typeface="BIZ UDゴシック" panose="020B0400000000000000" pitchFamily="49" charset="-128"/>
                <a:ea typeface="BIZ UDゴシック" panose="020B0400000000000000" pitchFamily="49" charset="-128"/>
              </a:rPr>
              <a:t>ha</a:t>
            </a:r>
            <a:r>
              <a:rPr lang="ja-JP" altLang="en-US" sz="1700" dirty="0">
                <a:solidFill>
                  <a:schemeClr val="tx1"/>
                </a:solidFill>
                <a:latin typeface="BIZ UDゴシック" panose="020B0400000000000000" pitchFamily="49" charset="-128"/>
                <a:ea typeface="BIZ UDゴシック" panose="020B0400000000000000" pitchFamily="49" charset="-128"/>
              </a:rPr>
              <a:t>）は以下のとおりとなります。</a:t>
            </a:r>
            <a:endParaRPr lang="en-US" altLang="ja-JP" sz="1700" dirty="0">
              <a:solidFill>
                <a:schemeClr val="tx1"/>
              </a:solidFill>
              <a:latin typeface="BIZ UDゴシック" panose="020B0400000000000000" pitchFamily="49" charset="-128"/>
              <a:ea typeface="BIZ UDゴシック" panose="020B0400000000000000" pitchFamily="49" charset="-128"/>
            </a:endParaRPr>
          </a:p>
        </p:txBody>
      </p:sp>
      <p:grpSp>
        <p:nvGrpSpPr>
          <p:cNvPr id="7" name="グループ化 6">
            <a:extLst>
              <a:ext uri="{FF2B5EF4-FFF2-40B4-BE49-F238E27FC236}">
                <a16:creationId xmlns:a16="http://schemas.microsoft.com/office/drawing/2014/main" id="{0D97D729-5DDD-41B2-B386-0AF5F87A6282}"/>
              </a:ext>
            </a:extLst>
          </p:cNvPr>
          <p:cNvGrpSpPr/>
          <p:nvPr/>
        </p:nvGrpSpPr>
        <p:grpSpPr>
          <a:xfrm>
            <a:off x="1808792" y="1896798"/>
            <a:ext cx="812274" cy="465381"/>
            <a:chOff x="1618486" y="1623659"/>
            <a:chExt cx="812274" cy="465381"/>
          </a:xfrm>
        </p:grpSpPr>
        <p:pic>
          <p:nvPicPr>
            <p:cNvPr id="4" name="図 3">
              <a:extLst>
                <a:ext uri="{FF2B5EF4-FFF2-40B4-BE49-F238E27FC236}">
                  <a16:creationId xmlns:a16="http://schemas.microsoft.com/office/drawing/2014/main" id="{377753D5-CEFC-49EE-B0CD-DE8F140565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6821" y="1623659"/>
              <a:ext cx="583939" cy="456513"/>
            </a:xfrm>
            <a:prstGeom prst="rect">
              <a:avLst/>
            </a:prstGeom>
          </p:spPr>
        </p:pic>
        <p:pic>
          <p:nvPicPr>
            <p:cNvPr id="70" name="図 69">
              <a:extLst>
                <a:ext uri="{FF2B5EF4-FFF2-40B4-BE49-F238E27FC236}">
                  <a16:creationId xmlns:a16="http://schemas.microsoft.com/office/drawing/2014/main" id="{42C0AA45-2E19-490E-9F08-EF259CBB1D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8486" y="1632527"/>
              <a:ext cx="583939" cy="456513"/>
            </a:xfrm>
            <a:prstGeom prst="rect">
              <a:avLst/>
            </a:prstGeom>
          </p:spPr>
        </p:pic>
      </p:grpSp>
      <p:grpSp>
        <p:nvGrpSpPr>
          <p:cNvPr id="10" name="グループ化 9">
            <a:extLst>
              <a:ext uri="{FF2B5EF4-FFF2-40B4-BE49-F238E27FC236}">
                <a16:creationId xmlns:a16="http://schemas.microsoft.com/office/drawing/2014/main" id="{6206CB86-2A25-4537-BE80-DB46A0D1FA5E}"/>
              </a:ext>
            </a:extLst>
          </p:cNvPr>
          <p:cNvGrpSpPr/>
          <p:nvPr/>
        </p:nvGrpSpPr>
        <p:grpSpPr>
          <a:xfrm>
            <a:off x="1941211" y="3160224"/>
            <a:ext cx="639905" cy="532768"/>
            <a:chOff x="-962593" y="2667443"/>
            <a:chExt cx="639905" cy="532768"/>
          </a:xfrm>
        </p:grpSpPr>
        <p:pic>
          <p:nvPicPr>
            <p:cNvPr id="6" name="図 5">
              <a:extLst>
                <a:ext uri="{FF2B5EF4-FFF2-40B4-BE49-F238E27FC236}">
                  <a16:creationId xmlns:a16="http://schemas.microsoft.com/office/drawing/2014/main" id="{7B7D3E9A-730F-4B1A-9CB9-B74662FBFC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583" y="2667443"/>
              <a:ext cx="340895" cy="529289"/>
            </a:xfrm>
            <a:prstGeom prst="rect">
              <a:avLst/>
            </a:prstGeom>
          </p:spPr>
        </p:pic>
        <p:grpSp>
          <p:nvGrpSpPr>
            <p:cNvPr id="9" name="グループ化 8">
              <a:extLst>
                <a:ext uri="{FF2B5EF4-FFF2-40B4-BE49-F238E27FC236}">
                  <a16:creationId xmlns:a16="http://schemas.microsoft.com/office/drawing/2014/main" id="{CD63AED3-A968-47A7-A275-E7E80EAE96B9}"/>
                </a:ext>
              </a:extLst>
            </p:cNvPr>
            <p:cNvGrpSpPr/>
            <p:nvPr/>
          </p:nvGrpSpPr>
          <p:grpSpPr>
            <a:xfrm>
              <a:off x="-962593" y="2668351"/>
              <a:ext cx="546648" cy="531860"/>
              <a:chOff x="2941881" y="2668351"/>
              <a:chExt cx="546648" cy="531860"/>
            </a:xfrm>
          </p:grpSpPr>
          <p:pic>
            <p:nvPicPr>
              <p:cNvPr id="96" name="図 95">
                <a:extLst>
                  <a:ext uri="{FF2B5EF4-FFF2-40B4-BE49-F238E27FC236}">
                    <a16:creationId xmlns:a16="http://schemas.microsoft.com/office/drawing/2014/main" id="{C89F1F26-80D8-46AC-B5A8-100F9EC365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7634" y="2668351"/>
                <a:ext cx="340895" cy="528381"/>
              </a:xfrm>
              <a:prstGeom prst="rect">
                <a:avLst/>
              </a:prstGeom>
            </p:spPr>
          </p:pic>
          <p:pic>
            <p:nvPicPr>
              <p:cNvPr id="105" name="図 104">
                <a:extLst>
                  <a:ext uri="{FF2B5EF4-FFF2-40B4-BE49-F238E27FC236}">
                    <a16:creationId xmlns:a16="http://schemas.microsoft.com/office/drawing/2014/main" id="{522A1727-36BF-40A5-8D6B-41A6CBE16B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4899" y="2671830"/>
                <a:ext cx="340895" cy="528381"/>
              </a:xfrm>
              <a:prstGeom prst="rect">
                <a:avLst/>
              </a:prstGeom>
            </p:spPr>
          </p:pic>
          <p:pic>
            <p:nvPicPr>
              <p:cNvPr id="106" name="図 105">
                <a:extLst>
                  <a:ext uri="{FF2B5EF4-FFF2-40B4-BE49-F238E27FC236}">
                    <a16:creationId xmlns:a16="http://schemas.microsoft.com/office/drawing/2014/main" id="{C3B70CC5-D9F7-4D8E-BB89-17A3BB222B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1881" y="2671830"/>
                <a:ext cx="340895" cy="528381"/>
              </a:xfrm>
              <a:prstGeom prst="rect">
                <a:avLst/>
              </a:prstGeom>
            </p:spPr>
          </p:pic>
        </p:grpSp>
      </p:grpSp>
      <p:grpSp>
        <p:nvGrpSpPr>
          <p:cNvPr id="13" name="グループ化 12">
            <a:extLst>
              <a:ext uri="{FF2B5EF4-FFF2-40B4-BE49-F238E27FC236}">
                <a16:creationId xmlns:a16="http://schemas.microsoft.com/office/drawing/2014/main" id="{2C52912B-14FB-434F-A012-2C4B763C0A4A}"/>
              </a:ext>
            </a:extLst>
          </p:cNvPr>
          <p:cNvGrpSpPr/>
          <p:nvPr/>
        </p:nvGrpSpPr>
        <p:grpSpPr>
          <a:xfrm>
            <a:off x="1774996" y="4478923"/>
            <a:ext cx="757603" cy="577121"/>
            <a:chOff x="1746546" y="3832768"/>
            <a:chExt cx="757603" cy="577121"/>
          </a:xfrm>
        </p:grpSpPr>
        <p:pic>
          <p:nvPicPr>
            <p:cNvPr id="17" name="図 16">
              <a:extLst>
                <a:ext uri="{FF2B5EF4-FFF2-40B4-BE49-F238E27FC236}">
                  <a16:creationId xmlns:a16="http://schemas.microsoft.com/office/drawing/2014/main" id="{EE8C5E9F-7D46-44CE-8C82-9F055AF375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6546" y="3832768"/>
              <a:ext cx="590415" cy="577121"/>
            </a:xfrm>
            <a:prstGeom prst="rect">
              <a:avLst/>
            </a:prstGeom>
          </p:spPr>
        </p:pic>
        <p:pic>
          <p:nvPicPr>
            <p:cNvPr id="95" name="図 94">
              <a:extLst>
                <a:ext uri="{FF2B5EF4-FFF2-40B4-BE49-F238E27FC236}">
                  <a16:creationId xmlns:a16="http://schemas.microsoft.com/office/drawing/2014/main" id="{D0E8E078-A00A-4478-B59E-BA07852850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5446" y="3832768"/>
              <a:ext cx="668703" cy="577121"/>
            </a:xfrm>
            <a:prstGeom prst="rect">
              <a:avLst/>
            </a:prstGeom>
          </p:spPr>
        </p:pic>
      </p:grpSp>
      <p:grpSp>
        <p:nvGrpSpPr>
          <p:cNvPr id="12" name="グループ化 11">
            <a:extLst>
              <a:ext uri="{FF2B5EF4-FFF2-40B4-BE49-F238E27FC236}">
                <a16:creationId xmlns:a16="http://schemas.microsoft.com/office/drawing/2014/main" id="{E6EF6D9D-7DCE-4262-894C-42DAECA46D54}"/>
              </a:ext>
            </a:extLst>
          </p:cNvPr>
          <p:cNvGrpSpPr/>
          <p:nvPr/>
        </p:nvGrpSpPr>
        <p:grpSpPr>
          <a:xfrm>
            <a:off x="1861453" y="5691713"/>
            <a:ext cx="861844" cy="484542"/>
            <a:chOff x="1830020" y="5013846"/>
            <a:chExt cx="861844" cy="484542"/>
          </a:xfrm>
        </p:grpSpPr>
        <p:pic>
          <p:nvPicPr>
            <p:cNvPr id="15" name="図 14">
              <a:extLst>
                <a:ext uri="{FF2B5EF4-FFF2-40B4-BE49-F238E27FC236}">
                  <a16:creationId xmlns:a16="http://schemas.microsoft.com/office/drawing/2014/main" id="{BE9BBCCC-5202-471D-ABE8-6DE06B6676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0020" y="5013846"/>
              <a:ext cx="504660" cy="474471"/>
            </a:xfrm>
            <a:prstGeom prst="rect">
              <a:avLst/>
            </a:prstGeom>
          </p:spPr>
        </p:pic>
        <p:pic>
          <p:nvPicPr>
            <p:cNvPr id="21" name="図 20">
              <a:extLst>
                <a:ext uri="{FF2B5EF4-FFF2-40B4-BE49-F238E27FC236}">
                  <a16:creationId xmlns:a16="http://schemas.microsoft.com/office/drawing/2014/main" id="{41DF058A-577D-449D-96BE-B3AB2FB2F5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43258" y="5023917"/>
              <a:ext cx="748606" cy="474471"/>
            </a:xfrm>
            <a:prstGeom prst="rect">
              <a:avLst/>
            </a:prstGeom>
          </p:spPr>
        </p:pic>
      </p:grpSp>
      <p:sp>
        <p:nvSpPr>
          <p:cNvPr id="3" name="テキスト ボックス 2">
            <a:extLst>
              <a:ext uri="{FF2B5EF4-FFF2-40B4-BE49-F238E27FC236}">
                <a16:creationId xmlns:a16="http://schemas.microsoft.com/office/drawing/2014/main" id="{7E153B8A-508A-4CA4-9881-30BA1D27A867}"/>
              </a:ext>
            </a:extLst>
          </p:cNvPr>
          <p:cNvSpPr txBox="1"/>
          <p:nvPr/>
        </p:nvSpPr>
        <p:spPr>
          <a:xfrm>
            <a:off x="65946" y="1395335"/>
            <a:ext cx="430887" cy="2522037"/>
          </a:xfrm>
          <a:prstGeom prst="rect">
            <a:avLst/>
          </a:prstGeom>
          <a:solidFill>
            <a:srgbClr val="4E6255"/>
          </a:solidFill>
        </p:spPr>
        <p:txBody>
          <a:bodyPr vert="eaVert" wrap="square" rtlCol="0">
            <a:spAutoFit/>
          </a:bodyPr>
          <a:lstStyle/>
          <a:p>
            <a:pPr algn="ctr"/>
            <a:r>
              <a:rPr kumimoji="1" lang="ja-JP" altLang="en-US" sz="1600" dirty="0">
                <a:solidFill>
                  <a:schemeClr val="bg1"/>
                </a:solidFill>
                <a:latin typeface="BIZ UDゴシック" panose="020B0400000000000000" pitchFamily="49" charset="-128"/>
                <a:ea typeface="BIZ UDゴシック" panose="020B0400000000000000" pitchFamily="49" charset="-128"/>
              </a:rPr>
              <a:t>スギ・ヒノキ人工林</a:t>
            </a:r>
          </a:p>
        </p:txBody>
      </p:sp>
      <p:sp>
        <p:nvSpPr>
          <p:cNvPr id="84" name="テキスト ボックス 83">
            <a:extLst>
              <a:ext uri="{FF2B5EF4-FFF2-40B4-BE49-F238E27FC236}">
                <a16:creationId xmlns:a16="http://schemas.microsoft.com/office/drawing/2014/main" id="{DD34B53D-A2C5-4ABB-B33A-A9F0483B424D}"/>
              </a:ext>
            </a:extLst>
          </p:cNvPr>
          <p:cNvSpPr txBox="1"/>
          <p:nvPr/>
        </p:nvSpPr>
        <p:spPr>
          <a:xfrm>
            <a:off x="65086" y="4008732"/>
            <a:ext cx="430887" cy="2522038"/>
          </a:xfrm>
          <a:prstGeom prst="rect">
            <a:avLst/>
          </a:prstGeom>
          <a:solidFill>
            <a:srgbClr val="FF6600"/>
          </a:solidFill>
        </p:spPr>
        <p:txBody>
          <a:bodyPr vert="eaVert" wrap="square" rtlCol="0">
            <a:spAutoFit/>
          </a:bodyPr>
          <a:lstStyle/>
          <a:p>
            <a:pPr algn="ctr"/>
            <a:r>
              <a:rPr kumimoji="1" lang="ja-JP" altLang="en-US" sz="1600" dirty="0">
                <a:solidFill>
                  <a:schemeClr val="bg1"/>
                </a:solidFill>
                <a:latin typeface="BIZ UDゴシック" panose="020B0400000000000000" pitchFamily="49" charset="-128"/>
                <a:ea typeface="BIZ UDゴシック" panose="020B0400000000000000" pitchFamily="49" charset="-128"/>
              </a:rPr>
              <a:t>広葉樹林・竹林・マツ林</a:t>
            </a:r>
          </a:p>
        </p:txBody>
      </p:sp>
      <p:sp>
        <p:nvSpPr>
          <p:cNvPr id="5" name="正方形/長方形 4">
            <a:extLst>
              <a:ext uri="{FF2B5EF4-FFF2-40B4-BE49-F238E27FC236}">
                <a16:creationId xmlns:a16="http://schemas.microsoft.com/office/drawing/2014/main" id="{C617FE37-D700-45D6-818A-A98B9610A21C}"/>
              </a:ext>
            </a:extLst>
          </p:cNvPr>
          <p:cNvSpPr/>
          <p:nvPr/>
        </p:nvSpPr>
        <p:spPr>
          <a:xfrm>
            <a:off x="65182" y="1401686"/>
            <a:ext cx="9762172" cy="2515686"/>
          </a:xfrm>
          <a:prstGeom prst="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正方形/長方形 84">
            <a:extLst>
              <a:ext uri="{FF2B5EF4-FFF2-40B4-BE49-F238E27FC236}">
                <a16:creationId xmlns:a16="http://schemas.microsoft.com/office/drawing/2014/main" id="{45A0C1D5-1F73-43D4-8696-D1422E50F457}"/>
              </a:ext>
            </a:extLst>
          </p:cNvPr>
          <p:cNvSpPr/>
          <p:nvPr/>
        </p:nvSpPr>
        <p:spPr>
          <a:xfrm>
            <a:off x="65182" y="3998200"/>
            <a:ext cx="9762172" cy="2526534"/>
          </a:xfrm>
          <a:prstGeom prst="rect">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正方形/長方形 85">
            <a:extLst>
              <a:ext uri="{FF2B5EF4-FFF2-40B4-BE49-F238E27FC236}">
                <a16:creationId xmlns:a16="http://schemas.microsoft.com/office/drawing/2014/main" id="{B4D501D5-C975-4C2A-AA1A-236F1CE4ADA9}"/>
              </a:ext>
            </a:extLst>
          </p:cNvPr>
          <p:cNvSpPr/>
          <p:nvPr/>
        </p:nvSpPr>
        <p:spPr>
          <a:xfrm>
            <a:off x="8836352" y="44970"/>
            <a:ext cx="944732" cy="374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kumimoji="1" lang="en-US" altLang="ja-JP" sz="1100" dirty="0">
                <a:solidFill>
                  <a:schemeClr val="tx1"/>
                </a:solidFill>
                <a:latin typeface="BIZ UDゴシック" panose="020B0400000000000000" pitchFamily="49" charset="-128"/>
                <a:ea typeface="BIZ UDゴシック" panose="020B0400000000000000" pitchFamily="49" charset="-128"/>
              </a:rPr>
              <a:t>R8.3.23</a:t>
            </a:r>
          </a:p>
          <a:p>
            <a:pPr algn="ctr"/>
            <a:r>
              <a:rPr kumimoji="1" lang="ja-JP" altLang="en-US" sz="1100" dirty="0">
                <a:solidFill>
                  <a:schemeClr val="tx1"/>
                </a:solidFill>
                <a:latin typeface="BIZ UDゴシック" panose="020B0400000000000000" pitchFamily="49" charset="-128"/>
                <a:ea typeface="BIZ UDゴシック" panose="020B0400000000000000" pitchFamily="49" charset="-128"/>
              </a:rPr>
              <a:t>みどり推進室</a:t>
            </a:r>
          </a:p>
        </p:txBody>
      </p:sp>
      <p:sp>
        <p:nvSpPr>
          <p:cNvPr id="88" name="正方形/長方形 87">
            <a:extLst>
              <a:ext uri="{FF2B5EF4-FFF2-40B4-BE49-F238E27FC236}">
                <a16:creationId xmlns:a16="http://schemas.microsoft.com/office/drawing/2014/main" id="{24858122-FCF9-40F9-9757-6BA3890FE9DE}"/>
              </a:ext>
            </a:extLst>
          </p:cNvPr>
          <p:cNvSpPr/>
          <p:nvPr/>
        </p:nvSpPr>
        <p:spPr>
          <a:xfrm>
            <a:off x="2714138" y="2184190"/>
            <a:ext cx="1620000" cy="423275"/>
          </a:xfrm>
          <a:prstGeom prst="rect">
            <a:avLst/>
          </a:prstGeom>
          <a:solidFill>
            <a:srgbClr val="2E4636">
              <a:alpha val="84706"/>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b="1" dirty="0">
                <a:solidFill>
                  <a:srgbClr val="FFFF00"/>
                </a:solidFill>
                <a:latin typeface="BIZ UDゴシック" panose="020B0400000000000000" pitchFamily="49" charset="-128"/>
                <a:ea typeface="BIZ UDゴシック" panose="020B0400000000000000" pitchFamily="49" charset="-128"/>
              </a:rPr>
              <a:t>141</a:t>
            </a:r>
            <a:r>
              <a:rPr kumimoji="1" lang="ja-JP" altLang="en-US" sz="1200" b="1" dirty="0">
                <a:solidFill>
                  <a:srgbClr val="FFFF00"/>
                </a:solidFill>
                <a:latin typeface="BIZ UDゴシック" panose="020B0400000000000000" pitchFamily="49" charset="-128"/>
                <a:ea typeface="BIZ UDゴシック" panose="020B0400000000000000" pitchFamily="49" charset="-128"/>
              </a:rPr>
              <a:t>（</a:t>
            </a:r>
            <a:r>
              <a:rPr kumimoji="1" lang="en-US" altLang="ja-JP" sz="1200" b="1" dirty="0">
                <a:solidFill>
                  <a:srgbClr val="FFFF00"/>
                </a:solidFill>
                <a:latin typeface="BIZ UDゴシック" panose="020B0400000000000000" pitchFamily="49" charset="-128"/>
                <a:ea typeface="BIZ UDゴシック" panose="020B0400000000000000" pitchFamily="49" charset="-128"/>
              </a:rPr>
              <a:t>6,884ha)</a:t>
            </a:r>
            <a:endParaRPr kumimoji="1" lang="ja-JP" altLang="en-US" sz="1200" b="1" dirty="0">
              <a:solidFill>
                <a:srgbClr val="FFFF00"/>
              </a:solidFill>
              <a:latin typeface="BIZ UDゴシック" panose="020B0400000000000000" pitchFamily="49" charset="-128"/>
              <a:ea typeface="BIZ UDゴシック" panose="020B0400000000000000" pitchFamily="49" charset="-128"/>
            </a:endParaRPr>
          </a:p>
        </p:txBody>
      </p:sp>
      <p:sp>
        <p:nvSpPr>
          <p:cNvPr id="94" name="正方形/長方形 93">
            <a:extLst>
              <a:ext uri="{FF2B5EF4-FFF2-40B4-BE49-F238E27FC236}">
                <a16:creationId xmlns:a16="http://schemas.microsoft.com/office/drawing/2014/main" id="{BAEF45D9-A716-4CEC-926D-C27AA95E3D56}"/>
              </a:ext>
            </a:extLst>
          </p:cNvPr>
          <p:cNvSpPr/>
          <p:nvPr/>
        </p:nvSpPr>
        <p:spPr>
          <a:xfrm>
            <a:off x="4380599" y="2182277"/>
            <a:ext cx="1620000" cy="433809"/>
          </a:xfrm>
          <a:prstGeom prst="rect">
            <a:avLst/>
          </a:prstGeom>
          <a:solidFill>
            <a:srgbClr val="307C42">
              <a:alpha val="8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dirty="0">
                <a:solidFill>
                  <a:schemeClr val="bg1"/>
                </a:solidFill>
                <a:latin typeface="BIZ UDゴシック" panose="020B0400000000000000" pitchFamily="49" charset="-128"/>
                <a:ea typeface="BIZ UDゴシック" panose="020B0400000000000000" pitchFamily="49" charset="-128"/>
              </a:rPr>
              <a:t>105(4,581ha)</a:t>
            </a:r>
            <a:endParaRPr kumimoji="1" lang="ja-JP" altLang="en-US" sz="1200" dirty="0">
              <a:solidFill>
                <a:schemeClr val="bg1"/>
              </a:solidFill>
              <a:latin typeface="BIZ UDゴシック" panose="020B0400000000000000" pitchFamily="49" charset="-128"/>
              <a:ea typeface="BIZ UDゴシック" panose="020B0400000000000000" pitchFamily="49" charset="-128"/>
            </a:endParaRPr>
          </a:p>
        </p:txBody>
      </p:sp>
      <p:sp>
        <p:nvSpPr>
          <p:cNvPr id="107" name="正方形/長方形 106">
            <a:extLst>
              <a:ext uri="{FF2B5EF4-FFF2-40B4-BE49-F238E27FC236}">
                <a16:creationId xmlns:a16="http://schemas.microsoft.com/office/drawing/2014/main" id="{F12B5C89-6FBC-4281-99A0-F94DC7CEEA95}"/>
              </a:ext>
            </a:extLst>
          </p:cNvPr>
          <p:cNvSpPr/>
          <p:nvPr/>
        </p:nvSpPr>
        <p:spPr>
          <a:xfrm>
            <a:off x="6081941" y="2182277"/>
            <a:ext cx="1620000" cy="427550"/>
          </a:xfrm>
          <a:prstGeom prst="rect">
            <a:avLst/>
          </a:prstGeom>
          <a:solidFill>
            <a:srgbClr val="71D1A3">
              <a:alpha val="7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130(3,881ha)</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112" name="正方形/長方形 111">
            <a:extLst>
              <a:ext uri="{FF2B5EF4-FFF2-40B4-BE49-F238E27FC236}">
                <a16:creationId xmlns:a16="http://schemas.microsoft.com/office/drawing/2014/main" id="{83B61F98-8E06-4CB4-AC3B-AEB1D6F9BA91}"/>
              </a:ext>
            </a:extLst>
          </p:cNvPr>
          <p:cNvSpPr/>
          <p:nvPr/>
        </p:nvSpPr>
        <p:spPr>
          <a:xfrm>
            <a:off x="2727583" y="3403180"/>
            <a:ext cx="1620000" cy="408827"/>
          </a:xfrm>
          <a:prstGeom prst="rect">
            <a:avLst/>
          </a:prstGeom>
          <a:solidFill>
            <a:srgbClr val="440652">
              <a:alpha val="74902"/>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b="1" dirty="0">
                <a:solidFill>
                  <a:srgbClr val="FFFF00"/>
                </a:solidFill>
                <a:latin typeface="BIZ UDゴシック" panose="020B0400000000000000" pitchFamily="49" charset="-128"/>
                <a:ea typeface="BIZ UDゴシック" panose="020B0400000000000000" pitchFamily="49" charset="-128"/>
              </a:rPr>
              <a:t>34(1,208ha)</a:t>
            </a:r>
            <a:endParaRPr kumimoji="1" lang="ja-JP" altLang="en-US" sz="1200" b="1" dirty="0">
              <a:solidFill>
                <a:srgbClr val="FFFF00"/>
              </a:solidFill>
              <a:latin typeface="BIZ UDゴシック" panose="020B0400000000000000" pitchFamily="49" charset="-128"/>
              <a:ea typeface="BIZ UDゴシック" panose="020B0400000000000000" pitchFamily="49" charset="-128"/>
            </a:endParaRPr>
          </a:p>
        </p:txBody>
      </p:sp>
      <p:sp>
        <p:nvSpPr>
          <p:cNvPr id="116" name="正方形/長方形 115">
            <a:extLst>
              <a:ext uri="{FF2B5EF4-FFF2-40B4-BE49-F238E27FC236}">
                <a16:creationId xmlns:a16="http://schemas.microsoft.com/office/drawing/2014/main" id="{974B7241-8CEC-4E51-A541-270FAFC1C417}"/>
              </a:ext>
            </a:extLst>
          </p:cNvPr>
          <p:cNvSpPr/>
          <p:nvPr/>
        </p:nvSpPr>
        <p:spPr>
          <a:xfrm>
            <a:off x="4404762" y="3384552"/>
            <a:ext cx="1620000" cy="422534"/>
          </a:xfrm>
          <a:prstGeom prst="rect">
            <a:avLst/>
          </a:prstGeom>
          <a:solidFill>
            <a:srgbClr val="8B4184">
              <a:alpha val="7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dirty="0">
                <a:solidFill>
                  <a:schemeClr val="bg1"/>
                </a:solidFill>
                <a:latin typeface="BIZ UDゴシック" panose="020B0400000000000000" pitchFamily="49" charset="-128"/>
                <a:ea typeface="BIZ UDゴシック" panose="020B0400000000000000" pitchFamily="49" charset="-128"/>
              </a:rPr>
              <a:t>25(715ha)</a:t>
            </a:r>
            <a:endParaRPr kumimoji="1" lang="ja-JP" altLang="en-US" sz="1200" dirty="0">
              <a:solidFill>
                <a:schemeClr val="bg1"/>
              </a:solidFill>
              <a:latin typeface="BIZ UDゴシック" panose="020B0400000000000000" pitchFamily="49" charset="-128"/>
              <a:ea typeface="BIZ UDゴシック" panose="020B0400000000000000" pitchFamily="49" charset="-128"/>
            </a:endParaRPr>
          </a:p>
        </p:txBody>
      </p:sp>
      <p:sp>
        <p:nvSpPr>
          <p:cNvPr id="117" name="正方形/長方形 116">
            <a:extLst>
              <a:ext uri="{FF2B5EF4-FFF2-40B4-BE49-F238E27FC236}">
                <a16:creationId xmlns:a16="http://schemas.microsoft.com/office/drawing/2014/main" id="{15372158-C7D2-46B6-933E-39000034CBA8}"/>
              </a:ext>
            </a:extLst>
          </p:cNvPr>
          <p:cNvSpPr/>
          <p:nvPr/>
        </p:nvSpPr>
        <p:spPr>
          <a:xfrm>
            <a:off x="6113013" y="3369924"/>
            <a:ext cx="1620000" cy="432082"/>
          </a:xfrm>
          <a:prstGeom prst="rect">
            <a:avLst/>
          </a:prstGeom>
          <a:solidFill>
            <a:srgbClr val="C634B5">
              <a:alpha val="40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78(370ha)</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118" name="正方形/長方形 117">
            <a:extLst>
              <a:ext uri="{FF2B5EF4-FFF2-40B4-BE49-F238E27FC236}">
                <a16:creationId xmlns:a16="http://schemas.microsoft.com/office/drawing/2014/main" id="{1286172A-8950-4844-8E34-3945B5A31371}"/>
              </a:ext>
            </a:extLst>
          </p:cNvPr>
          <p:cNvSpPr/>
          <p:nvPr/>
        </p:nvSpPr>
        <p:spPr>
          <a:xfrm>
            <a:off x="2723576" y="4806484"/>
            <a:ext cx="1620000" cy="429512"/>
          </a:xfrm>
          <a:prstGeom prst="rect">
            <a:avLst/>
          </a:prstGeom>
          <a:solidFill>
            <a:srgbClr val="421E06">
              <a:alpha val="69804"/>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b="1" dirty="0">
                <a:solidFill>
                  <a:srgbClr val="FFFF00"/>
                </a:solidFill>
                <a:latin typeface="BIZ UDゴシック" panose="020B0400000000000000" pitchFamily="49" charset="-128"/>
                <a:ea typeface="BIZ UDゴシック" panose="020B0400000000000000" pitchFamily="49" charset="-128"/>
              </a:rPr>
              <a:t>144(4,879ha)</a:t>
            </a:r>
            <a:endParaRPr kumimoji="1" lang="ja-JP" altLang="en-US" sz="1200" b="1" dirty="0">
              <a:solidFill>
                <a:srgbClr val="FFFF00"/>
              </a:solidFill>
              <a:latin typeface="BIZ UDゴシック" panose="020B0400000000000000" pitchFamily="49" charset="-128"/>
              <a:ea typeface="BIZ UDゴシック" panose="020B0400000000000000" pitchFamily="49" charset="-128"/>
            </a:endParaRPr>
          </a:p>
        </p:txBody>
      </p:sp>
      <p:sp>
        <p:nvSpPr>
          <p:cNvPr id="119" name="正方形/長方形 118">
            <a:extLst>
              <a:ext uri="{FF2B5EF4-FFF2-40B4-BE49-F238E27FC236}">
                <a16:creationId xmlns:a16="http://schemas.microsoft.com/office/drawing/2014/main" id="{D7591F78-EF4F-4EC5-85C5-FCE974974D7D}"/>
              </a:ext>
            </a:extLst>
          </p:cNvPr>
          <p:cNvSpPr/>
          <p:nvPr/>
        </p:nvSpPr>
        <p:spPr>
          <a:xfrm>
            <a:off x="4398617" y="4806484"/>
            <a:ext cx="1620000" cy="429512"/>
          </a:xfrm>
          <a:prstGeom prst="rect">
            <a:avLst/>
          </a:prstGeom>
          <a:solidFill>
            <a:srgbClr val="A27B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b="1" dirty="0">
                <a:solidFill>
                  <a:schemeClr val="bg1"/>
                </a:solidFill>
                <a:latin typeface="BIZ UDゴシック" panose="020B0400000000000000" pitchFamily="49" charset="-128"/>
                <a:ea typeface="BIZ UDゴシック" panose="020B0400000000000000" pitchFamily="49" charset="-128"/>
              </a:rPr>
              <a:t>167(6,807)</a:t>
            </a:r>
            <a:endParaRPr kumimoji="1" lang="ja-JP" altLang="en-US" sz="1200" b="1" dirty="0">
              <a:solidFill>
                <a:schemeClr val="bg1"/>
              </a:solidFill>
              <a:latin typeface="BIZ UDゴシック" panose="020B0400000000000000" pitchFamily="49" charset="-128"/>
              <a:ea typeface="BIZ UDゴシック" panose="020B0400000000000000" pitchFamily="49" charset="-128"/>
            </a:endParaRPr>
          </a:p>
        </p:txBody>
      </p:sp>
      <p:sp>
        <p:nvSpPr>
          <p:cNvPr id="135" name="正方形/長方形 134">
            <a:extLst>
              <a:ext uri="{FF2B5EF4-FFF2-40B4-BE49-F238E27FC236}">
                <a16:creationId xmlns:a16="http://schemas.microsoft.com/office/drawing/2014/main" id="{C2E67841-CF78-4E92-9C4E-F2BA92CA75FE}"/>
              </a:ext>
            </a:extLst>
          </p:cNvPr>
          <p:cNvSpPr/>
          <p:nvPr/>
        </p:nvSpPr>
        <p:spPr>
          <a:xfrm>
            <a:off x="6122402" y="4788449"/>
            <a:ext cx="1620000" cy="429512"/>
          </a:xfrm>
          <a:prstGeom prst="rect">
            <a:avLst/>
          </a:prstGeom>
          <a:solidFill>
            <a:srgbClr val="DD8E19">
              <a:alpha val="49804"/>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686(11,256ha)</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136" name="正方形/長方形 135">
            <a:extLst>
              <a:ext uri="{FF2B5EF4-FFF2-40B4-BE49-F238E27FC236}">
                <a16:creationId xmlns:a16="http://schemas.microsoft.com/office/drawing/2014/main" id="{9C28AD63-89E5-4795-B8D8-CE8D3DAED395}"/>
              </a:ext>
            </a:extLst>
          </p:cNvPr>
          <p:cNvSpPr/>
          <p:nvPr/>
        </p:nvSpPr>
        <p:spPr>
          <a:xfrm>
            <a:off x="2751685" y="6015698"/>
            <a:ext cx="3312000" cy="437432"/>
          </a:xfrm>
          <a:prstGeom prst="rect">
            <a:avLst/>
          </a:prstGeom>
          <a:solidFill>
            <a:srgbClr val="FF66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300" b="1" dirty="0">
                <a:solidFill>
                  <a:srgbClr val="FFFF00"/>
                </a:solidFill>
                <a:latin typeface="BIZ UDゴシック" panose="020B0400000000000000" pitchFamily="49" charset="-128"/>
                <a:ea typeface="BIZ UDゴシック" panose="020B0400000000000000" pitchFamily="49" charset="-128"/>
              </a:rPr>
              <a:t>233(6,530ha)</a:t>
            </a:r>
            <a:endParaRPr kumimoji="1" lang="ja-JP" altLang="en-US" sz="1300" b="1" dirty="0">
              <a:solidFill>
                <a:srgbClr val="FFFF00"/>
              </a:solidFill>
              <a:latin typeface="BIZ UDゴシック" panose="020B0400000000000000" pitchFamily="49" charset="-128"/>
              <a:ea typeface="BIZ UDゴシック" panose="020B0400000000000000" pitchFamily="49" charset="-128"/>
            </a:endParaRPr>
          </a:p>
        </p:txBody>
      </p:sp>
      <p:sp>
        <p:nvSpPr>
          <p:cNvPr id="137" name="正方形/長方形 136">
            <a:extLst>
              <a:ext uri="{FF2B5EF4-FFF2-40B4-BE49-F238E27FC236}">
                <a16:creationId xmlns:a16="http://schemas.microsoft.com/office/drawing/2014/main" id="{5CDAA8BD-96DF-4BB8-A641-027B605D9B69}"/>
              </a:ext>
            </a:extLst>
          </p:cNvPr>
          <p:cNvSpPr/>
          <p:nvPr/>
        </p:nvSpPr>
        <p:spPr>
          <a:xfrm>
            <a:off x="6136576" y="6001163"/>
            <a:ext cx="1620000" cy="437953"/>
          </a:xfrm>
          <a:prstGeom prst="rect">
            <a:avLst/>
          </a:prstGeom>
          <a:solidFill>
            <a:srgbClr val="FF3809">
              <a:alpha val="4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1,173(5,889ha)</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141" name="テキスト ボックス 140">
            <a:extLst>
              <a:ext uri="{FF2B5EF4-FFF2-40B4-BE49-F238E27FC236}">
                <a16:creationId xmlns:a16="http://schemas.microsoft.com/office/drawing/2014/main" id="{FA1A8FFA-F228-4CF1-8472-465562B58E37}"/>
              </a:ext>
            </a:extLst>
          </p:cNvPr>
          <p:cNvSpPr txBox="1"/>
          <p:nvPr/>
        </p:nvSpPr>
        <p:spPr>
          <a:xfrm>
            <a:off x="7908783" y="2073721"/>
            <a:ext cx="1341085" cy="216000"/>
          </a:xfrm>
          <a:prstGeom prst="rect">
            <a:avLst/>
          </a:prstGeom>
          <a:noFill/>
        </p:spPr>
        <p:txBody>
          <a:bodyPr wrap="square" lIns="0" tIns="0" rIns="0" bIns="0" rtlCol="0">
            <a:noAutofit/>
          </a:bodyPr>
          <a:lstStyle/>
          <a:p>
            <a:pPr algn="ctr"/>
            <a:r>
              <a:rPr lang="ja-JP" altLang="en-US" sz="1400" b="1" dirty="0">
                <a:solidFill>
                  <a:srgbClr val="2E4636"/>
                </a:solidFill>
                <a:latin typeface="BIZ UDPゴシック" panose="020B0400000000000000" pitchFamily="50" charset="-128"/>
                <a:ea typeface="BIZ UDPゴシック" panose="020B0400000000000000" pitchFamily="50" charset="-128"/>
              </a:rPr>
              <a:t>合　計</a:t>
            </a:r>
          </a:p>
        </p:txBody>
      </p:sp>
      <p:sp>
        <p:nvSpPr>
          <p:cNvPr id="142" name="テキスト ボックス 141">
            <a:extLst>
              <a:ext uri="{FF2B5EF4-FFF2-40B4-BE49-F238E27FC236}">
                <a16:creationId xmlns:a16="http://schemas.microsoft.com/office/drawing/2014/main" id="{34694420-FDC2-401F-893E-B985A8E6BB06}"/>
              </a:ext>
            </a:extLst>
          </p:cNvPr>
          <p:cNvSpPr txBox="1"/>
          <p:nvPr/>
        </p:nvSpPr>
        <p:spPr>
          <a:xfrm>
            <a:off x="7927865" y="2328576"/>
            <a:ext cx="1727432" cy="226437"/>
          </a:xfrm>
          <a:prstGeom prst="rect">
            <a:avLst/>
          </a:prstGeom>
          <a:solidFill>
            <a:schemeClr val="bg1"/>
          </a:solidFill>
        </p:spPr>
        <p:txBody>
          <a:bodyPr wrap="square" lIns="0" tIns="0" rIns="0" bIns="0" rtlCol="0">
            <a:noAutofit/>
          </a:bodyPr>
          <a:lstStyle/>
          <a:p>
            <a:r>
              <a:rPr lang="en-US" altLang="ja-JP" sz="1400" b="1" dirty="0">
                <a:latin typeface="BIZ UDPゴシック" panose="020B0400000000000000" pitchFamily="50" charset="-128"/>
                <a:ea typeface="BIZ UDPゴシック" panose="020B0400000000000000" pitchFamily="50" charset="-128"/>
              </a:rPr>
              <a:t>376</a:t>
            </a:r>
            <a:r>
              <a:rPr lang="ja-JP" altLang="en-US" sz="1400" b="1" dirty="0">
                <a:latin typeface="BIZ UDPゴシック" panose="020B0400000000000000" pitchFamily="50" charset="-128"/>
                <a:ea typeface="BIZ UDPゴシック" panose="020B0400000000000000" pitchFamily="50" charset="-128"/>
              </a:rPr>
              <a:t>（</a:t>
            </a:r>
            <a:r>
              <a:rPr lang="en-US" altLang="ja-JP" sz="1400" b="1" dirty="0">
                <a:latin typeface="BIZ UDPゴシック" panose="020B0400000000000000" pitchFamily="50" charset="-128"/>
                <a:ea typeface="BIZ UDPゴシック" panose="020B0400000000000000" pitchFamily="50" charset="-128"/>
              </a:rPr>
              <a:t>15,346ha</a:t>
            </a:r>
            <a:r>
              <a:rPr lang="ja-JP" altLang="en-US" sz="1400" b="1" dirty="0">
                <a:latin typeface="BIZ UDPゴシック" panose="020B0400000000000000" pitchFamily="50" charset="-128"/>
                <a:ea typeface="BIZ UDPゴシック" panose="020B0400000000000000" pitchFamily="50" charset="-128"/>
              </a:rPr>
              <a:t>）</a:t>
            </a:r>
          </a:p>
        </p:txBody>
      </p:sp>
      <p:sp>
        <p:nvSpPr>
          <p:cNvPr id="143" name="テキスト ボックス 142">
            <a:extLst>
              <a:ext uri="{FF2B5EF4-FFF2-40B4-BE49-F238E27FC236}">
                <a16:creationId xmlns:a16="http://schemas.microsoft.com/office/drawing/2014/main" id="{9C7E4375-ED26-4A9D-BA5E-4ED3495C6C4B}"/>
              </a:ext>
            </a:extLst>
          </p:cNvPr>
          <p:cNvSpPr txBox="1"/>
          <p:nvPr/>
        </p:nvSpPr>
        <p:spPr>
          <a:xfrm>
            <a:off x="7915576" y="3229987"/>
            <a:ext cx="1341085" cy="216000"/>
          </a:xfrm>
          <a:prstGeom prst="rect">
            <a:avLst/>
          </a:prstGeom>
          <a:noFill/>
        </p:spPr>
        <p:txBody>
          <a:bodyPr wrap="square" lIns="0" tIns="0" rIns="0" bIns="0" rtlCol="0">
            <a:noAutofit/>
          </a:bodyPr>
          <a:lstStyle/>
          <a:p>
            <a:pPr algn="ctr"/>
            <a:r>
              <a:rPr lang="ja-JP" altLang="en-US" sz="1400" b="1" dirty="0">
                <a:solidFill>
                  <a:srgbClr val="8B4184"/>
                </a:solidFill>
                <a:latin typeface="BIZ UDPゴシック" panose="020B0400000000000000" pitchFamily="50" charset="-128"/>
                <a:ea typeface="BIZ UDPゴシック" panose="020B0400000000000000" pitchFamily="50" charset="-128"/>
              </a:rPr>
              <a:t>合　計</a:t>
            </a:r>
          </a:p>
        </p:txBody>
      </p:sp>
      <p:sp>
        <p:nvSpPr>
          <p:cNvPr id="144" name="テキスト ボックス 143">
            <a:extLst>
              <a:ext uri="{FF2B5EF4-FFF2-40B4-BE49-F238E27FC236}">
                <a16:creationId xmlns:a16="http://schemas.microsoft.com/office/drawing/2014/main" id="{B17B8427-9D66-40DA-8346-F491B045FB01}"/>
              </a:ext>
            </a:extLst>
          </p:cNvPr>
          <p:cNvSpPr txBox="1"/>
          <p:nvPr/>
        </p:nvSpPr>
        <p:spPr>
          <a:xfrm>
            <a:off x="7965747" y="3505690"/>
            <a:ext cx="1727432" cy="226437"/>
          </a:xfrm>
          <a:prstGeom prst="rect">
            <a:avLst/>
          </a:prstGeom>
          <a:solidFill>
            <a:schemeClr val="bg1"/>
          </a:solidFill>
        </p:spPr>
        <p:txBody>
          <a:bodyPr wrap="square" lIns="0" tIns="0" rIns="0" bIns="0" rtlCol="0">
            <a:noAutofit/>
          </a:bodyPr>
          <a:lstStyle/>
          <a:p>
            <a:r>
              <a:rPr lang="en-US" altLang="ja-JP" sz="1400" b="1" dirty="0">
                <a:latin typeface="BIZ UDPゴシック" panose="020B0400000000000000" pitchFamily="50" charset="-128"/>
                <a:ea typeface="BIZ UDPゴシック" panose="020B0400000000000000" pitchFamily="50" charset="-128"/>
              </a:rPr>
              <a:t>137</a:t>
            </a:r>
            <a:r>
              <a:rPr lang="ja-JP" altLang="en-US" sz="1400" b="1" dirty="0">
                <a:latin typeface="BIZ UDPゴシック" panose="020B0400000000000000" pitchFamily="50" charset="-128"/>
                <a:ea typeface="BIZ UDPゴシック" panose="020B0400000000000000" pitchFamily="50" charset="-128"/>
              </a:rPr>
              <a:t>（</a:t>
            </a:r>
            <a:r>
              <a:rPr lang="en-US" altLang="ja-JP" sz="1400" b="1" dirty="0">
                <a:latin typeface="BIZ UDPゴシック" panose="020B0400000000000000" pitchFamily="50" charset="-128"/>
                <a:ea typeface="BIZ UDPゴシック" panose="020B0400000000000000" pitchFamily="50" charset="-128"/>
              </a:rPr>
              <a:t>2,293ha</a:t>
            </a:r>
            <a:r>
              <a:rPr lang="ja-JP" altLang="en-US" sz="1400" b="1" dirty="0">
                <a:latin typeface="BIZ UDPゴシック" panose="020B0400000000000000" pitchFamily="50" charset="-128"/>
                <a:ea typeface="BIZ UDPゴシック" panose="020B0400000000000000" pitchFamily="50" charset="-128"/>
              </a:rPr>
              <a:t>）</a:t>
            </a:r>
          </a:p>
        </p:txBody>
      </p:sp>
      <p:sp>
        <p:nvSpPr>
          <p:cNvPr id="145" name="テキスト ボックス 144">
            <a:extLst>
              <a:ext uri="{FF2B5EF4-FFF2-40B4-BE49-F238E27FC236}">
                <a16:creationId xmlns:a16="http://schemas.microsoft.com/office/drawing/2014/main" id="{341A3895-F178-472C-8C4A-7E750A7647B6}"/>
              </a:ext>
            </a:extLst>
          </p:cNvPr>
          <p:cNvSpPr txBox="1"/>
          <p:nvPr/>
        </p:nvSpPr>
        <p:spPr>
          <a:xfrm>
            <a:off x="7935969" y="4672823"/>
            <a:ext cx="1341085" cy="216000"/>
          </a:xfrm>
          <a:prstGeom prst="rect">
            <a:avLst/>
          </a:prstGeom>
          <a:noFill/>
        </p:spPr>
        <p:txBody>
          <a:bodyPr wrap="square" lIns="0" tIns="0" rIns="0" bIns="0" rtlCol="0">
            <a:noAutofit/>
          </a:bodyPr>
          <a:lstStyle/>
          <a:p>
            <a:pPr algn="ctr"/>
            <a:r>
              <a:rPr lang="ja-JP" altLang="en-US" sz="1400" b="1" dirty="0">
                <a:solidFill>
                  <a:srgbClr val="A27B00"/>
                </a:solidFill>
                <a:latin typeface="BIZ UDPゴシック" panose="020B0400000000000000" pitchFamily="50" charset="-128"/>
                <a:ea typeface="BIZ UDPゴシック" panose="020B0400000000000000" pitchFamily="50" charset="-128"/>
              </a:rPr>
              <a:t>合　計</a:t>
            </a:r>
          </a:p>
        </p:txBody>
      </p:sp>
      <p:sp>
        <p:nvSpPr>
          <p:cNvPr id="146" name="テキスト ボックス 145">
            <a:extLst>
              <a:ext uri="{FF2B5EF4-FFF2-40B4-BE49-F238E27FC236}">
                <a16:creationId xmlns:a16="http://schemas.microsoft.com/office/drawing/2014/main" id="{6C7B5E13-6BD0-42F6-B106-FE70DD796787}"/>
              </a:ext>
            </a:extLst>
          </p:cNvPr>
          <p:cNvSpPr txBox="1"/>
          <p:nvPr/>
        </p:nvSpPr>
        <p:spPr>
          <a:xfrm>
            <a:off x="7986140" y="4922621"/>
            <a:ext cx="1727432" cy="226437"/>
          </a:xfrm>
          <a:prstGeom prst="rect">
            <a:avLst/>
          </a:prstGeom>
          <a:solidFill>
            <a:schemeClr val="bg1"/>
          </a:solidFill>
        </p:spPr>
        <p:txBody>
          <a:bodyPr wrap="square" lIns="0" tIns="0" rIns="0" bIns="0" rtlCol="0">
            <a:noAutofit/>
          </a:bodyPr>
          <a:lstStyle/>
          <a:p>
            <a:r>
              <a:rPr lang="en-US" altLang="ja-JP" sz="1400" b="1" dirty="0">
                <a:latin typeface="BIZ UDPゴシック" panose="020B0400000000000000" pitchFamily="50" charset="-128"/>
                <a:ea typeface="BIZ UDPゴシック" panose="020B0400000000000000" pitchFamily="50" charset="-128"/>
              </a:rPr>
              <a:t>997</a:t>
            </a:r>
            <a:r>
              <a:rPr lang="ja-JP" altLang="en-US" sz="1400" b="1" dirty="0">
                <a:latin typeface="BIZ UDPゴシック" panose="020B0400000000000000" pitchFamily="50" charset="-128"/>
                <a:ea typeface="BIZ UDPゴシック" panose="020B0400000000000000" pitchFamily="50" charset="-128"/>
              </a:rPr>
              <a:t>（</a:t>
            </a:r>
            <a:r>
              <a:rPr lang="en-US" altLang="ja-JP" sz="1400" b="1" dirty="0">
                <a:latin typeface="BIZ UDPゴシック" panose="020B0400000000000000" pitchFamily="50" charset="-128"/>
                <a:ea typeface="BIZ UDPゴシック" panose="020B0400000000000000" pitchFamily="50" charset="-128"/>
              </a:rPr>
              <a:t>22,942ha</a:t>
            </a:r>
            <a:r>
              <a:rPr lang="ja-JP" altLang="en-US" sz="1400" b="1" dirty="0">
                <a:latin typeface="BIZ UDPゴシック" panose="020B0400000000000000" pitchFamily="50" charset="-128"/>
                <a:ea typeface="BIZ UDPゴシック" panose="020B0400000000000000" pitchFamily="50" charset="-128"/>
              </a:rPr>
              <a:t>）</a:t>
            </a:r>
          </a:p>
        </p:txBody>
      </p:sp>
      <p:sp>
        <p:nvSpPr>
          <p:cNvPr id="147" name="テキスト ボックス 146">
            <a:extLst>
              <a:ext uri="{FF2B5EF4-FFF2-40B4-BE49-F238E27FC236}">
                <a16:creationId xmlns:a16="http://schemas.microsoft.com/office/drawing/2014/main" id="{43A761F5-E2D0-4FB4-954E-D1B52537EE71}"/>
              </a:ext>
            </a:extLst>
          </p:cNvPr>
          <p:cNvSpPr txBox="1"/>
          <p:nvPr/>
        </p:nvSpPr>
        <p:spPr>
          <a:xfrm>
            <a:off x="7942730" y="5882497"/>
            <a:ext cx="1341085" cy="216000"/>
          </a:xfrm>
          <a:prstGeom prst="rect">
            <a:avLst/>
          </a:prstGeom>
          <a:noFill/>
        </p:spPr>
        <p:txBody>
          <a:bodyPr wrap="square" lIns="0" tIns="0" rIns="0" bIns="0" rtlCol="0">
            <a:noAutofit/>
          </a:bodyPr>
          <a:lstStyle/>
          <a:p>
            <a:pPr algn="ctr"/>
            <a:r>
              <a:rPr lang="ja-JP" altLang="en-US" sz="1400" b="1" dirty="0">
                <a:solidFill>
                  <a:srgbClr val="FF6600"/>
                </a:solidFill>
                <a:latin typeface="BIZ UDPゴシック" panose="020B0400000000000000" pitchFamily="50" charset="-128"/>
                <a:ea typeface="BIZ UDPゴシック" panose="020B0400000000000000" pitchFamily="50" charset="-128"/>
              </a:rPr>
              <a:t>合　計</a:t>
            </a:r>
          </a:p>
        </p:txBody>
      </p:sp>
      <p:sp>
        <p:nvSpPr>
          <p:cNvPr id="148" name="テキスト ボックス 147">
            <a:extLst>
              <a:ext uri="{FF2B5EF4-FFF2-40B4-BE49-F238E27FC236}">
                <a16:creationId xmlns:a16="http://schemas.microsoft.com/office/drawing/2014/main" id="{47A4E117-3CB1-413F-8B96-8EB84B0B2032}"/>
              </a:ext>
            </a:extLst>
          </p:cNvPr>
          <p:cNvSpPr txBox="1"/>
          <p:nvPr/>
        </p:nvSpPr>
        <p:spPr>
          <a:xfrm>
            <a:off x="7935969" y="6108898"/>
            <a:ext cx="1834453" cy="216000"/>
          </a:xfrm>
          <a:prstGeom prst="rect">
            <a:avLst/>
          </a:prstGeom>
          <a:solidFill>
            <a:schemeClr val="bg1"/>
          </a:solidFill>
        </p:spPr>
        <p:txBody>
          <a:bodyPr wrap="square" lIns="0" tIns="0" rIns="0" bIns="0" rtlCol="0">
            <a:noAutofit/>
          </a:bodyPr>
          <a:lstStyle/>
          <a:p>
            <a:r>
              <a:rPr lang="en-US" altLang="ja-JP" sz="1400" b="1" dirty="0">
                <a:latin typeface="BIZ UDPゴシック" panose="020B0400000000000000" pitchFamily="50" charset="-128"/>
                <a:ea typeface="BIZ UDPゴシック" panose="020B0400000000000000" pitchFamily="50" charset="-128"/>
              </a:rPr>
              <a:t>1,406</a:t>
            </a:r>
            <a:r>
              <a:rPr lang="ja-JP" altLang="en-US" sz="1400" b="1" dirty="0">
                <a:latin typeface="BIZ UDPゴシック" panose="020B0400000000000000" pitchFamily="50" charset="-128"/>
                <a:ea typeface="BIZ UDPゴシック" panose="020B0400000000000000" pitchFamily="50" charset="-128"/>
              </a:rPr>
              <a:t>（</a:t>
            </a:r>
            <a:r>
              <a:rPr lang="en-US" altLang="ja-JP" sz="1400" b="1" dirty="0">
                <a:latin typeface="BIZ UDPゴシック" panose="020B0400000000000000" pitchFamily="50" charset="-128"/>
                <a:ea typeface="BIZ UDPゴシック" panose="020B0400000000000000" pitchFamily="50" charset="-128"/>
              </a:rPr>
              <a:t>12,419ha</a:t>
            </a:r>
            <a:r>
              <a:rPr lang="ja-JP" altLang="en-US" sz="1400" b="1" dirty="0">
                <a:latin typeface="BIZ UDPゴシック" panose="020B0400000000000000" pitchFamily="50" charset="-128"/>
                <a:ea typeface="BIZ UDPゴシック" panose="020B0400000000000000" pitchFamily="50" charset="-128"/>
              </a:rPr>
              <a:t>）</a:t>
            </a:r>
          </a:p>
        </p:txBody>
      </p:sp>
      <p:sp>
        <p:nvSpPr>
          <p:cNvPr id="149" name="テキスト ボックス 148">
            <a:extLst>
              <a:ext uri="{FF2B5EF4-FFF2-40B4-BE49-F238E27FC236}">
                <a16:creationId xmlns:a16="http://schemas.microsoft.com/office/drawing/2014/main" id="{0CB77F5D-0605-4C60-9B6C-927A7AC6CB0A}"/>
              </a:ext>
            </a:extLst>
          </p:cNvPr>
          <p:cNvSpPr txBox="1"/>
          <p:nvPr/>
        </p:nvSpPr>
        <p:spPr>
          <a:xfrm>
            <a:off x="7915576" y="901495"/>
            <a:ext cx="1805057" cy="503590"/>
          </a:xfrm>
          <a:prstGeom prst="rect">
            <a:avLst/>
          </a:prstGeom>
          <a:noFill/>
        </p:spPr>
        <p:txBody>
          <a:bodyPr wrap="square" lIns="0" tIns="36000" rIns="0" bIns="36000" rtlCol="0">
            <a:spAutoFit/>
          </a:bodyPr>
          <a:lstStyle/>
          <a:p>
            <a:pPr algn="ctr"/>
            <a:r>
              <a:rPr kumimoji="1" lang="ja-JP" altLang="en-US" sz="1400" b="1" dirty="0">
                <a:latin typeface="BIZ UDゴシック" panose="020B0400000000000000" pitchFamily="49" charset="-128"/>
                <a:ea typeface="BIZ UDゴシック" panose="020B0400000000000000" pitchFamily="49" charset="-128"/>
              </a:rPr>
              <a:t>ゾーニング結果</a:t>
            </a:r>
            <a:endParaRPr kumimoji="1" lang="en-US" altLang="ja-JP" sz="1400" b="1" dirty="0">
              <a:latin typeface="BIZ UDゴシック" panose="020B0400000000000000" pitchFamily="49" charset="-128"/>
              <a:ea typeface="BIZ UDゴシック" panose="020B0400000000000000" pitchFamily="49" charset="-128"/>
            </a:endParaRPr>
          </a:p>
          <a:p>
            <a:pPr algn="ctr"/>
            <a:r>
              <a:rPr kumimoji="1" lang="ja-JP" altLang="en-US" sz="1400" b="1" dirty="0">
                <a:latin typeface="BIZ UDゴシック" panose="020B0400000000000000" pitchFamily="49" charset="-128"/>
                <a:ea typeface="BIZ UDゴシック" panose="020B0400000000000000" pitchFamily="49" charset="-128"/>
              </a:rPr>
              <a:t>箇所数（面積 </a:t>
            </a:r>
            <a:r>
              <a:rPr kumimoji="1" lang="en-US" altLang="ja-JP" sz="1400" b="1" dirty="0">
                <a:latin typeface="BIZ UDゴシック" panose="020B0400000000000000" pitchFamily="49" charset="-128"/>
                <a:ea typeface="BIZ UDゴシック" panose="020B0400000000000000" pitchFamily="49" charset="-128"/>
              </a:rPr>
              <a:t>ha</a:t>
            </a:r>
            <a:r>
              <a:rPr kumimoji="1" lang="ja-JP" altLang="en-US" sz="1400" b="1" dirty="0">
                <a:latin typeface="BIZ UDゴシック" panose="020B0400000000000000" pitchFamily="49" charset="-128"/>
                <a:ea typeface="BIZ UDゴシック" panose="020B0400000000000000" pitchFamily="49" charset="-128"/>
              </a:rPr>
              <a:t>）</a:t>
            </a:r>
          </a:p>
        </p:txBody>
      </p:sp>
      <p:cxnSp>
        <p:nvCxnSpPr>
          <p:cNvPr id="150" name="直線矢印コネクタ 149">
            <a:extLst>
              <a:ext uri="{FF2B5EF4-FFF2-40B4-BE49-F238E27FC236}">
                <a16:creationId xmlns:a16="http://schemas.microsoft.com/office/drawing/2014/main" id="{73121F1C-601A-4470-B00B-499882816429}"/>
              </a:ext>
            </a:extLst>
          </p:cNvPr>
          <p:cNvCxnSpPr>
            <a:cxnSpLocks/>
          </p:cNvCxnSpPr>
          <p:nvPr/>
        </p:nvCxnSpPr>
        <p:spPr>
          <a:xfrm flipV="1">
            <a:off x="7714641" y="2595614"/>
            <a:ext cx="2102183" cy="9350"/>
          </a:xfrm>
          <a:prstGeom prst="straightConnector1">
            <a:avLst/>
          </a:prstGeom>
          <a:ln w="28575">
            <a:gradFill flip="none" rotWithShape="1">
              <a:gsLst>
                <a:gs pos="0">
                  <a:srgbClr val="2E4636">
                    <a:alpha val="85000"/>
                  </a:srgbClr>
                </a:gs>
                <a:gs pos="50000">
                  <a:srgbClr val="307C42">
                    <a:alpha val="85000"/>
                  </a:srgbClr>
                </a:gs>
                <a:gs pos="100000">
                  <a:srgbClr val="71D1A3">
                    <a:alpha val="75000"/>
                  </a:srgbClr>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cxnSp>
        <p:nvCxnSpPr>
          <p:cNvPr id="151" name="直線矢印コネクタ 150">
            <a:extLst>
              <a:ext uri="{FF2B5EF4-FFF2-40B4-BE49-F238E27FC236}">
                <a16:creationId xmlns:a16="http://schemas.microsoft.com/office/drawing/2014/main" id="{DFB07CC6-788F-4DA9-8446-72FD6E09D1DB}"/>
              </a:ext>
            </a:extLst>
          </p:cNvPr>
          <p:cNvCxnSpPr>
            <a:cxnSpLocks/>
          </p:cNvCxnSpPr>
          <p:nvPr/>
        </p:nvCxnSpPr>
        <p:spPr>
          <a:xfrm flipV="1">
            <a:off x="7756576" y="3799313"/>
            <a:ext cx="2070778" cy="9211"/>
          </a:xfrm>
          <a:prstGeom prst="straightConnector1">
            <a:avLst/>
          </a:prstGeom>
          <a:ln w="28575">
            <a:gradFill flip="none" rotWithShape="1">
              <a:gsLst>
                <a:gs pos="0">
                  <a:srgbClr val="440652">
                    <a:alpha val="75000"/>
                  </a:srgbClr>
                </a:gs>
                <a:gs pos="50000">
                  <a:srgbClr val="8B4184">
                    <a:alpha val="75000"/>
                  </a:srgbClr>
                </a:gs>
                <a:gs pos="100000">
                  <a:srgbClr val="C634B5">
                    <a:alpha val="40000"/>
                  </a:srgbClr>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cxnSp>
        <p:nvCxnSpPr>
          <p:cNvPr id="152" name="直線矢印コネクタ 151">
            <a:extLst>
              <a:ext uri="{FF2B5EF4-FFF2-40B4-BE49-F238E27FC236}">
                <a16:creationId xmlns:a16="http://schemas.microsoft.com/office/drawing/2014/main" id="{F6C3CBA3-B12A-43B9-A9C1-44E7FDADA063}"/>
              </a:ext>
            </a:extLst>
          </p:cNvPr>
          <p:cNvCxnSpPr>
            <a:cxnSpLocks/>
          </p:cNvCxnSpPr>
          <p:nvPr/>
        </p:nvCxnSpPr>
        <p:spPr>
          <a:xfrm>
            <a:off x="7757011" y="5226855"/>
            <a:ext cx="2059813" cy="0"/>
          </a:xfrm>
          <a:prstGeom prst="straightConnector1">
            <a:avLst/>
          </a:prstGeom>
          <a:ln w="28575">
            <a:gradFill flip="none" rotWithShape="1">
              <a:gsLst>
                <a:gs pos="0">
                  <a:srgbClr val="421E06">
                    <a:alpha val="70000"/>
                  </a:srgbClr>
                </a:gs>
                <a:gs pos="55000">
                  <a:srgbClr val="A27B00"/>
                </a:gs>
                <a:gs pos="100000">
                  <a:srgbClr val="E9A237">
                    <a:alpha val="50000"/>
                  </a:srgbClr>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cxnSp>
        <p:nvCxnSpPr>
          <p:cNvPr id="153" name="直線矢印コネクタ 152">
            <a:extLst>
              <a:ext uri="{FF2B5EF4-FFF2-40B4-BE49-F238E27FC236}">
                <a16:creationId xmlns:a16="http://schemas.microsoft.com/office/drawing/2014/main" id="{2E2B544E-730F-4728-BFFA-08185380BB78}"/>
              </a:ext>
            </a:extLst>
          </p:cNvPr>
          <p:cNvCxnSpPr>
            <a:cxnSpLocks/>
          </p:cNvCxnSpPr>
          <p:nvPr/>
        </p:nvCxnSpPr>
        <p:spPr>
          <a:xfrm flipV="1">
            <a:off x="7778942" y="6429543"/>
            <a:ext cx="2026045" cy="9010"/>
          </a:xfrm>
          <a:prstGeom prst="straightConnector1">
            <a:avLst/>
          </a:prstGeom>
          <a:ln w="28575">
            <a:gradFill flip="none" rotWithShape="1">
              <a:gsLst>
                <a:gs pos="0">
                  <a:srgbClr val="FF6600"/>
                </a:gs>
                <a:gs pos="38000">
                  <a:srgbClr val="FF6600"/>
                </a:gs>
                <a:gs pos="100000">
                  <a:srgbClr val="FF6600">
                    <a:alpha val="29000"/>
                  </a:srgbClr>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
        <p:nvSpPr>
          <p:cNvPr id="130" name="テキスト ボックス 129">
            <a:extLst>
              <a:ext uri="{FF2B5EF4-FFF2-40B4-BE49-F238E27FC236}">
                <a16:creationId xmlns:a16="http://schemas.microsoft.com/office/drawing/2014/main" id="{A002FDAF-7DE1-492A-B69E-62278700D6E0}"/>
              </a:ext>
            </a:extLst>
          </p:cNvPr>
          <p:cNvSpPr txBox="1"/>
          <p:nvPr/>
        </p:nvSpPr>
        <p:spPr>
          <a:xfrm>
            <a:off x="6533982" y="6551338"/>
            <a:ext cx="3228062" cy="307777"/>
          </a:xfrm>
          <a:prstGeom prst="rect">
            <a:avLst/>
          </a:prstGeom>
          <a:noFill/>
        </p:spPr>
        <p:txBody>
          <a:bodyPr wrap="square" rtlCol="0">
            <a:spAutoFit/>
          </a:bodyPr>
          <a:lstStyle/>
          <a:p>
            <a:r>
              <a:rPr kumimoji="1" lang="ja-JP" altLang="en-US" sz="1400" b="1" dirty="0">
                <a:latin typeface="BIZ UDゴシック" panose="020B0400000000000000" pitchFamily="49" charset="-128"/>
                <a:ea typeface="BIZ UDゴシック" panose="020B0400000000000000" pitchFamily="49" charset="-128"/>
              </a:rPr>
              <a:t>総計：２</a:t>
            </a:r>
            <a:r>
              <a:rPr kumimoji="1" lang="en-US" altLang="ja-JP" sz="1400" b="1" dirty="0">
                <a:latin typeface="BIZ UDゴシック" panose="020B0400000000000000" pitchFamily="49" charset="-128"/>
                <a:ea typeface="BIZ UDゴシック" panose="020B0400000000000000" pitchFamily="49" charset="-128"/>
              </a:rPr>
              <a:t>,</a:t>
            </a:r>
            <a:r>
              <a:rPr kumimoji="1" lang="ja-JP" altLang="en-US" sz="1400" b="1" dirty="0">
                <a:latin typeface="BIZ UDゴシック" panose="020B0400000000000000" pitchFamily="49" charset="-128"/>
                <a:ea typeface="BIZ UDゴシック" panose="020B0400000000000000" pitchFamily="49" charset="-128"/>
              </a:rPr>
              <a:t>９１６（５３，０００</a:t>
            </a:r>
            <a:r>
              <a:rPr kumimoji="1" lang="en-US" altLang="ja-JP" sz="1400" b="1" dirty="0">
                <a:latin typeface="BIZ UDゴシック" panose="020B0400000000000000" pitchFamily="49" charset="-128"/>
                <a:ea typeface="BIZ UDゴシック" panose="020B0400000000000000" pitchFamily="49" charset="-128"/>
              </a:rPr>
              <a:t>ha</a:t>
            </a:r>
            <a:r>
              <a:rPr kumimoji="1" lang="ja-JP" altLang="en-US" sz="1400" b="1" dirty="0">
                <a:latin typeface="BIZ UDゴシック" panose="020B0400000000000000" pitchFamily="49" charset="-128"/>
                <a:ea typeface="BIZ UDゴシック" panose="020B0400000000000000" pitchFamily="49" charset="-128"/>
              </a:rPr>
              <a:t>）</a:t>
            </a:r>
          </a:p>
        </p:txBody>
      </p:sp>
      <p:sp>
        <p:nvSpPr>
          <p:cNvPr id="80" name="スライド番号プレースホルダー 10">
            <a:extLst>
              <a:ext uri="{FF2B5EF4-FFF2-40B4-BE49-F238E27FC236}">
                <a16:creationId xmlns:a16="http://schemas.microsoft.com/office/drawing/2014/main" id="{9BFDCFF9-1EA3-43DB-B14B-4265E7486C8C}"/>
              </a:ext>
            </a:extLst>
          </p:cNvPr>
          <p:cNvSpPr>
            <a:spLocks noGrp="1"/>
          </p:cNvSpPr>
          <p:nvPr>
            <p:ph type="sldNum" sz="quarter" idx="12"/>
          </p:nvPr>
        </p:nvSpPr>
        <p:spPr>
          <a:xfrm>
            <a:off x="7616599" y="6457568"/>
            <a:ext cx="2228850" cy="365125"/>
          </a:xfrm>
        </p:spPr>
        <p:txBody>
          <a:bodyPr/>
          <a:lstStyle/>
          <a:p>
            <a:r>
              <a:rPr kumimoji="1" lang="en-US" altLang="ja-JP" sz="2000" b="1" dirty="0"/>
              <a:t>41</a:t>
            </a:r>
            <a:endParaRPr kumimoji="1" lang="ja-JP" altLang="en-US" sz="2000" b="1" dirty="0"/>
          </a:p>
        </p:txBody>
      </p:sp>
    </p:spTree>
    <p:extLst>
      <p:ext uri="{BB962C8B-B14F-4D97-AF65-F5344CB8AC3E}">
        <p14:creationId xmlns:p14="http://schemas.microsoft.com/office/powerpoint/2010/main" val="1984804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18EE0B4D-8573-458F-92D6-955452792584}"/>
              </a:ext>
            </a:extLst>
          </p:cNvPr>
          <p:cNvPicPr>
            <a:picLocks noChangeAspect="1"/>
          </p:cNvPicPr>
          <p:nvPr/>
        </p:nvPicPr>
        <p:blipFill rotWithShape="1">
          <a:blip r:embed="rId2">
            <a:extLst>
              <a:ext uri="{28A0092B-C50C-407E-A947-70E740481C1C}">
                <a14:useLocalDpi xmlns:a14="http://schemas.microsoft.com/office/drawing/2010/main" val="0"/>
              </a:ext>
            </a:extLst>
          </a:blip>
          <a:srcRect t="1" b="745"/>
          <a:stretch/>
        </p:blipFill>
        <p:spPr>
          <a:xfrm>
            <a:off x="1102772" y="1428980"/>
            <a:ext cx="8474774" cy="5393713"/>
          </a:xfrm>
          <a:prstGeom prst="rect">
            <a:avLst/>
          </a:prstGeom>
        </p:spPr>
      </p:pic>
      <p:pic>
        <p:nvPicPr>
          <p:cNvPr id="16" name="図 15">
            <a:extLst>
              <a:ext uri="{FF2B5EF4-FFF2-40B4-BE49-F238E27FC236}">
                <a16:creationId xmlns:a16="http://schemas.microsoft.com/office/drawing/2014/main" id="{15E162DC-59ED-462D-A480-FC363E8863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0501" y="682296"/>
            <a:ext cx="4378778" cy="2420505"/>
          </a:xfrm>
          <a:prstGeom prst="rect">
            <a:avLst/>
          </a:prstGeom>
        </p:spPr>
      </p:pic>
      <p:sp>
        <p:nvSpPr>
          <p:cNvPr id="11" name="スライド番号プレースホルダー 10">
            <a:extLst>
              <a:ext uri="{FF2B5EF4-FFF2-40B4-BE49-F238E27FC236}">
                <a16:creationId xmlns:a16="http://schemas.microsoft.com/office/drawing/2014/main" id="{CB601ED7-6735-4329-A485-DA69F1F2A5BA}"/>
              </a:ext>
            </a:extLst>
          </p:cNvPr>
          <p:cNvSpPr>
            <a:spLocks noGrp="1"/>
          </p:cNvSpPr>
          <p:nvPr>
            <p:ph type="sldNum" sz="quarter" idx="12"/>
          </p:nvPr>
        </p:nvSpPr>
        <p:spPr>
          <a:xfrm>
            <a:off x="6996113" y="6356352"/>
            <a:ext cx="2228850" cy="365125"/>
          </a:xfrm>
        </p:spPr>
        <p:txBody>
          <a:bodyPr/>
          <a:lstStyle/>
          <a:p>
            <a:fld id="{D2D8002D-B5B0-4BAC-B1F6-782DDCCE6D9C}" type="slidenum">
              <a:rPr kumimoji="1" lang="ja-JP" altLang="en-US" sz="2000" b="1"/>
              <a:t>7</a:t>
            </a:fld>
            <a:endParaRPr kumimoji="1" lang="ja-JP" altLang="en-US" sz="2000" b="1" dirty="0"/>
          </a:p>
        </p:txBody>
      </p:sp>
      <p:sp>
        <p:nvSpPr>
          <p:cNvPr id="26" name="テキスト ボックス 25">
            <a:extLst>
              <a:ext uri="{FF2B5EF4-FFF2-40B4-BE49-F238E27FC236}">
                <a16:creationId xmlns:a16="http://schemas.microsoft.com/office/drawing/2014/main" id="{C47B7860-2C30-4A21-BDC4-E282B7F0CE1D}"/>
              </a:ext>
            </a:extLst>
          </p:cNvPr>
          <p:cNvSpPr txBox="1"/>
          <p:nvPr/>
        </p:nvSpPr>
        <p:spPr>
          <a:xfrm>
            <a:off x="124916" y="807034"/>
            <a:ext cx="1763584" cy="427409"/>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将来の森林のあるべき姿</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（森林整備指針４区分）</a:t>
            </a:r>
          </a:p>
        </p:txBody>
      </p:sp>
      <p:sp>
        <p:nvSpPr>
          <p:cNvPr id="28" name="テキスト ボックス 27">
            <a:extLst>
              <a:ext uri="{FF2B5EF4-FFF2-40B4-BE49-F238E27FC236}">
                <a16:creationId xmlns:a16="http://schemas.microsoft.com/office/drawing/2014/main" id="{937E7AA6-3289-4D32-9EF1-97E583240151}"/>
              </a:ext>
            </a:extLst>
          </p:cNvPr>
          <p:cNvSpPr txBox="1"/>
          <p:nvPr/>
        </p:nvSpPr>
        <p:spPr>
          <a:xfrm>
            <a:off x="2141899" y="816572"/>
            <a:ext cx="1638607" cy="417871"/>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防災配慮の必要度</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（山地災害危険地区）</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p:txBody>
      </p:sp>
      <p:sp>
        <p:nvSpPr>
          <p:cNvPr id="4" name="十字形 3">
            <a:extLst>
              <a:ext uri="{FF2B5EF4-FFF2-40B4-BE49-F238E27FC236}">
                <a16:creationId xmlns:a16="http://schemas.microsoft.com/office/drawing/2014/main" id="{DCF22721-60C0-4739-B74E-F918535FE1CC}"/>
              </a:ext>
            </a:extLst>
          </p:cNvPr>
          <p:cNvSpPr/>
          <p:nvPr/>
        </p:nvSpPr>
        <p:spPr>
          <a:xfrm rot="5400000">
            <a:off x="1944477" y="867489"/>
            <a:ext cx="252160" cy="260498"/>
          </a:xfrm>
          <a:prstGeom prst="plus">
            <a:avLst>
              <a:gd name="adj" fmla="val 39193"/>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矢印: 下 4">
            <a:extLst>
              <a:ext uri="{FF2B5EF4-FFF2-40B4-BE49-F238E27FC236}">
                <a16:creationId xmlns:a16="http://schemas.microsoft.com/office/drawing/2014/main" id="{EC4867ED-2324-4B3F-8EF5-1CAB8EA054CF}"/>
              </a:ext>
            </a:extLst>
          </p:cNvPr>
          <p:cNvSpPr/>
          <p:nvPr/>
        </p:nvSpPr>
        <p:spPr>
          <a:xfrm rot="16200000">
            <a:off x="3683349" y="884688"/>
            <a:ext cx="313220" cy="226257"/>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185D5B34-9EAF-48F4-B205-403E0C03AC12}"/>
              </a:ext>
            </a:extLst>
          </p:cNvPr>
          <p:cNvSpPr/>
          <p:nvPr/>
        </p:nvSpPr>
        <p:spPr>
          <a:xfrm>
            <a:off x="300781" y="6426130"/>
            <a:ext cx="9244017" cy="36512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1500" dirty="0">
                <a:solidFill>
                  <a:schemeClr val="tx1"/>
                </a:solidFill>
                <a:latin typeface="BIZ UDゴシック" panose="020B0400000000000000" pitchFamily="49" charset="-128"/>
                <a:ea typeface="BIZ UDゴシック" panose="020B0400000000000000" pitchFamily="49" charset="-128"/>
              </a:rPr>
              <a:t>森林区分別に各基軸の展開方向（優先度）を濃淡で表現。それを踏まえて、各実施主体が取組みを推進</a:t>
            </a:r>
            <a:endParaRPr lang="en-US" altLang="ja-JP" sz="1500" dirty="0">
              <a:solidFill>
                <a:schemeClr val="tx1"/>
              </a:solidFill>
              <a:latin typeface="BIZ UDゴシック" panose="020B0400000000000000" pitchFamily="49" charset="-128"/>
              <a:ea typeface="BIZ UDゴシック" panose="020B0400000000000000" pitchFamily="49" charset="-128"/>
            </a:endParaRPr>
          </a:p>
        </p:txBody>
      </p:sp>
      <p:sp>
        <p:nvSpPr>
          <p:cNvPr id="77" name="吹き出し: 四角形 76">
            <a:extLst>
              <a:ext uri="{FF2B5EF4-FFF2-40B4-BE49-F238E27FC236}">
                <a16:creationId xmlns:a16="http://schemas.microsoft.com/office/drawing/2014/main" id="{291B5E84-B133-460B-BB82-7DDB794E8728}"/>
              </a:ext>
            </a:extLst>
          </p:cNvPr>
          <p:cNvSpPr/>
          <p:nvPr/>
        </p:nvSpPr>
        <p:spPr>
          <a:xfrm>
            <a:off x="6467606" y="483881"/>
            <a:ext cx="2993667" cy="256645"/>
          </a:xfrm>
          <a:prstGeom prst="wedgeRectCallout">
            <a:avLst>
              <a:gd name="adj1" fmla="val -53235"/>
              <a:gd name="adj2" fmla="val 4946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b="1" dirty="0">
                <a:solidFill>
                  <a:srgbClr val="FF0000"/>
                </a:solidFill>
                <a:latin typeface="BIZ UDゴシック" panose="020B0400000000000000" pitchFamily="49" charset="-128"/>
                <a:ea typeface="BIZ UDゴシック" panose="020B0400000000000000" pitchFamily="49" charset="-128"/>
              </a:rPr>
              <a:t> 森林経営による維持・管理を図っていく森林</a:t>
            </a:r>
            <a:endParaRPr kumimoji="1" lang="ja-JP" altLang="en-US" sz="1100" b="1" dirty="0">
              <a:solidFill>
                <a:srgbClr val="FF0000"/>
              </a:solidFill>
            </a:endParaRPr>
          </a:p>
        </p:txBody>
      </p:sp>
      <p:sp>
        <p:nvSpPr>
          <p:cNvPr id="79" name="フローチャート: 代替処理 78">
            <a:extLst>
              <a:ext uri="{FF2B5EF4-FFF2-40B4-BE49-F238E27FC236}">
                <a16:creationId xmlns:a16="http://schemas.microsoft.com/office/drawing/2014/main" id="{F26B8A41-F82E-4887-A396-4B79AA2DB21F}"/>
              </a:ext>
            </a:extLst>
          </p:cNvPr>
          <p:cNvSpPr/>
          <p:nvPr/>
        </p:nvSpPr>
        <p:spPr>
          <a:xfrm>
            <a:off x="5756673" y="742437"/>
            <a:ext cx="603501" cy="242931"/>
          </a:xfrm>
          <a:prstGeom prst="flowChartAlternateProcess">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テキスト ボックス 81">
            <a:extLst>
              <a:ext uri="{FF2B5EF4-FFF2-40B4-BE49-F238E27FC236}">
                <a16:creationId xmlns:a16="http://schemas.microsoft.com/office/drawing/2014/main" id="{DF8EC2C6-B365-4B4A-9AC5-351B8FF61418}"/>
              </a:ext>
            </a:extLst>
          </p:cNvPr>
          <p:cNvSpPr txBox="1"/>
          <p:nvPr/>
        </p:nvSpPr>
        <p:spPr>
          <a:xfrm>
            <a:off x="4058307" y="820464"/>
            <a:ext cx="1347154" cy="417871"/>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各基軸の展開方向</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（ゾーニング）</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p:txBody>
      </p:sp>
      <p:sp>
        <p:nvSpPr>
          <p:cNvPr id="83" name="吹き出し: 四角形 82">
            <a:extLst>
              <a:ext uri="{FF2B5EF4-FFF2-40B4-BE49-F238E27FC236}">
                <a16:creationId xmlns:a16="http://schemas.microsoft.com/office/drawing/2014/main" id="{0344F434-F65D-40B2-AC8B-04680E56301F}"/>
              </a:ext>
            </a:extLst>
          </p:cNvPr>
          <p:cNvSpPr/>
          <p:nvPr/>
        </p:nvSpPr>
        <p:spPr>
          <a:xfrm>
            <a:off x="4642629" y="1263349"/>
            <a:ext cx="902951" cy="223840"/>
          </a:xfrm>
          <a:prstGeom prst="wedgeRectCallout">
            <a:avLst>
              <a:gd name="adj1" fmla="val 59616"/>
              <a:gd name="adj2" fmla="val 5605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b="1" dirty="0">
                <a:solidFill>
                  <a:srgbClr val="FF0000"/>
                </a:solidFill>
                <a:latin typeface="BIZ UDゴシック" panose="020B0400000000000000" pitchFamily="49" charset="-128"/>
                <a:ea typeface="BIZ UDゴシック" panose="020B0400000000000000" pitchFamily="49" charset="-128"/>
              </a:rPr>
              <a:t> ゾーニング</a:t>
            </a:r>
            <a:endParaRPr kumimoji="1" lang="ja-JP" altLang="en-US" sz="1100" b="1" dirty="0">
              <a:solidFill>
                <a:srgbClr val="FF0000"/>
              </a:solidFill>
            </a:endParaRPr>
          </a:p>
        </p:txBody>
      </p:sp>
      <p:sp>
        <p:nvSpPr>
          <p:cNvPr id="84" name="フローチャート: 代替処理 83">
            <a:extLst>
              <a:ext uri="{FF2B5EF4-FFF2-40B4-BE49-F238E27FC236}">
                <a16:creationId xmlns:a16="http://schemas.microsoft.com/office/drawing/2014/main" id="{1E9790DD-D56B-4DCB-A75D-7534C65B4821}"/>
              </a:ext>
            </a:extLst>
          </p:cNvPr>
          <p:cNvSpPr/>
          <p:nvPr/>
        </p:nvSpPr>
        <p:spPr>
          <a:xfrm>
            <a:off x="5640620" y="1195816"/>
            <a:ext cx="4140464" cy="439927"/>
          </a:xfrm>
          <a:prstGeom prst="flowChartAlternateProcess">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楕円 84">
            <a:extLst>
              <a:ext uri="{FF2B5EF4-FFF2-40B4-BE49-F238E27FC236}">
                <a16:creationId xmlns:a16="http://schemas.microsoft.com/office/drawing/2014/main" id="{795EC595-8745-4B30-8BF4-AC8AD16F59D0}"/>
              </a:ext>
            </a:extLst>
          </p:cNvPr>
          <p:cNvSpPr/>
          <p:nvPr/>
        </p:nvSpPr>
        <p:spPr>
          <a:xfrm>
            <a:off x="5792013" y="473417"/>
            <a:ext cx="288000" cy="288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600" b="1" dirty="0">
                <a:latin typeface="BIZ UDゴシック" panose="020B0400000000000000" pitchFamily="49" charset="-128"/>
                <a:ea typeface="BIZ UDゴシック" panose="020B0400000000000000" pitchFamily="49" charset="-128"/>
              </a:rPr>
              <a:t>例</a:t>
            </a:r>
          </a:p>
        </p:txBody>
      </p:sp>
      <p:sp>
        <p:nvSpPr>
          <p:cNvPr id="86" name="吹き出し: 四角形 85">
            <a:extLst>
              <a:ext uri="{FF2B5EF4-FFF2-40B4-BE49-F238E27FC236}">
                <a16:creationId xmlns:a16="http://schemas.microsoft.com/office/drawing/2014/main" id="{F26600D5-33D9-4D62-AC28-1D85E155B01B}"/>
              </a:ext>
            </a:extLst>
          </p:cNvPr>
          <p:cNvSpPr/>
          <p:nvPr/>
        </p:nvSpPr>
        <p:spPr>
          <a:xfrm>
            <a:off x="4482978" y="1613142"/>
            <a:ext cx="992531" cy="354449"/>
          </a:xfrm>
          <a:prstGeom prst="wedgeRectCallout">
            <a:avLst>
              <a:gd name="adj1" fmla="val 59616"/>
              <a:gd name="adj2" fmla="val 56051"/>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000" dirty="0">
                <a:solidFill>
                  <a:schemeClr val="accent6">
                    <a:lumMod val="50000"/>
                  </a:schemeClr>
                </a:solidFill>
                <a:latin typeface="BIZ UDゴシック" panose="020B0400000000000000" pitchFamily="49" charset="-128"/>
                <a:ea typeface="BIZ UDゴシック" panose="020B0400000000000000" pitchFamily="49" charset="-128"/>
              </a:rPr>
              <a:t>各基軸の優先度を濃淡で表現</a:t>
            </a:r>
            <a:endParaRPr kumimoji="1" lang="ja-JP" altLang="en-US" sz="1000" dirty="0">
              <a:solidFill>
                <a:schemeClr val="accent6">
                  <a:lumMod val="50000"/>
                </a:schemeClr>
              </a:solidFill>
            </a:endParaRPr>
          </a:p>
        </p:txBody>
      </p:sp>
      <p:sp>
        <p:nvSpPr>
          <p:cNvPr id="55" name="テキスト ボックス 54">
            <a:extLst>
              <a:ext uri="{FF2B5EF4-FFF2-40B4-BE49-F238E27FC236}">
                <a16:creationId xmlns:a16="http://schemas.microsoft.com/office/drawing/2014/main" id="{4998A0FA-5185-484B-A518-12B9672973D9}"/>
              </a:ext>
            </a:extLst>
          </p:cNvPr>
          <p:cNvSpPr txBox="1"/>
          <p:nvPr/>
        </p:nvSpPr>
        <p:spPr>
          <a:xfrm>
            <a:off x="44121" y="472445"/>
            <a:ext cx="1763584" cy="299978"/>
          </a:xfrm>
          <a:prstGeom prst="rect">
            <a:avLst/>
          </a:prstGeom>
          <a:solidFill>
            <a:srgbClr val="FFFF00"/>
          </a:solidFill>
        </p:spPr>
        <p:txBody>
          <a:bodyPr wrap="square" lIns="0" tIns="0" rIns="0" bIns="0" rtlCol="0">
            <a:noAutofit/>
          </a:bodyPr>
          <a:lstStyle/>
          <a:p>
            <a:r>
              <a:rPr lang="ja-JP" altLang="en-US" sz="1600" dirty="0">
                <a:latin typeface="HGS創英角ｺﾞｼｯｸUB" panose="020B0900000000000000" pitchFamily="50" charset="-128"/>
                <a:ea typeface="HGS創英角ｺﾞｼｯｸUB" panose="020B0900000000000000" pitchFamily="50" charset="-128"/>
              </a:rPr>
              <a:t>　①大阪府の場合</a:t>
            </a:r>
          </a:p>
        </p:txBody>
      </p:sp>
      <p:sp>
        <p:nvSpPr>
          <p:cNvPr id="52" name="スライド番号プレースホルダー 10">
            <a:extLst>
              <a:ext uri="{FF2B5EF4-FFF2-40B4-BE49-F238E27FC236}">
                <a16:creationId xmlns:a16="http://schemas.microsoft.com/office/drawing/2014/main" id="{D1995B4E-4CA6-406C-A1B0-B0F0B8656F6E}"/>
              </a:ext>
            </a:extLst>
          </p:cNvPr>
          <p:cNvSpPr txBox="1">
            <a:spLocks/>
          </p:cNvSpPr>
          <p:nvPr/>
        </p:nvSpPr>
        <p:spPr>
          <a:xfrm>
            <a:off x="7692799" y="6457568"/>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42</a:t>
            </a:r>
            <a:endParaRPr kumimoji="1" lang="ja-JP" altLang="en-US" sz="2000" b="1" dirty="0"/>
          </a:p>
        </p:txBody>
      </p:sp>
      <p:sp>
        <p:nvSpPr>
          <p:cNvPr id="56" name="正方形/長方形 55">
            <a:extLst>
              <a:ext uri="{FF2B5EF4-FFF2-40B4-BE49-F238E27FC236}">
                <a16:creationId xmlns:a16="http://schemas.microsoft.com/office/drawing/2014/main" id="{A64ED04F-8C71-4E1B-9763-F4DB6666B88A}"/>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grpSp>
        <p:nvGrpSpPr>
          <p:cNvPr id="2" name="グループ化 1">
            <a:extLst>
              <a:ext uri="{FF2B5EF4-FFF2-40B4-BE49-F238E27FC236}">
                <a16:creationId xmlns:a16="http://schemas.microsoft.com/office/drawing/2014/main" id="{D0C3C1B7-CD52-4FC8-9148-06EC27C0718E}"/>
              </a:ext>
            </a:extLst>
          </p:cNvPr>
          <p:cNvGrpSpPr/>
          <p:nvPr/>
        </p:nvGrpSpPr>
        <p:grpSpPr>
          <a:xfrm>
            <a:off x="49761" y="3327374"/>
            <a:ext cx="729253" cy="1430375"/>
            <a:chOff x="4791154" y="3137211"/>
            <a:chExt cx="729253" cy="1361537"/>
          </a:xfrm>
        </p:grpSpPr>
        <p:pic>
          <p:nvPicPr>
            <p:cNvPr id="41" name="図 40">
              <a:extLst>
                <a:ext uri="{FF2B5EF4-FFF2-40B4-BE49-F238E27FC236}">
                  <a16:creationId xmlns:a16="http://schemas.microsoft.com/office/drawing/2014/main" id="{969955A8-95CA-4169-85D9-2EA17F9DBC5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83749"/>
            <a:stretch/>
          </p:blipFill>
          <p:spPr>
            <a:xfrm>
              <a:off x="4791154" y="3137211"/>
              <a:ext cx="729253" cy="221906"/>
            </a:xfrm>
            <a:prstGeom prst="rect">
              <a:avLst/>
            </a:prstGeom>
            <a:solidFill>
              <a:schemeClr val="bg1"/>
            </a:solidFill>
            <a:ln w="19050">
              <a:noFill/>
            </a:ln>
          </p:spPr>
        </p:pic>
        <p:pic>
          <p:nvPicPr>
            <p:cNvPr id="53" name="図 52">
              <a:extLst>
                <a:ext uri="{FF2B5EF4-FFF2-40B4-BE49-F238E27FC236}">
                  <a16:creationId xmlns:a16="http://schemas.microsoft.com/office/drawing/2014/main" id="{5AFF8FF5-CE4D-4E99-95F7-EA6D7DD57F2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2437" r="6864"/>
            <a:stretch/>
          </p:blipFill>
          <p:spPr>
            <a:xfrm>
              <a:off x="4792155" y="3350411"/>
              <a:ext cx="728252" cy="1148337"/>
            </a:xfrm>
            <a:prstGeom prst="rect">
              <a:avLst/>
            </a:prstGeom>
            <a:solidFill>
              <a:schemeClr val="bg1"/>
            </a:solidFill>
          </p:spPr>
        </p:pic>
      </p:grpSp>
      <p:pic>
        <p:nvPicPr>
          <p:cNvPr id="58" name="図 57">
            <a:extLst>
              <a:ext uri="{FF2B5EF4-FFF2-40B4-BE49-F238E27FC236}">
                <a16:creationId xmlns:a16="http://schemas.microsoft.com/office/drawing/2014/main" id="{6E0E4796-841A-4CD2-AE87-A7068EE0B8C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9" name="図 58">
            <a:extLst>
              <a:ext uri="{FF2B5EF4-FFF2-40B4-BE49-F238E27FC236}">
                <a16:creationId xmlns:a16="http://schemas.microsoft.com/office/drawing/2014/main" id="{350213C8-406B-4B65-9E22-CAC9EF53341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61" name="図 60">
            <a:extLst>
              <a:ext uri="{FF2B5EF4-FFF2-40B4-BE49-F238E27FC236}">
                <a16:creationId xmlns:a16="http://schemas.microsoft.com/office/drawing/2014/main" id="{F460261A-7448-4273-B9DE-0C4CC88BFFF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62" name="図 61">
            <a:extLst>
              <a:ext uri="{FF2B5EF4-FFF2-40B4-BE49-F238E27FC236}">
                <a16:creationId xmlns:a16="http://schemas.microsoft.com/office/drawing/2014/main" id="{91E08507-CB3E-4982-B1D6-21E340E8A9D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64" name="図 63">
            <a:extLst>
              <a:ext uri="{FF2B5EF4-FFF2-40B4-BE49-F238E27FC236}">
                <a16:creationId xmlns:a16="http://schemas.microsoft.com/office/drawing/2014/main" id="{019BE545-3EB3-4117-BBC6-543C7D8305C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65" name="図 64">
            <a:extLst>
              <a:ext uri="{FF2B5EF4-FFF2-40B4-BE49-F238E27FC236}">
                <a16:creationId xmlns:a16="http://schemas.microsoft.com/office/drawing/2014/main" id="{A18172E3-04D8-44F4-82AC-A2296FE7DB3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66" name="図 65">
            <a:extLst>
              <a:ext uri="{FF2B5EF4-FFF2-40B4-BE49-F238E27FC236}">
                <a16:creationId xmlns:a16="http://schemas.microsoft.com/office/drawing/2014/main" id="{7BA8A1F3-7E75-4DF0-9B70-CD15C133C2BD}"/>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7" name="Picture 2">
            <a:extLst>
              <a:ext uri="{FF2B5EF4-FFF2-40B4-BE49-F238E27FC236}">
                <a16:creationId xmlns:a16="http://schemas.microsoft.com/office/drawing/2014/main" id="{13B1462F-8FDD-4F7D-B17F-21DA9409290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4">
            <a:extLst>
              <a:ext uri="{FF2B5EF4-FFF2-40B4-BE49-F238E27FC236}">
                <a16:creationId xmlns:a16="http://schemas.microsoft.com/office/drawing/2014/main" id="{8E69A1BF-85C1-4B9F-BDB5-2E81383A9C1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69" name="テキスト ボックス 68">
            <a:extLst>
              <a:ext uri="{FF2B5EF4-FFF2-40B4-BE49-F238E27FC236}">
                <a16:creationId xmlns:a16="http://schemas.microsoft.com/office/drawing/2014/main" id="{E831211B-C053-4E52-A9F8-B79C0402AC26}"/>
              </a:ext>
            </a:extLst>
          </p:cNvPr>
          <p:cNvSpPr txBox="1"/>
          <p:nvPr/>
        </p:nvSpPr>
        <p:spPr>
          <a:xfrm>
            <a:off x="3445068" y="106931"/>
            <a:ext cx="3451100" cy="299978"/>
          </a:xfrm>
          <a:prstGeom prst="rect">
            <a:avLst/>
          </a:prstGeom>
          <a:solidFill>
            <a:srgbClr val="FFFF00"/>
          </a:solidFill>
        </p:spPr>
        <p:txBody>
          <a:bodyPr wrap="square" lIns="36000" tIns="0" rIns="36000" bIns="0" rtlCol="0">
            <a:noAutofit/>
          </a:bodyPr>
          <a:lstStyle/>
          <a:p>
            <a:r>
              <a:rPr lang="ja-JP" altLang="en-US" sz="1600" dirty="0">
                <a:latin typeface="HGS創英角ｺﾞｼｯｸUB" panose="020B0900000000000000" pitchFamily="50" charset="-128"/>
                <a:ea typeface="HGS創英角ｺﾞｼｯｸUB" panose="020B0900000000000000" pitchFamily="50" charset="-128"/>
              </a:rPr>
              <a:t>使い方例 </a:t>
            </a:r>
            <a:r>
              <a:rPr lang="ja-JP" altLang="en-US" sz="1400" dirty="0">
                <a:latin typeface="HGS創英角ｺﾞｼｯｸUB" panose="020B0900000000000000" pitchFamily="50" charset="-128"/>
                <a:ea typeface="HGS創英角ｺﾞｼｯｸUB" panose="020B0900000000000000" pitchFamily="50" charset="-128"/>
              </a:rPr>
              <a:t>（主体別の施策展開イメージ）</a:t>
            </a:r>
            <a:endParaRPr lang="ja-JP" altLang="en-US" sz="1600" dirty="0">
              <a:latin typeface="HGS創英角ｺﾞｼｯｸUB" panose="020B0900000000000000" pitchFamily="50" charset="-128"/>
              <a:ea typeface="HGS創英角ｺﾞｼｯｸUB" panose="020B0900000000000000" pitchFamily="50" charset="-128"/>
            </a:endParaRPr>
          </a:p>
        </p:txBody>
      </p:sp>
      <p:sp>
        <p:nvSpPr>
          <p:cNvPr id="43" name="吹き出し: 四角形 42">
            <a:extLst>
              <a:ext uri="{FF2B5EF4-FFF2-40B4-BE49-F238E27FC236}">
                <a16:creationId xmlns:a16="http://schemas.microsoft.com/office/drawing/2014/main" id="{F02CF933-131A-411A-93F2-08B4271AACE8}"/>
              </a:ext>
            </a:extLst>
          </p:cNvPr>
          <p:cNvSpPr/>
          <p:nvPr/>
        </p:nvSpPr>
        <p:spPr>
          <a:xfrm>
            <a:off x="925914" y="3097497"/>
            <a:ext cx="1874125" cy="1337446"/>
          </a:xfrm>
          <a:prstGeom prst="wedgeRectCallout">
            <a:avLst>
              <a:gd name="adj1" fmla="val -61911"/>
              <a:gd name="adj2" fmla="val -1521"/>
            </a:avLst>
          </a:prstGeom>
          <a:solidFill>
            <a:schemeClr val="bg1"/>
          </a:solidFill>
          <a:ln w="317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180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①②のうち、色の濃いところほど、優先して治山対策を実施していきます！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また、「資源循環林」に該当する場所なので、森林経営にも配慮した工法の採用や付帯施設整備を行います。</a:t>
            </a: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57" name="吹き出し: 四角形 56">
            <a:extLst>
              <a:ext uri="{FF2B5EF4-FFF2-40B4-BE49-F238E27FC236}">
                <a16:creationId xmlns:a16="http://schemas.microsoft.com/office/drawing/2014/main" id="{8E36E362-7D57-4269-B5A2-A5AC5CDBBE08}"/>
              </a:ext>
            </a:extLst>
          </p:cNvPr>
          <p:cNvSpPr/>
          <p:nvPr/>
        </p:nvSpPr>
        <p:spPr>
          <a:xfrm>
            <a:off x="925913" y="4597145"/>
            <a:ext cx="1874126" cy="652178"/>
          </a:xfrm>
          <a:prstGeom prst="wedgeRectCallout">
            <a:avLst>
              <a:gd name="adj1" fmla="val -61073"/>
              <a:gd name="adj2" fmla="val -49996"/>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a:solidFill>
                  <a:schemeClr val="tx1"/>
                </a:solidFill>
                <a:latin typeface="BIZ UDゴシック" panose="020B0400000000000000" pitchFamily="49" charset="-128"/>
                <a:ea typeface="BIZ UDゴシック" panose="020B0400000000000000" pitchFamily="49" charset="-128"/>
              </a:rPr>
              <a:t>色の薄い③</a:t>
            </a:r>
            <a:r>
              <a:rPr kumimoji="1" lang="ja-JP" altLang="en-US" sz="1100" dirty="0">
                <a:solidFill>
                  <a:schemeClr val="tx1"/>
                </a:solidFill>
                <a:latin typeface="BIZ UDゴシック" panose="020B0400000000000000" pitchFamily="49" charset="-128"/>
                <a:ea typeface="BIZ UDゴシック" panose="020B0400000000000000" pitchFamily="49" charset="-128"/>
              </a:rPr>
              <a:t>における</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治山対策は、災害復旧等に重点を置きます。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pic>
        <p:nvPicPr>
          <p:cNvPr id="75" name="図 74">
            <a:extLst>
              <a:ext uri="{FF2B5EF4-FFF2-40B4-BE49-F238E27FC236}">
                <a16:creationId xmlns:a16="http://schemas.microsoft.com/office/drawing/2014/main" id="{196EFB0C-F2E9-44C6-B125-940D68A63BC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83749"/>
          <a:stretch/>
        </p:blipFill>
        <p:spPr>
          <a:xfrm>
            <a:off x="4846282" y="3327374"/>
            <a:ext cx="576000" cy="175272"/>
          </a:xfrm>
          <a:prstGeom prst="rect">
            <a:avLst/>
          </a:prstGeom>
          <a:solidFill>
            <a:schemeClr val="bg1"/>
          </a:solidFill>
          <a:ln w="19050">
            <a:noFill/>
          </a:ln>
        </p:spPr>
      </p:pic>
      <p:sp>
        <p:nvSpPr>
          <p:cNvPr id="9" name="楕円 8">
            <a:extLst>
              <a:ext uri="{FF2B5EF4-FFF2-40B4-BE49-F238E27FC236}">
                <a16:creationId xmlns:a16="http://schemas.microsoft.com/office/drawing/2014/main" id="{A043A45F-EB78-4CE1-A4F9-3627C54D3BE9}"/>
              </a:ext>
            </a:extLst>
          </p:cNvPr>
          <p:cNvSpPr/>
          <p:nvPr/>
        </p:nvSpPr>
        <p:spPr>
          <a:xfrm>
            <a:off x="3865714" y="3920947"/>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１</a:t>
            </a:r>
          </a:p>
        </p:txBody>
      </p:sp>
      <p:sp>
        <p:nvSpPr>
          <p:cNvPr id="60" name="楕円 59">
            <a:extLst>
              <a:ext uri="{FF2B5EF4-FFF2-40B4-BE49-F238E27FC236}">
                <a16:creationId xmlns:a16="http://schemas.microsoft.com/office/drawing/2014/main" id="{6D93E2B1-6084-4E9F-BD34-1F7F53D7576B}"/>
              </a:ext>
            </a:extLst>
          </p:cNvPr>
          <p:cNvSpPr/>
          <p:nvPr/>
        </p:nvSpPr>
        <p:spPr>
          <a:xfrm>
            <a:off x="4200574" y="3186403"/>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２</a:t>
            </a:r>
          </a:p>
        </p:txBody>
      </p:sp>
      <p:sp>
        <p:nvSpPr>
          <p:cNvPr id="80" name="楕円 79">
            <a:extLst>
              <a:ext uri="{FF2B5EF4-FFF2-40B4-BE49-F238E27FC236}">
                <a16:creationId xmlns:a16="http://schemas.microsoft.com/office/drawing/2014/main" id="{D7327816-FB40-44EA-93E3-D08D59A94DFC}"/>
              </a:ext>
            </a:extLst>
          </p:cNvPr>
          <p:cNvSpPr/>
          <p:nvPr/>
        </p:nvSpPr>
        <p:spPr>
          <a:xfrm>
            <a:off x="3229219" y="4496002"/>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２</a:t>
            </a:r>
          </a:p>
        </p:txBody>
      </p:sp>
      <p:sp>
        <p:nvSpPr>
          <p:cNvPr id="87" name="楕円 86">
            <a:extLst>
              <a:ext uri="{FF2B5EF4-FFF2-40B4-BE49-F238E27FC236}">
                <a16:creationId xmlns:a16="http://schemas.microsoft.com/office/drawing/2014/main" id="{D43CF62D-EBCC-44EC-94F5-F642501A917B}"/>
              </a:ext>
            </a:extLst>
          </p:cNvPr>
          <p:cNvSpPr/>
          <p:nvPr/>
        </p:nvSpPr>
        <p:spPr>
          <a:xfrm>
            <a:off x="6896168" y="5435268"/>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３</a:t>
            </a:r>
          </a:p>
        </p:txBody>
      </p:sp>
      <p:sp>
        <p:nvSpPr>
          <p:cNvPr id="88" name="テキスト ボックス 87">
            <a:extLst>
              <a:ext uri="{FF2B5EF4-FFF2-40B4-BE49-F238E27FC236}">
                <a16:creationId xmlns:a16="http://schemas.microsoft.com/office/drawing/2014/main" id="{0E289216-B52C-4F70-9215-C4048513EDB7}"/>
              </a:ext>
            </a:extLst>
          </p:cNvPr>
          <p:cNvSpPr txBox="1"/>
          <p:nvPr/>
        </p:nvSpPr>
        <p:spPr>
          <a:xfrm>
            <a:off x="107057" y="2885721"/>
            <a:ext cx="632519" cy="441653"/>
          </a:xfrm>
          <a:prstGeom prst="rect">
            <a:avLst/>
          </a:prstGeom>
          <a:solidFill>
            <a:schemeClr val="accent5">
              <a:lumMod val="75000"/>
            </a:schemeClr>
          </a:solidFill>
        </p:spPr>
        <p:txBody>
          <a:bodyPr wrap="square" lIns="36000" tIns="36000" rIns="36000" bIns="36000" rtlCol="0">
            <a:noAutofit/>
          </a:bodyPr>
          <a:lstStyle/>
          <a:p>
            <a:r>
              <a:rPr lang="ja-JP" altLang="en-US" sz="1200" b="1" dirty="0">
                <a:solidFill>
                  <a:schemeClr val="bg1"/>
                </a:solidFill>
                <a:latin typeface="BIZ UDPゴシック" panose="020B0400000000000000" pitchFamily="50" charset="-128"/>
                <a:ea typeface="BIZ UDPゴシック" panose="020B0400000000000000" pitchFamily="50" charset="-128"/>
              </a:rPr>
              <a:t>基軸１の</a:t>
            </a:r>
            <a:endParaRPr lang="en-US" altLang="ja-JP" sz="1200" b="1" dirty="0">
              <a:solidFill>
                <a:schemeClr val="bg1"/>
              </a:solidFill>
              <a:latin typeface="BIZ UDPゴシック" panose="020B0400000000000000" pitchFamily="50" charset="-128"/>
              <a:ea typeface="BIZ UDPゴシック" panose="020B0400000000000000" pitchFamily="50" charset="-128"/>
            </a:endParaRPr>
          </a:p>
          <a:p>
            <a:r>
              <a:rPr lang="ja-JP" altLang="en-US" sz="1200" b="1" dirty="0">
                <a:solidFill>
                  <a:schemeClr val="bg1"/>
                </a:solidFill>
                <a:latin typeface="BIZ UDPゴシック" panose="020B0400000000000000" pitchFamily="50" charset="-128"/>
                <a:ea typeface="BIZ UDPゴシック" panose="020B0400000000000000" pitchFamily="50" charset="-128"/>
              </a:rPr>
              <a:t>推進</a:t>
            </a:r>
            <a:endParaRPr lang="en-US" altLang="ja-JP" sz="1200" b="1" dirty="0">
              <a:solidFill>
                <a:schemeClr val="bg1"/>
              </a:solidFill>
              <a:latin typeface="BIZ UDPゴシック" panose="020B0400000000000000" pitchFamily="50" charset="-128"/>
              <a:ea typeface="BIZ UDPゴシック" panose="020B0400000000000000" pitchFamily="50" charset="-128"/>
            </a:endParaRPr>
          </a:p>
        </p:txBody>
      </p:sp>
      <p:sp>
        <p:nvSpPr>
          <p:cNvPr id="89" name="テキスト ボックス 88">
            <a:extLst>
              <a:ext uri="{FF2B5EF4-FFF2-40B4-BE49-F238E27FC236}">
                <a16:creationId xmlns:a16="http://schemas.microsoft.com/office/drawing/2014/main" id="{493323B0-3B10-46EF-B683-6FEBB23DA836}"/>
              </a:ext>
            </a:extLst>
          </p:cNvPr>
          <p:cNvSpPr txBox="1"/>
          <p:nvPr/>
        </p:nvSpPr>
        <p:spPr>
          <a:xfrm>
            <a:off x="4827219" y="2838527"/>
            <a:ext cx="661960" cy="441653"/>
          </a:xfrm>
          <a:prstGeom prst="rect">
            <a:avLst/>
          </a:prstGeom>
          <a:solidFill>
            <a:srgbClr val="FF0000"/>
          </a:solidFill>
        </p:spPr>
        <p:txBody>
          <a:bodyPr wrap="square" lIns="36000" tIns="36000" rIns="36000" bIns="36000" rtlCol="0">
            <a:noAutofit/>
          </a:bodyPr>
          <a:lstStyle/>
          <a:p>
            <a:r>
              <a:rPr lang="ja-JP" altLang="en-US" sz="1200" b="1" dirty="0">
                <a:solidFill>
                  <a:schemeClr val="bg1"/>
                </a:solidFill>
                <a:latin typeface="BIZ UDPゴシック" panose="020B0400000000000000" pitchFamily="50" charset="-128"/>
                <a:ea typeface="BIZ UDPゴシック" panose="020B0400000000000000" pitchFamily="50" charset="-128"/>
              </a:rPr>
              <a:t>基軸２の</a:t>
            </a:r>
            <a:endParaRPr lang="en-US" altLang="ja-JP" sz="1200" b="1" dirty="0">
              <a:solidFill>
                <a:schemeClr val="bg1"/>
              </a:solidFill>
              <a:latin typeface="BIZ UDPゴシック" panose="020B0400000000000000" pitchFamily="50" charset="-128"/>
              <a:ea typeface="BIZ UDPゴシック" panose="020B0400000000000000" pitchFamily="50" charset="-128"/>
            </a:endParaRPr>
          </a:p>
          <a:p>
            <a:r>
              <a:rPr lang="ja-JP" altLang="en-US" sz="1200" b="1" dirty="0">
                <a:solidFill>
                  <a:schemeClr val="bg1"/>
                </a:solidFill>
                <a:latin typeface="BIZ UDPゴシック" panose="020B0400000000000000" pitchFamily="50" charset="-128"/>
                <a:ea typeface="BIZ UDPゴシック" panose="020B0400000000000000" pitchFamily="50" charset="-128"/>
              </a:rPr>
              <a:t>推進</a:t>
            </a:r>
            <a:endParaRPr lang="en-US" altLang="ja-JP" sz="1200" b="1" dirty="0">
              <a:solidFill>
                <a:schemeClr val="bg1"/>
              </a:solidFill>
              <a:latin typeface="BIZ UDPゴシック" panose="020B0400000000000000" pitchFamily="50" charset="-128"/>
              <a:ea typeface="BIZ UDPゴシック" panose="020B0400000000000000" pitchFamily="50" charset="-128"/>
            </a:endParaRPr>
          </a:p>
        </p:txBody>
      </p:sp>
      <p:pic>
        <p:nvPicPr>
          <p:cNvPr id="91" name="図 90">
            <a:extLst>
              <a:ext uri="{FF2B5EF4-FFF2-40B4-BE49-F238E27FC236}">
                <a16:creationId xmlns:a16="http://schemas.microsoft.com/office/drawing/2014/main" id="{C75C887C-3293-4E5E-8F7F-3F822EBA0608}"/>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flipH="1">
            <a:off x="4846282" y="3471441"/>
            <a:ext cx="576000" cy="963502"/>
          </a:xfrm>
          <a:prstGeom prst="rect">
            <a:avLst/>
          </a:prstGeom>
          <a:solidFill>
            <a:schemeClr val="bg1"/>
          </a:solidFill>
        </p:spPr>
      </p:pic>
      <p:sp>
        <p:nvSpPr>
          <p:cNvPr id="47" name="吹き出し: 四角形 46">
            <a:extLst>
              <a:ext uri="{FF2B5EF4-FFF2-40B4-BE49-F238E27FC236}">
                <a16:creationId xmlns:a16="http://schemas.microsoft.com/office/drawing/2014/main" id="{4CE4542C-D83C-41AD-9D8E-F37883649318}"/>
              </a:ext>
            </a:extLst>
          </p:cNvPr>
          <p:cNvSpPr/>
          <p:nvPr/>
        </p:nvSpPr>
        <p:spPr>
          <a:xfrm>
            <a:off x="5530543" y="3229741"/>
            <a:ext cx="1874125" cy="1057779"/>
          </a:xfrm>
          <a:prstGeom prst="wedgeRectCallout">
            <a:avLst>
              <a:gd name="adj1" fmla="val -56796"/>
              <a:gd name="adj2" fmla="val -3612"/>
            </a:avLst>
          </a:prstGeom>
          <a:solidFill>
            <a:schemeClr val="bg1"/>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180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施業の効率化に配慮しつつ、①～③のいずれにおいても、森林所有者等による持続的な森林経営が図られるよう、施業への補助や基盤強化で森林管理を支援します。</a:t>
            </a: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pic>
        <p:nvPicPr>
          <p:cNvPr id="48" name="図 47">
            <a:extLst>
              <a:ext uri="{FF2B5EF4-FFF2-40B4-BE49-F238E27FC236}">
                <a16:creationId xmlns:a16="http://schemas.microsoft.com/office/drawing/2014/main" id="{40CADBF1-EC8F-4446-A9AC-598A6ACED82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83749"/>
          <a:stretch/>
        </p:blipFill>
        <p:spPr>
          <a:xfrm>
            <a:off x="8968798" y="5122211"/>
            <a:ext cx="576000" cy="175272"/>
          </a:xfrm>
          <a:prstGeom prst="rect">
            <a:avLst/>
          </a:prstGeom>
          <a:solidFill>
            <a:schemeClr val="bg1"/>
          </a:solidFill>
          <a:ln w="19050">
            <a:noFill/>
          </a:ln>
        </p:spPr>
      </p:pic>
      <p:pic>
        <p:nvPicPr>
          <p:cNvPr id="7" name="図 6">
            <a:extLst>
              <a:ext uri="{FF2B5EF4-FFF2-40B4-BE49-F238E27FC236}">
                <a16:creationId xmlns:a16="http://schemas.microsoft.com/office/drawing/2014/main" id="{9118A1F9-2BF5-409B-A6B6-7A525EC5549D}"/>
              </a:ext>
            </a:extLst>
          </p:cNvPr>
          <p:cNvPicPr>
            <a:picLocks noChangeAspect="1"/>
          </p:cNvPicPr>
          <p:nvPr/>
        </p:nvPicPr>
        <p:blipFill rotWithShape="1">
          <a:blip r:embed="rId16"/>
          <a:srcRect l="12021" r="26383" b="50320"/>
          <a:stretch/>
        </p:blipFill>
        <p:spPr>
          <a:xfrm>
            <a:off x="8578779" y="5342710"/>
            <a:ext cx="966019" cy="950155"/>
          </a:xfrm>
          <a:prstGeom prst="rect">
            <a:avLst/>
          </a:prstGeom>
          <a:solidFill>
            <a:schemeClr val="bg1"/>
          </a:solidFill>
        </p:spPr>
      </p:pic>
      <p:sp>
        <p:nvSpPr>
          <p:cNvPr id="92" name="テキスト ボックス 91">
            <a:extLst>
              <a:ext uri="{FF2B5EF4-FFF2-40B4-BE49-F238E27FC236}">
                <a16:creationId xmlns:a16="http://schemas.microsoft.com/office/drawing/2014/main" id="{FAA0D290-A010-46CA-B0AD-5784019C1BD1}"/>
              </a:ext>
            </a:extLst>
          </p:cNvPr>
          <p:cNvSpPr txBox="1"/>
          <p:nvPr/>
        </p:nvSpPr>
        <p:spPr>
          <a:xfrm>
            <a:off x="8069064" y="5167663"/>
            <a:ext cx="661960" cy="441653"/>
          </a:xfrm>
          <a:prstGeom prst="rect">
            <a:avLst/>
          </a:prstGeom>
          <a:solidFill>
            <a:srgbClr val="FFFF00"/>
          </a:solidFill>
        </p:spPr>
        <p:txBody>
          <a:bodyPr wrap="square" lIns="36000" tIns="36000" rIns="36000" bIns="36000" rtlCol="0">
            <a:noAutofit/>
          </a:bodyPr>
          <a:lstStyle/>
          <a:p>
            <a:r>
              <a:rPr lang="ja-JP" altLang="en-US" sz="1200" b="1" dirty="0">
                <a:latin typeface="BIZ UDPゴシック" panose="020B0400000000000000" pitchFamily="50" charset="-128"/>
                <a:ea typeface="BIZ UDPゴシック" panose="020B0400000000000000" pitchFamily="50" charset="-128"/>
              </a:rPr>
              <a:t>基軸３の</a:t>
            </a:r>
            <a:endParaRPr lang="en-US" altLang="ja-JP" sz="1200" b="1" dirty="0">
              <a:latin typeface="BIZ UDPゴシック" panose="020B0400000000000000" pitchFamily="50" charset="-128"/>
              <a:ea typeface="BIZ UDPゴシック" panose="020B0400000000000000" pitchFamily="50" charset="-128"/>
            </a:endParaRPr>
          </a:p>
          <a:p>
            <a:r>
              <a:rPr lang="ja-JP" altLang="en-US" sz="1200" b="1" dirty="0">
                <a:latin typeface="BIZ UDPゴシック" panose="020B0400000000000000" pitchFamily="50" charset="-128"/>
                <a:ea typeface="BIZ UDPゴシック" panose="020B0400000000000000" pitchFamily="50" charset="-128"/>
              </a:rPr>
              <a:t>推進</a:t>
            </a:r>
            <a:endParaRPr lang="en-US" altLang="ja-JP" sz="1200" b="1" dirty="0">
              <a:latin typeface="BIZ UDPゴシック" panose="020B0400000000000000" pitchFamily="50" charset="-128"/>
              <a:ea typeface="BIZ UDPゴシック" panose="020B0400000000000000" pitchFamily="50" charset="-128"/>
            </a:endParaRPr>
          </a:p>
        </p:txBody>
      </p:sp>
      <p:sp>
        <p:nvSpPr>
          <p:cNvPr id="54" name="吹き出し: 四角形 53">
            <a:extLst>
              <a:ext uri="{FF2B5EF4-FFF2-40B4-BE49-F238E27FC236}">
                <a16:creationId xmlns:a16="http://schemas.microsoft.com/office/drawing/2014/main" id="{7C812754-9B7C-4F6E-9E8D-A9969ACBDDB6}"/>
              </a:ext>
            </a:extLst>
          </p:cNvPr>
          <p:cNvSpPr/>
          <p:nvPr/>
        </p:nvSpPr>
        <p:spPr>
          <a:xfrm>
            <a:off x="7913240" y="3741943"/>
            <a:ext cx="1600520" cy="1270147"/>
          </a:xfrm>
          <a:prstGeom prst="wedgeRectCallout">
            <a:avLst>
              <a:gd name="adj1" fmla="val 32129"/>
              <a:gd name="adj2" fmla="val 57039"/>
            </a:avLst>
          </a:prstGeom>
          <a:solidFill>
            <a:schemeClr val="bg1"/>
          </a:solidFill>
          <a:ln w="317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色の薄い③では、持続的な森林経営へ誘導していくための市町村の森林整備事業への支援や企業等が森林経営を手助けしやすくなるような環境を整備します。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2609564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図 42">
            <a:extLst>
              <a:ext uri="{FF2B5EF4-FFF2-40B4-BE49-F238E27FC236}">
                <a16:creationId xmlns:a16="http://schemas.microsoft.com/office/drawing/2014/main" id="{0E3D15F1-0EEA-418C-8D40-4C8E0E2D922E}"/>
              </a:ext>
            </a:extLst>
          </p:cNvPr>
          <p:cNvPicPr>
            <a:picLocks noChangeAspect="1"/>
          </p:cNvPicPr>
          <p:nvPr/>
        </p:nvPicPr>
        <p:blipFill rotWithShape="1">
          <a:blip r:embed="rId2">
            <a:extLst>
              <a:ext uri="{28A0092B-C50C-407E-A947-70E740481C1C}">
                <a14:useLocalDpi xmlns:a14="http://schemas.microsoft.com/office/drawing/2010/main" val="0"/>
              </a:ext>
            </a:extLst>
          </a:blip>
          <a:srcRect t="1" b="745"/>
          <a:stretch/>
        </p:blipFill>
        <p:spPr>
          <a:xfrm>
            <a:off x="1128173" y="1428980"/>
            <a:ext cx="8474774" cy="5393713"/>
          </a:xfrm>
          <a:prstGeom prst="rect">
            <a:avLst/>
          </a:prstGeom>
        </p:spPr>
      </p:pic>
      <p:pic>
        <p:nvPicPr>
          <p:cNvPr id="16" name="図 15">
            <a:extLst>
              <a:ext uri="{FF2B5EF4-FFF2-40B4-BE49-F238E27FC236}">
                <a16:creationId xmlns:a16="http://schemas.microsoft.com/office/drawing/2014/main" id="{15E162DC-59ED-462D-A480-FC363E8863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0501" y="682296"/>
            <a:ext cx="4378778" cy="2420505"/>
          </a:xfrm>
          <a:prstGeom prst="rect">
            <a:avLst/>
          </a:prstGeom>
        </p:spPr>
      </p:pic>
      <p:sp>
        <p:nvSpPr>
          <p:cNvPr id="11" name="スライド番号プレースホルダー 10">
            <a:extLst>
              <a:ext uri="{FF2B5EF4-FFF2-40B4-BE49-F238E27FC236}">
                <a16:creationId xmlns:a16="http://schemas.microsoft.com/office/drawing/2014/main" id="{CB601ED7-6735-4329-A485-DA69F1F2A5BA}"/>
              </a:ext>
            </a:extLst>
          </p:cNvPr>
          <p:cNvSpPr>
            <a:spLocks noGrp="1"/>
          </p:cNvSpPr>
          <p:nvPr>
            <p:ph type="sldNum" sz="quarter" idx="12"/>
          </p:nvPr>
        </p:nvSpPr>
        <p:spPr>
          <a:xfrm>
            <a:off x="6996113" y="6356352"/>
            <a:ext cx="2228850" cy="365125"/>
          </a:xfrm>
        </p:spPr>
        <p:txBody>
          <a:bodyPr/>
          <a:lstStyle/>
          <a:p>
            <a:fld id="{D2D8002D-B5B0-4BAC-B1F6-782DDCCE6D9C}" type="slidenum">
              <a:rPr kumimoji="1" lang="ja-JP" altLang="en-US" sz="2000" b="1"/>
              <a:t>8</a:t>
            </a:fld>
            <a:endParaRPr kumimoji="1" lang="ja-JP" altLang="en-US" sz="2000" b="1" dirty="0"/>
          </a:p>
        </p:txBody>
      </p:sp>
      <p:sp>
        <p:nvSpPr>
          <p:cNvPr id="26" name="テキスト ボックス 25">
            <a:extLst>
              <a:ext uri="{FF2B5EF4-FFF2-40B4-BE49-F238E27FC236}">
                <a16:creationId xmlns:a16="http://schemas.microsoft.com/office/drawing/2014/main" id="{C47B7860-2C30-4A21-BDC4-E282B7F0CE1D}"/>
              </a:ext>
            </a:extLst>
          </p:cNvPr>
          <p:cNvSpPr txBox="1"/>
          <p:nvPr/>
        </p:nvSpPr>
        <p:spPr>
          <a:xfrm>
            <a:off x="124916" y="807034"/>
            <a:ext cx="1763584" cy="483802"/>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将来の森林のあるべき姿</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（森林整備指針４区分）</a:t>
            </a:r>
          </a:p>
        </p:txBody>
      </p:sp>
      <p:sp>
        <p:nvSpPr>
          <p:cNvPr id="28" name="テキスト ボックス 27">
            <a:extLst>
              <a:ext uri="{FF2B5EF4-FFF2-40B4-BE49-F238E27FC236}">
                <a16:creationId xmlns:a16="http://schemas.microsoft.com/office/drawing/2014/main" id="{937E7AA6-3289-4D32-9EF1-97E583240151}"/>
              </a:ext>
            </a:extLst>
          </p:cNvPr>
          <p:cNvSpPr txBox="1"/>
          <p:nvPr/>
        </p:nvSpPr>
        <p:spPr>
          <a:xfrm>
            <a:off x="2141899" y="816572"/>
            <a:ext cx="1638607" cy="417871"/>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防災配慮の必要度</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（山地災害危険地区）</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p:txBody>
      </p:sp>
      <p:sp>
        <p:nvSpPr>
          <p:cNvPr id="4" name="十字形 3">
            <a:extLst>
              <a:ext uri="{FF2B5EF4-FFF2-40B4-BE49-F238E27FC236}">
                <a16:creationId xmlns:a16="http://schemas.microsoft.com/office/drawing/2014/main" id="{DCF22721-60C0-4739-B74E-F918535FE1CC}"/>
              </a:ext>
            </a:extLst>
          </p:cNvPr>
          <p:cNvSpPr/>
          <p:nvPr/>
        </p:nvSpPr>
        <p:spPr>
          <a:xfrm rot="5400000">
            <a:off x="1944477" y="867489"/>
            <a:ext cx="252160" cy="260498"/>
          </a:xfrm>
          <a:prstGeom prst="plus">
            <a:avLst>
              <a:gd name="adj" fmla="val 39193"/>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矢印: 下 4">
            <a:extLst>
              <a:ext uri="{FF2B5EF4-FFF2-40B4-BE49-F238E27FC236}">
                <a16:creationId xmlns:a16="http://schemas.microsoft.com/office/drawing/2014/main" id="{EC4867ED-2324-4B3F-8EF5-1CAB8EA054CF}"/>
              </a:ext>
            </a:extLst>
          </p:cNvPr>
          <p:cNvSpPr/>
          <p:nvPr/>
        </p:nvSpPr>
        <p:spPr>
          <a:xfrm rot="16200000">
            <a:off x="3683349" y="884688"/>
            <a:ext cx="313220" cy="226257"/>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185D5B34-9EAF-48F4-B205-403E0C03AC12}"/>
              </a:ext>
            </a:extLst>
          </p:cNvPr>
          <p:cNvSpPr/>
          <p:nvPr/>
        </p:nvSpPr>
        <p:spPr>
          <a:xfrm>
            <a:off x="300781" y="6426130"/>
            <a:ext cx="9244017" cy="36512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1500" dirty="0">
                <a:solidFill>
                  <a:schemeClr val="tx1"/>
                </a:solidFill>
                <a:latin typeface="BIZ UDゴシック" panose="020B0400000000000000" pitchFamily="49" charset="-128"/>
                <a:ea typeface="BIZ UDゴシック" panose="020B0400000000000000" pitchFamily="49" charset="-128"/>
              </a:rPr>
              <a:t>森林区分別に各基軸の展開方向（優先度）を濃淡で表現。それを踏まえて、各実施主体が取組みを推進</a:t>
            </a:r>
            <a:endParaRPr lang="en-US" altLang="ja-JP" sz="1500" dirty="0">
              <a:solidFill>
                <a:schemeClr val="tx1"/>
              </a:solidFill>
              <a:latin typeface="BIZ UDゴシック" panose="020B0400000000000000" pitchFamily="49" charset="-128"/>
              <a:ea typeface="BIZ UDゴシック" panose="020B0400000000000000" pitchFamily="49" charset="-128"/>
            </a:endParaRPr>
          </a:p>
        </p:txBody>
      </p:sp>
      <p:sp>
        <p:nvSpPr>
          <p:cNvPr id="77" name="吹き出し: 四角形 76">
            <a:extLst>
              <a:ext uri="{FF2B5EF4-FFF2-40B4-BE49-F238E27FC236}">
                <a16:creationId xmlns:a16="http://schemas.microsoft.com/office/drawing/2014/main" id="{291B5E84-B133-460B-BB82-7DDB794E8728}"/>
              </a:ext>
            </a:extLst>
          </p:cNvPr>
          <p:cNvSpPr/>
          <p:nvPr/>
        </p:nvSpPr>
        <p:spPr>
          <a:xfrm>
            <a:off x="6467606" y="483881"/>
            <a:ext cx="2993667" cy="256645"/>
          </a:xfrm>
          <a:prstGeom prst="wedgeRectCallout">
            <a:avLst>
              <a:gd name="adj1" fmla="val -53235"/>
              <a:gd name="adj2" fmla="val 4946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b="1" dirty="0">
                <a:solidFill>
                  <a:srgbClr val="FF0000"/>
                </a:solidFill>
                <a:latin typeface="BIZ UDゴシック" panose="020B0400000000000000" pitchFamily="49" charset="-128"/>
                <a:ea typeface="BIZ UDゴシック" panose="020B0400000000000000" pitchFamily="49" charset="-128"/>
              </a:rPr>
              <a:t> 森林経営による維持・管理を図っていく森林</a:t>
            </a:r>
            <a:endParaRPr kumimoji="1" lang="ja-JP" altLang="en-US" sz="1100" b="1" dirty="0">
              <a:solidFill>
                <a:srgbClr val="FF0000"/>
              </a:solidFill>
            </a:endParaRPr>
          </a:p>
        </p:txBody>
      </p:sp>
      <p:sp>
        <p:nvSpPr>
          <p:cNvPr id="79" name="フローチャート: 代替処理 78">
            <a:extLst>
              <a:ext uri="{FF2B5EF4-FFF2-40B4-BE49-F238E27FC236}">
                <a16:creationId xmlns:a16="http://schemas.microsoft.com/office/drawing/2014/main" id="{F26B8A41-F82E-4887-A396-4B79AA2DB21F}"/>
              </a:ext>
            </a:extLst>
          </p:cNvPr>
          <p:cNvSpPr/>
          <p:nvPr/>
        </p:nvSpPr>
        <p:spPr>
          <a:xfrm>
            <a:off x="5756673" y="742437"/>
            <a:ext cx="603501" cy="242931"/>
          </a:xfrm>
          <a:prstGeom prst="flowChartAlternateProcess">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テキスト ボックス 81">
            <a:extLst>
              <a:ext uri="{FF2B5EF4-FFF2-40B4-BE49-F238E27FC236}">
                <a16:creationId xmlns:a16="http://schemas.microsoft.com/office/drawing/2014/main" id="{DF8EC2C6-B365-4B4A-9AC5-351B8FF61418}"/>
              </a:ext>
            </a:extLst>
          </p:cNvPr>
          <p:cNvSpPr txBox="1"/>
          <p:nvPr/>
        </p:nvSpPr>
        <p:spPr>
          <a:xfrm>
            <a:off x="4058307" y="820464"/>
            <a:ext cx="1347154" cy="417871"/>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各基軸の展開方向</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（ゾーニング）</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p:txBody>
      </p:sp>
      <p:sp>
        <p:nvSpPr>
          <p:cNvPr id="83" name="吹き出し: 四角形 82">
            <a:extLst>
              <a:ext uri="{FF2B5EF4-FFF2-40B4-BE49-F238E27FC236}">
                <a16:creationId xmlns:a16="http://schemas.microsoft.com/office/drawing/2014/main" id="{0344F434-F65D-40B2-AC8B-04680E56301F}"/>
              </a:ext>
            </a:extLst>
          </p:cNvPr>
          <p:cNvSpPr/>
          <p:nvPr/>
        </p:nvSpPr>
        <p:spPr>
          <a:xfrm>
            <a:off x="4642629" y="1263349"/>
            <a:ext cx="902951" cy="223840"/>
          </a:xfrm>
          <a:prstGeom prst="wedgeRectCallout">
            <a:avLst>
              <a:gd name="adj1" fmla="val 59616"/>
              <a:gd name="adj2" fmla="val 5605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b="1" dirty="0">
                <a:solidFill>
                  <a:srgbClr val="FF0000"/>
                </a:solidFill>
                <a:latin typeface="BIZ UDゴシック" panose="020B0400000000000000" pitchFamily="49" charset="-128"/>
                <a:ea typeface="BIZ UDゴシック" panose="020B0400000000000000" pitchFamily="49" charset="-128"/>
              </a:rPr>
              <a:t> ゾーニング</a:t>
            </a:r>
            <a:endParaRPr kumimoji="1" lang="ja-JP" altLang="en-US" sz="1100" b="1" dirty="0">
              <a:solidFill>
                <a:srgbClr val="FF0000"/>
              </a:solidFill>
            </a:endParaRPr>
          </a:p>
        </p:txBody>
      </p:sp>
      <p:sp>
        <p:nvSpPr>
          <p:cNvPr id="84" name="フローチャート: 代替処理 83">
            <a:extLst>
              <a:ext uri="{FF2B5EF4-FFF2-40B4-BE49-F238E27FC236}">
                <a16:creationId xmlns:a16="http://schemas.microsoft.com/office/drawing/2014/main" id="{1E9790DD-D56B-4DCB-A75D-7534C65B4821}"/>
              </a:ext>
            </a:extLst>
          </p:cNvPr>
          <p:cNvSpPr/>
          <p:nvPr/>
        </p:nvSpPr>
        <p:spPr>
          <a:xfrm>
            <a:off x="5640620" y="1195816"/>
            <a:ext cx="4140464" cy="439927"/>
          </a:xfrm>
          <a:prstGeom prst="flowChartAlternateProcess">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楕円 84">
            <a:extLst>
              <a:ext uri="{FF2B5EF4-FFF2-40B4-BE49-F238E27FC236}">
                <a16:creationId xmlns:a16="http://schemas.microsoft.com/office/drawing/2014/main" id="{795EC595-8745-4B30-8BF4-AC8AD16F59D0}"/>
              </a:ext>
            </a:extLst>
          </p:cNvPr>
          <p:cNvSpPr/>
          <p:nvPr/>
        </p:nvSpPr>
        <p:spPr>
          <a:xfrm>
            <a:off x="5792013" y="473417"/>
            <a:ext cx="288000" cy="288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600" b="1" dirty="0">
                <a:latin typeface="BIZ UDゴシック" panose="020B0400000000000000" pitchFamily="49" charset="-128"/>
                <a:ea typeface="BIZ UDゴシック" panose="020B0400000000000000" pitchFamily="49" charset="-128"/>
              </a:rPr>
              <a:t>例</a:t>
            </a:r>
          </a:p>
        </p:txBody>
      </p:sp>
      <p:sp>
        <p:nvSpPr>
          <p:cNvPr id="86" name="吹き出し: 四角形 85">
            <a:extLst>
              <a:ext uri="{FF2B5EF4-FFF2-40B4-BE49-F238E27FC236}">
                <a16:creationId xmlns:a16="http://schemas.microsoft.com/office/drawing/2014/main" id="{F26600D5-33D9-4D62-AC28-1D85E155B01B}"/>
              </a:ext>
            </a:extLst>
          </p:cNvPr>
          <p:cNvSpPr/>
          <p:nvPr/>
        </p:nvSpPr>
        <p:spPr>
          <a:xfrm>
            <a:off x="4482978" y="1613142"/>
            <a:ext cx="992531" cy="354449"/>
          </a:xfrm>
          <a:prstGeom prst="wedgeRectCallout">
            <a:avLst>
              <a:gd name="adj1" fmla="val 59616"/>
              <a:gd name="adj2" fmla="val 56051"/>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000" dirty="0">
                <a:solidFill>
                  <a:schemeClr val="accent6">
                    <a:lumMod val="50000"/>
                  </a:schemeClr>
                </a:solidFill>
                <a:latin typeface="BIZ UDゴシック" panose="020B0400000000000000" pitchFamily="49" charset="-128"/>
                <a:ea typeface="BIZ UDゴシック" panose="020B0400000000000000" pitchFamily="49" charset="-128"/>
              </a:rPr>
              <a:t>各基軸の優先度を濃淡で表現</a:t>
            </a:r>
            <a:endParaRPr kumimoji="1" lang="ja-JP" altLang="en-US" sz="1000" dirty="0">
              <a:solidFill>
                <a:schemeClr val="accent6">
                  <a:lumMod val="50000"/>
                </a:schemeClr>
              </a:solidFill>
            </a:endParaRPr>
          </a:p>
        </p:txBody>
      </p:sp>
      <p:sp>
        <p:nvSpPr>
          <p:cNvPr id="55" name="テキスト ボックス 54">
            <a:extLst>
              <a:ext uri="{FF2B5EF4-FFF2-40B4-BE49-F238E27FC236}">
                <a16:creationId xmlns:a16="http://schemas.microsoft.com/office/drawing/2014/main" id="{4998A0FA-5185-484B-A518-12B9672973D9}"/>
              </a:ext>
            </a:extLst>
          </p:cNvPr>
          <p:cNvSpPr txBox="1"/>
          <p:nvPr/>
        </p:nvSpPr>
        <p:spPr>
          <a:xfrm>
            <a:off x="44121" y="472445"/>
            <a:ext cx="2478946" cy="299978"/>
          </a:xfrm>
          <a:prstGeom prst="rect">
            <a:avLst/>
          </a:prstGeom>
          <a:solidFill>
            <a:srgbClr val="FFFF00"/>
          </a:solidFill>
        </p:spPr>
        <p:txBody>
          <a:bodyPr wrap="square" lIns="0" tIns="0" rIns="0" bIns="0" rtlCol="0">
            <a:noAutofit/>
          </a:bodyPr>
          <a:lstStyle/>
          <a:p>
            <a:r>
              <a:rPr lang="ja-JP" altLang="en-US" sz="1600" dirty="0">
                <a:latin typeface="HGS創英角ｺﾞｼｯｸUB" panose="020B0900000000000000" pitchFamily="50" charset="-128"/>
                <a:ea typeface="HGS創英角ｺﾞｼｯｸUB" panose="020B0900000000000000" pitchFamily="50" charset="-128"/>
              </a:rPr>
              <a:t>　②森林所有者等の場合</a:t>
            </a:r>
          </a:p>
        </p:txBody>
      </p:sp>
      <p:sp>
        <p:nvSpPr>
          <p:cNvPr id="56" name="正方形/長方形 55">
            <a:extLst>
              <a:ext uri="{FF2B5EF4-FFF2-40B4-BE49-F238E27FC236}">
                <a16:creationId xmlns:a16="http://schemas.microsoft.com/office/drawing/2014/main" id="{A64ED04F-8C71-4E1B-9763-F4DB6666B88A}"/>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58" name="図 57">
            <a:extLst>
              <a:ext uri="{FF2B5EF4-FFF2-40B4-BE49-F238E27FC236}">
                <a16:creationId xmlns:a16="http://schemas.microsoft.com/office/drawing/2014/main" id="{6E0E4796-841A-4CD2-AE87-A7068EE0B8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9" name="図 58">
            <a:extLst>
              <a:ext uri="{FF2B5EF4-FFF2-40B4-BE49-F238E27FC236}">
                <a16:creationId xmlns:a16="http://schemas.microsoft.com/office/drawing/2014/main" id="{350213C8-406B-4B65-9E22-CAC9EF53341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61" name="図 60">
            <a:extLst>
              <a:ext uri="{FF2B5EF4-FFF2-40B4-BE49-F238E27FC236}">
                <a16:creationId xmlns:a16="http://schemas.microsoft.com/office/drawing/2014/main" id="{F460261A-7448-4273-B9DE-0C4CC88BFF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62" name="図 61">
            <a:extLst>
              <a:ext uri="{FF2B5EF4-FFF2-40B4-BE49-F238E27FC236}">
                <a16:creationId xmlns:a16="http://schemas.microsoft.com/office/drawing/2014/main" id="{91E08507-CB3E-4982-B1D6-21E340E8A9D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64" name="図 63">
            <a:extLst>
              <a:ext uri="{FF2B5EF4-FFF2-40B4-BE49-F238E27FC236}">
                <a16:creationId xmlns:a16="http://schemas.microsoft.com/office/drawing/2014/main" id="{019BE545-3EB3-4117-BBC6-543C7D8305C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65" name="図 64">
            <a:extLst>
              <a:ext uri="{FF2B5EF4-FFF2-40B4-BE49-F238E27FC236}">
                <a16:creationId xmlns:a16="http://schemas.microsoft.com/office/drawing/2014/main" id="{A18172E3-04D8-44F4-82AC-A2296FE7DB3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66" name="図 65">
            <a:extLst>
              <a:ext uri="{FF2B5EF4-FFF2-40B4-BE49-F238E27FC236}">
                <a16:creationId xmlns:a16="http://schemas.microsoft.com/office/drawing/2014/main" id="{7BA8A1F3-7E75-4DF0-9B70-CD15C133C2B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7" name="Picture 2">
            <a:extLst>
              <a:ext uri="{FF2B5EF4-FFF2-40B4-BE49-F238E27FC236}">
                <a16:creationId xmlns:a16="http://schemas.microsoft.com/office/drawing/2014/main" id="{13B1462F-8FDD-4F7D-B17F-21DA9409290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4">
            <a:extLst>
              <a:ext uri="{FF2B5EF4-FFF2-40B4-BE49-F238E27FC236}">
                <a16:creationId xmlns:a16="http://schemas.microsoft.com/office/drawing/2014/main" id="{8E69A1BF-85C1-4B9F-BDB5-2E81383A9C1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9" name="楕円 8">
            <a:extLst>
              <a:ext uri="{FF2B5EF4-FFF2-40B4-BE49-F238E27FC236}">
                <a16:creationId xmlns:a16="http://schemas.microsoft.com/office/drawing/2014/main" id="{A043A45F-EB78-4CE1-A4F9-3627C54D3BE9}"/>
              </a:ext>
            </a:extLst>
          </p:cNvPr>
          <p:cNvSpPr/>
          <p:nvPr/>
        </p:nvSpPr>
        <p:spPr>
          <a:xfrm>
            <a:off x="3865714" y="3920947"/>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１</a:t>
            </a:r>
          </a:p>
        </p:txBody>
      </p:sp>
      <p:sp>
        <p:nvSpPr>
          <p:cNvPr id="60" name="楕円 59">
            <a:extLst>
              <a:ext uri="{FF2B5EF4-FFF2-40B4-BE49-F238E27FC236}">
                <a16:creationId xmlns:a16="http://schemas.microsoft.com/office/drawing/2014/main" id="{6D93E2B1-6084-4E9F-BD34-1F7F53D7576B}"/>
              </a:ext>
            </a:extLst>
          </p:cNvPr>
          <p:cNvSpPr/>
          <p:nvPr/>
        </p:nvSpPr>
        <p:spPr>
          <a:xfrm>
            <a:off x="4200574" y="3186403"/>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２</a:t>
            </a:r>
          </a:p>
        </p:txBody>
      </p:sp>
      <p:sp>
        <p:nvSpPr>
          <p:cNvPr id="80" name="楕円 79">
            <a:extLst>
              <a:ext uri="{FF2B5EF4-FFF2-40B4-BE49-F238E27FC236}">
                <a16:creationId xmlns:a16="http://schemas.microsoft.com/office/drawing/2014/main" id="{D7327816-FB40-44EA-93E3-D08D59A94DFC}"/>
              </a:ext>
            </a:extLst>
          </p:cNvPr>
          <p:cNvSpPr/>
          <p:nvPr/>
        </p:nvSpPr>
        <p:spPr>
          <a:xfrm>
            <a:off x="3229219" y="4496002"/>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２</a:t>
            </a:r>
          </a:p>
        </p:txBody>
      </p:sp>
      <p:sp>
        <p:nvSpPr>
          <p:cNvPr id="87" name="楕円 86">
            <a:extLst>
              <a:ext uri="{FF2B5EF4-FFF2-40B4-BE49-F238E27FC236}">
                <a16:creationId xmlns:a16="http://schemas.microsoft.com/office/drawing/2014/main" id="{D43CF62D-EBCC-44EC-94F5-F642501A917B}"/>
              </a:ext>
            </a:extLst>
          </p:cNvPr>
          <p:cNvSpPr/>
          <p:nvPr/>
        </p:nvSpPr>
        <p:spPr>
          <a:xfrm>
            <a:off x="7377952" y="5412721"/>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３</a:t>
            </a:r>
          </a:p>
        </p:txBody>
      </p:sp>
      <p:pic>
        <p:nvPicPr>
          <p:cNvPr id="54" name="図 53">
            <a:extLst>
              <a:ext uri="{FF2B5EF4-FFF2-40B4-BE49-F238E27FC236}">
                <a16:creationId xmlns:a16="http://schemas.microsoft.com/office/drawing/2014/main" id="{47D9B7E8-D3B8-48AA-8F15-BB634B398F3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5745298" y="3268431"/>
            <a:ext cx="993250" cy="1432863"/>
          </a:xfrm>
          <a:prstGeom prst="rect">
            <a:avLst/>
          </a:prstGeom>
          <a:solidFill>
            <a:schemeClr val="bg1"/>
          </a:solidFill>
          <a:ln w="19050">
            <a:noFill/>
          </a:ln>
        </p:spPr>
      </p:pic>
      <p:sp>
        <p:nvSpPr>
          <p:cNvPr id="71" name="吹き出し: 四角形 70">
            <a:extLst>
              <a:ext uri="{FF2B5EF4-FFF2-40B4-BE49-F238E27FC236}">
                <a16:creationId xmlns:a16="http://schemas.microsoft.com/office/drawing/2014/main" id="{51DF3DF1-FB92-4B0E-86D5-F0D0E98ED72A}"/>
              </a:ext>
            </a:extLst>
          </p:cNvPr>
          <p:cNvSpPr/>
          <p:nvPr/>
        </p:nvSpPr>
        <p:spPr>
          <a:xfrm>
            <a:off x="6816050" y="3176506"/>
            <a:ext cx="1874125" cy="828686"/>
          </a:xfrm>
          <a:prstGeom prst="wedgeRectCallout">
            <a:avLst>
              <a:gd name="adj1" fmla="val -54417"/>
              <a:gd name="adj2" fmla="val -3260"/>
            </a:avLst>
          </a:prstGeom>
          <a:solidFill>
            <a:schemeClr val="bg1"/>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色の薄い③では、</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防災施設が少なく済みそう</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だし、経営効率を優先した</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施業を行っていきます。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39" name="テキスト ボックス 38">
            <a:extLst>
              <a:ext uri="{FF2B5EF4-FFF2-40B4-BE49-F238E27FC236}">
                <a16:creationId xmlns:a16="http://schemas.microsoft.com/office/drawing/2014/main" id="{FAFA009B-6110-4C38-A3DC-21A449CBC173}"/>
              </a:ext>
            </a:extLst>
          </p:cNvPr>
          <p:cNvSpPr txBox="1"/>
          <p:nvPr/>
        </p:nvSpPr>
        <p:spPr>
          <a:xfrm>
            <a:off x="3445068" y="106931"/>
            <a:ext cx="3451100" cy="299978"/>
          </a:xfrm>
          <a:prstGeom prst="rect">
            <a:avLst/>
          </a:prstGeom>
          <a:solidFill>
            <a:srgbClr val="FFFF00"/>
          </a:solidFill>
        </p:spPr>
        <p:txBody>
          <a:bodyPr wrap="square" lIns="36000" tIns="0" rIns="36000" bIns="0" rtlCol="0">
            <a:noAutofit/>
          </a:bodyPr>
          <a:lstStyle/>
          <a:p>
            <a:r>
              <a:rPr lang="ja-JP" altLang="en-US" sz="1600" dirty="0">
                <a:latin typeface="HGS創英角ｺﾞｼｯｸUB" panose="020B0900000000000000" pitchFamily="50" charset="-128"/>
                <a:ea typeface="HGS創英角ｺﾞｼｯｸUB" panose="020B0900000000000000" pitchFamily="50" charset="-128"/>
              </a:rPr>
              <a:t>使い方例 </a:t>
            </a:r>
            <a:r>
              <a:rPr lang="ja-JP" altLang="en-US" sz="1400" dirty="0">
                <a:latin typeface="HGS創英角ｺﾞｼｯｸUB" panose="020B0900000000000000" pitchFamily="50" charset="-128"/>
                <a:ea typeface="HGS創英角ｺﾞｼｯｸUB" panose="020B0900000000000000" pitchFamily="50" charset="-128"/>
              </a:rPr>
              <a:t>（主体別の施策展開イメージ）</a:t>
            </a:r>
            <a:endParaRPr lang="ja-JP" altLang="en-US" sz="1600" dirty="0">
              <a:latin typeface="HGS創英角ｺﾞｼｯｸUB" panose="020B0900000000000000" pitchFamily="50" charset="-128"/>
              <a:ea typeface="HGS創英角ｺﾞｼｯｸUB" panose="020B0900000000000000" pitchFamily="50" charset="-128"/>
            </a:endParaRPr>
          </a:p>
        </p:txBody>
      </p:sp>
      <p:sp>
        <p:nvSpPr>
          <p:cNvPr id="38" name="スライド番号プレースホルダー 10">
            <a:extLst>
              <a:ext uri="{FF2B5EF4-FFF2-40B4-BE49-F238E27FC236}">
                <a16:creationId xmlns:a16="http://schemas.microsoft.com/office/drawing/2014/main" id="{57E8E062-6F97-475D-BA3F-7BFB504E21E0}"/>
              </a:ext>
            </a:extLst>
          </p:cNvPr>
          <p:cNvSpPr txBox="1">
            <a:spLocks/>
          </p:cNvSpPr>
          <p:nvPr/>
        </p:nvSpPr>
        <p:spPr>
          <a:xfrm>
            <a:off x="7692799" y="6457568"/>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43</a:t>
            </a:r>
            <a:endParaRPr kumimoji="1" lang="ja-JP" altLang="en-US" sz="2000" b="1" dirty="0"/>
          </a:p>
        </p:txBody>
      </p:sp>
      <p:pic>
        <p:nvPicPr>
          <p:cNvPr id="2" name="図 1">
            <a:extLst>
              <a:ext uri="{FF2B5EF4-FFF2-40B4-BE49-F238E27FC236}">
                <a16:creationId xmlns:a16="http://schemas.microsoft.com/office/drawing/2014/main" id="{FE790321-34E4-4F55-93A9-E2E9E038B2A2}"/>
              </a:ext>
            </a:extLst>
          </p:cNvPr>
          <p:cNvPicPr>
            <a:picLocks noChangeAspect="1"/>
          </p:cNvPicPr>
          <p:nvPr/>
        </p:nvPicPr>
        <p:blipFill rotWithShape="1">
          <a:blip r:embed="rId14"/>
          <a:srcRect l="37032" r="36765"/>
          <a:stretch/>
        </p:blipFill>
        <p:spPr>
          <a:xfrm>
            <a:off x="500185" y="3234398"/>
            <a:ext cx="417070" cy="1419438"/>
          </a:xfrm>
          <a:prstGeom prst="rect">
            <a:avLst/>
          </a:prstGeom>
          <a:solidFill>
            <a:schemeClr val="bg1"/>
          </a:solidFill>
        </p:spPr>
      </p:pic>
      <p:sp>
        <p:nvSpPr>
          <p:cNvPr id="70" name="吹き出し: 四角形 69">
            <a:extLst>
              <a:ext uri="{FF2B5EF4-FFF2-40B4-BE49-F238E27FC236}">
                <a16:creationId xmlns:a16="http://schemas.microsoft.com/office/drawing/2014/main" id="{6BD8A69D-E06E-4773-9999-61EB3CAAD007}"/>
              </a:ext>
            </a:extLst>
          </p:cNvPr>
          <p:cNvSpPr/>
          <p:nvPr/>
        </p:nvSpPr>
        <p:spPr>
          <a:xfrm>
            <a:off x="1150204" y="2861875"/>
            <a:ext cx="1874125" cy="1662023"/>
          </a:xfrm>
          <a:prstGeom prst="wedgeRectCallout">
            <a:avLst>
              <a:gd name="adj1" fmla="val -56032"/>
              <a:gd name="adj2" fmla="val -6364"/>
            </a:avLst>
          </a:prstGeom>
          <a:solidFill>
            <a:schemeClr val="bg1"/>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資源循環林</a:t>
            </a:r>
            <a:r>
              <a:rPr kumimoji="1" lang="ja-JP" altLang="en-US" sz="1100" dirty="0">
                <a:solidFill>
                  <a:schemeClr val="tx1"/>
                </a:solidFill>
                <a:latin typeface="BIZ UDゴシック" panose="020B0400000000000000" pitchFamily="49" charset="-128"/>
                <a:ea typeface="BIZ UDゴシック" panose="020B0400000000000000" pitchFamily="49" charset="-128"/>
              </a:rPr>
              <a:t>は森林経営で、 　</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維持・保全を図ります！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600" dirty="0">
                <a:solidFill>
                  <a:schemeClr val="tx1"/>
                </a:solidFill>
                <a:latin typeface="BIZ UDゴシック" panose="020B0400000000000000" pitchFamily="49" charset="-128"/>
                <a:ea typeface="BIZ UDゴシック" panose="020B0400000000000000" pitchFamily="49" charset="-128"/>
              </a:rPr>
              <a:t> </a:t>
            </a:r>
            <a:endParaRPr kumimoji="1" lang="en-US" altLang="ja-JP" sz="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色の濃い①では、防災機能 </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に配慮して、皆伐ではなく、</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択伐に見直したりします。</a:t>
            </a:r>
            <a:endParaRPr kumimoji="1" lang="ja-JP" altLang="en-US" sz="1100" dirty="0"/>
          </a:p>
          <a:p>
            <a:r>
              <a:rPr kumimoji="1" lang="ja-JP" altLang="en-US" sz="1100" dirty="0">
                <a:solidFill>
                  <a:schemeClr val="tx1"/>
                </a:solidFill>
                <a:latin typeface="BIZ UDゴシック" panose="020B0400000000000000" pitchFamily="49" charset="-128"/>
                <a:ea typeface="BIZ UDゴシック" panose="020B0400000000000000" pitchFamily="49" charset="-128"/>
              </a:rPr>
              <a:t> 中間色の②でも、作業道</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整備にあたって、排水・</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法面処理に特に注意したり、</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防災機能に配慮します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88" name="テキスト ボックス 87">
            <a:extLst>
              <a:ext uri="{FF2B5EF4-FFF2-40B4-BE49-F238E27FC236}">
                <a16:creationId xmlns:a16="http://schemas.microsoft.com/office/drawing/2014/main" id="{0E289216-B52C-4F70-9215-C4048513EDB7}"/>
              </a:ext>
            </a:extLst>
          </p:cNvPr>
          <p:cNvSpPr txBox="1"/>
          <p:nvPr/>
        </p:nvSpPr>
        <p:spPr>
          <a:xfrm>
            <a:off x="286788" y="2836039"/>
            <a:ext cx="721618" cy="441653"/>
          </a:xfrm>
          <a:prstGeom prst="rect">
            <a:avLst/>
          </a:prstGeom>
          <a:solidFill>
            <a:srgbClr val="FF0000"/>
          </a:solidFill>
        </p:spPr>
        <p:txBody>
          <a:bodyPr wrap="square" lIns="36000" tIns="36000" rIns="36000" bIns="36000" rtlCol="0">
            <a:noAutofit/>
          </a:bodyPr>
          <a:lstStyle/>
          <a:p>
            <a:r>
              <a:rPr lang="ja-JP" altLang="en-US" sz="1200" b="1" dirty="0">
                <a:solidFill>
                  <a:schemeClr val="bg1"/>
                </a:solidFill>
                <a:latin typeface="BIZ UDPゴシック" panose="020B0400000000000000" pitchFamily="50" charset="-128"/>
                <a:ea typeface="BIZ UDPゴシック" panose="020B0400000000000000" pitchFamily="50" charset="-128"/>
              </a:rPr>
              <a:t>基軸</a:t>
            </a:r>
            <a:r>
              <a:rPr lang="en-US" altLang="ja-JP" sz="1200" b="1" dirty="0">
                <a:solidFill>
                  <a:schemeClr val="bg1"/>
                </a:solidFill>
                <a:latin typeface="BIZ UDPゴシック" panose="020B0400000000000000" pitchFamily="50" charset="-128"/>
                <a:ea typeface="BIZ UDPゴシック" panose="020B0400000000000000" pitchFamily="50" charset="-128"/>
              </a:rPr>
              <a:t>2</a:t>
            </a:r>
            <a:r>
              <a:rPr lang="ja-JP" altLang="en-US" sz="1200" b="1" dirty="0">
                <a:solidFill>
                  <a:schemeClr val="bg1"/>
                </a:solidFill>
                <a:latin typeface="BIZ UDPゴシック" panose="020B0400000000000000" pitchFamily="50" charset="-128"/>
                <a:ea typeface="BIZ UDPゴシック" panose="020B0400000000000000" pitchFamily="50" charset="-128"/>
              </a:rPr>
              <a:t>の</a:t>
            </a:r>
            <a:endParaRPr lang="en-US" altLang="ja-JP" sz="1200" b="1" dirty="0">
              <a:solidFill>
                <a:schemeClr val="bg1"/>
              </a:solidFill>
              <a:latin typeface="BIZ UDPゴシック" panose="020B0400000000000000" pitchFamily="50" charset="-128"/>
              <a:ea typeface="BIZ UDPゴシック" panose="020B0400000000000000" pitchFamily="50" charset="-128"/>
            </a:endParaRPr>
          </a:p>
          <a:p>
            <a:r>
              <a:rPr lang="ja-JP" altLang="en-US" sz="1200" b="1" dirty="0">
                <a:solidFill>
                  <a:schemeClr val="bg1"/>
                </a:solidFill>
                <a:latin typeface="BIZ UDPゴシック" panose="020B0400000000000000" pitchFamily="50" charset="-128"/>
                <a:ea typeface="BIZ UDPゴシック" panose="020B0400000000000000" pitchFamily="50" charset="-128"/>
              </a:rPr>
              <a:t>推進</a:t>
            </a:r>
            <a:endParaRPr lang="en-US" altLang="ja-JP" sz="1200" b="1" dirty="0">
              <a:solidFill>
                <a:schemeClr val="bg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81456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図 42">
            <a:extLst>
              <a:ext uri="{FF2B5EF4-FFF2-40B4-BE49-F238E27FC236}">
                <a16:creationId xmlns:a16="http://schemas.microsoft.com/office/drawing/2014/main" id="{6A5F9CE1-A3E4-49F5-A6E5-2490FAB4EAA9}"/>
              </a:ext>
            </a:extLst>
          </p:cNvPr>
          <p:cNvPicPr>
            <a:picLocks noChangeAspect="1"/>
          </p:cNvPicPr>
          <p:nvPr/>
        </p:nvPicPr>
        <p:blipFill rotWithShape="1">
          <a:blip r:embed="rId2">
            <a:extLst>
              <a:ext uri="{28A0092B-C50C-407E-A947-70E740481C1C}">
                <a14:useLocalDpi xmlns:a14="http://schemas.microsoft.com/office/drawing/2010/main" val="0"/>
              </a:ext>
            </a:extLst>
          </a:blip>
          <a:srcRect t="1" b="745"/>
          <a:stretch/>
        </p:blipFill>
        <p:spPr>
          <a:xfrm>
            <a:off x="1128173" y="1428980"/>
            <a:ext cx="8474774" cy="5393713"/>
          </a:xfrm>
          <a:prstGeom prst="rect">
            <a:avLst/>
          </a:prstGeom>
        </p:spPr>
      </p:pic>
      <p:pic>
        <p:nvPicPr>
          <p:cNvPr id="16" name="図 15">
            <a:extLst>
              <a:ext uri="{FF2B5EF4-FFF2-40B4-BE49-F238E27FC236}">
                <a16:creationId xmlns:a16="http://schemas.microsoft.com/office/drawing/2014/main" id="{15E162DC-59ED-462D-A480-FC363E8863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0501" y="682296"/>
            <a:ext cx="4378778" cy="2420505"/>
          </a:xfrm>
          <a:prstGeom prst="rect">
            <a:avLst/>
          </a:prstGeom>
        </p:spPr>
      </p:pic>
      <p:sp>
        <p:nvSpPr>
          <p:cNvPr id="11" name="スライド番号プレースホルダー 10">
            <a:extLst>
              <a:ext uri="{FF2B5EF4-FFF2-40B4-BE49-F238E27FC236}">
                <a16:creationId xmlns:a16="http://schemas.microsoft.com/office/drawing/2014/main" id="{CB601ED7-6735-4329-A485-DA69F1F2A5BA}"/>
              </a:ext>
            </a:extLst>
          </p:cNvPr>
          <p:cNvSpPr>
            <a:spLocks noGrp="1"/>
          </p:cNvSpPr>
          <p:nvPr>
            <p:ph type="sldNum" sz="quarter" idx="12"/>
          </p:nvPr>
        </p:nvSpPr>
        <p:spPr>
          <a:xfrm>
            <a:off x="6996113" y="6356352"/>
            <a:ext cx="2228850" cy="365125"/>
          </a:xfrm>
        </p:spPr>
        <p:txBody>
          <a:bodyPr/>
          <a:lstStyle/>
          <a:p>
            <a:fld id="{D2D8002D-B5B0-4BAC-B1F6-782DDCCE6D9C}" type="slidenum">
              <a:rPr kumimoji="1" lang="ja-JP" altLang="en-US" sz="2000" b="1"/>
              <a:t>9</a:t>
            </a:fld>
            <a:endParaRPr kumimoji="1" lang="ja-JP" altLang="en-US" sz="2000" b="1" dirty="0"/>
          </a:p>
        </p:txBody>
      </p:sp>
      <p:sp>
        <p:nvSpPr>
          <p:cNvPr id="26" name="テキスト ボックス 25">
            <a:extLst>
              <a:ext uri="{FF2B5EF4-FFF2-40B4-BE49-F238E27FC236}">
                <a16:creationId xmlns:a16="http://schemas.microsoft.com/office/drawing/2014/main" id="{C47B7860-2C30-4A21-BDC4-E282B7F0CE1D}"/>
              </a:ext>
            </a:extLst>
          </p:cNvPr>
          <p:cNvSpPr txBox="1"/>
          <p:nvPr/>
        </p:nvSpPr>
        <p:spPr>
          <a:xfrm>
            <a:off x="124916" y="807034"/>
            <a:ext cx="1763584" cy="483802"/>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将来の森林のあるべき姿</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（森林整備指針４区分）</a:t>
            </a:r>
          </a:p>
        </p:txBody>
      </p:sp>
      <p:sp>
        <p:nvSpPr>
          <p:cNvPr id="28" name="テキスト ボックス 27">
            <a:extLst>
              <a:ext uri="{FF2B5EF4-FFF2-40B4-BE49-F238E27FC236}">
                <a16:creationId xmlns:a16="http://schemas.microsoft.com/office/drawing/2014/main" id="{937E7AA6-3289-4D32-9EF1-97E583240151}"/>
              </a:ext>
            </a:extLst>
          </p:cNvPr>
          <p:cNvSpPr txBox="1"/>
          <p:nvPr/>
        </p:nvSpPr>
        <p:spPr>
          <a:xfrm>
            <a:off x="2141899" y="816572"/>
            <a:ext cx="1638607" cy="417871"/>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防災配慮の必要度</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（山地災害危険地区）</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p:txBody>
      </p:sp>
      <p:sp>
        <p:nvSpPr>
          <p:cNvPr id="4" name="十字形 3">
            <a:extLst>
              <a:ext uri="{FF2B5EF4-FFF2-40B4-BE49-F238E27FC236}">
                <a16:creationId xmlns:a16="http://schemas.microsoft.com/office/drawing/2014/main" id="{DCF22721-60C0-4739-B74E-F918535FE1CC}"/>
              </a:ext>
            </a:extLst>
          </p:cNvPr>
          <p:cNvSpPr/>
          <p:nvPr/>
        </p:nvSpPr>
        <p:spPr>
          <a:xfrm rot="5400000">
            <a:off x="1944477" y="867489"/>
            <a:ext cx="252160" cy="260498"/>
          </a:xfrm>
          <a:prstGeom prst="plus">
            <a:avLst>
              <a:gd name="adj" fmla="val 39193"/>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矢印: 下 4">
            <a:extLst>
              <a:ext uri="{FF2B5EF4-FFF2-40B4-BE49-F238E27FC236}">
                <a16:creationId xmlns:a16="http://schemas.microsoft.com/office/drawing/2014/main" id="{EC4867ED-2324-4B3F-8EF5-1CAB8EA054CF}"/>
              </a:ext>
            </a:extLst>
          </p:cNvPr>
          <p:cNvSpPr/>
          <p:nvPr/>
        </p:nvSpPr>
        <p:spPr>
          <a:xfrm rot="16200000">
            <a:off x="3683349" y="884688"/>
            <a:ext cx="313220" cy="226257"/>
          </a:xfrm>
          <a:prstGeom prst="down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185D5B34-9EAF-48F4-B205-403E0C03AC12}"/>
              </a:ext>
            </a:extLst>
          </p:cNvPr>
          <p:cNvSpPr/>
          <p:nvPr/>
        </p:nvSpPr>
        <p:spPr>
          <a:xfrm>
            <a:off x="300781" y="6426130"/>
            <a:ext cx="9244017" cy="365126"/>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ja-JP" altLang="en-US" sz="1500" dirty="0">
                <a:solidFill>
                  <a:schemeClr val="tx1"/>
                </a:solidFill>
                <a:latin typeface="BIZ UDゴシック" panose="020B0400000000000000" pitchFamily="49" charset="-128"/>
                <a:ea typeface="BIZ UDゴシック" panose="020B0400000000000000" pitchFamily="49" charset="-128"/>
              </a:rPr>
              <a:t>森林区分別に各基軸の展開方向（優先度）を濃淡で表現。それを踏まえて、各実施主体が取組みを推進</a:t>
            </a:r>
            <a:endParaRPr lang="en-US" altLang="ja-JP" sz="1500" dirty="0">
              <a:solidFill>
                <a:schemeClr val="tx1"/>
              </a:solidFill>
              <a:latin typeface="BIZ UDゴシック" panose="020B0400000000000000" pitchFamily="49" charset="-128"/>
              <a:ea typeface="BIZ UDゴシック" panose="020B0400000000000000" pitchFamily="49" charset="-128"/>
            </a:endParaRPr>
          </a:p>
        </p:txBody>
      </p:sp>
      <p:sp>
        <p:nvSpPr>
          <p:cNvPr id="77" name="吹き出し: 四角形 76">
            <a:extLst>
              <a:ext uri="{FF2B5EF4-FFF2-40B4-BE49-F238E27FC236}">
                <a16:creationId xmlns:a16="http://schemas.microsoft.com/office/drawing/2014/main" id="{291B5E84-B133-460B-BB82-7DDB794E8728}"/>
              </a:ext>
            </a:extLst>
          </p:cNvPr>
          <p:cNvSpPr/>
          <p:nvPr/>
        </p:nvSpPr>
        <p:spPr>
          <a:xfrm>
            <a:off x="6467606" y="483881"/>
            <a:ext cx="2993667" cy="256645"/>
          </a:xfrm>
          <a:prstGeom prst="wedgeRectCallout">
            <a:avLst>
              <a:gd name="adj1" fmla="val -53235"/>
              <a:gd name="adj2" fmla="val 49460"/>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b="1" dirty="0">
                <a:solidFill>
                  <a:srgbClr val="FF0000"/>
                </a:solidFill>
                <a:latin typeface="BIZ UDゴシック" panose="020B0400000000000000" pitchFamily="49" charset="-128"/>
                <a:ea typeface="BIZ UDゴシック" panose="020B0400000000000000" pitchFamily="49" charset="-128"/>
              </a:rPr>
              <a:t> 森林経営による維持・管理を図っていく森林</a:t>
            </a:r>
            <a:endParaRPr kumimoji="1" lang="ja-JP" altLang="en-US" sz="1100" b="1" dirty="0">
              <a:solidFill>
                <a:srgbClr val="FF0000"/>
              </a:solidFill>
            </a:endParaRPr>
          </a:p>
        </p:txBody>
      </p:sp>
      <p:sp>
        <p:nvSpPr>
          <p:cNvPr id="79" name="フローチャート: 代替処理 78">
            <a:extLst>
              <a:ext uri="{FF2B5EF4-FFF2-40B4-BE49-F238E27FC236}">
                <a16:creationId xmlns:a16="http://schemas.microsoft.com/office/drawing/2014/main" id="{F26B8A41-F82E-4887-A396-4B79AA2DB21F}"/>
              </a:ext>
            </a:extLst>
          </p:cNvPr>
          <p:cNvSpPr/>
          <p:nvPr/>
        </p:nvSpPr>
        <p:spPr>
          <a:xfrm>
            <a:off x="5756673" y="742437"/>
            <a:ext cx="603501" cy="242931"/>
          </a:xfrm>
          <a:prstGeom prst="flowChartAlternateProcess">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テキスト ボックス 81">
            <a:extLst>
              <a:ext uri="{FF2B5EF4-FFF2-40B4-BE49-F238E27FC236}">
                <a16:creationId xmlns:a16="http://schemas.microsoft.com/office/drawing/2014/main" id="{DF8EC2C6-B365-4B4A-9AC5-351B8FF61418}"/>
              </a:ext>
            </a:extLst>
          </p:cNvPr>
          <p:cNvSpPr txBox="1"/>
          <p:nvPr/>
        </p:nvSpPr>
        <p:spPr>
          <a:xfrm>
            <a:off x="4058307" y="820464"/>
            <a:ext cx="1347154" cy="417871"/>
          </a:xfrm>
          <a:prstGeom prst="rect">
            <a:avLst/>
          </a:prstGeom>
          <a:solidFill>
            <a:schemeClr val="bg1"/>
          </a:solidFill>
        </p:spPr>
        <p:txBody>
          <a:bodyPr wrap="square" lIns="0" tIns="0" rIns="0" bIns="0" rtlCol="0">
            <a:noAutofit/>
          </a:bodyPr>
          <a:lstStyle/>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各基軸の展開方向</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a:p>
            <a:pPr algn="ctr"/>
            <a:r>
              <a:rPr lang="ja-JP" altLang="en-US" sz="1200" b="1" dirty="0">
                <a:solidFill>
                  <a:schemeClr val="accent6">
                    <a:lumMod val="75000"/>
                  </a:schemeClr>
                </a:solidFill>
                <a:latin typeface="BIZ UDPゴシック" panose="020B0400000000000000" pitchFamily="50" charset="-128"/>
                <a:ea typeface="BIZ UDPゴシック" panose="020B0400000000000000" pitchFamily="50" charset="-128"/>
              </a:rPr>
              <a:t>（ゾーニング）</a:t>
            </a:r>
            <a:endParaRPr lang="en-US" altLang="ja-JP" sz="1200" b="1" dirty="0">
              <a:solidFill>
                <a:schemeClr val="accent6">
                  <a:lumMod val="75000"/>
                </a:schemeClr>
              </a:solidFill>
              <a:latin typeface="BIZ UDPゴシック" panose="020B0400000000000000" pitchFamily="50" charset="-128"/>
              <a:ea typeface="BIZ UDPゴシック" panose="020B0400000000000000" pitchFamily="50" charset="-128"/>
            </a:endParaRPr>
          </a:p>
        </p:txBody>
      </p:sp>
      <p:sp>
        <p:nvSpPr>
          <p:cNvPr id="83" name="吹き出し: 四角形 82">
            <a:extLst>
              <a:ext uri="{FF2B5EF4-FFF2-40B4-BE49-F238E27FC236}">
                <a16:creationId xmlns:a16="http://schemas.microsoft.com/office/drawing/2014/main" id="{0344F434-F65D-40B2-AC8B-04680E56301F}"/>
              </a:ext>
            </a:extLst>
          </p:cNvPr>
          <p:cNvSpPr/>
          <p:nvPr/>
        </p:nvSpPr>
        <p:spPr>
          <a:xfrm>
            <a:off x="4642629" y="1263349"/>
            <a:ext cx="902951" cy="223840"/>
          </a:xfrm>
          <a:prstGeom prst="wedgeRectCallout">
            <a:avLst>
              <a:gd name="adj1" fmla="val 59616"/>
              <a:gd name="adj2" fmla="val 56051"/>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b="1" dirty="0">
                <a:solidFill>
                  <a:srgbClr val="FF0000"/>
                </a:solidFill>
                <a:latin typeface="BIZ UDゴシック" panose="020B0400000000000000" pitchFamily="49" charset="-128"/>
                <a:ea typeface="BIZ UDゴシック" panose="020B0400000000000000" pitchFamily="49" charset="-128"/>
              </a:rPr>
              <a:t> ゾーニング</a:t>
            </a:r>
            <a:endParaRPr kumimoji="1" lang="ja-JP" altLang="en-US" sz="1100" b="1" dirty="0">
              <a:solidFill>
                <a:srgbClr val="FF0000"/>
              </a:solidFill>
            </a:endParaRPr>
          </a:p>
        </p:txBody>
      </p:sp>
      <p:sp>
        <p:nvSpPr>
          <p:cNvPr id="84" name="フローチャート: 代替処理 83">
            <a:extLst>
              <a:ext uri="{FF2B5EF4-FFF2-40B4-BE49-F238E27FC236}">
                <a16:creationId xmlns:a16="http://schemas.microsoft.com/office/drawing/2014/main" id="{1E9790DD-D56B-4DCB-A75D-7534C65B4821}"/>
              </a:ext>
            </a:extLst>
          </p:cNvPr>
          <p:cNvSpPr/>
          <p:nvPr/>
        </p:nvSpPr>
        <p:spPr>
          <a:xfrm>
            <a:off x="5640620" y="1195816"/>
            <a:ext cx="4140464" cy="439927"/>
          </a:xfrm>
          <a:prstGeom prst="flowChartAlternateProcess">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楕円 84">
            <a:extLst>
              <a:ext uri="{FF2B5EF4-FFF2-40B4-BE49-F238E27FC236}">
                <a16:creationId xmlns:a16="http://schemas.microsoft.com/office/drawing/2014/main" id="{795EC595-8745-4B30-8BF4-AC8AD16F59D0}"/>
              </a:ext>
            </a:extLst>
          </p:cNvPr>
          <p:cNvSpPr/>
          <p:nvPr/>
        </p:nvSpPr>
        <p:spPr>
          <a:xfrm>
            <a:off x="5792013" y="473417"/>
            <a:ext cx="288000" cy="288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600" b="1" dirty="0">
                <a:latin typeface="BIZ UDゴシック" panose="020B0400000000000000" pitchFamily="49" charset="-128"/>
                <a:ea typeface="BIZ UDゴシック" panose="020B0400000000000000" pitchFamily="49" charset="-128"/>
              </a:rPr>
              <a:t>例</a:t>
            </a:r>
          </a:p>
        </p:txBody>
      </p:sp>
      <p:sp>
        <p:nvSpPr>
          <p:cNvPr id="86" name="吹き出し: 四角形 85">
            <a:extLst>
              <a:ext uri="{FF2B5EF4-FFF2-40B4-BE49-F238E27FC236}">
                <a16:creationId xmlns:a16="http://schemas.microsoft.com/office/drawing/2014/main" id="{F26600D5-33D9-4D62-AC28-1D85E155B01B}"/>
              </a:ext>
            </a:extLst>
          </p:cNvPr>
          <p:cNvSpPr/>
          <p:nvPr/>
        </p:nvSpPr>
        <p:spPr>
          <a:xfrm>
            <a:off x="4482978" y="1613142"/>
            <a:ext cx="992531" cy="354449"/>
          </a:xfrm>
          <a:prstGeom prst="wedgeRectCallout">
            <a:avLst>
              <a:gd name="adj1" fmla="val 59616"/>
              <a:gd name="adj2" fmla="val 56051"/>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000" dirty="0">
                <a:solidFill>
                  <a:schemeClr val="accent6">
                    <a:lumMod val="50000"/>
                  </a:schemeClr>
                </a:solidFill>
                <a:latin typeface="BIZ UDゴシック" panose="020B0400000000000000" pitchFamily="49" charset="-128"/>
                <a:ea typeface="BIZ UDゴシック" panose="020B0400000000000000" pitchFamily="49" charset="-128"/>
              </a:rPr>
              <a:t>各基軸の優先度を濃淡で表現</a:t>
            </a:r>
            <a:endParaRPr kumimoji="1" lang="ja-JP" altLang="en-US" sz="1000" dirty="0">
              <a:solidFill>
                <a:schemeClr val="accent6">
                  <a:lumMod val="50000"/>
                </a:schemeClr>
              </a:solidFill>
            </a:endParaRPr>
          </a:p>
        </p:txBody>
      </p:sp>
      <p:sp>
        <p:nvSpPr>
          <p:cNvPr id="55" name="テキスト ボックス 54">
            <a:extLst>
              <a:ext uri="{FF2B5EF4-FFF2-40B4-BE49-F238E27FC236}">
                <a16:creationId xmlns:a16="http://schemas.microsoft.com/office/drawing/2014/main" id="{4998A0FA-5185-484B-A518-12B9672973D9}"/>
              </a:ext>
            </a:extLst>
          </p:cNvPr>
          <p:cNvSpPr txBox="1"/>
          <p:nvPr/>
        </p:nvSpPr>
        <p:spPr>
          <a:xfrm>
            <a:off x="44120" y="472445"/>
            <a:ext cx="2572079" cy="299978"/>
          </a:xfrm>
          <a:prstGeom prst="rect">
            <a:avLst/>
          </a:prstGeom>
          <a:solidFill>
            <a:srgbClr val="FFFF00"/>
          </a:solidFill>
        </p:spPr>
        <p:txBody>
          <a:bodyPr wrap="square" lIns="0" tIns="0" rIns="0" bIns="0" rtlCol="0">
            <a:noAutofit/>
          </a:bodyPr>
          <a:lstStyle/>
          <a:p>
            <a:r>
              <a:rPr lang="ja-JP" altLang="en-US" sz="1600" dirty="0">
                <a:latin typeface="HGS創英角ｺﾞｼｯｸUB" panose="020B0900000000000000" pitchFamily="50" charset="-128"/>
                <a:ea typeface="HGS創英角ｺﾞｼｯｸUB" panose="020B0900000000000000" pitchFamily="50" charset="-128"/>
              </a:rPr>
              <a:t>　③市町村・企業等の場合</a:t>
            </a:r>
          </a:p>
        </p:txBody>
      </p:sp>
      <p:sp>
        <p:nvSpPr>
          <p:cNvPr id="56" name="正方形/長方形 55">
            <a:extLst>
              <a:ext uri="{FF2B5EF4-FFF2-40B4-BE49-F238E27FC236}">
                <a16:creationId xmlns:a16="http://schemas.microsoft.com/office/drawing/2014/main" id="{A64ED04F-8C71-4E1B-9763-F4DB6666B88A}"/>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58" name="図 57">
            <a:extLst>
              <a:ext uri="{FF2B5EF4-FFF2-40B4-BE49-F238E27FC236}">
                <a16:creationId xmlns:a16="http://schemas.microsoft.com/office/drawing/2014/main" id="{6E0E4796-841A-4CD2-AE87-A7068EE0B8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9" name="図 58">
            <a:extLst>
              <a:ext uri="{FF2B5EF4-FFF2-40B4-BE49-F238E27FC236}">
                <a16:creationId xmlns:a16="http://schemas.microsoft.com/office/drawing/2014/main" id="{350213C8-406B-4B65-9E22-CAC9EF53341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61" name="図 60">
            <a:extLst>
              <a:ext uri="{FF2B5EF4-FFF2-40B4-BE49-F238E27FC236}">
                <a16:creationId xmlns:a16="http://schemas.microsoft.com/office/drawing/2014/main" id="{F460261A-7448-4273-B9DE-0C4CC88BFFF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62" name="図 61">
            <a:extLst>
              <a:ext uri="{FF2B5EF4-FFF2-40B4-BE49-F238E27FC236}">
                <a16:creationId xmlns:a16="http://schemas.microsoft.com/office/drawing/2014/main" id="{91E08507-CB3E-4982-B1D6-21E340E8A9D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64" name="図 63">
            <a:extLst>
              <a:ext uri="{FF2B5EF4-FFF2-40B4-BE49-F238E27FC236}">
                <a16:creationId xmlns:a16="http://schemas.microsoft.com/office/drawing/2014/main" id="{019BE545-3EB3-4117-BBC6-543C7D8305C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65" name="図 64">
            <a:extLst>
              <a:ext uri="{FF2B5EF4-FFF2-40B4-BE49-F238E27FC236}">
                <a16:creationId xmlns:a16="http://schemas.microsoft.com/office/drawing/2014/main" id="{A18172E3-04D8-44F4-82AC-A2296FE7DB3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66" name="図 65">
            <a:extLst>
              <a:ext uri="{FF2B5EF4-FFF2-40B4-BE49-F238E27FC236}">
                <a16:creationId xmlns:a16="http://schemas.microsoft.com/office/drawing/2014/main" id="{7BA8A1F3-7E75-4DF0-9B70-CD15C133C2B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7" name="Picture 2">
            <a:extLst>
              <a:ext uri="{FF2B5EF4-FFF2-40B4-BE49-F238E27FC236}">
                <a16:creationId xmlns:a16="http://schemas.microsoft.com/office/drawing/2014/main" id="{13B1462F-8FDD-4F7D-B17F-21DA9409290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4">
            <a:extLst>
              <a:ext uri="{FF2B5EF4-FFF2-40B4-BE49-F238E27FC236}">
                <a16:creationId xmlns:a16="http://schemas.microsoft.com/office/drawing/2014/main" id="{8E69A1BF-85C1-4B9F-BDB5-2E81383A9C1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9" name="楕円 8">
            <a:extLst>
              <a:ext uri="{FF2B5EF4-FFF2-40B4-BE49-F238E27FC236}">
                <a16:creationId xmlns:a16="http://schemas.microsoft.com/office/drawing/2014/main" id="{A043A45F-EB78-4CE1-A4F9-3627C54D3BE9}"/>
              </a:ext>
            </a:extLst>
          </p:cNvPr>
          <p:cNvSpPr/>
          <p:nvPr/>
        </p:nvSpPr>
        <p:spPr>
          <a:xfrm>
            <a:off x="3865714" y="3920947"/>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１</a:t>
            </a:r>
          </a:p>
        </p:txBody>
      </p:sp>
      <p:sp>
        <p:nvSpPr>
          <p:cNvPr id="60" name="楕円 59">
            <a:extLst>
              <a:ext uri="{FF2B5EF4-FFF2-40B4-BE49-F238E27FC236}">
                <a16:creationId xmlns:a16="http://schemas.microsoft.com/office/drawing/2014/main" id="{6D93E2B1-6084-4E9F-BD34-1F7F53D7576B}"/>
              </a:ext>
            </a:extLst>
          </p:cNvPr>
          <p:cNvSpPr/>
          <p:nvPr/>
        </p:nvSpPr>
        <p:spPr>
          <a:xfrm>
            <a:off x="4200574" y="3186403"/>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２</a:t>
            </a:r>
          </a:p>
        </p:txBody>
      </p:sp>
      <p:sp>
        <p:nvSpPr>
          <p:cNvPr id="80" name="楕円 79">
            <a:extLst>
              <a:ext uri="{FF2B5EF4-FFF2-40B4-BE49-F238E27FC236}">
                <a16:creationId xmlns:a16="http://schemas.microsoft.com/office/drawing/2014/main" id="{D7327816-FB40-44EA-93E3-D08D59A94DFC}"/>
              </a:ext>
            </a:extLst>
          </p:cNvPr>
          <p:cNvSpPr/>
          <p:nvPr/>
        </p:nvSpPr>
        <p:spPr>
          <a:xfrm>
            <a:off x="3229219" y="4496002"/>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２</a:t>
            </a:r>
          </a:p>
        </p:txBody>
      </p:sp>
      <p:sp>
        <p:nvSpPr>
          <p:cNvPr id="87" name="楕円 86">
            <a:extLst>
              <a:ext uri="{FF2B5EF4-FFF2-40B4-BE49-F238E27FC236}">
                <a16:creationId xmlns:a16="http://schemas.microsoft.com/office/drawing/2014/main" id="{D43CF62D-EBCC-44EC-94F5-F642501A917B}"/>
              </a:ext>
            </a:extLst>
          </p:cNvPr>
          <p:cNvSpPr/>
          <p:nvPr/>
        </p:nvSpPr>
        <p:spPr>
          <a:xfrm>
            <a:off x="7377952" y="5412721"/>
            <a:ext cx="294990" cy="28194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b="1" dirty="0">
                <a:solidFill>
                  <a:schemeClr val="tx1"/>
                </a:solidFill>
                <a:latin typeface="BIZ UDゴシック" panose="020B0400000000000000" pitchFamily="49" charset="-128"/>
                <a:ea typeface="BIZ UDゴシック" panose="020B0400000000000000" pitchFamily="49" charset="-128"/>
              </a:rPr>
              <a:t>３</a:t>
            </a:r>
          </a:p>
        </p:txBody>
      </p:sp>
      <p:pic>
        <p:nvPicPr>
          <p:cNvPr id="70" name="図 69">
            <a:extLst>
              <a:ext uri="{FF2B5EF4-FFF2-40B4-BE49-F238E27FC236}">
                <a16:creationId xmlns:a16="http://schemas.microsoft.com/office/drawing/2014/main" id="{C3FDEB89-C011-4CDA-9296-C000F8E4A291}"/>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17065" y="4329290"/>
            <a:ext cx="1551942" cy="1367813"/>
          </a:xfrm>
          <a:prstGeom prst="rect">
            <a:avLst/>
          </a:prstGeom>
          <a:solidFill>
            <a:schemeClr val="bg1"/>
          </a:solidFill>
          <a:ln w="19050">
            <a:noFill/>
          </a:ln>
        </p:spPr>
      </p:pic>
      <p:sp>
        <p:nvSpPr>
          <p:cNvPr id="38" name="テキスト ボックス 37">
            <a:extLst>
              <a:ext uri="{FF2B5EF4-FFF2-40B4-BE49-F238E27FC236}">
                <a16:creationId xmlns:a16="http://schemas.microsoft.com/office/drawing/2014/main" id="{732CD90D-DBBE-4E5D-9436-B7044D7F2A20}"/>
              </a:ext>
            </a:extLst>
          </p:cNvPr>
          <p:cNvSpPr txBox="1"/>
          <p:nvPr/>
        </p:nvSpPr>
        <p:spPr>
          <a:xfrm>
            <a:off x="185433" y="3810877"/>
            <a:ext cx="661960" cy="441653"/>
          </a:xfrm>
          <a:prstGeom prst="rect">
            <a:avLst/>
          </a:prstGeom>
          <a:solidFill>
            <a:srgbClr val="FFFF00"/>
          </a:solidFill>
        </p:spPr>
        <p:txBody>
          <a:bodyPr wrap="square" lIns="36000" tIns="36000" rIns="36000" bIns="36000" rtlCol="0">
            <a:noAutofit/>
          </a:bodyPr>
          <a:lstStyle/>
          <a:p>
            <a:r>
              <a:rPr lang="ja-JP" altLang="en-US" sz="1200" b="1" dirty="0">
                <a:latin typeface="BIZ UDPゴシック" panose="020B0400000000000000" pitchFamily="50" charset="-128"/>
                <a:ea typeface="BIZ UDPゴシック" panose="020B0400000000000000" pitchFamily="50" charset="-128"/>
              </a:rPr>
              <a:t>基軸３の</a:t>
            </a:r>
            <a:endParaRPr lang="en-US" altLang="ja-JP" sz="1200" b="1" dirty="0">
              <a:latin typeface="BIZ UDPゴシック" panose="020B0400000000000000" pitchFamily="50" charset="-128"/>
              <a:ea typeface="BIZ UDPゴシック" panose="020B0400000000000000" pitchFamily="50" charset="-128"/>
            </a:endParaRPr>
          </a:p>
          <a:p>
            <a:r>
              <a:rPr lang="ja-JP" altLang="en-US" sz="1200" b="1" dirty="0">
                <a:latin typeface="BIZ UDPゴシック" panose="020B0400000000000000" pitchFamily="50" charset="-128"/>
                <a:ea typeface="BIZ UDPゴシック" panose="020B0400000000000000" pitchFamily="50" charset="-128"/>
              </a:rPr>
              <a:t>推進</a:t>
            </a:r>
            <a:endParaRPr lang="en-US" altLang="ja-JP" sz="1200" b="1" dirty="0">
              <a:latin typeface="BIZ UDPゴシック" panose="020B0400000000000000" pitchFamily="50" charset="-128"/>
              <a:ea typeface="BIZ UDPゴシック" panose="020B0400000000000000" pitchFamily="50" charset="-128"/>
            </a:endParaRPr>
          </a:p>
        </p:txBody>
      </p:sp>
      <p:sp>
        <p:nvSpPr>
          <p:cNvPr id="39" name="テキスト ボックス 38">
            <a:extLst>
              <a:ext uri="{FF2B5EF4-FFF2-40B4-BE49-F238E27FC236}">
                <a16:creationId xmlns:a16="http://schemas.microsoft.com/office/drawing/2014/main" id="{573CA8C7-0BD4-424F-8211-E1C3E209408D}"/>
              </a:ext>
            </a:extLst>
          </p:cNvPr>
          <p:cNvSpPr txBox="1"/>
          <p:nvPr/>
        </p:nvSpPr>
        <p:spPr>
          <a:xfrm>
            <a:off x="3445068" y="106931"/>
            <a:ext cx="3451100" cy="299978"/>
          </a:xfrm>
          <a:prstGeom prst="rect">
            <a:avLst/>
          </a:prstGeom>
          <a:solidFill>
            <a:srgbClr val="FFFF00"/>
          </a:solidFill>
        </p:spPr>
        <p:txBody>
          <a:bodyPr wrap="square" lIns="36000" tIns="0" rIns="36000" bIns="0" rtlCol="0">
            <a:noAutofit/>
          </a:bodyPr>
          <a:lstStyle/>
          <a:p>
            <a:r>
              <a:rPr lang="ja-JP" altLang="en-US" sz="1600" dirty="0">
                <a:latin typeface="HGS創英角ｺﾞｼｯｸUB" panose="020B0900000000000000" pitchFamily="50" charset="-128"/>
                <a:ea typeface="HGS創英角ｺﾞｼｯｸUB" panose="020B0900000000000000" pitchFamily="50" charset="-128"/>
              </a:rPr>
              <a:t>使い方例 </a:t>
            </a:r>
            <a:r>
              <a:rPr lang="ja-JP" altLang="en-US" sz="1400" dirty="0">
                <a:latin typeface="HGS創英角ｺﾞｼｯｸUB" panose="020B0900000000000000" pitchFamily="50" charset="-128"/>
                <a:ea typeface="HGS創英角ｺﾞｼｯｸUB" panose="020B0900000000000000" pitchFamily="50" charset="-128"/>
              </a:rPr>
              <a:t>（主体別の施策展開イメージ）</a:t>
            </a:r>
            <a:endParaRPr lang="ja-JP" altLang="en-US" sz="1600" dirty="0">
              <a:latin typeface="HGS創英角ｺﾞｼｯｸUB" panose="020B0900000000000000" pitchFamily="50" charset="-128"/>
              <a:ea typeface="HGS創英角ｺﾞｼｯｸUB" panose="020B0900000000000000" pitchFamily="50" charset="-128"/>
            </a:endParaRPr>
          </a:p>
        </p:txBody>
      </p:sp>
      <p:sp>
        <p:nvSpPr>
          <p:cNvPr id="44" name="吹き出し: 四角形 43">
            <a:extLst>
              <a:ext uri="{FF2B5EF4-FFF2-40B4-BE49-F238E27FC236}">
                <a16:creationId xmlns:a16="http://schemas.microsoft.com/office/drawing/2014/main" id="{FBBE580A-B3FA-42AE-A799-F07CAC271810}"/>
              </a:ext>
            </a:extLst>
          </p:cNvPr>
          <p:cNvSpPr/>
          <p:nvPr/>
        </p:nvSpPr>
        <p:spPr>
          <a:xfrm>
            <a:off x="1058277" y="3018246"/>
            <a:ext cx="1839945" cy="1225553"/>
          </a:xfrm>
          <a:prstGeom prst="wedgeRectCallout">
            <a:avLst>
              <a:gd name="adj1" fmla="val -32859"/>
              <a:gd name="adj2" fmla="val 56769"/>
            </a:avLst>
          </a:prstGeom>
          <a:solidFill>
            <a:schemeClr val="bg1"/>
          </a:solidFill>
          <a:ln w="317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b="1" dirty="0">
                <a:solidFill>
                  <a:schemeClr val="tx1"/>
                </a:solidFill>
                <a:latin typeface="BIZ UDゴシック" panose="020B0400000000000000" pitchFamily="49" charset="-128"/>
                <a:ea typeface="BIZ UDゴシック" panose="020B0400000000000000" pitchFamily="49" charset="-128"/>
              </a:rPr>
              <a:t> 資源循環林</a:t>
            </a:r>
            <a:r>
              <a:rPr kumimoji="1" lang="ja-JP" altLang="en-US" sz="1100" dirty="0">
                <a:solidFill>
                  <a:schemeClr val="tx1"/>
                </a:solidFill>
                <a:latin typeface="BIZ UDゴシック" panose="020B0400000000000000" pitchFamily="49" charset="-128"/>
                <a:ea typeface="BIZ UDゴシック" panose="020B0400000000000000" pitchFamily="49" charset="-128"/>
              </a:rPr>
              <a:t>は、森林経営の </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意向のある場所なので、</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持続的な経営が可能な森林</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に誘導していけるよう、</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手入れ不足の森林での間伐</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en-US" altLang="ja-JP" sz="11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や不良木の除去等の支援を</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行っていこう。</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40" name="スライド番号プレースホルダー 10">
            <a:extLst>
              <a:ext uri="{FF2B5EF4-FFF2-40B4-BE49-F238E27FC236}">
                <a16:creationId xmlns:a16="http://schemas.microsoft.com/office/drawing/2014/main" id="{8CFB43B0-71F1-4529-BCB7-31F678749623}"/>
              </a:ext>
            </a:extLst>
          </p:cNvPr>
          <p:cNvSpPr txBox="1">
            <a:spLocks/>
          </p:cNvSpPr>
          <p:nvPr/>
        </p:nvSpPr>
        <p:spPr>
          <a:xfrm>
            <a:off x="7692799" y="6457568"/>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44</a:t>
            </a:r>
            <a:endParaRPr kumimoji="1" lang="ja-JP" altLang="en-US" sz="2000" b="1" dirty="0"/>
          </a:p>
        </p:txBody>
      </p:sp>
      <p:pic>
        <p:nvPicPr>
          <p:cNvPr id="41" name="図 40">
            <a:extLst>
              <a:ext uri="{FF2B5EF4-FFF2-40B4-BE49-F238E27FC236}">
                <a16:creationId xmlns:a16="http://schemas.microsoft.com/office/drawing/2014/main" id="{3AE54800-814C-4A3A-A110-FF872F99A0D0}"/>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026349" y="4236592"/>
            <a:ext cx="1551942" cy="1367813"/>
          </a:xfrm>
          <a:prstGeom prst="rect">
            <a:avLst/>
          </a:prstGeom>
          <a:solidFill>
            <a:schemeClr val="bg1"/>
          </a:solidFill>
          <a:ln w="19050">
            <a:noFill/>
          </a:ln>
        </p:spPr>
      </p:pic>
      <p:sp>
        <p:nvSpPr>
          <p:cNvPr id="54" name="吹き出し: 四角形 53">
            <a:extLst>
              <a:ext uri="{FF2B5EF4-FFF2-40B4-BE49-F238E27FC236}">
                <a16:creationId xmlns:a16="http://schemas.microsoft.com/office/drawing/2014/main" id="{F912D19D-AE10-4143-A213-9511861C581B}"/>
              </a:ext>
            </a:extLst>
          </p:cNvPr>
          <p:cNvSpPr/>
          <p:nvPr/>
        </p:nvSpPr>
        <p:spPr>
          <a:xfrm>
            <a:off x="6736917" y="3220349"/>
            <a:ext cx="1710525" cy="955923"/>
          </a:xfrm>
          <a:prstGeom prst="wedgeRectCallout">
            <a:avLst>
              <a:gd name="adj1" fmla="val 36351"/>
              <a:gd name="adj2" fmla="val 65273"/>
            </a:avLst>
          </a:prstGeom>
          <a:solidFill>
            <a:schemeClr val="bg1"/>
          </a:solidFill>
          <a:ln w="317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①②は、府の防災対策の優先度の高いところなので、私たちの森林経営の支援活動は、色の薄い③から計画していこう。</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42" name="テキスト ボックス 41">
            <a:extLst>
              <a:ext uri="{FF2B5EF4-FFF2-40B4-BE49-F238E27FC236}">
                <a16:creationId xmlns:a16="http://schemas.microsoft.com/office/drawing/2014/main" id="{4508D2B2-773F-4448-ABDA-02F6F4BDBDBC}"/>
              </a:ext>
            </a:extLst>
          </p:cNvPr>
          <p:cNvSpPr txBox="1"/>
          <p:nvPr/>
        </p:nvSpPr>
        <p:spPr>
          <a:xfrm>
            <a:off x="8924015" y="3757788"/>
            <a:ext cx="661960" cy="441653"/>
          </a:xfrm>
          <a:prstGeom prst="rect">
            <a:avLst/>
          </a:prstGeom>
          <a:solidFill>
            <a:srgbClr val="FFFF00"/>
          </a:solidFill>
        </p:spPr>
        <p:txBody>
          <a:bodyPr wrap="square" lIns="36000" tIns="36000" rIns="36000" bIns="36000" rtlCol="0">
            <a:noAutofit/>
          </a:bodyPr>
          <a:lstStyle/>
          <a:p>
            <a:r>
              <a:rPr lang="ja-JP" altLang="en-US" sz="1200" b="1" dirty="0">
                <a:latin typeface="BIZ UDPゴシック" panose="020B0400000000000000" pitchFamily="50" charset="-128"/>
                <a:ea typeface="BIZ UDPゴシック" panose="020B0400000000000000" pitchFamily="50" charset="-128"/>
              </a:rPr>
              <a:t>基軸３の</a:t>
            </a:r>
            <a:endParaRPr lang="en-US" altLang="ja-JP" sz="1200" b="1" dirty="0">
              <a:latin typeface="BIZ UDPゴシック" panose="020B0400000000000000" pitchFamily="50" charset="-128"/>
              <a:ea typeface="BIZ UDPゴシック" panose="020B0400000000000000" pitchFamily="50" charset="-128"/>
            </a:endParaRPr>
          </a:p>
          <a:p>
            <a:r>
              <a:rPr lang="ja-JP" altLang="en-US" sz="1200" b="1" dirty="0">
                <a:latin typeface="BIZ UDPゴシック" panose="020B0400000000000000" pitchFamily="50" charset="-128"/>
                <a:ea typeface="BIZ UDPゴシック" panose="020B0400000000000000" pitchFamily="50" charset="-128"/>
              </a:rPr>
              <a:t>推進</a:t>
            </a:r>
            <a:endParaRPr lang="en-US" altLang="ja-JP" sz="1200" b="1"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351829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382A8878-10F4-4E0D-AB61-689B6D0A031B}"/>
              </a:ext>
            </a:extLst>
          </p:cNvPr>
          <p:cNvPicPr>
            <a:picLocks noChangeAspect="1"/>
          </p:cNvPicPr>
          <p:nvPr/>
        </p:nvPicPr>
        <p:blipFill rotWithShape="1">
          <a:blip r:embed="rId2">
            <a:extLst>
              <a:ext uri="{28A0092B-C50C-407E-A947-70E740481C1C}">
                <a14:useLocalDpi xmlns:a14="http://schemas.microsoft.com/office/drawing/2010/main" val="0"/>
              </a:ext>
            </a:extLst>
          </a:blip>
          <a:srcRect t="3146"/>
          <a:stretch/>
        </p:blipFill>
        <p:spPr>
          <a:xfrm>
            <a:off x="379635" y="501911"/>
            <a:ext cx="9286778" cy="6356089"/>
          </a:xfrm>
          <a:prstGeom prst="rect">
            <a:avLst/>
          </a:prstGeom>
        </p:spPr>
      </p:pic>
      <p:pic>
        <p:nvPicPr>
          <p:cNvPr id="207" name="図 206">
            <a:extLst>
              <a:ext uri="{FF2B5EF4-FFF2-40B4-BE49-F238E27FC236}">
                <a16:creationId xmlns:a16="http://schemas.microsoft.com/office/drawing/2014/main" id="{15FA163B-D84D-42BF-A8C4-236825FF8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6164" y="2815037"/>
            <a:ext cx="683986" cy="725714"/>
          </a:xfrm>
          <a:prstGeom prst="rect">
            <a:avLst/>
          </a:prstGeom>
        </p:spPr>
      </p:pic>
      <p:sp>
        <p:nvSpPr>
          <p:cNvPr id="41" name="スライド番号プレースホルダー 10">
            <a:extLst>
              <a:ext uri="{FF2B5EF4-FFF2-40B4-BE49-F238E27FC236}">
                <a16:creationId xmlns:a16="http://schemas.microsoft.com/office/drawing/2014/main" id="{20311500-38D3-4D5C-B734-C8FB118CBFE9}"/>
              </a:ext>
            </a:extLst>
          </p:cNvPr>
          <p:cNvSpPr>
            <a:spLocks noGrp="1"/>
          </p:cNvSpPr>
          <p:nvPr>
            <p:ph type="sldNum" sz="quarter" idx="12"/>
          </p:nvPr>
        </p:nvSpPr>
        <p:spPr>
          <a:xfrm>
            <a:off x="7613260" y="6519035"/>
            <a:ext cx="2228850" cy="365125"/>
          </a:xfrm>
        </p:spPr>
        <p:txBody>
          <a:bodyPr/>
          <a:lstStyle/>
          <a:p>
            <a:r>
              <a:rPr kumimoji="1" lang="en-US" altLang="ja-JP" sz="2000" b="1" dirty="0"/>
              <a:t>45</a:t>
            </a:r>
            <a:endParaRPr kumimoji="1" lang="ja-JP" altLang="en-US" sz="2000" b="1" dirty="0"/>
          </a:p>
        </p:txBody>
      </p:sp>
      <p:sp>
        <p:nvSpPr>
          <p:cNvPr id="44" name="テキスト ボックス 43">
            <a:extLst>
              <a:ext uri="{FF2B5EF4-FFF2-40B4-BE49-F238E27FC236}">
                <a16:creationId xmlns:a16="http://schemas.microsoft.com/office/drawing/2014/main" id="{98B3AF1D-AC8F-40C1-BD7E-139847602F11}"/>
              </a:ext>
            </a:extLst>
          </p:cNvPr>
          <p:cNvSpPr txBox="1"/>
          <p:nvPr/>
        </p:nvSpPr>
        <p:spPr>
          <a:xfrm>
            <a:off x="116548" y="5432296"/>
            <a:ext cx="1069464" cy="356123"/>
          </a:xfrm>
          <a:prstGeom prst="rect">
            <a:avLst/>
          </a:prstGeom>
          <a:noFill/>
        </p:spPr>
        <p:txBody>
          <a:bodyPr wrap="square" rtlCol="0">
            <a:spAutoFit/>
          </a:bodyPr>
          <a:lstStyle/>
          <a:p>
            <a:r>
              <a:rPr kumimoji="1" lang="en-US" altLang="ja-JP" sz="1714" dirty="0">
                <a:latin typeface="BIZ UDゴシック" panose="020B0400000000000000" pitchFamily="49" charset="-128"/>
                <a:ea typeface="BIZ UDゴシック" panose="020B0400000000000000" pitchFamily="49" charset="-128"/>
              </a:rPr>
              <a:t>QR</a:t>
            </a:r>
            <a:r>
              <a:rPr kumimoji="1" lang="ja-JP" altLang="en-US" sz="1714" dirty="0">
                <a:latin typeface="BIZ UDゴシック" panose="020B0400000000000000" pitchFamily="49" charset="-128"/>
                <a:ea typeface="BIZ UDゴシック" panose="020B0400000000000000" pitchFamily="49" charset="-128"/>
              </a:rPr>
              <a:t>コード</a:t>
            </a:r>
          </a:p>
        </p:txBody>
      </p:sp>
      <p:sp>
        <p:nvSpPr>
          <p:cNvPr id="45" name="正方形/長方形 44">
            <a:extLst>
              <a:ext uri="{FF2B5EF4-FFF2-40B4-BE49-F238E27FC236}">
                <a16:creationId xmlns:a16="http://schemas.microsoft.com/office/drawing/2014/main" id="{33E9549C-701E-4CD0-B53F-B3179D2B67A7}"/>
              </a:ext>
            </a:extLst>
          </p:cNvPr>
          <p:cNvSpPr/>
          <p:nvPr/>
        </p:nvSpPr>
        <p:spPr>
          <a:xfrm>
            <a:off x="0" y="3592"/>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大阪府 森づくり推進アクションプラン　ゾーニング図（その１）（北部地域）</a:t>
            </a:r>
            <a:endParaRPr kumimoji="1" lang="ja-JP" altLang="en-US" b="1" dirty="0">
              <a:latin typeface="BIZ UDゴシック" panose="020B0400000000000000" pitchFamily="49" charset="-128"/>
              <a:ea typeface="BIZ UDゴシック" panose="020B0400000000000000" pitchFamily="49" charset="-128"/>
            </a:endParaRPr>
          </a:p>
        </p:txBody>
      </p:sp>
      <p:grpSp>
        <p:nvGrpSpPr>
          <p:cNvPr id="48" name="グループ化 47">
            <a:extLst>
              <a:ext uri="{FF2B5EF4-FFF2-40B4-BE49-F238E27FC236}">
                <a16:creationId xmlns:a16="http://schemas.microsoft.com/office/drawing/2014/main" id="{AC13AE2E-9708-4B3B-9E0A-A5A1BBB9E05D}"/>
              </a:ext>
            </a:extLst>
          </p:cNvPr>
          <p:cNvGrpSpPr/>
          <p:nvPr/>
        </p:nvGrpSpPr>
        <p:grpSpPr>
          <a:xfrm>
            <a:off x="6451600" y="485529"/>
            <a:ext cx="3202318" cy="2254319"/>
            <a:chOff x="65362" y="720654"/>
            <a:chExt cx="3202318" cy="2254319"/>
          </a:xfrm>
        </p:grpSpPr>
        <p:sp>
          <p:nvSpPr>
            <p:cNvPr id="49" name="正方形/長方形 48">
              <a:extLst>
                <a:ext uri="{FF2B5EF4-FFF2-40B4-BE49-F238E27FC236}">
                  <a16:creationId xmlns:a16="http://schemas.microsoft.com/office/drawing/2014/main" id="{63953835-E5CF-4788-953B-5FA5D3016861}"/>
                </a:ext>
              </a:extLst>
            </p:cNvPr>
            <p:cNvSpPr/>
            <p:nvPr/>
          </p:nvSpPr>
          <p:spPr>
            <a:xfrm>
              <a:off x="65362" y="734526"/>
              <a:ext cx="3050827" cy="2212801"/>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0" name="テキスト ボックス 49">
              <a:extLst>
                <a:ext uri="{FF2B5EF4-FFF2-40B4-BE49-F238E27FC236}">
                  <a16:creationId xmlns:a16="http://schemas.microsoft.com/office/drawing/2014/main" id="{4A8BE415-AED2-41AC-9EBD-88B2EEB8D4FF}"/>
                </a:ext>
              </a:extLst>
            </p:cNvPr>
            <p:cNvSpPr txBox="1"/>
            <p:nvPr/>
          </p:nvSpPr>
          <p:spPr>
            <a:xfrm>
              <a:off x="66797" y="720654"/>
              <a:ext cx="438089" cy="223810"/>
            </a:xfrm>
            <a:prstGeom prst="rect">
              <a:avLst/>
            </a:prstGeom>
            <a:noFill/>
          </p:spPr>
          <p:txBody>
            <a:bodyPr wrap="square" rtlCol="0">
              <a:spAutoFit/>
            </a:bodyPr>
            <a:lstStyle/>
            <a:p>
              <a:r>
                <a:rPr lang="ja-JP" altLang="en-US" sz="786" b="1" dirty="0"/>
                <a:t>凡 例</a:t>
              </a:r>
              <a:endParaRPr kumimoji="1" lang="ja-JP" altLang="en-US" sz="786" b="1" dirty="0"/>
            </a:p>
          </p:txBody>
        </p:sp>
        <p:sp>
          <p:nvSpPr>
            <p:cNvPr id="51" name="正方形/長方形 50">
              <a:extLst>
                <a:ext uri="{FF2B5EF4-FFF2-40B4-BE49-F238E27FC236}">
                  <a16:creationId xmlns:a16="http://schemas.microsoft.com/office/drawing/2014/main" id="{C91042F2-CBF9-4DC4-93A3-FA2F0DFC231B}"/>
                </a:ext>
              </a:extLst>
            </p:cNvPr>
            <p:cNvSpPr/>
            <p:nvPr/>
          </p:nvSpPr>
          <p:spPr>
            <a:xfrm>
              <a:off x="112285"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テキスト ボックス 51">
              <a:extLst>
                <a:ext uri="{FF2B5EF4-FFF2-40B4-BE49-F238E27FC236}">
                  <a16:creationId xmlns:a16="http://schemas.microsoft.com/office/drawing/2014/main" id="{988B3D25-156E-480C-86BE-B2AD0F2CE2AD}"/>
                </a:ext>
              </a:extLst>
            </p:cNvPr>
            <p:cNvSpPr txBox="1"/>
            <p:nvPr/>
          </p:nvSpPr>
          <p:spPr>
            <a:xfrm>
              <a:off x="342046" y="892309"/>
              <a:ext cx="779418" cy="223810"/>
            </a:xfrm>
            <a:prstGeom prst="rect">
              <a:avLst/>
            </a:prstGeom>
            <a:noFill/>
          </p:spPr>
          <p:txBody>
            <a:bodyPr wrap="square" rtlCol="0">
              <a:spAutoFit/>
            </a:bodyPr>
            <a:lstStyle/>
            <a:p>
              <a:r>
                <a:rPr kumimoji="1" lang="ja-JP" altLang="en-US" sz="786" b="1" dirty="0"/>
                <a:t>資源循環林</a:t>
              </a:r>
            </a:p>
          </p:txBody>
        </p:sp>
        <p:sp>
          <p:nvSpPr>
            <p:cNvPr id="53" name="テキスト ボックス 52">
              <a:extLst>
                <a:ext uri="{FF2B5EF4-FFF2-40B4-BE49-F238E27FC236}">
                  <a16:creationId xmlns:a16="http://schemas.microsoft.com/office/drawing/2014/main" id="{D5C6DD10-D8CC-4594-9501-D3C41BBEB6CD}"/>
                </a:ext>
              </a:extLst>
            </p:cNvPr>
            <p:cNvSpPr txBox="1"/>
            <p:nvPr/>
          </p:nvSpPr>
          <p:spPr>
            <a:xfrm>
              <a:off x="456320" y="1100610"/>
              <a:ext cx="1201699"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4" name="テキスト ボックス 53">
              <a:extLst>
                <a:ext uri="{FF2B5EF4-FFF2-40B4-BE49-F238E27FC236}">
                  <a16:creationId xmlns:a16="http://schemas.microsoft.com/office/drawing/2014/main" id="{2CE7F16C-DCD4-43DF-A53F-632D0D38C635}"/>
                </a:ext>
              </a:extLst>
            </p:cNvPr>
            <p:cNvSpPr txBox="1"/>
            <p:nvPr/>
          </p:nvSpPr>
          <p:spPr>
            <a:xfrm>
              <a:off x="456320" y="1362997"/>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55" name="テキスト ボックス 54">
              <a:extLst>
                <a:ext uri="{FF2B5EF4-FFF2-40B4-BE49-F238E27FC236}">
                  <a16:creationId xmlns:a16="http://schemas.microsoft.com/office/drawing/2014/main" id="{C2ACE89B-87C6-4E08-995D-6CFA0D76CAF2}"/>
                </a:ext>
              </a:extLst>
            </p:cNvPr>
            <p:cNvSpPr txBox="1"/>
            <p:nvPr/>
          </p:nvSpPr>
          <p:spPr>
            <a:xfrm>
              <a:off x="448266" y="1621372"/>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56" name="正方形/長方形 55">
              <a:extLst>
                <a:ext uri="{FF2B5EF4-FFF2-40B4-BE49-F238E27FC236}">
                  <a16:creationId xmlns:a16="http://schemas.microsoft.com/office/drawing/2014/main" id="{2F0D4B07-E8AA-4561-8E9A-3A9A39DBE446}"/>
                </a:ext>
              </a:extLst>
            </p:cNvPr>
            <p:cNvSpPr/>
            <p:nvPr/>
          </p:nvSpPr>
          <p:spPr>
            <a:xfrm>
              <a:off x="105398" y="1922247"/>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7" name="テキスト ボックス 56">
              <a:extLst>
                <a:ext uri="{FF2B5EF4-FFF2-40B4-BE49-F238E27FC236}">
                  <a16:creationId xmlns:a16="http://schemas.microsoft.com/office/drawing/2014/main" id="{9BC0E4E7-9C40-4008-8709-B7CF3FAE4A34}"/>
                </a:ext>
              </a:extLst>
            </p:cNvPr>
            <p:cNvSpPr txBox="1"/>
            <p:nvPr/>
          </p:nvSpPr>
          <p:spPr>
            <a:xfrm>
              <a:off x="335157" y="1892027"/>
              <a:ext cx="1262758" cy="213264"/>
            </a:xfrm>
            <a:prstGeom prst="rect">
              <a:avLst/>
            </a:prstGeom>
            <a:noFill/>
          </p:spPr>
          <p:txBody>
            <a:bodyPr wrap="square" rtlCol="0">
              <a:spAutoFit/>
            </a:bodyPr>
            <a:lstStyle/>
            <a:p>
              <a:r>
                <a:rPr kumimoji="1" lang="ja-JP" altLang="en-US" sz="786" b="1" dirty="0"/>
                <a:t>広葉樹林への誘導転換</a:t>
              </a:r>
            </a:p>
          </p:txBody>
        </p:sp>
        <p:sp>
          <p:nvSpPr>
            <p:cNvPr id="58" name="テキスト ボックス 57">
              <a:extLst>
                <a:ext uri="{FF2B5EF4-FFF2-40B4-BE49-F238E27FC236}">
                  <a16:creationId xmlns:a16="http://schemas.microsoft.com/office/drawing/2014/main" id="{BD978CAC-BD02-4F17-9C2D-8785E4E4DC85}"/>
                </a:ext>
              </a:extLst>
            </p:cNvPr>
            <p:cNvSpPr txBox="1"/>
            <p:nvPr/>
          </p:nvSpPr>
          <p:spPr>
            <a:xfrm>
              <a:off x="455929" y="2100328"/>
              <a:ext cx="1149814" cy="442908"/>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9" name="テキスト ボックス 58">
              <a:extLst>
                <a:ext uri="{FF2B5EF4-FFF2-40B4-BE49-F238E27FC236}">
                  <a16:creationId xmlns:a16="http://schemas.microsoft.com/office/drawing/2014/main" id="{2CAB3152-F8CA-4AC5-94A0-857BEEA21BD1}"/>
                </a:ext>
              </a:extLst>
            </p:cNvPr>
            <p:cNvSpPr txBox="1"/>
            <p:nvPr/>
          </p:nvSpPr>
          <p:spPr>
            <a:xfrm>
              <a:off x="455929" y="2380608"/>
              <a:ext cx="1240243" cy="327572"/>
            </a:xfrm>
            <a:prstGeom prst="rect">
              <a:avLst/>
            </a:prstGeom>
            <a:noFill/>
          </p:spPr>
          <p:txBody>
            <a:bodyPr wrap="square" rtlCol="0">
              <a:spAutoFit/>
            </a:bodyPr>
            <a:lstStyle/>
            <a:p>
              <a:r>
                <a:rPr kumimoji="1" lang="ja-JP" altLang="en-US" sz="714" b="1" dirty="0"/>
                <a:t>②林相転換推進タイプ（危険地区</a:t>
              </a:r>
              <a:r>
                <a:rPr kumimoji="1" lang="en-US" altLang="ja-JP" sz="714" b="1" dirty="0"/>
                <a:t>B,C</a:t>
              </a:r>
              <a:r>
                <a:rPr kumimoji="1" lang="ja-JP" altLang="en-US" sz="714" b="1" dirty="0"/>
                <a:t>ランク）</a:t>
              </a:r>
            </a:p>
          </p:txBody>
        </p:sp>
        <p:sp>
          <p:nvSpPr>
            <p:cNvPr id="60" name="テキスト ボックス 59">
              <a:extLst>
                <a:ext uri="{FF2B5EF4-FFF2-40B4-BE49-F238E27FC236}">
                  <a16:creationId xmlns:a16="http://schemas.microsoft.com/office/drawing/2014/main" id="{7B623E59-72D5-4620-AD43-F8C9781296C3}"/>
                </a:ext>
              </a:extLst>
            </p:cNvPr>
            <p:cNvSpPr txBox="1"/>
            <p:nvPr/>
          </p:nvSpPr>
          <p:spPr>
            <a:xfrm>
              <a:off x="453724" y="2647401"/>
              <a:ext cx="1240243" cy="327572"/>
            </a:xfrm>
            <a:prstGeom prst="rect">
              <a:avLst/>
            </a:prstGeom>
            <a:noFill/>
          </p:spPr>
          <p:txBody>
            <a:bodyPr wrap="square" rtlCol="0">
              <a:spAutoFit/>
            </a:bodyPr>
            <a:lstStyle/>
            <a:p>
              <a:r>
                <a:rPr kumimoji="1" lang="ja-JP" altLang="en-US" sz="714" b="1" dirty="0"/>
                <a:t>③自然共生タイプ</a:t>
              </a:r>
              <a:endParaRPr kumimoji="1" lang="en-US" altLang="ja-JP" sz="714" b="1" dirty="0"/>
            </a:p>
            <a:p>
              <a:r>
                <a:rPr kumimoji="1" lang="ja-JP" altLang="en-US" sz="714" b="1" dirty="0"/>
                <a:t>（危険地区外）</a:t>
              </a:r>
            </a:p>
          </p:txBody>
        </p:sp>
        <p:sp>
          <p:nvSpPr>
            <p:cNvPr id="61" name="正方形/長方形 60">
              <a:extLst>
                <a:ext uri="{FF2B5EF4-FFF2-40B4-BE49-F238E27FC236}">
                  <a16:creationId xmlns:a16="http://schemas.microsoft.com/office/drawing/2014/main" id="{F9FD5B6A-EAF7-478D-810E-C4BF24EEE86B}"/>
                </a:ext>
              </a:extLst>
            </p:cNvPr>
            <p:cNvSpPr/>
            <p:nvPr/>
          </p:nvSpPr>
          <p:spPr>
            <a:xfrm>
              <a:off x="216854" y="2147555"/>
              <a:ext cx="264724" cy="113131"/>
            </a:xfrm>
            <a:prstGeom prst="rect">
              <a:avLst/>
            </a:prstGeom>
            <a:solidFill>
              <a:srgbClr val="44065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正方形/長方形 61">
              <a:extLst>
                <a:ext uri="{FF2B5EF4-FFF2-40B4-BE49-F238E27FC236}">
                  <a16:creationId xmlns:a16="http://schemas.microsoft.com/office/drawing/2014/main" id="{F312F6F7-DC61-4C88-8FE7-440A58EB5E1A}"/>
                </a:ext>
              </a:extLst>
            </p:cNvPr>
            <p:cNvSpPr/>
            <p:nvPr/>
          </p:nvSpPr>
          <p:spPr>
            <a:xfrm>
              <a:off x="216853" y="2414134"/>
              <a:ext cx="264724" cy="113131"/>
            </a:xfrm>
            <a:prstGeom prst="rect">
              <a:avLst/>
            </a:prstGeom>
            <a:solidFill>
              <a:srgbClr val="8B4184">
                <a:alpha val="7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 name="正方形/長方形 62">
              <a:extLst>
                <a:ext uri="{FF2B5EF4-FFF2-40B4-BE49-F238E27FC236}">
                  <a16:creationId xmlns:a16="http://schemas.microsoft.com/office/drawing/2014/main" id="{D130E187-1C55-4DEF-B6A8-422D313FE807}"/>
                </a:ext>
              </a:extLst>
            </p:cNvPr>
            <p:cNvSpPr/>
            <p:nvPr/>
          </p:nvSpPr>
          <p:spPr>
            <a:xfrm>
              <a:off x="217652" y="2681411"/>
              <a:ext cx="264724" cy="113131"/>
            </a:xfrm>
            <a:prstGeom prst="rect">
              <a:avLst/>
            </a:prstGeom>
            <a:solidFill>
              <a:srgbClr val="C634B5">
                <a:alpha val="4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正方形/長方形 63">
              <a:extLst>
                <a:ext uri="{FF2B5EF4-FFF2-40B4-BE49-F238E27FC236}">
                  <a16:creationId xmlns:a16="http://schemas.microsoft.com/office/drawing/2014/main" id="{2B802327-D431-49F2-BEF9-D58B778828E9}"/>
                </a:ext>
              </a:extLst>
            </p:cNvPr>
            <p:cNvSpPr/>
            <p:nvPr/>
          </p:nvSpPr>
          <p:spPr>
            <a:xfrm>
              <a:off x="216853" y="1136136"/>
              <a:ext cx="264724" cy="113131"/>
            </a:xfrm>
            <a:prstGeom prst="rect">
              <a:avLst/>
            </a:prstGeom>
            <a:solidFill>
              <a:srgbClr val="2E4636">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 name="正方形/長方形 64">
              <a:extLst>
                <a:ext uri="{FF2B5EF4-FFF2-40B4-BE49-F238E27FC236}">
                  <a16:creationId xmlns:a16="http://schemas.microsoft.com/office/drawing/2014/main" id="{FC0B8986-2664-4839-8CAF-9DB4EC2B96FD}"/>
                </a:ext>
              </a:extLst>
            </p:cNvPr>
            <p:cNvSpPr/>
            <p:nvPr/>
          </p:nvSpPr>
          <p:spPr>
            <a:xfrm>
              <a:off x="216852" y="1398269"/>
              <a:ext cx="264724" cy="113131"/>
            </a:xfrm>
            <a:prstGeom prst="rect">
              <a:avLst/>
            </a:prstGeom>
            <a:solidFill>
              <a:srgbClr val="307C4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6" name="正方形/長方形 65">
              <a:extLst>
                <a:ext uri="{FF2B5EF4-FFF2-40B4-BE49-F238E27FC236}">
                  <a16:creationId xmlns:a16="http://schemas.microsoft.com/office/drawing/2014/main" id="{07480359-79CE-4EAB-BEC0-043351F566CA}"/>
                </a:ext>
              </a:extLst>
            </p:cNvPr>
            <p:cNvSpPr/>
            <p:nvPr/>
          </p:nvSpPr>
          <p:spPr>
            <a:xfrm>
              <a:off x="215185" y="1662769"/>
              <a:ext cx="264724" cy="113131"/>
            </a:xfrm>
            <a:prstGeom prst="rect">
              <a:avLst/>
            </a:prstGeom>
            <a:solidFill>
              <a:srgbClr val="71D1A3">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7" name="正方形/長方形 66">
              <a:extLst>
                <a:ext uri="{FF2B5EF4-FFF2-40B4-BE49-F238E27FC236}">
                  <a16:creationId xmlns:a16="http://schemas.microsoft.com/office/drawing/2014/main" id="{FC027C3A-4492-48F3-9BFF-1B623DD0EDF1}"/>
                </a:ext>
              </a:extLst>
            </p:cNvPr>
            <p:cNvSpPr/>
            <p:nvPr/>
          </p:nvSpPr>
          <p:spPr>
            <a:xfrm>
              <a:off x="1615842"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8" name="テキスト ボックス 67">
              <a:extLst>
                <a:ext uri="{FF2B5EF4-FFF2-40B4-BE49-F238E27FC236}">
                  <a16:creationId xmlns:a16="http://schemas.microsoft.com/office/drawing/2014/main" id="{498BBC46-256A-4C37-B95B-AEF8FAB9C0B2}"/>
                </a:ext>
              </a:extLst>
            </p:cNvPr>
            <p:cNvSpPr txBox="1"/>
            <p:nvPr/>
          </p:nvSpPr>
          <p:spPr>
            <a:xfrm>
              <a:off x="1845602" y="892309"/>
              <a:ext cx="1149814" cy="223810"/>
            </a:xfrm>
            <a:prstGeom prst="rect">
              <a:avLst/>
            </a:prstGeom>
            <a:noFill/>
          </p:spPr>
          <p:txBody>
            <a:bodyPr wrap="square" rtlCol="0">
              <a:spAutoFit/>
            </a:bodyPr>
            <a:lstStyle/>
            <a:p>
              <a:r>
                <a:rPr kumimoji="1" lang="ja-JP" altLang="en-US" sz="786" b="1" dirty="0"/>
                <a:t>資源管理林</a:t>
              </a:r>
            </a:p>
          </p:txBody>
        </p:sp>
        <p:sp>
          <p:nvSpPr>
            <p:cNvPr id="69" name="テキスト ボックス 68">
              <a:extLst>
                <a:ext uri="{FF2B5EF4-FFF2-40B4-BE49-F238E27FC236}">
                  <a16:creationId xmlns:a16="http://schemas.microsoft.com/office/drawing/2014/main" id="{FD5C646D-BA1A-4E57-89A3-78ADE6AC659A}"/>
                </a:ext>
              </a:extLst>
            </p:cNvPr>
            <p:cNvSpPr txBox="1"/>
            <p:nvPr/>
          </p:nvSpPr>
          <p:spPr>
            <a:xfrm>
              <a:off x="1966374" y="1100610"/>
              <a:ext cx="1231091"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70" name="テキスト ボックス 69">
              <a:extLst>
                <a:ext uri="{FF2B5EF4-FFF2-40B4-BE49-F238E27FC236}">
                  <a16:creationId xmlns:a16="http://schemas.microsoft.com/office/drawing/2014/main" id="{E109A439-B1F0-4CAB-98F6-5326A347B260}"/>
                </a:ext>
              </a:extLst>
            </p:cNvPr>
            <p:cNvSpPr txBox="1"/>
            <p:nvPr/>
          </p:nvSpPr>
          <p:spPr>
            <a:xfrm>
              <a:off x="1966374" y="1371564"/>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71" name="テキスト ボックス 70">
              <a:extLst>
                <a:ext uri="{FF2B5EF4-FFF2-40B4-BE49-F238E27FC236}">
                  <a16:creationId xmlns:a16="http://schemas.microsoft.com/office/drawing/2014/main" id="{318FF60D-4784-4D25-90D5-4D6750149A98}"/>
                </a:ext>
              </a:extLst>
            </p:cNvPr>
            <p:cNvSpPr txBox="1"/>
            <p:nvPr/>
          </p:nvSpPr>
          <p:spPr>
            <a:xfrm>
              <a:off x="1964168" y="1633748"/>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72" name="正方形/長方形 71">
              <a:extLst>
                <a:ext uri="{FF2B5EF4-FFF2-40B4-BE49-F238E27FC236}">
                  <a16:creationId xmlns:a16="http://schemas.microsoft.com/office/drawing/2014/main" id="{B7C16D60-51FA-47C8-A555-71CDC41E49AA}"/>
                </a:ext>
              </a:extLst>
            </p:cNvPr>
            <p:cNvSpPr/>
            <p:nvPr/>
          </p:nvSpPr>
          <p:spPr>
            <a:xfrm>
              <a:off x="1618145" y="1913316"/>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テキスト ボックス 84">
              <a:extLst>
                <a:ext uri="{FF2B5EF4-FFF2-40B4-BE49-F238E27FC236}">
                  <a16:creationId xmlns:a16="http://schemas.microsoft.com/office/drawing/2014/main" id="{67ADAC2E-EFE4-4172-AC56-CBA80B0C9084}"/>
                </a:ext>
              </a:extLst>
            </p:cNvPr>
            <p:cNvSpPr txBox="1"/>
            <p:nvPr/>
          </p:nvSpPr>
          <p:spPr>
            <a:xfrm>
              <a:off x="1840596" y="1883096"/>
              <a:ext cx="1149814" cy="223810"/>
            </a:xfrm>
            <a:prstGeom prst="rect">
              <a:avLst/>
            </a:prstGeom>
            <a:noFill/>
          </p:spPr>
          <p:txBody>
            <a:bodyPr wrap="square" rtlCol="0">
              <a:spAutoFit/>
            </a:bodyPr>
            <a:lstStyle/>
            <a:p>
              <a:r>
                <a:rPr kumimoji="1" lang="ja-JP" altLang="en-US" sz="786" b="1" dirty="0"/>
                <a:t>自然遷移林</a:t>
              </a:r>
            </a:p>
          </p:txBody>
        </p:sp>
        <p:sp>
          <p:nvSpPr>
            <p:cNvPr id="86" name="テキスト ボックス 85">
              <a:extLst>
                <a:ext uri="{FF2B5EF4-FFF2-40B4-BE49-F238E27FC236}">
                  <a16:creationId xmlns:a16="http://schemas.microsoft.com/office/drawing/2014/main" id="{7FC51532-4160-4768-A4DD-0F0A1C8DF2AE}"/>
                </a:ext>
              </a:extLst>
            </p:cNvPr>
            <p:cNvSpPr txBox="1"/>
            <p:nvPr/>
          </p:nvSpPr>
          <p:spPr>
            <a:xfrm>
              <a:off x="1970627" y="2105676"/>
              <a:ext cx="1297053" cy="327572"/>
            </a:xfrm>
            <a:prstGeom prst="rect">
              <a:avLst/>
            </a:prstGeom>
            <a:noFill/>
          </p:spPr>
          <p:txBody>
            <a:bodyPr wrap="square" rtlCol="0">
              <a:spAutoFit/>
            </a:bodyPr>
            <a:lstStyle/>
            <a:p>
              <a:r>
                <a:rPr kumimoji="1" lang="ja-JP" altLang="en-US" sz="714" b="1" dirty="0"/>
                <a:t>①防災減災タイプ</a:t>
              </a:r>
              <a:endParaRPr kumimoji="1" lang="en-US" altLang="ja-JP" sz="714" b="1" dirty="0"/>
            </a:p>
            <a:p>
              <a:r>
                <a:rPr kumimoji="1" lang="ja-JP" altLang="en-US" sz="714" b="1" dirty="0"/>
                <a:t>（危険地区</a:t>
              </a:r>
              <a:r>
                <a:rPr kumimoji="1" lang="en-US" altLang="ja-JP" sz="714" b="1" dirty="0"/>
                <a:t>A B,C</a:t>
              </a:r>
              <a:r>
                <a:rPr kumimoji="1" lang="ja-JP" altLang="en-US" sz="714" b="1" dirty="0"/>
                <a:t>ランク）</a:t>
              </a:r>
            </a:p>
          </p:txBody>
        </p:sp>
        <p:sp>
          <p:nvSpPr>
            <p:cNvPr id="87" name="テキスト ボックス 86">
              <a:extLst>
                <a:ext uri="{FF2B5EF4-FFF2-40B4-BE49-F238E27FC236}">
                  <a16:creationId xmlns:a16="http://schemas.microsoft.com/office/drawing/2014/main" id="{9D36F320-5CC9-479C-BDC5-3AE24DC4D5FF}"/>
                </a:ext>
              </a:extLst>
            </p:cNvPr>
            <p:cNvSpPr txBox="1"/>
            <p:nvPr/>
          </p:nvSpPr>
          <p:spPr>
            <a:xfrm>
              <a:off x="1977936" y="2366319"/>
              <a:ext cx="1240243" cy="327572"/>
            </a:xfrm>
            <a:prstGeom prst="rect">
              <a:avLst/>
            </a:prstGeom>
            <a:noFill/>
          </p:spPr>
          <p:txBody>
            <a:bodyPr wrap="square" rtlCol="0">
              <a:spAutoFit/>
            </a:bodyPr>
            <a:lstStyle/>
            <a:p>
              <a:r>
                <a:rPr kumimoji="1" lang="ja-JP" altLang="en-US" sz="714" b="1" dirty="0"/>
                <a:t>②自然共生タイプ</a:t>
              </a:r>
              <a:endParaRPr kumimoji="1" lang="en-US" altLang="ja-JP" sz="714" b="1" dirty="0"/>
            </a:p>
            <a:p>
              <a:r>
                <a:rPr kumimoji="1" lang="ja-JP" altLang="en-US" sz="714" b="1" dirty="0"/>
                <a:t>（危険地区外）</a:t>
              </a:r>
            </a:p>
          </p:txBody>
        </p:sp>
        <p:sp>
          <p:nvSpPr>
            <p:cNvPr id="88" name="正方形/長方形 87">
              <a:extLst>
                <a:ext uri="{FF2B5EF4-FFF2-40B4-BE49-F238E27FC236}">
                  <a16:creationId xmlns:a16="http://schemas.microsoft.com/office/drawing/2014/main" id="{93527178-9395-41E8-A7AB-2DF1DC979B69}"/>
                </a:ext>
              </a:extLst>
            </p:cNvPr>
            <p:cNvSpPr/>
            <p:nvPr/>
          </p:nvSpPr>
          <p:spPr>
            <a:xfrm>
              <a:off x="1728562" y="2392698"/>
              <a:ext cx="264724" cy="113131"/>
            </a:xfrm>
            <a:prstGeom prst="rect">
              <a:avLst/>
            </a:prstGeom>
            <a:solidFill>
              <a:srgbClr val="FF3809">
                <a:alpha val="4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9" name="正方形/長方形 88">
              <a:extLst>
                <a:ext uri="{FF2B5EF4-FFF2-40B4-BE49-F238E27FC236}">
                  <a16:creationId xmlns:a16="http://schemas.microsoft.com/office/drawing/2014/main" id="{DC450343-BF21-4250-A4DF-E600D9A74594}"/>
                </a:ext>
              </a:extLst>
            </p:cNvPr>
            <p:cNvSpPr/>
            <p:nvPr/>
          </p:nvSpPr>
          <p:spPr>
            <a:xfrm>
              <a:off x="1721115" y="2141738"/>
              <a:ext cx="264724" cy="113131"/>
            </a:xfrm>
            <a:prstGeom prst="rect">
              <a:avLst/>
            </a:prstGeom>
            <a:solidFill>
              <a:srgbClr val="FF66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0" name="正方形/長方形 89">
              <a:extLst>
                <a:ext uri="{FF2B5EF4-FFF2-40B4-BE49-F238E27FC236}">
                  <a16:creationId xmlns:a16="http://schemas.microsoft.com/office/drawing/2014/main" id="{C3354F64-EE1E-45D5-8940-E4AB0B185720}"/>
                </a:ext>
              </a:extLst>
            </p:cNvPr>
            <p:cNvSpPr/>
            <p:nvPr/>
          </p:nvSpPr>
          <p:spPr>
            <a:xfrm>
              <a:off x="1723119" y="1135485"/>
              <a:ext cx="264724" cy="113131"/>
            </a:xfrm>
            <a:prstGeom prst="rect">
              <a:avLst/>
            </a:prstGeom>
            <a:solidFill>
              <a:srgbClr val="421E06">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1" name="正方形/長方形 90">
              <a:extLst>
                <a:ext uri="{FF2B5EF4-FFF2-40B4-BE49-F238E27FC236}">
                  <a16:creationId xmlns:a16="http://schemas.microsoft.com/office/drawing/2014/main" id="{E0923000-7101-4ADD-9893-C12A1BAE19EC}"/>
                </a:ext>
              </a:extLst>
            </p:cNvPr>
            <p:cNvSpPr/>
            <p:nvPr/>
          </p:nvSpPr>
          <p:spPr>
            <a:xfrm>
              <a:off x="1724900" y="1400540"/>
              <a:ext cx="264724" cy="113131"/>
            </a:xfrm>
            <a:prstGeom prst="rect">
              <a:avLst/>
            </a:prstGeom>
            <a:solidFill>
              <a:srgbClr val="A27B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2" name="正方形/長方形 91">
              <a:extLst>
                <a:ext uri="{FF2B5EF4-FFF2-40B4-BE49-F238E27FC236}">
                  <a16:creationId xmlns:a16="http://schemas.microsoft.com/office/drawing/2014/main" id="{CFA3B7AD-6C38-46DF-9704-AE4D2990E755}"/>
                </a:ext>
              </a:extLst>
            </p:cNvPr>
            <p:cNvSpPr/>
            <p:nvPr/>
          </p:nvSpPr>
          <p:spPr>
            <a:xfrm>
              <a:off x="1721318" y="1662105"/>
              <a:ext cx="264724" cy="113131"/>
            </a:xfrm>
            <a:prstGeom prst="rect">
              <a:avLst/>
            </a:prstGeom>
            <a:solidFill>
              <a:srgbClr val="DD8E19">
                <a:alpha val="5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pic>
        <p:nvPicPr>
          <p:cNvPr id="4" name="図 3">
            <a:extLst>
              <a:ext uri="{FF2B5EF4-FFF2-40B4-BE49-F238E27FC236}">
                <a16:creationId xmlns:a16="http://schemas.microsoft.com/office/drawing/2014/main" id="{4B3E0FD4-12FF-46F3-988C-9946BDDBFD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6012" y="4897564"/>
            <a:ext cx="1069464" cy="1069464"/>
          </a:xfrm>
          <a:prstGeom prst="rect">
            <a:avLst/>
          </a:prstGeom>
        </p:spPr>
      </p:pic>
      <p:sp>
        <p:nvSpPr>
          <p:cNvPr id="43" name="テキスト ボックス 42">
            <a:extLst>
              <a:ext uri="{FF2B5EF4-FFF2-40B4-BE49-F238E27FC236}">
                <a16:creationId xmlns:a16="http://schemas.microsoft.com/office/drawing/2014/main" id="{91753B16-AF68-449A-AB46-9FB4BF915C8B}"/>
              </a:ext>
            </a:extLst>
          </p:cNvPr>
          <p:cNvSpPr txBox="1"/>
          <p:nvPr/>
        </p:nvSpPr>
        <p:spPr>
          <a:xfrm>
            <a:off x="27605" y="4498045"/>
            <a:ext cx="2610608" cy="365126"/>
          </a:xfrm>
          <a:prstGeom prst="rect">
            <a:avLst/>
          </a:prstGeom>
          <a:noFill/>
        </p:spPr>
        <p:txBody>
          <a:bodyPr wrap="square" lIns="0" tIns="0" rIns="0" bIns="0" rtlCol="0">
            <a:noAutofit/>
          </a:bodyPr>
          <a:lstStyle/>
          <a:p>
            <a:r>
              <a:rPr lang="ja-JP" altLang="en-US" sz="1100" dirty="0">
                <a:latin typeface="BIZ UDPゴシック" panose="020B0400000000000000" pitchFamily="50" charset="-128"/>
                <a:ea typeface="BIZ UDPゴシック" panose="020B0400000000000000" pitchFamily="50" charset="-128"/>
              </a:rPr>
              <a:t>　大阪府ウェブページ</a:t>
            </a:r>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「森林に関する計画・情報」</a:t>
            </a:r>
            <a:endParaRPr lang="ja-JP" altLang="en-US" sz="1100" dirty="0">
              <a:latin typeface="BIZ UDPゴシック" panose="020B0400000000000000" pitchFamily="50" charset="-128"/>
              <a:ea typeface="BIZ UDPゴシック" panose="020B0400000000000000" pitchFamily="50" charset="-128"/>
            </a:endParaRPr>
          </a:p>
        </p:txBody>
      </p:sp>
      <p:sp>
        <p:nvSpPr>
          <p:cNvPr id="75" name="正方形/長方形 74">
            <a:extLst>
              <a:ext uri="{FF2B5EF4-FFF2-40B4-BE49-F238E27FC236}">
                <a16:creationId xmlns:a16="http://schemas.microsoft.com/office/drawing/2014/main" id="{E66A6E24-8C4E-4367-86CF-8F2EBA4CEC63}"/>
              </a:ext>
            </a:extLst>
          </p:cNvPr>
          <p:cNvSpPr/>
          <p:nvPr/>
        </p:nvSpPr>
        <p:spPr>
          <a:xfrm>
            <a:off x="8020039" y="249238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6" name="テキスト ボックス 75">
            <a:extLst>
              <a:ext uri="{FF2B5EF4-FFF2-40B4-BE49-F238E27FC236}">
                <a16:creationId xmlns:a16="http://schemas.microsoft.com/office/drawing/2014/main" id="{EC4CACC8-0582-4AF8-A08C-978E377BF2C4}"/>
              </a:ext>
            </a:extLst>
          </p:cNvPr>
          <p:cNvSpPr txBox="1"/>
          <p:nvPr/>
        </p:nvSpPr>
        <p:spPr>
          <a:xfrm>
            <a:off x="8273018" y="2452345"/>
            <a:ext cx="1149814" cy="213264"/>
          </a:xfrm>
          <a:prstGeom prst="rect">
            <a:avLst/>
          </a:prstGeom>
          <a:noFill/>
        </p:spPr>
        <p:txBody>
          <a:bodyPr wrap="square" rtlCol="0">
            <a:spAutoFit/>
          </a:bodyPr>
          <a:lstStyle/>
          <a:p>
            <a:r>
              <a:rPr kumimoji="1" lang="ja-JP" altLang="en-US" sz="786" b="1" dirty="0"/>
              <a:t>国有林</a:t>
            </a:r>
          </a:p>
        </p:txBody>
      </p:sp>
      <p:cxnSp>
        <p:nvCxnSpPr>
          <p:cNvPr id="14" name="直線コネクタ 13">
            <a:extLst>
              <a:ext uri="{FF2B5EF4-FFF2-40B4-BE49-F238E27FC236}">
                <a16:creationId xmlns:a16="http://schemas.microsoft.com/office/drawing/2014/main" id="{E15560C4-6576-4D05-AA22-95ACAFC3B3E8}"/>
              </a:ext>
            </a:extLst>
          </p:cNvPr>
          <p:cNvCxnSpPr>
            <a:cxnSpLocks/>
            <a:stCxn id="75" idx="0"/>
          </p:cNvCxnSpPr>
          <p:nvPr/>
        </p:nvCxnSpPr>
        <p:spPr>
          <a:xfrm flipH="1">
            <a:off x="8033687" y="2492380"/>
            <a:ext cx="118714" cy="10373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A74853A1-8993-491D-916D-F17FCAE91D73}"/>
              </a:ext>
            </a:extLst>
          </p:cNvPr>
          <p:cNvCxnSpPr>
            <a:cxnSpLocks/>
          </p:cNvCxnSpPr>
          <p:nvPr/>
        </p:nvCxnSpPr>
        <p:spPr>
          <a:xfrm flipH="1">
            <a:off x="8093913" y="2502851"/>
            <a:ext cx="113594" cy="1017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943867A4-E2F8-43B4-9B5E-FE31DA0862DB}"/>
              </a:ext>
            </a:extLst>
          </p:cNvPr>
          <p:cNvCxnSpPr>
            <a:cxnSpLocks/>
          </p:cNvCxnSpPr>
          <p:nvPr/>
        </p:nvCxnSpPr>
        <p:spPr>
          <a:xfrm flipH="1">
            <a:off x="8164709" y="2509408"/>
            <a:ext cx="118714" cy="10373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5F516D5F-235E-49D9-8DA4-A6E925DC651A}"/>
              </a:ext>
            </a:extLst>
          </p:cNvPr>
          <p:cNvCxnSpPr>
            <a:cxnSpLocks/>
          </p:cNvCxnSpPr>
          <p:nvPr/>
        </p:nvCxnSpPr>
        <p:spPr>
          <a:xfrm>
            <a:off x="8103822" y="2488479"/>
            <a:ext cx="162670" cy="1110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123D7423-2CB0-4CFB-B371-0297123D2D01}"/>
              </a:ext>
            </a:extLst>
          </p:cNvPr>
          <p:cNvCxnSpPr>
            <a:cxnSpLocks/>
          </p:cNvCxnSpPr>
          <p:nvPr/>
        </p:nvCxnSpPr>
        <p:spPr>
          <a:xfrm>
            <a:off x="8198929" y="2500188"/>
            <a:ext cx="87821" cy="6584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FEB7EBBC-EF00-4006-8A71-3807D6B7C725}"/>
              </a:ext>
            </a:extLst>
          </p:cNvPr>
          <p:cNvCxnSpPr>
            <a:cxnSpLocks/>
          </p:cNvCxnSpPr>
          <p:nvPr/>
        </p:nvCxnSpPr>
        <p:spPr>
          <a:xfrm>
            <a:off x="8034483" y="2505203"/>
            <a:ext cx="162670" cy="1110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F035E23C-371C-4DA7-A9EC-7857AF9A9E5F}"/>
              </a:ext>
            </a:extLst>
          </p:cNvPr>
          <p:cNvCxnSpPr>
            <a:cxnSpLocks/>
          </p:cNvCxnSpPr>
          <p:nvPr/>
        </p:nvCxnSpPr>
        <p:spPr>
          <a:xfrm>
            <a:off x="8021379" y="2540106"/>
            <a:ext cx="87821" cy="6584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テキスト ボックス 41">
            <a:extLst>
              <a:ext uri="{FF2B5EF4-FFF2-40B4-BE49-F238E27FC236}">
                <a16:creationId xmlns:a16="http://schemas.microsoft.com/office/drawing/2014/main" id="{07DA778E-02C7-49C0-B011-5254C3FE9591}"/>
              </a:ext>
            </a:extLst>
          </p:cNvPr>
          <p:cNvSpPr txBox="1"/>
          <p:nvPr/>
        </p:nvSpPr>
        <p:spPr>
          <a:xfrm>
            <a:off x="90667" y="5800050"/>
            <a:ext cx="3075866"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1200" dirty="0">
                <a:latin typeface="BIZ UDゴシック" panose="020B0400000000000000" pitchFamily="49" charset="-128"/>
                <a:ea typeface="BIZ UDゴシック" panose="020B0400000000000000" pitchFamily="49" charset="-128"/>
              </a:rPr>
              <a:t>URL</a:t>
            </a:r>
            <a:r>
              <a:rPr kumimoji="1" lang="ja-JP" altLang="en-US" sz="1200" dirty="0">
                <a:latin typeface="BIZ UDゴシック" panose="020B0400000000000000" pitchFamily="49" charset="-128"/>
                <a:ea typeface="BIZ UDゴシック" panose="020B0400000000000000" pitchFamily="49" charset="-128"/>
              </a:rPr>
              <a:t>：</a:t>
            </a:r>
            <a:r>
              <a:rPr kumimoji="1" lang="en-US" altLang="ja-JP" sz="1200" dirty="0">
                <a:latin typeface="BIZ UDゴシック" panose="020B0400000000000000" pitchFamily="49" charset="-128"/>
                <a:ea typeface="BIZ UDゴシック" panose="020B0400000000000000" pitchFamily="49" charset="-128"/>
              </a:rPr>
              <a:t>https://www.pref.osaka.lg.jp/o120040/midori/midori/g08-shinrin-plan03.html</a:t>
            </a:r>
            <a:endParaRPr kumimoji="1" lang="ja-JP" altLang="en-US" sz="1200" dirty="0">
              <a:latin typeface="BIZ UDゴシック" panose="020B0400000000000000" pitchFamily="49" charset="-128"/>
              <a:ea typeface="BIZ UDゴシック" panose="020B0400000000000000" pitchFamily="49" charset="-128"/>
            </a:endParaRPr>
          </a:p>
        </p:txBody>
      </p:sp>
    </p:spTree>
    <p:extLst>
      <p:ext uri="{BB962C8B-B14F-4D97-AF65-F5344CB8AC3E}">
        <p14:creationId xmlns:p14="http://schemas.microsoft.com/office/powerpoint/2010/main" val="348498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27955009-A697-4FE5-89DB-9690A4938C8A}"/>
              </a:ext>
            </a:extLst>
          </p:cNvPr>
          <p:cNvPicPr>
            <a:picLocks noChangeAspect="1"/>
          </p:cNvPicPr>
          <p:nvPr/>
        </p:nvPicPr>
        <p:blipFill rotWithShape="1">
          <a:blip r:embed="rId2">
            <a:extLst>
              <a:ext uri="{28A0092B-C50C-407E-A947-70E740481C1C}">
                <a14:useLocalDpi xmlns:a14="http://schemas.microsoft.com/office/drawing/2010/main" val="0"/>
              </a:ext>
            </a:extLst>
          </a:blip>
          <a:srcRect t="6615"/>
          <a:stretch/>
        </p:blipFill>
        <p:spPr>
          <a:xfrm>
            <a:off x="85253" y="725914"/>
            <a:ext cx="9206234" cy="6101788"/>
          </a:xfrm>
          <a:prstGeom prst="rect">
            <a:avLst/>
          </a:prstGeom>
        </p:spPr>
      </p:pic>
      <p:sp>
        <p:nvSpPr>
          <p:cNvPr id="41" name="スライド番号プレースホルダー 10">
            <a:extLst>
              <a:ext uri="{FF2B5EF4-FFF2-40B4-BE49-F238E27FC236}">
                <a16:creationId xmlns:a16="http://schemas.microsoft.com/office/drawing/2014/main" id="{20311500-38D3-4D5C-B734-C8FB118CBFE9}"/>
              </a:ext>
            </a:extLst>
          </p:cNvPr>
          <p:cNvSpPr>
            <a:spLocks noGrp="1"/>
          </p:cNvSpPr>
          <p:nvPr>
            <p:ph type="sldNum" sz="quarter" idx="12"/>
          </p:nvPr>
        </p:nvSpPr>
        <p:spPr>
          <a:xfrm>
            <a:off x="7613260" y="6519035"/>
            <a:ext cx="2228850" cy="365125"/>
          </a:xfrm>
        </p:spPr>
        <p:txBody>
          <a:bodyPr/>
          <a:lstStyle/>
          <a:p>
            <a:r>
              <a:rPr kumimoji="1" lang="en-US" altLang="ja-JP" sz="2000" b="1" dirty="0"/>
              <a:t>46</a:t>
            </a:r>
            <a:endParaRPr kumimoji="1" lang="ja-JP" altLang="en-US" sz="2000" b="1" dirty="0"/>
          </a:p>
        </p:txBody>
      </p:sp>
      <p:sp>
        <p:nvSpPr>
          <p:cNvPr id="40" name="正方形/長方形 39">
            <a:extLst>
              <a:ext uri="{FF2B5EF4-FFF2-40B4-BE49-F238E27FC236}">
                <a16:creationId xmlns:a16="http://schemas.microsoft.com/office/drawing/2014/main" id="{3ECA4A8F-E663-4B12-8FA0-F769C96B0A81}"/>
              </a:ext>
            </a:extLst>
          </p:cNvPr>
          <p:cNvSpPr/>
          <p:nvPr/>
        </p:nvSpPr>
        <p:spPr>
          <a:xfrm>
            <a:off x="0" y="3592"/>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大阪府 森づくり推進アクションプラン　ゾーニング図（その２）（北部地域）</a:t>
            </a:r>
            <a:endParaRPr kumimoji="1" lang="ja-JP" altLang="en-US" b="1" dirty="0">
              <a:latin typeface="BIZ UDゴシック" panose="020B0400000000000000" pitchFamily="49" charset="-128"/>
              <a:ea typeface="BIZ UDゴシック" panose="020B0400000000000000" pitchFamily="49" charset="-128"/>
            </a:endParaRPr>
          </a:p>
        </p:txBody>
      </p:sp>
      <p:pic>
        <p:nvPicPr>
          <p:cNvPr id="42" name="図 41">
            <a:extLst>
              <a:ext uri="{FF2B5EF4-FFF2-40B4-BE49-F238E27FC236}">
                <a16:creationId xmlns:a16="http://schemas.microsoft.com/office/drawing/2014/main" id="{63FCD92B-0740-4EA3-8EF1-4E3ADF1927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6164" y="2815037"/>
            <a:ext cx="683986" cy="725714"/>
          </a:xfrm>
          <a:prstGeom prst="rect">
            <a:avLst/>
          </a:prstGeom>
        </p:spPr>
      </p:pic>
      <p:grpSp>
        <p:nvGrpSpPr>
          <p:cNvPr id="45" name="グループ化 44">
            <a:extLst>
              <a:ext uri="{FF2B5EF4-FFF2-40B4-BE49-F238E27FC236}">
                <a16:creationId xmlns:a16="http://schemas.microsoft.com/office/drawing/2014/main" id="{B317E557-E294-4310-92EE-9C053E33B2A9}"/>
              </a:ext>
            </a:extLst>
          </p:cNvPr>
          <p:cNvGrpSpPr/>
          <p:nvPr/>
        </p:nvGrpSpPr>
        <p:grpSpPr>
          <a:xfrm>
            <a:off x="6842174" y="468287"/>
            <a:ext cx="3202318" cy="2254319"/>
            <a:chOff x="65362" y="720654"/>
            <a:chExt cx="3202318" cy="2254319"/>
          </a:xfrm>
        </p:grpSpPr>
        <p:sp>
          <p:nvSpPr>
            <p:cNvPr id="46" name="正方形/長方形 45">
              <a:extLst>
                <a:ext uri="{FF2B5EF4-FFF2-40B4-BE49-F238E27FC236}">
                  <a16:creationId xmlns:a16="http://schemas.microsoft.com/office/drawing/2014/main" id="{AB94F4B1-2876-4C59-B7CF-CF71D360B3A7}"/>
                </a:ext>
              </a:extLst>
            </p:cNvPr>
            <p:cNvSpPr/>
            <p:nvPr/>
          </p:nvSpPr>
          <p:spPr>
            <a:xfrm>
              <a:off x="65362" y="734526"/>
              <a:ext cx="3050827" cy="2212801"/>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テキスト ボックス 46">
              <a:extLst>
                <a:ext uri="{FF2B5EF4-FFF2-40B4-BE49-F238E27FC236}">
                  <a16:creationId xmlns:a16="http://schemas.microsoft.com/office/drawing/2014/main" id="{6DC355C7-A0D4-471B-84B5-F87A46D403B0}"/>
                </a:ext>
              </a:extLst>
            </p:cNvPr>
            <p:cNvSpPr txBox="1"/>
            <p:nvPr/>
          </p:nvSpPr>
          <p:spPr>
            <a:xfrm>
              <a:off x="66797" y="720654"/>
              <a:ext cx="438089" cy="223810"/>
            </a:xfrm>
            <a:prstGeom prst="rect">
              <a:avLst/>
            </a:prstGeom>
            <a:noFill/>
          </p:spPr>
          <p:txBody>
            <a:bodyPr wrap="square" rtlCol="0">
              <a:spAutoFit/>
            </a:bodyPr>
            <a:lstStyle/>
            <a:p>
              <a:r>
                <a:rPr lang="ja-JP" altLang="en-US" sz="786" b="1" dirty="0"/>
                <a:t>凡 例</a:t>
              </a:r>
              <a:endParaRPr kumimoji="1" lang="ja-JP" altLang="en-US" sz="786" b="1" dirty="0"/>
            </a:p>
          </p:txBody>
        </p:sp>
        <p:sp>
          <p:nvSpPr>
            <p:cNvPr id="48" name="正方形/長方形 47">
              <a:extLst>
                <a:ext uri="{FF2B5EF4-FFF2-40B4-BE49-F238E27FC236}">
                  <a16:creationId xmlns:a16="http://schemas.microsoft.com/office/drawing/2014/main" id="{9BEDF369-D473-461A-B231-7E784D687E95}"/>
                </a:ext>
              </a:extLst>
            </p:cNvPr>
            <p:cNvSpPr/>
            <p:nvPr/>
          </p:nvSpPr>
          <p:spPr>
            <a:xfrm>
              <a:off x="112285"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テキスト ボックス 48">
              <a:extLst>
                <a:ext uri="{FF2B5EF4-FFF2-40B4-BE49-F238E27FC236}">
                  <a16:creationId xmlns:a16="http://schemas.microsoft.com/office/drawing/2014/main" id="{42BF839F-ECA6-49FA-B77F-5F3443F9632A}"/>
                </a:ext>
              </a:extLst>
            </p:cNvPr>
            <p:cNvSpPr txBox="1"/>
            <p:nvPr/>
          </p:nvSpPr>
          <p:spPr>
            <a:xfrm>
              <a:off x="342046" y="892309"/>
              <a:ext cx="779418" cy="223810"/>
            </a:xfrm>
            <a:prstGeom prst="rect">
              <a:avLst/>
            </a:prstGeom>
            <a:noFill/>
          </p:spPr>
          <p:txBody>
            <a:bodyPr wrap="square" rtlCol="0">
              <a:spAutoFit/>
            </a:bodyPr>
            <a:lstStyle/>
            <a:p>
              <a:r>
                <a:rPr kumimoji="1" lang="ja-JP" altLang="en-US" sz="786" b="1" dirty="0"/>
                <a:t>資源循環林</a:t>
              </a:r>
            </a:p>
          </p:txBody>
        </p:sp>
        <p:sp>
          <p:nvSpPr>
            <p:cNvPr id="50" name="テキスト ボックス 49">
              <a:extLst>
                <a:ext uri="{FF2B5EF4-FFF2-40B4-BE49-F238E27FC236}">
                  <a16:creationId xmlns:a16="http://schemas.microsoft.com/office/drawing/2014/main" id="{A5974DD6-FEC6-48CF-932B-C521EA70DD3A}"/>
                </a:ext>
              </a:extLst>
            </p:cNvPr>
            <p:cNvSpPr txBox="1"/>
            <p:nvPr/>
          </p:nvSpPr>
          <p:spPr>
            <a:xfrm>
              <a:off x="456320" y="1100610"/>
              <a:ext cx="1201699"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1" name="テキスト ボックス 50">
              <a:extLst>
                <a:ext uri="{FF2B5EF4-FFF2-40B4-BE49-F238E27FC236}">
                  <a16:creationId xmlns:a16="http://schemas.microsoft.com/office/drawing/2014/main" id="{968F3004-ADD2-4F84-A288-1D2680F0526E}"/>
                </a:ext>
              </a:extLst>
            </p:cNvPr>
            <p:cNvSpPr txBox="1"/>
            <p:nvPr/>
          </p:nvSpPr>
          <p:spPr>
            <a:xfrm>
              <a:off x="456320" y="1362997"/>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52" name="テキスト ボックス 51">
              <a:extLst>
                <a:ext uri="{FF2B5EF4-FFF2-40B4-BE49-F238E27FC236}">
                  <a16:creationId xmlns:a16="http://schemas.microsoft.com/office/drawing/2014/main" id="{01E0EBA0-AFBB-426A-8F72-31EF94ED1CB7}"/>
                </a:ext>
              </a:extLst>
            </p:cNvPr>
            <p:cNvSpPr txBox="1"/>
            <p:nvPr/>
          </p:nvSpPr>
          <p:spPr>
            <a:xfrm>
              <a:off x="448266" y="1621372"/>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53" name="正方形/長方形 52">
              <a:extLst>
                <a:ext uri="{FF2B5EF4-FFF2-40B4-BE49-F238E27FC236}">
                  <a16:creationId xmlns:a16="http://schemas.microsoft.com/office/drawing/2014/main" id="{D71ABA57-91AB-4814-80C5-41EB61872955}"/>
                </a:ext>
              </a:extLst>
            </p:cNvPr>
            <p:cNvSpPr/>
            <p:nvPr/>
          </p:nvSpPr>
          <p:spPr>
            <a:xfrm>
              <a:off x="105398" y="1922247"/>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テキスト ボックス 53">
              <a:extLst>
                <a:ext uri="{FF2B5EF4-FFF2-40B4-BE49-F238E27FC236}">
                  <a16:creationId xmlns:a16="http://schemas.microsoft.com/office/drawing/2014/main" id="{4A298C47-47D0-4735-BBFC-FA1111044E01}"/>
                </a:ext>
              </a:extLst>
            </p:cNvPr>
            <p:cNvSpPr txBox="1"/>
            <p:nvPr/>
          </p:nvSpPr>
          <p:spPr>
            <a:xfrm>
              <a:off x="335157" y="1892027"/>
              <a:ext cx="1234467" cy="213264"/>
            </a:xfrm>
            <a:prstGeom prst="rect">
              <a:avLst/>
            </a:prstGeom>
            <a:noFill/>
          </p:spPr>
          <p:txBody>
            <a:bodyPr wrap="square" rtlCol="0">
              <a:spAutoFit/>
            </a:bodyPr>
            <a:lstStyle/>
            <a:p>
              <a:r>
                <a:rPr kumimoji="1" lang="ja-JP" altLang="en-US" sz="786" b="1" dirty="0"/>
                <a:t>広葉樹林への誘導転換</a:t>
              </a:r>
            </a:p>
          </p:txBody>
        </p:sp>
        <p:sp>
          <p:nvSpPr>
            <p:cNvPr id="55" name="テキスト ボックス 54">
              <a:extLst>
                <a:ext uri="{FF2B5EF4-FFF2-40B4-BE49-F238E27FC236}">
                  <a16:creationId xmlns:a16="http://schemas.microsoft.com/office/drawing/2014/main" id="{CFD6C95F-97CD-476D-B411-924F0B88A11B}"/>
                </a:ext>
              </a:extLst>
            </p:cNvPr>
            <p:cNvSpPr txBox="1"/>
            <p:nvPr/>
          </p:nvSpPr>
          <p:spPr>
            <a:xfrm>
              <a:off x="455929" y="2100328"/>
              <a:ext cx="1149814" cy="442908"/>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6" name="テキスト ボックス 55">
              <a:extLst>
                <a:ext uri="{FF2B5EF4-FFF2-40B4-BE49-F238E27FC236}">
                  <a16:creationId xmlns:a16="http://schemas.microsoft.com/office/drawing/2014/main" id="{60656E7A-1C29-4625-911B-E61F2AA2A326}"/>
                </a:ext>
              </a:extLst>
            </p:cNvPr>
            <p:cNvSpPr txBox="1"/>
            <p:nvPr/>
          </p:nvSpPr>
          <p:spPr>
            <a:xfrm>
              <a:off x="455929" y="2380608"/>
              <a:ext cx="1240243" cy="327572"/>
            </a:xfrm>
            <a:prstGeom prst="rect">
              <a:avLst/>
            </a:prstGeom>
            <a:noFill/>
          </p:spPr>
          <p:txBody>
            <a:bodyPr wrap="square" rtlCol="0">
              <a:spAutoFit/>
            </a:bodyPr>
            <a:lstStyle/>
            <a:p>
              <a:r>
                <a:rPr kumimoji="1" lang="ja-JP" altLang="en-US" sz="714" b="1" dirty="0"/>
                <a:t>②林相転換推進タイプ（危険地区</a:t>
              </a:r>
              <a:r>
                <a:rPr kumimoji="1" lang="en-US" altLang="ja-JP" sz="714" b="1" dirty="0"/>
                <a:t>B,C</a:t>
              </a:r>
              <a:r>
                <a:rPr kumimoji="1" lang="ja-JP" altLang="en-US" sz="714" b="1" dirty="0"/>
                <a:t>ランク）</a:t>
              </a:r>
            </a:p>
          </p:txBody>
        </p:sp>
        <p:sp>
          <p:nvSpPr>
            <p:cNvPr id="57" name="テキスト ボックス 56">
              <a:extLst>
                <a:ext uri="{FF2B5EF4-FFF2-40B4-BE49-F238E27FC236}">
                  <a16:creationId xmlns:a16="http://schemas.microsoft.com/office/drawing/2014/main" id="{22E4913C-DE62-4354-B9A8-46EEE1F42532}"/>
                </a:ext>
              </a:extLst>
            </p:cNvPr>
            <p:cNvSpPr txBox="1"/>
            <p:nvPr/>
          </p:nvSpPr>
          <p:spPr>
            <a:xfrm>
              <a:off x="453724" y="2647401"/>
              <a:ext cx="1240243" cy="327572"/>
            </a:xfrm>
            <a:prstGeom prst="rect">
              <a:avLst/>
            </a:prstGeom>
            <a:noFill/>
          </p:spPr>
          <p:txBody>
            <a:bodyPr wrap="square" rtlCol="0">
              <a:spAutoFit/>
            </a:bodyPr>
            <a:lstStyle/>
            <a:p>
              <a:r>
                <a:rPr kumimoji="1" lang="ja-JP" altLang="en-US" sz="714" b="1" dirty="0"/>
                <a:t>③自然共生タイプ</a:t>
              </a:r>
              <a:endParaRPr kumimoji="1" lang="en-US" altLang="ja-JP" sz="714" b="1" dirty="0"/>
            </a:p>
            <a:p>
              <a:r>
                <a:rPr kumimoji="1" lang="ja-JP" altLang="en-US" sz="714" b="1" dirty="0"/>
                <a:t>（危険地区外）</a:t>
              </a:r>
            </a:p>
          </p:txBody>
        </p:sp>
        <p:sp>
          <p:nvSpPr>
            <p:cNvPr id="58" name="正方形/長方形 57">
              <a:extLst>
                <a:ext uri="{FF2B5EF4-FFF2-40B4-BE49-F238E27FC236}">
                  <a16:creationId xmlns:a16="http://schemas.microsoft.com/office/drawing/2014/main" id="{22F8EE76-8CB0-48D3-A61B-C412E866DCE9}"/>
                </a:ext>
              </a:extLst>
            </p:cNvPr>
            <p:cNvSpPr/>
            <p:nvPr/>
          </p:nvSpPr>
          <p:spPr>
            <a:xfrm>
              <a:off x="216854" y="2147555"/>
              <a:ext cx="264724" cy="113131"/>
            </a:xfrm>
            <a:prstGeom prst="rect">
              <a:avLst/>
            </a:prstGeom>
            <a:solidFill>
              <a:srgbClr val="44065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正方形/長方形 58">
              <a:extLst>
                <a:ext uri="{FF2B5EF4-FFF2-40B4-BE49-F238E27FC236}">
                  <a16:creationId xmlns:a16="http://schemas.microsoft.com/office/drawing/2014/main" id="{72114131-EBC7-4763-A378-9AEEEB58602D}"/>
                </a:ext>
              </a:extLst>
            </p:cNvPr>
            <p:cNvSpPr/>
            <p:nvPr/>
          </p:nvSpPr>
          <p:spPr>
            <a:xfrm>
              <a:off x="216853" y="2414134"/>
              <a:ext cx="264724" cy="113131"/>
            </a:xfrm>
            <a:prstGeom prst="rect">
              <a:avLst/>
            </a:prstGeom>
            <a:solidFill>
              <a:srgbClr val="8B4184">
                <a:alpha val="7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15B883F8-87DF-4BE6-946A-E0DD1CAB07FC}"/>
                </a:ext>
              </a:extLst>
            </p:cNvPr>
            <p:cNvSpPr/>
            <p:nvPr/>
          </p:nvSpPr>
          <p:spPr>
            <a:xfrm>
              <a:off x="217652" y="2681411"/>
              <a:ext cx="264724" cy="113131"/>
            </a:xfrm>
            <a:prstGeom prst="rect">
              <a:avLst/>
            </a:prstGeom>
            <a:solidFill>
              <a:srgbClr val="C634B5">
                <a:alpha val="4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 name="正方形/長方形 60">
              <a:extLst>
                <a:ext uri="{FF2B5EF4-FFF2-40B4-BE49-F238E27FC236}">
                  <a16:creationId xmlns:a16="http://schemas.microsoft.com/office/drawing/2014/main" id="{E2EEF9B7-D9AC-4884-ABE8-EB5A20D26CAC}"/>
                </a:ext>
              </a:extLst>
            </p:cNvPr>
            <p:cNvSpPr/>
            <p:nvPr/>
          </p:nvSpPr>
          <p:spPr>
            <a:xfrm>
              <a:off x="216853" y="1136136"/>
              <a:ext cx="264724" cy="113131"/>
            </a:xfrm>
            <a:prstGeom prst="rect">
              <a:avLst/>
            </a:prstGeom>
            <a:solidFill>
              <a:srgbClr val="2E4636">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正方形/長方形 61">
              <a:extLst>
                <a:ext uri="{FF2B5EF4-FFF2-40B4-BE49-F238E27FC236}">
                  <a16:creationId xmlns:a16="http://schemas.microsoft.com/office/drawing/2014/main" id="{CE5F246C-6B54-44FD-B451-B9887C87CD03}"/>
                </a:ext>
              </a:extLst>
            </p:cNvPr>
            <p:cNvSpPr/>
            <p:nvPr/>
          </p:nvSpPr>
          <p:spPr>
            <a:xfrm>
              <a:off x="216852" y="1398269"/>
              <a:ext cx="264724" cy="113131"/>
            </a:xfrm>
            <a:prstGeom prst="rect">
              <a:avLst/>
            </a:prstGeom>
            <a:solidFill>
              <a:srgbClr val="307C4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 name="正方形/長方形 62">
              <a:extLst>
                <a:ext uri="{FF2B5EF4-FFF2-40B4-BE49-F238E27FC236}">
                  <a16:creationId xmlns:a16="http://schemas.microsoft.com/office/drawing/2014/main" id="{9FA8DE79-7054-49E5-8522-A716718B1FD3}"/>
                </a:ext>
              </a:extLst>
            </p:cNvPr>
            <p:cNvSpPr/>
            <p:nvPr/>
          </p:nvSpPr>
          <p:spPr>
            <a:xfrm>
              <a:off x="215185" y="1662769"/>
              <a:ext cx="264724" cy="113131"/>
            </a:xfrm>
            <a:prstGeom prst="rect">
              <a:avLst/>
            </a:prstGeom>
            <a:solidFill>
              <a:srgbClr val="71D1A3">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正方形/長方形 63">
              <a:extLst>
                <a:ext uri="{FF2B5EF4-FFF2-40B4-BE49-F238E27FC236}">
                  <a16:creationId xmlns:a16="http://schemas.microsoft.com/office/drawing/2014/main" id="{E1B35276-B321-4A96-A7FC-B062DD4859A5}"/>
                </a:ext>
              </a:extLst>
            </p:cNvPr>
            <p:cNvSpPr/>
            <p:nvPr/>
          </p:nvSpPr>
          <p:spPr>
            <a:xfrm>
              <a:off x="1615842"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 name="テキスト ボックス 64">
              <a:extLst>
                <a:ext uri="{FF2B5EF4-FFF2-40B4-BE49-F238E27FC236}">
                  <a16:creationId xmlns:a16="http://schemas.microsoft.com/office/drawing/2014/main" id="{5B80254D-5247-4276-86E7-D254FD77F155}"/>
                </a:ext>
              </a:extLst>
            </p:cNvPr>
            <p:cNvSpPr txBox="1"/>
            <p:nvPr/>
          </p:nvSpPr>
          <p:spPr>
            <a:xfrm>
              <a:off x="1845602" y="892309"/>
              <a:ext cx="1149814" cy="223810"/>
            </a:xfrm>
            <a:prstGeom prst="rect">
              <a:avLst/>
            </a:prstGeom>
            <a:noFill/>
          </p:spPr>
          <p:txBody>
            <a:bodyPr wrap="square" rtlCol="0">
              <a:spAutoFit/>
            </a:bodyPr>
            <a:lstStyle/>
            <a:p>
              <a:r>
                <a:rPr kumimoji="1" lang="ja-JP" altLang="en-US" sz="786" b="1" dirty="0"/>
                <a:t>資源管理林</a:t>
              </a:r>
            </a:p>
          </p:txBody>
        </p:sp>
        <p:sp>
          <p:nvSpPr>
            <p:cNvPr id="66" name="テキスト ボックス 65">
              <a:extLst>
                <a:ext uri="{FF2B5EF4-FFF2-40B4-BE49-F238E27FC236}">
                  <a16:creationId xmlns:a16="http://schemas.microsoft.com/office/drawing/2014/main" id="{B3DC0D1E-FD13-4689-B136-FFC4E8C6B934}"/>
                </a:ext>
              </a:extLst>
            </p:cNvPr>
            <p:cNvSpPr txBox="1"/>
            <p:nvPr/>
          </p:nvSpPr>
          <p:spPr>
            <a:xfrm>
              <a:off x="1966374" y="1100610"/>
              <a:ext cx="1231091"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67" name="テキスト ボックス 66">
              <a:extLst>
                <a:ext uri="{FF2B5EF4-FFF2-40B4-BE49-F238E27FC236}">
                  <a16:creationId xmlns:a16="http://schemas.microsoft.com/office/drawing/2014/main" id="{EA1BCD83-92D2-416F-992E-F913C8BD325B}"/>
                </a:ext>
              </a:extLst>
            </p:cNvPr>
            <p:cNvSpPr txBox="1"/>
            <p:nvPr/>
          </p:nvSpPr>
          <p:spPr>
            <a:xfrm>
              <a:off x="1966374" y="1371564"/>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68" name="テキスト ボックス 67">
              <a:extLst>
                <a:ext uri="{FF2B5EF4-FFF2-40B4-BE49-F238E27FC236}">
                  <a16:creationId xmlns:a16="http://schemas.microsoft.com/office/drawing/2014/main" id="{B3AF13EE-48AD-4471-8678-73FCC219F7B9}"/>
                </a:ext>
              </a:extLst>
            </p:cNvPr>
            <p:cNvSpPr txBox="1"/>
            <p:nvPr/>
          </p:nvSpPr>
          <p:spPr>
            <a:xfrm>
              <a:off x="1964168" y="1633748"/>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69" name="正方形/長方形 68">
              <a:extLst>
                <a:ext uri="{FF2B5EF4-FFF2-40B4-BE49-F238E27FC236}">
                  <a16:creationId xmlns:a16="http://schemas.microsoft.com/office/drawing/2014/main" id="{7855C0E0-88A9-40DF-BE2B-3796FFA4D392}"/>
                </a:ext>
              </a:extLst>
            </p:cNvPr>
            <p:cNvSpPr/>
            <p:nvPr/>
          </p:nvSpPr>
          <p:spPr>
            <a:xfrm>
              <a:off x="1618145" y="1913316"/>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 name="テキスト ボックス 69">
              <a:extLst>
                <a:ext uri="{FF2B5EF4-FFF2-40B4-BE49-F238E27FC236}">
                  <a16:creationId xmlns:a16="http://schemas.microsoft.com/office/drawing/2014/main" id="{0E1A9A4B-70AC-4FC0-99CB-781F746463E5}"/>
                </a:ext>
              </a:extLst>
            </p:cNvPr>
            <p:cNvSpPr txBox="1"/>
            <p:nvPr/>
          </p:nvSpPr>
          <p:spPr>
            <a:xfrm>
              <a:off x="1840596" y="1883096"/>
              <a:ext cx="1149814" cy="223810"/>
            </a:xfrm>
            <a:prstGeom prst="rect">
              <a:avLst/>
            </a:prstGeom>
            <a:noFill/>
          </p:spPr>
          <p:txBody>
            <a:bodyPr wrap="square" rtlCol="0">
              <a:spAutoFit/>
            </a:bodyPr>
            <a:lstStyle/>
            <a:p>
              <a:r>
                <a:rPr kumimoji="1" lang="ja-JP" altLang="en-US" sz="786" b="1" dirty="0"/>
                <a:t>自然遷移林</a:t>
              </a:r>
            </a:p>
          </p:txBody>
        </p:sp>
        <p:sp>
          <p:nvSpPr>
            <p:cNvPr id="71" name="テキスト ボックス 70">
              <a:extLst>
                <a:ext uri="{FF2B5EF4-FFF2-40B4-BE49-F238E27FC236}">
                  <a16:creationId xmlns:a16="http://schemas.microsoft.com/office/drawing/2014/main" id="{7097A646-A38F-4A32-BD7A-CE44DD6E5DB8}"/>
                </a:ext>
              </a:extLst>
            </p:cNvPr>
            <p:cNvSpPr txBox="1"/>
            <p:nvPr/>
          </p:nvSpPr>
          <p:spPr>
            <a:xfrm>
              <a:off x="1970627" y="2105676"/>
              <a:ext cx="1297053" cy="327572"/>
            </a:xfrm>
            <a:prstGeom prst="rect">
              <a:avLst/>
            </a:prstGeom>
            <a:noFill/>
          </p:spPr>
          <p:txBody>
            <a:bodyPr wrap="square" rtlCol="0">
              <a:spAutoFit/>
            </a:bodyPr>
            <a:lstStyle/>
            <a:p>
              <a:r>
                <a:rPr kumimoji="1" lang="ja-JP" altLang="en-US" sz="714" b="1" dirty="0"/>
                <a:t>①防災減災タイプ</a:t>
              </a:r>
              <a:endParaRPr kumimoji="1" lang="en-US" altLang="ja-JP" sz="714" b="1" dirty="0"/>
            </a:p>
            <a:p>
              <a:r>
                <a:rPr kumimoji="1" lang="ja-JP" altLang="en-US" sz="714" b="1" dirty="0"/>
                <a:t>（危険地区</a:t>
              </a:r>
              <a:r>
                <a:rPr kumimoji="1" lang="en-US" altLang="ja-JP" sz="714" b="1" dirty="0"/>
                <a:t>A B,C</a:t>
              </a:r>
              <a:r>
                <a:rPr kumimoji="1" lang="ja-JP" altLang="en-US" sz="714" b="1" dirty="0"/>
                <a:t>ランク）</a:t>
              </a:r>
            </a:p>
          </p:txBody>
        </p:sp>
        <p:sp>
          <p:nvSpPr>
            <p:cNvPr id="72" name="テキスト ボックス 71">
              <a:extLst>
                <a:ext uri="{FF2B5EF4-FFF2-40B4-BE49-F238E27FC236}">
                  <a16:creationId xmlns:a16="http://schemas.microsoft.com/office/drawing/2014/main" id="{FBD8F68A-3C67-4074-A5EE-1DAC1984147A}"/>
                </a:ext>
              </a:extLst>
            </p:cNvPr>
            <p:cNvSpPr txBox="1"/>
            <p:nvPr/>
          </p:nvSpPr>
          <p:spPr>
            <a:xfrm>
              <a:off x="1977936" y="2366319"/>
              <a:ext cx="1240243" cy="327572"/>
            </a:xfrm>
            <a:prstGeom prst="rect">
              <a:avLst/>
            </a:prstGeom>
            <a:noFill/>
          </p:spPr>
          <p:txBody>
            <a:bodyPr wrap="square" rtlCol="0">
              <a:spAutoFit/>
            </a:bodyPr>
            <a:lstStyle/>
            <a:p>
              <a:r>
                <a:rPr kumimoji="1" lang="ja-JP" altLang="en-US" sz="714" b="1" dirty="0"/>
                <a:t>②自然共生タイプ</a:t>
              </a:r>
              <a:endParaRPr kumimoji="1" lang="en-US" altLang="ja-JP" sz="714" b="1" dirty="0"/>
            </a:p>
            <a:p>
              <a:r>
                <a:rPr kumimoji="1" lang="ja-JP" altLang="en-US" sz="714" b="1" dirty="0"/>
                <a:t>（危険地区外）</a:t>
              </a:r>
            </a:p>
          </p:txBody>
        </p:sp>
        <p:sp>
          <p:nvSpPr>
            <p:cNvPr id="85" name="正方形/長方形 84">
              <a:extLst>
                <a:ext uri="{FF2B5EF4-FFF2-40B4-BE49-F238E27FC236}">
                  <a16:creationId xmlns:a16="http://schemas.microsoft.com/office/drawing/2014/main" id="{09930017-6A7A-4861-A700-FD34A297389A}"/>
                </a:ext>
              </a:extLst>
            </p:cNvPr>
            <p:cNvSpPr/>
            <p:nvPr/>
          </p:nvSpPr>
          <p:spPr>
            <a:xfrm>
              <a:off x="1728562" y="2392698"/>
              <a:ext cx="264724" cy="113131"/>
            </a:xfrm>
            <a:prstGeom prst="rect">
              <a:avLst/>
            </a:prstGeom>
            <a:solidFill>
              <a:srgbClr val="FF3809">
                <a:alpha val="4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6" name="正方形/長方形 85">
              <a:extLst>
                <a:ext uri="{FF2B5EF4-FFF2-40B4-BE49-F238E27FC236}">
                  <a16:creationId xmlns:a16="http://schemas.microsoft.com/office/drawing/2014/main" id="{9B40D09D-F86E-4C44-9AF7-FA6AA4565408}"/>
                </a:ext>
              </a:extLst>
            </p:cNvPr>
            <p:cNvSpPr/>
            <p:nvPr/>
          </p:nvSpPr>
          <p:spPr>
            <a:xfrm>
              <a:off x="1721115" y="2141738"/>
              <a:ext cx="264724" cy="113131"/>
            </a:xfrm>
            <a:prstGeom prst="rect">
              <a:avLst/>
            </a:prstGeom>
            <a:solidFill>
              <a:srgbClr val="FF66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正方形/長方形 86">
              <a:extLst>
                <a:ext uri="{FF2B5EF4-FFF2-40B4-BE49-F238E27FC236}">
                  <a16:creationId xmlns:a16="http://schemas.microsoft.com/office/drawing/2014/main" id="{2C24E89F-0F6E-4CDB-89DA-691F905E6EC6}"/>
                </a:ext>
              </a:extLst>
            </p:cNvPr>
            <p:cNvSpPr/>
            <p:nvPr/>
          </p:nvSpPr>
          <p:spPr>
            <a:xfrm>
              <a:off x="1723119" y="1135485"/>
              <a:ext cx="264724" cy="113131"/>
            </a:xfrm>
            <a:prstGeom prst="rect">
              <a:avLst/>
            </a:prstGeom>
            <a:solidFill>
              <a:srgbClr val="421E06">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8" name="正方形/長方形 87">
              <a:extLst>
                <a:ext uri="{FF2B5EF4-FFF2-40B4-BE49-F238E27FC236}">
                  <a16:creationId xmlns:a16="http://schemas.microsoft.com/office/drawing/2014/main" id="{20ABABBC-5358-440C-98FF-CADB1FED8A9E}"/>
                </a:ext>
              </a:extLst>
            </p:cNvPr>
            <p:cNvSpPr/>
            <p:nvPr/>
          </p:nvSpPr>
          <p:spPr>
            <a:xfrm>
              <a:off x="1724900" y="1400540"/>
              <a:ext cx="264724" cy="113131"/>
            </a:xfrm>
            <a:prstGeom prst="rect">
              <a:avLst/>
            </a:prstGeom>
            <a:solidFill>
              <a:srgbClr val="A27B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9" name="正方形/長方形 88">
              <a:extLst>
                <a:ext uri="{FF2B5EF4-FFF2-40B4-BE49-F238E27FC236}">
                  <a16:creationId xmlns:a16="http://schemas.microsoft.com/office/drawing/2014/main" id="{355C07F9-1674-4223-9AFC-C0121C7ACE36}"/>
                </a:ext>
              </a:extLst>
            </p:cNvPr>
            <p:cNvSpPr/>
            <p:nvPr/>
          </p:nvSpPr>
          <p:spPr>
            <a:xfrm>
              <a:off x="1721318" y="1662105"/>
              <a:ext cx="264724" cy="113131"/>
            </a:xfrm>
            <a:prstGeom prst="rect">
              <a:avLst/>
            </a:prstGeom>
            <a:solidFill>
              <a:srgbClr val="DD8E19">
                <a:alpha val="5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nvGrpSpPr>
          <p:cNvPr id="9" name="グループ化 8">
            <a:extLst>
              <a:ext uri="{FF2B5EF4-FFF2-40B4-BE49-F238E27FC236}">
                <a16:creationId xmlns:a16="http://schemas.microsoft.com/office/drawing/2014/main" id="{A4B3ED98-29D4-4251-A5A3-EDBA0D0A8B93}"/>
              </a:ext>
            </a:extLst>
          </p:cNvPr>
          <p:cNvGrpSpPr/>
          <p:nvPr/>
        </p:nvGrpSpPr>
        <p:grpSpPr>
          <a:xfrm>
            <a:off x="8417954" y="2424976"/>
            <a:ext cx="1402793" cy="213264"/>
            <a:chOff x="9990078" y="3210289"/>
            <a:chExt cx="1402793" cy="213264"/>
          </a:xfrm>
        </p:grpSpPr>
        <p:sp>
          <p:nvSpPr>
            <p:cNvPr id="73" name="正方形/長方形 72">
              <a:extLst>
                <a:ext uri="{FF2B5EF4-FFF2-40B4-BE49-F238E27FC236}">
                  <a16:creationId xmlns:a16="http://schemas.microsoft.com/office/drawing/2014/main" id="{FC65AC02-62B0-430E-B199-E6911FAD603A}"/>
                </a:ext>
              </a:extLst>
            </p:cNvPr>
            <p:cNvSpPr/>
            <p:nvPr/>
          </p:nvSpPr>
          <p:spPr>
            <a:xfrm>
              <a:off x="9990078" y="3250324"/>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4" name="テキスト ボックス 73">
              <a:extLst>
                <a:ext uri="{FF2B5EF4-FFF2-40B4-BE49-F238E27FC236}">
                  <a16:creationId xmlns:a16="http://schemas.microsoft.com/office/drawing/2014/main" id="{F33F3E23-05FD-40B2-856F-FBFA30E78EC0}"/>
                </a:ext>
              </a:extLst>
            </p:cNvPr>
            <p:cNvSpPr txBox="1"/>
            <p:nvPr/>
          </p:nvSpPr>
          <p:spPr>
            <a:xfrm>
              <a:off x="10243057" y="3210289"/>
              <a:ext cx="1149814" cy="213264"/>
            </a:xfrm>
            <a:prstGeom prst="rect">
              <a:avLst/>
            </a:prstGeom>
            <a:noFill/>
          </p:spPr>
          <p:txBody>
            <a:bodyPr wrap="square" rtlCol="0">
              <a:spAutoFit/>
            </a:bodyPr>
            <a:lstStyle/>
            <a:p>
              <a:r>
                <a:rPr kumimoji="1" lang="ja-JP" altLang="en-US" sz="786" b="1" dirty="0"/>
                <a:t>国有林</a:t>
              </a:r>
            </a:p>
          </p:txBody>
        </p:sp>
        <p:cxnSp>
          <p:nvCxnSpPr>
            <p:cNvPr id="75" name="直線コネクタ 74">
              <a:extLst>
                <a:ext uri="{FF2B5EF4-FFF2-40B4-BE49-F238E27FC236}">
                  <a16:creationId xmlns:a16="http://schemas.microsoft.com/office/drawing/2014/main" id="{93829912-707D-479F-878D-E064D8CBB514}"/>
                </a:ext>
              </a:extLst>
            </p:cNvPr>
            <p:cNvCxnSpPr>
              <a:cxnSpLocks/>
              <a:stCxn id="73" idx="0"/>
            </p:cNvCxnSpPr>
            <p:nvPr/>
          </p:nvCxnSpPr>
          <p:spPr>
            <a:xfrm flipH="1">
              <a:off x="10003726" y="3250324"/>
              <a:ext cx="118714" cy="10373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3748A2D9-A324-48CE-9968-5AA63C0A00D4}"/>
                </a:ext>
              </a:extLst>
            </p:cNvPr>
            <p:cNvCxnSpPr>
              <a:cxnSpLocks/>
            </p:cNvCxnSpPr>
            <p:nvPr/>
          </p:nvCxnSpPr>
          <p:spPr>
            <a:xfrm flipH="1">
              <a:off x="10063952" y="3260795"/>
              <a:ext cx="113594" cy="1017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E9B0D11C-1C06-4263-AD95-D8D7C2CAB4E4}"/>
                </a:ext>
              </a:extLst>
            </p:cNvPr>
            <p:cNvCxnSpPr>
              <a:cxnSpLocks/>
            </p:cNvCxnSpPr>
            <p:nvPr/>
          </p:nvCxnSpPr>
          <p:spPr>
            <a:xfrm flipH="1">
              <a:off x="10134748" y="3267352"/>
              <a:ext cx="118714" cy="10373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BD9E36CD-FC6B-4526-AB3B-A7B04ACD9B9C}"/>
                </a:ext>
              </a:extLst>
            </p:cNvPr>
            <p:cNvCxnSpPr>
              <a:cxnSpLocks/>
            </p:cNvCxnSpPr>
            <p:nvPr/>
          </p:nvCxnSpPr>
          <p:spPr>
            <a:xfrm>
              <a:off x="10073861" y="3246423"/>
              <a:ext cx="162670" cy="1110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8FB97CB6-8960-4114-99D6-214DD9D21EA4}"/>
                </a:ext>
              </a:extLst>
            </p:cNvPr>
            <p:cNvCxnSpPr>
              <a:cxnSpLocks/>
            </p:cNvCxnSpPr>
            <p:nvPr/>
          </p:nvCxnSpPr>
          <p:spPr>
            <a:xfrm>
              <a:off x="10168968" y="3258132"/>
              <a:ext cx="87821" cy="6584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E07703E6-B660-45BD-98A8-4A39BA03C66D}"/>
                </a:ext>
              </a:extLst>
            </p:cNvPr>
            <p:cNvCxnSpPr>
              <a:cxnSpLocks/>
            </p:cNvCxnSpPr>
            <p:nvPr/>
          </p:nvCxnSpPr>
          <p:spPr>
            <a:xfrm>
              <a:off x="10004522" y="3263147"/>
              <a:ext cx="162670" cy="1110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B8B41BB2-6B24-4E3B-AC0F-159DFEFE940C}"/>
                </a:ext>
              </a:extLst>
            </p:cNvPr>
            <p:cNvCxnSpPr>
              <a:cxnSpLocks/>
            </p:cNvCxnSpPr>
            <p:nvPr/>
          </p:nvCxnSpPr>
          <p:spPr>
            <a:xfrm>
              <a:off x="9991418" y="3298050"/>
              <a:ext cx="87821" cy="6584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27761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533BF1E-2CBA-4FA4-AEE1-56225E6D5734}"/>
              </a:ext>
            </a:extLst>
          </p:cNvPr>
          <p:cNvPicPr>
            <a:picLocks noChangeAspect="1"/>
          </p:cNvPicPr>
          <p:nvPr/>
        </p:nvPicPr>
        <p:blipFill rotWithShape="1">
          <a:blip r:embed="rId2">
            <a:extLst>
              <a:ext uri="{28A0092B-C50C-407E-A947-70E740481C1C}">
                <a14:useLocalDpi xmlns:a14="http://schemas.microsoft.com/office/drawing/2010/main" val="0"/>
              </a:ext>
            </a:extLst>
          </a:blip>
          <a:srcRect t="3402"/>
          <a:stretch/>
        </p:blipFill>
        <p:spPr>
          <a:xfrm>
            <a:off x="404557" y="530909"/>
            <a:ext cx="9236039" cy="6317890"/>
          </a:xfrm>
          <a:prstGeom prst="rect">
            <a:avLst/>
          </a:prstGeom>
        </p:spPr>
      </p:pic>
      <p:pic>
        <p:nvPicPr>
          <p:cNvPr id="207" name="図 206">
            <a:extLst>
              <a:ext uri="{FF2B5EF4-FFF2-40B4-BE49-F238E27FC236}">
                <a16:creationId xmlns:a16="http://schemas.microsoft.com/office/drawing/2014/main" id="{15FA163B-D84D-42BF-A8C4-236825FF8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1925" y="674587"/>
            <a:ext cx="683986" cy="725714"/>
          </a:xfrm>
          <a:prstGeom prst="rect">
            <a:avLst/>
          </a:prstGeom>
        </p:spPr>
      </p:pic>
      <p:sp>
        <p:nvSpPr>
          <p:cNvPr id="41" name="スライド番号プレースホルダー 10">
            <a:extLst>
              <a:ext uri="{FF2B5EF4-FFF2-40B4-BE49-F238E27FC236}">
                <a16:creationId xmlns:a16="http://schemas.microsoft.com/office/drawing/2014/main" id="{20311500-38D3-4D5C-B734-C8FB118CBFE9}"/>
              </a:ext>
            </a:extLst>
          </p:cNvPr>
          <p:cNvSpPr>
            <a:spLocks noGrp="1"/>
          </p:cNvSpPr>
          <p:nvPr>
            <p:ph type="sldNum" sz="quarter" idx="12"/>
          </p:nvPr>
        </p:nvSpPr>
        <p:spPr>
          <a:xfrm>
            <a:off x="7613260" y="6519035"/>
            <a:ext cx="2228850" cy="365125"/>
          </a:xfrm>
        </p:spPr>
        <p:txBody>
          <a:bodyPr/>
          <a:lstStyle/>
          <a:p>
            <a:r>
              <a:rPr kumimoji="1" lang="en-US" altLang="ja-JP" sz="2000" b="1" dirty="0"/>
              <a:t>47</a:t>
            </a:r>
            <a:endParaRPr kumimoji="1" lang="ja-JP" altLang="en-US" sz="2000" b="1" dirty="0"/>
          </a:p>
        </p:txBody>
      </p:sp>
      <p:sp>
        <p:nvSpPr>
          <p:cNvPr id="40" name="正方形/長方形 39">
            <a:extLst>
              <a:ext uri="{FF2B5EF4-FFF2-40B4-BE49-F238E27FC236}">
                <a16:creationId xmlns:a16="http://schemas.microsoft.com/office/drawing/2014/main" id="{99AF274E-23D7-4C42-A6F4-9CD5057A84C6}"/>
              </a:ext>
            </a:extLst>
          </p:cNvPr>
          <p:cNvSpPr/>
          <p:nvPr/>
        </p:nvSpPr>
        <p:spPr>
          <a:xfrm>
            <a:off x="0" y="3592"/>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大阪府 森づくり推進アクションプラン　ゾーニング図（その３）（中部地域）</a:t>
            </a:r>
            <a:endParaRPr kumimoji="1" lang="ja-JP" altLang="en-US" b="1" dirty="0">
              <a:latin typeface="BIZ UDゴシック" panose="020B0400000000000000" pitchFamily="49" charset="-128"/>
              <a:ea typeface="BIZ UDゴシック" panose="020B0400000000000000" pitchFamily="49" charset="-128"/>
            </a:endParaRPr>
          </a:p>
        </p:txBody>
      </p:sp>
      <p:grpSp>
        <p:nvGrpSpPr>
          <p:cNvPr id="44" name="グループ化 43">
            <a:extLst>
              <a:ext uri="{FF2B5EF4-FFF2-40B4-BE49-F238E27FC236}">
                <a16:creationId xmlns:a16="http://schemas.microsoft.com/office/drawing/2014/main" id="{68E24D79-4A7C-4AAE-876F-3143778AC942}"/>
              </a:ext>
            </a:extLst>
          </p:cNvPr>
          <p:cNvGrpSpPr/>
          <p:nvPr/>
        </p:nvGrpSpPr>
        <p:grpSpPr>
          <a:xfrm>
            <a:off x="6501547" y="4407863"/>
            <a:ext cx="3202318" cy="2254319"/>
            <a:chOff x="65362" y="720654"/>
            <a:chExt cx="3202318" cy="2254319"/>
          </a:xfrm>
        </p:grpSpPr>
        <p:sp>
          <p:nvSpPr>
            <p:cNvPr id="45" name="正方形/長方形 44">
              <a:extLst>
                <a:ext uri="{FF2B5EF4-FFF2-40B4-BE49-F238E27FC236}">
                  <a16:creationId xmlns:a16="http://schemas.microsoft.com/office/drawing/2014/main" id="{7F41F8E2-4B7D-471A-B05D-B60DCACB2E5A}"/>
                </a:ext>
              </a:extLst>
            </p:cNvPr>
            <p:cNvSpPr/>
            <p:nvPr/>
          </p:nvSpPr>
          <p:spPr>
            <a:xfrm>
              <a:off x="65362" y="734526"/>
              <a:ext cx="3050827" cy="2212801"/>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テキスト ボックス 45">
              <a:extLst>
                <a:ext uri="{FF2B5EF4-FFF2-40B4-BE49-F238E27FC236}">
                  <a16:creationId xmlns:a16="http://schemas.microsoft.com/office/drawing/2014/main" id="{EDA02C89-5DE2-4DEA-BE81-8394A9981554}"/>
                </a:ext>
              </a:extLst>
            </p:cNvPr>
            <p:cNvSpPr txBox="1"/>
            <p:nvPr/>
          </p:nvSpPr>
          <p:spPr>
            <a:xfrm>
              <a:off x="66797" y="720654"/>
              <a:ext cx="438089" cy="223810"/>
            </a:xfrm>
            <a:prstGeom prst="rect">
              <a:avLst/>
            </a:prstGeom>
            <a:noFill/>
          </p:spPr>
          <p:txBody>
            <a:bodyPr wrap="square" rtlCol="0">
              <a:spAutoFit/>
            </a:bodyPr>
            <a:lstStyle/>
            <a:p>
              <a:r>
                <a:rPr lang="ja-JP" altLang="en-US" sz="786" b="1" dirty="0"/>
                <a:t>凡 例</a:t>
              </a:r>
              <a:endParaRPr kumimoji="1" lang="ja-JP" altLang="en-US" sz="786" b="1" dirty="0"/>
            </a:p>
          </p:txBody>
        </p:sp>
        <p:sp>
          <p:nvSpPr>
            <p:cNvPr id="47" name="正方形/長方形 46">
              <a:extLst>
                <a:ext uri="{FF2B5EF4-FFF2-40B4-BE49-F238E27FC236}">
                  <a16:creationId xmlns:a16="http://schemas.microsoft.com/office/drawing/2014/main" id="{4777CCBF-AE61-4548-AC34-D0355B598F02}"/>
                </a:ext>
              </a:extLst>
            </p:cNvPr>
            <p:cNvSpPr/>
            <p:nvPr/>
          </p:nvSpPr>
          <p:spPr>
            <a:xfrm>
              <a:off x="112285"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テキスト ボックス 47">
              <a:extLst>
                <a:ext uri="{FF2B5EF4-FFF2-40B4-BE49-F238E27FC236}">
                  <a16:creationId xmlns:a16="http://schemas.microsoft.com/office/drawing/2014/main" id="{B01C6000-DDB3-4E54-83B8-223DAE379C74}"/>
                </a:ext>
              </a:extLst>
            </p:cNvPr>
            <p:cNvSpPr txBox="1"/>
            <p:nvPr/>
          </p:nvSpPr>
          <p:spPr>
            <a:xfrm>
              <a:off x="342046" y="892309"/>
              <a:ext cx="779418" cy="223810"/>
            </a:xfrm>
            <a:prstGeom prst="rect">
              <a:avLst/>
            </a:prstGeom>
            <a:noFill/>
          </p:spPr>
          <p:txBody>
            <a:bodyPr wrap="square" rtlCol="0">
              <a:spAutoFit/>
            </a:bodyPr>
            <a:lstStyle/>
            <a:p>
              <a:r>
                <a:rPr kumimoji="1" lang="ja-JP" altLang="en-US" sz="786" b="1" dirty="0"/>
                <a:t>資源循環林</a:t>
              </a:r>
            </a:p>
          </p:txBody>
        </p:sp>
        <p:sp>
          <p:nvSpPr>
            <p:cNvPr id="49" name="テキスト ボックス 48">
              <a:extLst>
                <a:ext uri="{FF2B5EF4-FFF2-40B4-BE49-F238E27FC236}">
                  <a16:creationId xmlns:a16="http://schemas.microsoft.com/office/drawing/2014/main" id="{262BC0E0-8904-42BE-9E72-E5772D8F85A3}"/>
                </a:ext>
              </a:extLst>
            </p:cNvPr>
            <p:cNvSpPr txBox="1"/>
            <p:nvPr/>
          </p:nvSpPr>
          <p:spPr>
            <a:xfrm>
              <a:off x="456320" y="1100610"/>
              <a:ext cx="1201699"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0" name="テキスト ボックス 49">
              <a:extLst>
                <a:ext uri="{FF2B5EF4-FFF2-40B4-BE49-F238E27FC236}">
                  <a16:creationId xmlns:a16="http://schemas.microsoft.com/office/drawing/2014/main" id="{A9C0E337-11B9-414A-B266-7A9E41F2C54F}"/>
                </a:ext>
              </a:extLst>
            </p:cNvPr>
            <p:cNvSpPr txBox="1"/>
            <p:nvPr/>
          </p:nvSpPr>
          <p:spPr>
            <a:xfrm>
              <a:off x="456320" y="1362997"/>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51" name="テキスト ボックス 50">
              <a:extLst>
                <a:ext uri="{FF2B5EF4-FFF2-40B4-BE49-F238E27FC236}">
                  <a16:creationId xmlns:a16="http://schemas.microsoft.com/office/drawing/2014/main" id="{D0F9237B-B58C-4CF8-8C64-D8311B9CECA3}"/>
                </a:ext>
              </a:extLst>
            </p:cNvPr>
            <p:cNvSpPr txBox="1"/>
            <p:nvPr/>
          </p:nvSpPr>
          <p:spPr>
            <a:xfrm>
              <a:off x="448266" y="1621372"/>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52" name="正方形/長方形 51">
              <a:extLst>
                <a:ext uri="{FF2B5EF4-FFF2-40B4-BE49-F238E27FC236}">
                  <a16:creationId xmlns:a16="http://schemas.microsoft.com/office/drawing/2014/main" id="{1DF7F8F6-1621-467C-88A6-2BCC4303AC4D}"/>
                </a:ext>
              </a:extLst>
            </p:cNvPr>
            <p:cNvSpPr/>
            <p:nvPr/>
          </p:nvSpPr>
          <p:spPr>
            <a:xfrm>
              <a:off x="105398" y="1922247"/>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テキスト ボックス 52">
              <a:extLst>
                <a:ext uri="{FF2B5EF4-FFF2-40B4-BE49-F238E27FC236}">
                  <a16:creationId xmlns:a16="http://schemas.microsoft.com/office/drawing/2014/main" id="{4623E5C5-1240-4B02-B6CF-DDDDF53BA599}"/>
                </a:ext>
              </a:extLst>
            </p:cNvPr>
            <p:cNvSpPr txBox="1"/>
            <p:nvPr/>
          </p:nvSpPr>
          <p:spPr>
            <a:xfrm>
              <a:off x="335157" y="1892027"/>
              <a:ext cx="1201689" cy="213264"/>
            </a:xfrm>
            <a:prstGeom prst="rect">
              <a:avLst/>
            </a:prstGeom>
            <a:noFill/>
          </p:spPr>
          <p:txBody>
            <a:bodyPr wrap="square" rtlCol="0">
              <a:spAutoFit/>
            </a:bodyPr>
            <a:lstStyle/>
            <a:p>
              <a:r>
                <a:rPr kumimoji="1" lang="ja-JP" altLang="en-US" sz="786" b="1" dirty="0"/>
                <a:t>広葉樹林への誘導転換</a:t>
              </a:r>
            </a:p>
          </p:txBody>
        </p:sp>
        <p:sp>
          <p:nvSpPr>
            <p:cNvPr id="54" name="テキスト ボックス 53">
              <a:extLst>
                <a:ext uri="{FF2B5EF4-FFF2-40B4-BE49-F238E27FC236}">
                  <a16:creationId xmlns:a16="http://schemas.microsoft.com/office/drawing/2014/main" id="{1B593C16-5C5F-461C-9CC4-D04C48121144}"/>
                </a:ext>
              </a:extLst>
            </p:cNvPr>
            <p:cNvSpPr txBox="1"/>
            <p:nvPr/>
          </p:nvSpPr>
          <p:spPr>
            <a:xfrm>
              <a:off x="455929" y="2100328"/>
              <a:ext cx="1149814" cy="442908"/>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5" name="テキスト ボックス 54">
              <a:extLst>
                <a:ext uri="{FF2B5EF4-FFF2-40B4-BE49-F238E27FC236}">
                  <a16:creationId xmlns:a16="http://schemas.microsoft.com/office/drawing/2014/main" id="{ACF5846A-2940-40F7-B9D8-7508C3C81BD9}"/>
                </a:ext>
              </a:extLst>
            </p:cNvPr>
            <p:cNvSpPr txBox="1"/>
            <p:nvPr/>
          </p:nvSpPr>
          <p:spPr>
            <a:xfrm>
              <a:off x="455929" y="2380608"/>
              <a:ext cx="1240243" cy="327572"/>
            </a:xfrm>
            <a:prstGeom prst="rect">
              <a:avLst/>
            </a:prstGeom>
            <a:noFill/>
          </p:spPr>
          <p:txBody>
            <a:bodyPr wrap="square" rtlCol="0">
              <a:spAutoFit/>
            </a:bodyPr>
            <a:lstStyle/>
            <a:p>
              <a:r>
                <a:rPr kumimoji="1" lang="ja-JP" altLang="en-US" sz="714" b="1" dirty="0"/>
                <a:t>②林相転換推進タイプ（危険地区</a:t>
              </a:r>
              <a:r>
                <a:rPr kumimoji="1" lang="en-US" altLang="ja-JP" sz="714" b="1" dirty="0"/>
                <a:t>B,C</a:t>
              </a:r>
              <a:r>
                <a:rPr kumimoji="1" lang="ja-JP" altLang="en-US" sz="714" b="1" dirty="0"/>
                <a:t>ランク）</a:t>
              </a:r>
            </a:p>
          </p:txBody>
        </p:sp>
        <p:sp>
          <p:nvSpPr>
            <p:cNvPr id="56" name="テキスト ボックス 55">
              <a:extLst>
                <a:ext uri="{FF2B5EF4-FFF2-40B4-BE49-F238E27FC236}">
                  <a16:creationId xmlns:a16="http://schemas.microsoft.com/office/drawing/2014/main" id="{6F95B19E-7C63-4D01-9A49-FC46759B0C0D}"/>
                </a:ext>
              </a:extLst>
            </p:cNvPr>
            <p:cNvSpPr txBox="1"/>
            <p:nvPr/>
          </p:nvSpPr>
          <p:spPr>
            <a:xfrm>
              <a:off x="453724" y="2647401"/>
              <a:ext cx="1240243" cy="327572"/>
            </a:xfrm>
            <a:prstGeom prst="rect">
              <a:avLst/>
            </a:prstGeom>
            <a:noFill/>
          </p:spPr>
          <p:txBody>
            <a:bodyPr wrap="square" rtlCol="0">
              <a:spAutoFit/>
            </a:bodyPr>
            <a:lstStyle/>
            <a:p>
              <a:r>
                <a:rPr kumimoji="1" lang="ja-JP" altLang="en-US" sz="714" b="1" dirty="0"/>
                <a:t>③自然共生タイプ</a:t>
              </a:r>
              <a:endParaRPr kumimoji="1" lang="en-US" altLang="ja-JP" sz="714" b="1" dirty="0"/>
            </a:p>
            <a:p>
              <a:r>
                <a:rPr kumimoji="1" lang="ja-JP" altLang="en-US" sz="714" b="1" dirty="0"/>
                <a:t>（危険地区外）</a:t>
              </a:r>
            </a:p>
          </p:txBody>
        </p:sp>
        <p:sp>
          <p:nvSpPr>
            <p:cNvPr id="57" name="正方形/長方形 56">
              <a:extLst>
                <a:ext uri="{FF2B5EF4-FFF2-40B4-BE49-F238E27FC236}">
                  <a16:creationId xmlns:a16="http://schemas.microsoft.com/office/drawing/2014/main" id="{48337941-4D3D-466E-A3C2-FA2169EE22C5}"/>
                </a:ext>
              </a:extLst>
            </p:cNvPr>
            <p:cNvSpPr/>
            <p:nvPr/>
          </p:nvSpPr>
          <p:spPr>
            <a:xfrm>
              <a:off x="216854" y="2147555"/>
              <a:ext cx="264724" cy="113131"/>
            </a:xfrm>
            <a:prstGeom prst="rect">
              <a:avLst/>
            </a:prstGeom>
            <a:solidFill>
              <a:srgbClr val="44065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8" name="正方形/長方形 57">
              <a:extLst>
                <a:ext uri="{FF2B5EF4-FFF2-40B4-BE49-F238E27FC236}">
                  <a16:creationId xmlns:a16="http://schemas.microsoft.com/office/drawing/2014/main" id="{03FE9D78-F832-4E11-A17A-E77B261A6B6B}"/>
                </a:ext>
              </a:extLst>
            </p:cNvPr>
            <p:cNvSpPr/>
            <p:nvPr/>
          </p:nvSpPr>
          <p:spPr>
            <a:xfrm>
              <a:off x="216853" y="2414134"/>
              <a:ext cx="264724" cy="113131"/>
            </a:xfrm>
            <a:prstGeom prst="rect">
              <a:avLst/>
            </a:prstGeom>
            <a:solidFill>
              <a:srgbClr val="8B4184">
                <a:alpha val="7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正方形/長方形 58">
              <a:extLst>
                <a:ext uri="{FF2B5EF4-FFF2-40B4-BE49-F238E27FC236}">
                  <a16:creationId xmlns:a16="http://schemas.microsoft.com/office/drawing/2014/main" id="{EDFF868A-D424-4240-83A8-570453AED95A}"/>
                </a:ext>
              </a:extLst>
            </p:cNvPr>
            <p:cNvSpPr/>
            <p:nvPr/>
          </p:nvSpPr>
          <p:spPr>
            <a:xfrm>
              <a:off x="217652" y="2681411"/>
              <a:ext cx="264724" cy="113131"/>
            </a:xfrm>
            <a:prstGeom prst="rect">
              <a:avLst/>
            </a:prstGeom>
            <a:solidFill>
              <a:srgbClr val="C634B5">
                <a:alpha val="4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45F59482-162D-429F-8776-06239D35506A}"/>
                </a:ext>
              </a:extLst>
            </p:cNvPr>
            <p:cNvSpPr/>
            <p:nvPr/>
          </p:nvSpPr>
          <p:spPr>
            <a:xfrm>
              <a:off x="216853" y="1136136"/>
              <a:ext cx="264724" cy="113131"/>
            </a:xfrm>
            <a:prstGeom prst="rect">
              <a:avLst/>
            </a:prstGeom>
            <a:solidFill>
              <a:srgbClr val="2E4636">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 name="正方形/長方形 60">
              <a:extLst>
                <a:ext uri="{FF2B5EF4-FFF2-40B4-BE49-F238E27FC236}">
                  <a16:creationId xmlns:a16="http://schemas.microsoft.com/office/drawing/2014/main" id="{87AC7FC4-8D9F-41CD-8634-40E1E58882B3}"/>
                </a:ext>
              </a:extLst>
            </p:cNvPr>
            <p:cNvSpPr/>
            <p:nvPr/>
          </p:nvSpPr>
          <p:spPr>
            <a:xfrm>
              <a:off x="216852" y="1398269"/>
              <a:ext cx="264724" cy="113131"/>
            </a:xfrm>
            <a:prstGeom prst="rect">
              <a:avLst/>
            </a:prstGeom>
            <a:solidFill>
              <a:srgbClr val="307C4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正方形/長方形 61">
              <a:extLst>
                <a:ext uri="{FF2B5EF4-FFF2-40B4-BE49-F238E27FC236}">
                  <a16:creationId xmlns:a16="http://schemas.microsoft.com/office/drawing/2014/main" id="{EA96FCFA-F23E-474D-94A0-E52A540B6218}"/>
                </a:ext>
              </a:extLst>
            </p:cNvPr>
            <p:cNvSpPr/>
            <p:nvPr/>
          </p:nvSpPr>
          <p:spPr>
            <a:xfrm>
              <a:off x="215185" y="1662769"/>
              <a:ext cx="264724" cy="113131"/>
            </a:xfrm>
            <a:prstGeom prst="rect">
              <a:avLst/>
            </a:prstGeom>
            <a:solidFill>
              <a:srgbClr val="71D1A3">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 name="正方形/長方形 62">
              <a:extLst>
                <a:ext uri="{FF2B5EF4-FFF2-40B4-BE49-F238E27FC236}">
                  <a16:creationId xmlns:a16="http://schemas.microsoft.com/office/drawing/2014/main" id="{F53EE743-F63B-4D52-A40B-890CBF47A20A}"/>
                </a:ext>
              </a:extLst>
            </p:cNvPr>
            <p:cNvSpPr/>
            <p:nvPr/>
          </p:nvSpPr>
          <p:spPr>
            <a:xfrm>
              <a:off x="1615842"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テキスト ボックス 63">
              <a:extLst>
                <a:ext uri="{FF2B5EF4-FFF2-40B4-BE49-F238E27FC236}">
                  <a16:creationId xmlns:a16="http://schemas.microsoft.com/office/drawing/2014/main" id="{05046DE1-8FCE-4DB5-9739-9BF57668A853}"/>
                </a:ext>
              </a:extLst>
            </p:cNvPr>
            <p:cNvSpPr txBox="1"/>
            <p:nvPr/>
          </p:nvSpPr>
          <p:spPr>
            <a:xfrm>
              <a:off x="1845602" y="892309"/>
              <a:ext cx="1149814" cy="223810"/>
            </a:xfrm>
            <a:prstGeom prst="rect">
              <a:avLst/>
            </a:prstGeom>
            <a:noFill/>
          </p:spPr>
          <p:txBody>
            <a:bodyPr wrap="square" rtlCol="0">
              <a:spAutoFit/>
            </a:bodyPr>
            <a:lstStyle/>
            <a:p>
              <a:r>
                <a:rPr kumimoji="1" lang="ja-JP" altLang="en-US" sz="786" b="1" dirty="0"/>
                <a:t>資源管理林</a:t>
              </a:r>
            </a:p>
          </p:txBody>
        </p:sp>
        <p:sp>
          <p:nvSpPr>
            <p:cNvPr id="65" name="テキスト ボックス 64">
              <a:extLst>
                <a:ext uri="{FF2B5EF4-FFF2-40B4-BE49-F238E27FC236}">
                  <a16:creationId xmlns:a16="http://schemas.microsoft.com/office/drawing/2014/main" id="{BD46B00B-42B1-4A8D-A2DA-7CB504775BBF}"/>
                </a:ext>
              </a:extLst>
            </p:cNvPr>
            <p:cNvSpPr txBox="1"/>
            <p:nvPr/>
          </p:nvSpPr>
          <p:spPr>
            <a:xfrm>
              <a:off x="1966374" y="1100610"/>
              <a:ext cx="1231091"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66" name="テキスト ボックス 65">
              <a:extLst>
                <a:ext uri="{FF2B5EF4-FFF2-40B4-BE49-F238E27FC236}">
                  <a16:creationId xmlns:a16="http://schemas.microsoft.com/office/drawing/2014/main" id="{AA38933C-5A57-4F1F-9CDF-73DE0F7B9659}"/>
                </a:ext>
              </a:extLst>
            </p:cNvPr>
            <p:cNvSpPr txBox="1"/>
            <p:nvPr/>
          </p:nvSpPr>
          <p:spPr>
            <a:xfrm>
              <a:off x="1966374" y="1371564"/>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67" name="テキスト ボックス 66">
              <a:extLst>
                <a:ext uri="{FF2B5EF4-FFF2-40B4-BE49-F238E27FC236}">
                  <a16:creationId xmlns:a16="http://schemas.microsoft.com/office/drawing/2014/main" id="{71FAE2BC-0766-4FFD-A64E-326A67E0727D}"/>
                </a:ext>
              </a:extLst>
            </p:cNvPr>
            <p:cNvSpPr txBox="1"/>
            <p:nvPr/>
          </p:nvSpPr>
          <p:spPr>
            <a:xfrm>
              <a:off x="1964168" y="1633748"/>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68" name="正方形/長方形 67">
              <a:extLst>
                <a:ext uri="{FF2B5EF4-FFF2-40B4-BE49-F238E27FC236}">
                  <a16:creationId xmlns:a16="http://schemas.microsoft.com/office/drawing/2014/main" id="{91AFA8C3-E0FC-4F29-BD32-3F1D8915DABD}"/>
                </a:ext>
              </a:extLst>
            </p:cNvPr>
            <p:cNvSpPr/>
            <p:nvPr/>
          </p:nvSpPr>
          <p:spPr>
            <a:xfrm>
              <a:off x="1618145" y="1913316"/>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 name="テキスト ボックス 68">
              <a:extLst>
                <a:ext uri="{FF2B5EF4-FFF2-40B4-BE49-F238E27FC236}">
                  <a16:creationId xmlns:a16="http://schemas.microsoft.com/office/drawing/2014/main" id="{95EC5AD8-D07E-49EF-8423-D48251B4221B}"/>
                </a:ext>
              </a:extLst>
            </p:cNvPr>
            <p:cNvSpPr txBox="1"/>
            <p:nvPr/>
          </p:nvSpPr>
          <p:spPr>
            <a:xfrm>
              <a:off x="1840596" y="1883096"/>
              <a:ext cx="1149814" cy="223810"/>
            </a:xfrm>
            <a:prstGeom prst="rect">
              <a:avLst/>
            </a:prstGeom>
            <a:noFill/>
          </p:spPr>
          <p:txBody>
            <a:bodyPr wrap="square" rtlCol="0">
              <a:spAutoFit/>
            </a:bodyPr>
            <a:lstStyle/>
            <a:p>
              <a:r>
                <a:rPr kumimoji="1" lang="ja-JP" altLang="en-US" sz="786" b="1" dirty="0"/>
                <a:t>自然遷移林</a:t>
              </a:r>
            </a:p>
          </p:txBody>
        </p:sp>
        <p:sp>
          <p:nvSpPr>
            <p:cNvPr id="70" name="テキスト ボックス 69">
              <a:extLst>
                <a:ext uri="{FF2B5EF4-FFF2-40B4-BE49-F238E27FC236}">
                  <a16:creationId xmlns:a16="http://schemas.microsoft.com/office/drawing/2014/main" id="{B536B337-1CDC-4BB5-A1E0-DCD777B1CAF0}"/>
                </a:ext>
              </a:extLst>
            </p:cNvPr>
            <p:cNvSpPr txBox="1"/>
            <p:nvPr/>
          </p:nvSpPr>
          <p:spPr>
            <a:xfrm>
              <a:off x="1970627" y="2105676"/>
              <a:ext cx="1297053" cy="327572"/>
            </a:xfrm>
            <a:prstGeom prst="rect">
              <a:avLst/>
            </a:prstGeom>
            <a:noFill/>
          </p:spPr>
          <p:txBody>
            <a:bodyPr wrap="square" rtlCol="0">
              <a:spAutoFit/>
            </a:bodyPr>
            <a:lstStyle/>
            <a:p>
              <a:r>
                <a:rPr kumimoji="1" lang="ja-JP" altLang="en-US" sz="714" b="1" dirty="0"/>
                <a:t>①防災減災タイプ</a:t>
              </a:r>
              <a:endParaRPr kumimoji="1" lang="en-US" altLang="ja-JP" sz="714" b="1" dirty="0"/>
            </a:p>
            <a:p>
              <a:r>
                <a:rPr kumimoji="1" lang="ja-JP" altLang="en-US" sz="714" b="1" dirty="0"/>
                <a:t>（危険地区</a:t>
              </a:r>
              <a:r>
                <a:rPr kumimoji="1" lang="en-US" altLang="ja-JP" sz="714" b="1" dirty="0"/>
                <a:t>A B,C</a:t>
              </a:r>
              <a:r>
                <a:rPr kumimoji="1" lang="ja-JP" altLang="en-US" sz="714" b="1" dirty="0"/>
                <a:t>ランク）</a:t>
              </a:r>
            </a:p>
          </p:txBody>
        </p:sp>
        <p:sp>
          <p:nvSpPr>
            <p:cNvPr id="71" name="テキスト ボックス 70">
              <a:extLst>
                <a:ext uri="{FF2B5EF4-FFF2-40B4-BE49-F238E27FC236}">
                  <a16:creationId xmlns:a16="http://schemas.microsoft.com/office/drawing/2014/main" id="{DDAFDC57-0535-4575-8166-3964AB3EFFB6}"/>
                </a:ext>
              </a:extLst>
            </p:cNvPr>
            <p:cNvSpPr txBox="1"/>
            <p:nvPr/>
          </p:nvSpPr>
          <p:spPr>
            <a:xfrm>
              <a:off x="1977936" y="2366319"/>
              <a:ext cx="1240243" cy="327572"/>
            </a:xfrm>
            <a:prstGeom prst="rect">
              <a:avLst/>
            </a:prstGeom>
            <a:noFill/>
          </p:spPr>
          <p:txBody>
            <a:bodyPr wrap="square" rtlCol="0">
              <a:spAutoFit/>
            </a:bodyPr>
            <a:lstStyle/>
            <a:p>
              <a:r>
                <a:rPr kumimoji="1" lang="ja-JP" altLang="en-US" sz="714" b="1" dirty="0"/>
                <a:t>②自然共生タイプ</a:t>
              </a:r>
              <a:endParaRPr kumimoji="1" lang="en-US" altLang="ja-JP" sz="714" b="1" dirty="0"/>
            </a:p>
            <a:p>
              <a:r>
                <a:rPr kumimoji="1" lang="ja-JP" altLang="en-US" sz="714" b="1" dirty="0"/>
                <a:t>（危険地区外）</a:t>
              </a:r>
            </a:p>
          </p:txBody>
        </p:sp>
        <p:sp>
          <p:nvSpPr>
            <p:cNvPr id="72" name="正方形/長方形 71">
              <a:extLst>
                <a:ext uri="{FF2B5EF4-FFF2-40B4-BE49-F238E27FC236}">
                  <a16:creationId xmlns:a16="http://schemas.microsoft.com/office/drawing/2014/main" id="{EA8708A3-992B-42A9-B14A-A2E5A48191AD}"/>
                </a:ext>
              </a:extLst>
            </p:cNvPr>
            <p:cNvSpPr/>
            <p:nvPr/>
          </p:nvSpPr>
          <p:spPr>
            <a:xfrm>
              <a:off x="1728562" y="2392698"/>
              <a:ext cx="264724" cy="113131"/>
            </a:xfrm>
            <a:prstGeom prst="rect">
              <a:avLst/>
            </a:prstGeom>
            <a:solidFill>
              <a:srgbClr val="FF3809">
                <a:alpha val="4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正方形/長方形 84">
              <a:extLst>
                <a:ext uri="{FF2B5EF4-FFF2-40B4-BE49-F238E27FC236}">
                  <a16:creationId xmlns:a16="http://schemas.microsoft.com/office/drawing/2014/main" id="{BF7BA9EC-E1EB-4013-9AF9-0C19B188F600}"/>
                </a:ext>
              </a:extLst>
            </p:cNvPr>
            <p:cNvSpPr/>
            <p:nvPr/>
          </p:nvSpPr>
          <p:spPr>
            <a:xfrm>
              <a:off x="1721115" y="2141738"/>
              <a:ext cx="264724" cy="113131"/>
            </a:xfrm>
            <a:prstGeom prst="rect">
              <a:avLst/>
            </a:prstGeom>
            <a:solidFill>
              <a:srgbClr val="FF66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6" name="正方形/長方形 85">
              <a:extLst>
                <a:ext uri="{FF2B5EF4-FFF2-40B4-BE49-F238E27FC236}">
                  <a16:creationId xmlns:a16="http://schemas.microsoft.com/office/drawing/2014/main" id="{214420F5-A901-47A0-98D4-30D6DC77A090}"/>
                </a:ext>
              </a:extLst>
            </p:cNvPr>
            <p:cNvSpPr/>
            <p:nvPr/>
          </p:nvSpPr>
          <p:spPr>
            <a:xfrm>
              <a:off x="1723119" y="1135485"/>
              <a:ext cx="264724" cy="113131"/>
            </a:xfrm>
            <a:prstGeom prst="rect">
              <a:avLst/>
            </a:prstGeom>
            <a:solidFill>
              <a:srgbClr val="421E06">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正方形/長方形 86">
              <a:extLst>
                <a:ext uri="{FF2B5EF4-FFF2-40B4-BE49-F238E27FC236}">
                  <a16:creationId xmlns:a16="http://schemas.microsoft.com/office/drawing/2014/main" id="{A7F4867F-ABF6-4763-A33F-FE555BE18E11}"/>
                </a:ext>
              </a:extLst>
            </p:cNvPr>
            <p:cNvSpPr/>
            <p:nvPr/>
          </p:nvSpPr>
          <p:spPr>
            <a:xfrm>
              <a:off x="1724900" y="1400540"/>
              <a:ext cx="264724" cy="113131"/>
            </a:xfrm>
            <a:prstGeom prst="rect">
              <a:avLst/>
            </a:prstGeom>
            <a:solidFill>
              <a:srgbClr val="A27B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8" name="正方形/長方形 87">
              <a:extLst>
                <a:ext uri="{FF2B5EF4-FFF2-40B4-BE49-F238E27FC236}">
                  <a16:creationId xmlns:a16="http://schemas.microsoft.com/office/drawing/2014/main" id="{2848C53E-AE6A-4479-B633-6032166BEAF5}"/>
                </a:ext>
              </a:extLst>
            </p:cNvPr>
            <p:cNvSpPr/>
            <p:nvPr/>
          </p:nvSpPr>
          <p:spPr>
            <a:xfrm>
              <a:off x="1721318" y="1662105"/>
              <a:ext cx="264724" cy="113131"/>
            </a:xfrm>
            <a:prstGeom prst="rect">
              <a:avLst/>
            </a:prstGeom>
            <a:solidFill>
              <a:srgbClr val="DD8E19">
                <a:alpha val="5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Tree>
    <p:extLst>
      <p:ext uri="{BB962C8B-B14F-4D97-AF65-F5344CB8AC3E}">
        <p14:creationId xmlns:p14="http://schemas.microsoft.com/office/powerpoint/2010/main" val="55318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68CD1CE-E9EA-4E0E-B3EB-2C598AEC0896}"/>
              </a:ext>
            </a:extLst>
          </p:cNvPr>
          <p:cNvPicPr>
            <a:picLocks noChangeAspect="1"/>
          </p:cNvPicPr>
          <p:nvPr/>
        </p:nvPicPr>
        <p:blipFill rotWithShape="1">
          <a:blip r:embed="rId2">
            <a:extLst>
              <a:ext uri="{28A0092B-C50C-407E-A947-70E740481C1C}">
                <a14:useLocalDpi xmlns:a14="http://schemas.microsoft.com/office/drawing/2010/main" val="0"/>
              </a:ext>
            </a:extLst>
          </a:blip>
          <a:srcRect b="5582"/>
          <a:stretch/>
        </p:blipFill>
        <p:spPr>
          <a:xfrm>
            <a:off x="-24842" y="711773"/>
            <a:ext cx="9208659" cy="6126870"/>
          </a:xfrm>
          <a:prstGeom prst="rect">
            <a:avLst/>
          </a:prstGeom>
        </p:spPr>
      </p:pic>
      <p:pic>
        <p:nvPicPr>
          <p:cNvPr id="207" name="図 206">
            <a:extLst>
              <a:ext uri="{FF2B5EF4-FFF2-40B4-BE49-F238E27FC236}">
                <a16:creationId xmlns:a16="http://schemas.microsoft.com/office/drawing/2014/main" id="{15FA163B-D84D-42BF-A8C4-236825FF8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9748" y="2868501"/>
            <a:ext cx="683986" cy="725714"/>
          </a:xfrm>
          <a:prstGeom prst="rect">
            <a:avLst/>
          </a:prstGeom>
        </p:spPr>
      </p:pic>
      <p:sp>
        <p:nvSpPr>
          <p:cNvPr id="41" name="スライド番号プレースホルダー 10">
            <a:extLst>
              <a:ext uri="{FF2B5EF4-FFF2-40B4-BE49-F238E27FC236}">
                <a16:creationId xmlns:a16="http://schemas.microsoft.com/office/drawing/2014/main" id="{20311500-38D3-4D5C-B734-C8FB118CBFE9}"/>
              </a:ext>
            </a:extLst>
          </p:cNvPr>
          <p:cNvSpPr>
            <a:spLocks noGrp="1"/>
          </p:cNvSpPr>
          <p:nvPr>
            <p:ph type="sldNum" sz="quarter" idx="12"/>
          </p:nvPr>
        </p:nvSpPr>
        <p:spPr>
          <a:xfrm>
            <a:off x="7613260" y="6519035"/>
            <a:ext cx="2228850" cy="365125"/>
          </a:xfrm>
        </p:spPr>
        <p:txBody>
          <a:bodyPr/>
          <a:lstStyle/>
          <a:p>
            <a:r>
              <a:rPr kumimoji="1" lang="en-US" altLang="ja-JP" sz="2000" b="1" dirty="0"/>
              <a:t>48</a:t>
            </a:r>
            <a:endParaRPr kumimoji="1" lang="ja-JP" altLang="en-US" sz="2000" b="1" dirty="0"/>
          </a:p>
        </p:txBody>
      </p:sp>
      <p:sp>
        <p:nvSpPr>
          <p:cNvPr id="40" name="正方形/長方形 39">
            <a:extLst>
              <a:ext uri="{FF2B5EF4-FFF2-40B4-BE49-F238E27FC236}">
                <a16:creationId xmlns:a16="http://schemas.microsoft.com/office/drawing/2014/main" id="{7C412260-2B45-4593-B42E-03393A157244}"/>
              </a:ext>
            </a:extLst>
          </p:cNvPr>
          <p:cNvSpPr/>
          <p:nvPr/>
        </p:nvSpPr>
        <p:spPr>
          <a:xfrm>
            <a:off x="0" y="3592"/>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大阪府 森づくり推進アクションプラン　ゾーニング図（その４）（中部・南河内地域）</a:t>
            </a:r>
            <a:endParaRPr kumimoji="1" lang="ja-JP" altLang="en-US" b="1" dirty="0">
              <a:latin typeface="BIZ UDゴシック" panose="020B0400000000000000" pitchFamily="49" charset="-128"/>
              <a:ea typeface="BIZ UDゴシック" panose="020B0400000000000000" pitchFamily="49" charset="-128"/>
            </a:endParaRPr>
          </a:p>
        </p:txBody>
      </p:sp>
      <p:grpSp>
        <p:nvGrpSpPr>
          <p:cNvPr id="44" name="グループ化 43">
            <a:extLst>
              <a:ext uri="{FF2B5EF4-FFF2-40B4-BE49-F238E27FC236}">
                <a16:creationId xmlns:a16="http://schemas.microsoft.com/office/drawing/2014/main" id="{9ED4634C-3CB3-44F9-AA22-1FA1A11AA833}"/>
              </a:ext>
            </a:extLst>
          </p:cNvPr>
          <p:cNvGrpSpPr/>
          <p:nvPr/>
        </p:nvGrpSpPr>
        <p:grpSpPr>
          <a:xfrm>
            <a:off x="6802444" y="515392"/>
            <a:ext cx="3202318" cy="2254319"/>
            <a:chOff x="65362" y="720654"/>
            <a:chExt cx="3202318" cy="2254319"/>
          </a:xfrm>
        </p:grpSpPr>
        <p:sp>
          <p:nvSpPr>
            <p:cNvPr id="45" name="正方形/長方形 44">
              <a:extLst>
                <a:ext uri="{FF2B5EF4-FFF2-40B4-BE49-F238E27FC236}">
                  <a16:creationId xmlns:a16="http://schemas.microsoft.com/office/drawing/2014/main" id="{D7C1DE1F-E384-4D1B-98E8-9D9A2AE1E9BE}"/>
                </a:ext>
              </a:extLst>
            </p:cNvPr>
            <p:cNvSpPr/>
            <p:nvPr/>
          </p:nvSpPr>
          <p:spPr>
            <a:xfrm>
              <a:off x="65362" y="734526"/>
              <a:ext cx="3050827" cy="2212801"/>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6" name="テキスト ボックス 45">
              <a:extLst>
                <a:ext uri="{FF2B5EF4-FFF2-40B4-BE49-F238E27FC236}">
                  <a16:creationId xmlns:a16="http://schemas.microsoft.com/office/drawing/2014/main" id="{1399F534-312B-4535-8C58-04727DD89666}"/>
                </a:ext>
              </a:extLst>
            </p:cNvPr>
            <p:cNvSpPr txBox="1"/>
            <p:nvPr/>
          </p:nvSpPr>
          <p:spPr>
            <a:xfrm>
              <a:off x="66797" y="720654"/>
              <a:ext cx="438089" cy="223810"/>
            </a:xfrm>
            <a:prstGeom prst="rect">
              <a:avLst/>
            </a:prstGeom>
            <a:noFill/>
          </p:spPr>
          <p:txBody>
            <a:bodyPr wrap="square" rtlCol="0">
              <a:spAutoFit/>
            </a:bodyPr>
            <a:lstStyle/>
            <a:p>
              <a:r>
                <a:rPr lang="ja-JP" altLang="en-US" sz="786" b="1" dirty="0"/>
                <a:t>凡 例</a:t>
              </a:r>
              <a:endParaRPr kumimoji="1" lang="ja-JP" altLang="en-US" sz="786" b="1" dirty="0"/>
            </a:p>
          </p:txBody>
        </p:sp>
        <p:sp>
          <p:nvSpPr>
            <p:cNvPr id="47" name="正方形/長方形 46">
              <a:extLst>
                <a:ext uri="{FF2B5EF4-FFF2-40B4-BE49-F238E27FC236}">
                  <a16:creationId xmlns:a16="http://schemas.microsoft.com/office/drawing/2014/main" id="{8C79A78F-7D46-439E-812D-CC3F465DFBA2}"/>
                </a:ext>
              </a:extLst>
            </p:cNvPr>
            <p:cNvSpPr/>
            <p:nvPr/>
          </p:nvSpPr>
          <p:spPr>
            <a:xfrm>
              <a:off x="112285"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テキスト ボックス 47">
              <a:extLst>
                <a:ext uri="{FF2B5EF4-FFF2-40B4-BE49-F238E27FC236}">
                  <a16:creationId xmlns:a16="http://schemas.microsoft.com/office/drawing/2014/main" id="{273EDD49-A461-4D7A-B4E6-41B5D7AF0BDC}"/>
                </a:ext>
              </a:extLst>
            </p:cNvPr>
            <p:cNvSpPr txBox="1"/>
            <p:nvPr/>
          </p:nvSpPr>
          <p:spPr>
            <a:xfrm>
              <a:off x="342046" y="892309"/>
              <a:ext cx="779418" cy="223810"/>
            </a:xfrm>
            <a:prstGeom prst="rect">
              <a:avLst/>
            </a:prstGeom>
            <a:noFill/>
          </p:spPr>
          <p:txBody>
            <a:bodyPr wrap="square" rtlCol="0">
              <a:spAutoFit/>
            </a:bodyPr>
            <a:lstStyle/>
            <a:p>
              <a:r>
                <a:rPr kumimoji="1" lang="ja-JP" altLang="en-US" sz="786" b="1" dirty="0"/>
                <a:t>資源循環林</a:t>
              </a:r>
            </a:p>
          </p:txBody>
        </p:sp>
        <p:sp>
          <p:nvSpPr>
            <p:cNvPr id="49" name="テキスト ボックス 48">
              <a:extLst>
                <a:ext uri="{FF2B5EF4-FFF2-40B4-BE49-F238E27FC236}">
                  <a16:creationId xmlns:a16="http://schemas.microsoft.com/office/drawing/2014/main" id="{4328075C-23F4-4131-B6FE-30FF2A011C5D}"/>
                </a:ext>
              </a:extLst>
            </p:cNvPr>
            <p:cNvSpPr txBox="1"/>
            <p:nvPr/>
          </p:nvSpPr>
          <p:spPr>
            <a:xfrm>
              <a:off x="456320" y="1100610"/>
              <a:ext cx="1201699"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0" name="テキスト ボックス 49">
              <a:extLst>
                <a:ext uri="{FF2B5EF4-FFF2-40B4-BE49-F238E27FC236}">
                  <a16:creationId xmlns:a16="http://schemas.microsoft.com/office/drawing/2014/main" id="{AFE1019C-B66D-4DE3-B4F0-8FD599C421DC}"/>
                </a:ext>
              </a:extLst>
            </p:cNvPr>
            <p:cNvSpPr txBox="1"/>
            <p:nvPr/>
          </p:nvSpPr>
          <p:spPr>
            <a:xfrm>
              <a:off x="456320" y="1362997"/>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51" name="テキスト ボックス 50">
              <a:extLst>
                <a:ext uri="{FF2B5EF4-FFF2-40B4-BE49-F238E27FC236}">
                  <a16:creationId xmlns:a16="http://schemas.microsoft.com/office/drawing/2014/main" id="{7367C490-F10E-4393-8A0E-BBD782068369}"/>
                </a:ext>
              </a:extLst>
            </p:cNvPr>
            <p:cNvSpPr txBox="1"/>
            <p:nvPr/>
          </p:nvSpPr>
          <p:spPr>
            <a:xfrm>
              <a:off x="448266" y="1621372"/>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52" name="正方形/長方形 51">
              <a:extLst>
                <a:ext uri="{FF2B5EF4-FFF2-40B4-BE49-F238E27FC236}">
                  <a16:creationId xmlns:a16="http://schemas.microsoft.com/office/drawing/2014/main" id="{DB1B2ACA-D9ED-4E58-98C4-ABA680EAD416}"/>
                </a:ext>
              </a:extLst>
            </p:cNvPr>
            <p:cNvSpPr/>
            <p:nvPr/>
          </p:nvSpPr>
          <p:spPr>
            <a:xfrm>
              <a:off x="105398" y="1922247"/>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テキスト ボックス 52">
              <a:extLst>
                <a:ext uri="{FF2B5EF4-FFF2-40B4-BE49-F238E27FC236}">
                  <a16:creationId xmlns:a16="http://schemas.microsoft.com/office/drawing/2014/main" id="{A49D71B5-7075-44C6-8D57-F9C993ABEEB8}"/>
                </a:ext>
              </a:extLst>
            </p:cNvPr>
            <p:cNvSpPr txBox="1"/>
            <p:nvPr/>
          </p:nvSpPr>
          <p:spPr>
            <a:xfrm>
              <a:off x="335157" y="1892027"/>
              <a:ext cx="1201689" cy="213264"/>
            </a:xfrm>
            <a:prstGeom prst="rect">
              <a:avLst/>
            </a:prstGeom>
            <a:noFill/>
          </p:spPr>
          <p:txBody>
            <a:bodyPr wrap="square" rtlCol="0">
              <a:spAutoFit/>
            </a:bodyPr>
            <a:lstStyle/>
            <a:p>
              <a:r>
                <a:rPr kumimoji="1" lang="ja-JP" altLang="en-US" sz="786" b="1" dirty="0"/>
                <a:t>広葉樹林への誘導転換</a:t>
              </a:r>
            </a:p>
          </p:txBody>
        </p:sp>
        <p:sp>
          <p:nvSpPr>
            <p:cNvPr id="54" name="テキスト ボックス 53">
              <a:extLst>
                <a:ext uri="{FF2B5EF4-FFF2-40B4-BE49-F238E27FC236}">
                  <a16:creationId xmlns:a16="http://schemas.microsoft.com/office/drawing/2014/main" id="{DE380ECF-EE50-455C-8067-E5B94600D446}"/>
                </a:ext>
              </a:extLst>
            </p:cNvPr>
            <p:cNvSpPr txBox="1"/>
            <p:nvPr/>
          </p:nvSpPr>
          <p:spPr>
            <a:xfrm>
              <a:off x="455929" y="2100328"/>
              <a:ext cx="1149814" cy="442908"/>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5" name="テキスト ボックス 54">
              <a:extLst>
                <a:ext uri="{FF2B5EF4-FFF2-40B4-BE49-F238E27FC236}">
                  <a16:creationId xmlns:a16="http://schemas.microsoft.com/office/drawing/2014/main" id="{24E777DE-7935-4507-BF44-1664C19151CF}"/>
                </a:ext>
              </a:extLst>
            </p:cNvPr>
            <p:cNvSpPr txBox="1"/>
            <p:nvPr/>
          </p:nvSpPr>
          <p:spPr>
            <a:xfrm>
              <a:off x="455929" y="2380608"/>
              <a:ext cx="1240243" cy="327572"/>
            </a:xfrm>
            <a:prstGeom prst="rect">
              <a:avLst/>
            </a:prstGeom>
            <a:noFill/>
          </p:spPr>
          <p:txBody>
            <a:bodyPr wrap="square" rtlCol="0">
              <a:spAutoFit/>
            </a:bodyPr>
            <a:lstStyle/>
            <a:p>
              <a:r>
                <a:rPr kumimoji="1" lang="ja-JP" altLang="en-US" sz="714" b="1" dirty="0"/>
                <a:t>②林相転換推進タイプ（危険地区</a:t>
              </a:r>
              <a:r>
                <a:rPr kumimoji="1" lang="en-US" altLang="ja-JP" sz="714" b="1" dirty="0"/>
                <a:t>B,C</a:t>
              </a:r>
              <a:r>
                <a:rPr kumimoji="1" lang="ja-JP" altLang="en-US" sz="714" b="1" dirty="0"/>
                <a:t>ランク）</a:t>
              </a:r>
            </a:p>
          </p:txBody>
        </p:sp>
        <p:sp>
          <p:nvSpPr>
            <p:cNvPr id="56" name="テキスト ボックス 55">
              <a:extLst>
                <a:ext uri="{FF2B5EF4-FFF2-40B4-BE49-F238E27FC236}">
                  <a16:creationId xmlns:a16="http://schemas.microsoft.com/office/drawing/2014/main" id="{9AA9FEED-6C2F-4AF0-AEA1-7AB33CCEB6EE}"/>
                </a:ext>
              </a:extLst>
            </p:cNvPr>
            <p:cNvSpPr txBox="1"/>
            <p:nvPr/>
          </p:nvSpPr>
          <p:spPr>
            <a:xfrm>
              <a:off x="453724" y="2647401"/>
              <a:ext cx="1240243" cy="327572"/>
            </a:xfrm>
            <a:prstGeom prst="rect">
              <a:avLst/>
            </a:prstGeom>
            <a:noFill/>
          </p:spPr>
          <p:txBody>
            <a:bodyPr wrap="square" rtlCol="0">
              <a:spAutoFit/>
            </a:bodyPr>
            <a:lstStyle/>
            <a:p>
              <a:r>
                <a:rPr kumimoji="1" lang="ja-JP" altLang="en-US" sz="714" b="1" dirty="0"/>
                <a:t>③自然共生タイプ</a:t>
              </a:r>
              <a:endParaRPr kumimoji="1" lang="en-US" altLang="ja-JP" sz="714" b="1" dirty="0"/>
            </a:p>
            <a:p>
              <a:r>
                <a:rPr kumimoji="1" lang="ja-JP" altLang="en-US" sz="714" b="1" dirty="0"/>
                <a:t>（危険地区外）</a:t>
              </a:r>
            </a:p>
          </p:txBody>
        </p:sp>
        <p:sp>
          <p:nvSpPr>
            <p:cNvPr id="57" name="正方形/長方形 56">
              <a:extLst>
                <a:ext uri="{FF2B5EF4-FFF2-40B4-BE49-F238E27FC236}">
                  <a16:creationId xmlns:a16="http://schemas.microsoft.com/office/drawing/2014/main" id="{2D79BE85-A0DC-43FF-9EDF-231281AD5063}"/>
                </a:ext>
              </a:extLst>
            </p:cNvPr>
            <p:cNvSpPr/>
            <p:nvPr/>
          </p:nvSpPr>
          <p:spPr>
            <a:xfrm>
              <a:off x="216854" y="2147555"/>
              <a:ext cx="264724" cy="113131"/>
            </a:xfrm>
            <a:prstGeom prst="rect">
              <a:avLst/>
            </a:prstGeom>
            <a:solidFill>
              <a:srgbClr val="44065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8" name="正方形/長方形 57">
              <a:extLst>
                <a:ext uri="{FF2B5EF4-FFF2-40B4-BE49-F238E27FC236}">
                  <a16:creationId xmlns:a16="http://schemas.microsoft.com/office/drawing/2014/main" id="{1DB70794-4692-4AEB-9426-48795A8187EC}"/>
                </a:ext>
              </a:extLst>
            </p:cNvPr>
            <p:cNvSpPr/>
            <p:nvPr/>
          </p:nvSpPr>
          <p:spPr>
            <a:xfrm>
              <a:off x="216853" y="2414134"/>
              <a:ext cx="264724" cy="113131"/>
            </a:xfrm>
            <a:prstGeom prst="rect">
              <a:avLst/>
            </a:prstGeom>
            <a:solidFill>
              <a:srgbClr val="8B4184">
                <a:alpha val="7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正方形/長方形 58">
              <a:extLst>
                <a:ext uri="{FF2B5EF4-FFF2-40B4-BE49-F238E27FC236}">
                  <a16:creationId xmlns:a16="http://schemas.microsoft.com/office/drawing/2014/main" id="{96F9133E-86A1-4735-92D3-32925ECB7C45}"/>
                </a:ext>
              </a:extLst>
            </p:cNvPr>
            <p:cNvSpPr/>
            <p:nvPr/>
          </p:nvSpPr>
          <p:spPr>
            <a:xfrm>
              <a:off x="217652" y="2681411"/>
              <a:ext cx="264724" cy="113131"/>
            </a:xfrm>
            <a:prstGeom prst="rect">
              <a:avLst/>
            </a:prstGeom>
            <a:solidFill>
              <a:srgbClr val="C634B5">
                <a:alpha val="4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5520D69B-1435-4BF3-B065-4F48F565FB20}"/>
                </a:ext>
              </a:extLst>
            </p:cNvPr>
            <p:cNvSpPr/>
            <p:nvPr/>
          </p:nvSpPr>
          <p:spPr>
            <a:xfrm>
              <a:off x="216853" y="1136136"/>
              <a:ext cx="264724" cy="113131"/>
            </a:xfrm>
            <a:prstGeom prst="rect">
              <a:avLst/>
            </a:prstGeom>
            <a:solidFill>
              <a:srgbClr val="2E4636">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 name="正方形/長方形 60">
              <a:extLst>
                <a:ext uri="{FF2B5EF4-FFF2-40B4-BE49-F238E27FC236}">
                  <a16:creationId xmlns:a16="http://schemas.microsoft.com/office/drawing/2014/main" id="{2690C44F-14DE-4007-9C5C-A7B9762DA10E}"/>
                </a:ext>
              </a:extLst>
            </p:cNvPr>
            <p:cNvSpPr/>
            <p:nvPr/>
          </p:nvSpPr>
          <p:spPr>
            <a:xfrm>
              <a:off x="216852" y="1398269"/>
              <a:ext cx="264724" cy="113131"/>
            </a:xfrm>
            <a:prstGeom prst="rect">
              <a:avLst/>
            </a:prstGeom>
            <a:solidFill>
              <a:srgbClr val="307C4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正方形/長方形 61">
              <a:extLst>
                <a:ext uri="{FF2B5EF4-FFF2-40B4-BE49-F238E27FC236}">
                  <a16:creationId xmlns:a16="http://schemas.microsoft.com/office/drawing/2014/main" id="{FB048C71-535A-417E-AA09-0CC47EF7A1C7}"/>
                </a:ext>
              </a:extLst>
            </p:cNvPr>
            <p:cNvSpPr/>
            <p:nvPr/>
          </p:nvSpPr>
          <p:spPr>
            <a:xfrm>
              <a:off x="215185" y="1662769"/>
              <a:ext cx="264724" cy="113131"/>
            </a:xfrm>
            <a:prstGeom prst="rect">
              <a:avLst/>
            </a:prstGeom>
            <a:solidFill>
              <a:srgbClr val="71D1A3">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 name="正方形/長方形 62">
              <a:extLst>
                <a:ext uri="{FF2B5EF4-FFF2-40B4-BE49-F238E27FC236}">
                  <a16:creationId xmlns:a16="http://schemas.microsoft.com/office/drawing/2014/main" id="{C66E1F19-B29C-4C92-A1F5-898A90F713EF}"/>
                </a:ext>
              </a:extLst>
            </p:cNvPr>
            <p:cNvSpPr/>
            <p:nvPr/>
          </p:nvSpPr>
          <p:spPr>
            <a:xfrm>
              <a:off x="1615842"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テキスト ボックス 63">
              <a:extLst>
                <a:ext uri="{FF2B5EF4-FFF2-40B4-BE49-F238E27FC236}">
                  <a16:creationId xmlns:a16="http://schemas.microsoft.com/office/drawing/2014/main" id="{96D717E1-E786-4ACF-B6DF-0BC87AAC2AC6}"/>
                </a:ext>
              </a:extLst>
            </p:cNvPr>
            <p:cNvSpPr txBox="1"/>
            <p:nvPr/>
          </p:nvSpPr>
          <p:spPr>
            <a:xfrm>
              <a:off x="1845602" y="892309"/>
              <a:ext cx="1149814" cy="223810"/>
            </a:xfrm>
            <a:prstGeom prst="rect">
              <a:avLst/>
            </a:prstGeom>
            <a:noFill/>
          </p:spPr>
          <p:txBody>
            <a:bodyPr wrap="square" rtlCol="0">
              <a:spAutoFit/>
            </a:bodyPr>
            <a:lstStyle/>
            <a:p>
              <a:r>
                <a:rPr kumimoji="1" lang="ja-JP" altLang="en-US" sz="786" b="1" dirty="0"/>
                <a:t>資源管理林</a:t>
              </a:r>
            </a:p>
          </p:txBody>
        </p:sp>
        <p:sp>
          <p:nvSpPr>
            <p:cNvPr id="65" name="テキスト ボックス 64">
              <a:extLst>
                <a:ext uri="{FF2B5EF4-FFF2-40B4-BE49-F238E27FC236}">
                  <a16:creationId xmlns:a16="http://schemas.microsoft.com/office/drawing/2014/main" id="{5E9953DE-E3D7-4F67-BF4D-8BE7E0955BDF}"/>
                </a:ext>
              </a:extLst>
            </p:cNvPr>
            <p:cNvSpPr txBox="1"/>
            <p:nvPr/>
          </p:nvSpPr>
          <p:spPr>
            <a:xfrm>
              <a:off x="1966374" y="1100610"/>
              <a:ext cx="1231091"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66" name="テキスト ボックス 65">
              <a:extLst>
                <a:ext uri="{FF2B5EF4-FFF2-40B4-BE49-F238E27FC236}">
                  <a16:creationId xmlns:a16="http://schemas.microsoft.com/office/drawing/2014/main" id="{BEEF3A51-8121-4FF3-A6D7-8E539B8EA7AA}"/>
                </a:ext>
              </a:extLst>
            </p:cNvPr>
            <p:cNvSpPr txBox="1"/>
            <p:nvPr/>
          </p:nvSpPr>
          <p:spPr>
            <a:xfrm>
              <a:off x="1966374" y="1371564"/>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67" name="テキスト ボックス 66">
              <a:extLst>
                <a:ext uri="{FF2B5EF4-FFF2-40B4-BE49-F238E27FC236}">
                  <a16:creationId xmlns:a16="http://schemas.microsoft.com/office/drawing/2014/main" id="{29A2E563-5D15-49A4-8C09-1D7495C8D0D9}"/>
                </a:ext>
              </a:extLst>
            </p:cNvPr>
            <p:cNvSpPr txBox="1"/>
            <p:nvPr/>
          </p:nvSpPr>
          <p:spPr>
            <a:xfrm>
              <a:off x="1964168" y="1633748"/>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68" name="正方形/長方形 67">
              <a:extLst>
                <a:ext uri="{FF2B5EF4-FFF2-40B4-BE49-F238E27FC236}">
                  <a16:creationId xmlns:a16="http://schemas.microsoft.com/office/drawing/2014/main" id="{B7C9B4BF-2368-419B-BA85-C1D34CEE310D}"/>
                </a:ext>
              </a:extLst>
            </p:cNvPr>
            <p:cNvSpPr/>
            <p:nvPr/>
          </p:nvSpPr>
          <p:spPr>
            <a:xfrm>
              <a:off x="1618145" y="1913316"/>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 name="テキスト ボックス 68">
              <a:extLst>
                <a:ext uri="{FF2B5EF4-FFF2-40B4-BE49-F238E27FC236}">
                  <a16:creationId xmlns:a16="http://schemas.microsoft.com/office/drawing/2014/main" id="{9056BF78-DDBB-4F72-B82E-52AA00FB4A93}"/>
                </a:ext>
              </a:extLst>
            </p:cNvPr>
            <p:cNvSpPr txBox="1"/>
            <p:nvPr/>
          </p:nvSpPr>
          <p:spPr>
            <a:xfrm>
              <a:off x="1840596" y="1883096"/>
              <a:ext cx="1149814" cy="223810"/>
            </a:xfrm>
            <a:prstGeom prst="rect">
              <a:avLst/>
            </a:prstGeom>
            <a:noFill/>
          </p:spPr>
          <p:txBody>
            <a:bodyPr wrap="square" rtlCol="0">
              <a:spAutoFit/>
            </a:bodyPr>
            <a:lstStyle/>
            <a:p>
              <a:r>
                <a:rPr kumimoji="1" lang="ja-JP" altLang="en-US" sz="786" b="1" dirty="0"/>
                <a:t>自然遷移林</a:t>
              </a:r>
            </a:p>
          </p:txBody>
        </p:sp>
        <p:sp>
          <p:nvSpPr>
            <p:cNvPr id="70" name="テキスト ボックス 69">
              <a:extLst>
                <a:ext uri="{FF2B5EF4-FFF2-40B4-BE49-F238E27FC236}">
                  <a16:creationId xmlns:a16="http://schemas.microsoft.com/office/drawing/2014/main" id="{2354DF1B-3D01-4221-8B89-3E6F4F2E7987}"/>
                </a:ext>
              </a:extLst>
            </p:cNvPr>
            <p:cNvSpPr txBox="1"/>
            <p:nvPr/>
          </p:nvSpPr>
          <p:spPr>
            <a:xfrm>
              <a:off x="1970627" y="2105676"/>
              <a:ext cx="1297053" cy="327572"/>
            </a:xfrm>
            <a:prstGeom prst="rect">
              <a:avLst/>
            </a:prstGeom>
            <a:noFill/>
          </p:spPr>
          <p:txBody>
            <a:bodyPr wrap="square" rtlCol="0">
              <a:spAutoFit/>
            </a:bodyPr>
            <a:lstStyle/>
            <a:p>
              <a:r>
                <a:rPr kumimoji="1" lang="ja-JP" altLang="en-US" sz="714" b="1" dirty="0"/>
                <a:t>①防災減災タイプ</a:t>
              </a:r>
              <a:endParaRPr kumimoji="1" lang="en-US" altLang="ja-JP" sz="714" b="1" dirty="0"/>
            </a:p>
            <a:p>
              <a:r>
                <a:rPr kumimoji="1" lang="ja-JP" altLang="en-US" sz="714" b="1" dirty="0"/>
                <a:t>（危険地区</a:t>
              </a:r>
              <a:r>
                <a:rPr kumimoji="1" lang="en-US" altLang="ja-JP" sz="714" b="1" dirty="0"/>
                <a:t>A B,C</a:t>
              </a:r>
              <a:r>
                <a:rPr kumimoji="1" lang="ja-JP" altLang="en-US" sz="714" b="1" dirty="0"/>
                <a:t>ランク）</a:t>
              </a:r>
            </a:p>
          </p:txBody>
        </p:sp>
        <p:sp>
          <p:nvSpPr>
            <p:cNvPr id="71" name="テキスト ボックス 70">
              <a:extLst>
                <a:ext uri="{FF2B5EF4-FFF2-40B4-BE49-F238E27FC236}">
                  <a16:creationId xmlns:a16="http://schemas.microsoft.com/office/drawing/2014/main" id="{48A761A0-1C3F-4134-A001-DC852D891174}"/>
                </a:ext>
              </a:extLst>
            </p:cNvPr>
            <p:cNvSpPr txBox="1"/>
            <p:nvPr/>
          </p:nvSpPr>
          <p:spPr>
            <a:xfrm>
              <a:off x="1977936" y="2366319"/>
              <a:ext cx="1240243" cy="327572"/>
            </a:xfrm>
            <a:prstGeom prst="rect">
              <a:avLst/>
            </a:prstGeom>
            <a:noFill/>
          </p:spPr>
          <p:txBody>
            <a:bodyPr wrap="square" rtlCol="0">
              <a:spAutoFit/>
            </a:bodyPr>
            <a:lstStyle/>
            <a:p>
              <a:r>
                <a:rPr kumimoji="1" lang="ja-JP" altLang="en-US" sz="714" b="1" dirty="0"/>
                <a:t>②自然共生タイプ</a:t>
              </a:r>
              <a:endParaRPr kumimoji="1" lang="en-US" altLang="ja-JP" sz="714" b="1" dirty="0"/>
            </a:p>
            <a:p>
              <a:r>
                <a:rPr kumimoji="1" lang="ja-JP" altLang="en-US" sz="714" b="1" dirty="0"/>
                <a:t>（危険地区外）</a:t>
              </a:r>
            </a:p>
          </p:txBody>
        </p:sp>
        <p:sp>
          <p:nvSpPr>
            <p:cNvPr id="72" name="正方形/長方形 71">
              <a:extLst>
                <a:ext uri="{FF2B5EF4-FFF2-40B4-BE49-F238E27FC236}">
                  <a16:creationId xmlns:a16="http://schemas.microsoft.com/office/drawing/2014/main" id="{F64319BD-CDA8-41FD-BA32-7ED1F1E87EB5}"/>
                </a:ext>
              </a:extLst>
            </p:cNvPr>
            <p:cNvSpPr/>
            <p:nvPr/>
          </p:nvSpPr>
          <p:spPr>
            <a:xfrm>
              <a:off x="1728562" y="2392698"/>
              <a:ext cx="264724" cy="113131"/>
            </a:xfrm>
            <a:prstGeom prst="rect">
              <a:avLst/>
            </a:prstGeom>
            <a:solidFill>
              <a:srgbClr val="FF3809">
                <a:alpha val="4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正方形/長方形 84">
              <a:extLst>
                <a:ext uri="{FF2B5EF4-FFF2-40B4-BE49-F238E27FC236}">
                  <a16:creationId xmlns:a16="http://schemas.microsoft.com/office/drawing/2014/main" id="{D5905A98-556E-4CC5-98C2-0134C4A6A02E}"/>
                </a:ext>
              </a:extLst>
            </p:cNvPr>
            <p:cNvSpPr/>
            <p:nvPr/>
          </p:nvSpPr>
          <p:spPr>
            <a:xfrm>
              <a:off x="1721115" y="2141738"/>
              <a:ext cx="264724" cy="113131"/>
            </a:xfrm>
            <a:prstGeom prst="rect">
              <a:avLst/>
            </a:prstGeom>
            <a:solidFill>
              <a:srgbClr val="FF66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6" name="正方形/長方形 85">
              <a:extLst>
                <a:ext uri="{FF2B5EF4-FFF2-40B4-BE49-F238E27FC236}">
                  <a16:creationId xmlns:a16="http://schemas.microsoft.com/office/drawing/2014/main" id="{4FAD01F3-DFD5-47C7-BE5A-4BD9E24BC668}"/>
                </a:ext>
              </a:extLst>
            </p:cNvPr>
            <p:cNvSpPr/>
            <p:nvPr/>
          </p:nvSpPr>
          <p:spPr>
            <a:xfrm>
              <a:off x="1723119" y="1135485"/>
              <a:ext cx="264724" cy="113131"/>
            </a:xfrm>
            <a:prstGeom prst="rect">
              <a:avLst/>
            </a:prstGeom>
            <a:solidFill>
              <a:srgbClr val="421E06">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正方形/長方形 86">
              <a:extLst>
                <a:ext uri="{FF2B5EF4-FFF2-40B4-BE49-F238E27FC236}">
                  <a16:creationId xmlns:a16="http://schemas.microsoft.com/office/drawing/2014/main" id="{42BDD95D-4AD4-4E58-946F-4719644B44E5}"/>
                </a:ext>
              </a:extLst>
            </p:cNvPr>
            <p:cNvSpPr/>
            <p:nvPr/>
          </p:nvSpPr>
          <p:spPr>
            <a:xfrm>
              <a:off x="1724900" y="1400540"/>
              <a:ext cx="264724" cy="113131"/>
            </a:xfrm>
            <a:prstGeom prst="rect">
              <a:avLst/>
            </a:prstGeom>
            <a:solidFill>
              <a:srgbClr val="A27B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8" name="正方形/長方形 87">
              <a:extLst>
                <a:ext uri="{FF2B5EF4-FFF2-40B4-BE49-F238E27FC236}">
                  <a16:creationId xmlns:a16="http://schemas.microsoft.com/office/drawing/2014/main" id="{65BB349B-55BC-4F90-9802-CC222BB859DC}"/>
                </a:ext>
              </a:extLst>
            </p:cNvPr>
            <p:cNvSpPr/>
            <p:nvPr/>
          </p:nvSpPr>
          <p:spPr>
            <a:xfrm>
              <a:off x="1721318" y="1662105"/>
              <a:ext cx="264724" cy="113131"/>
            </a:xfrm>
            <a:prstGeom prst="rect">
              <a:avLst/>
            </a:prstGeom>
            <a:solidFill>
              <a:srgbClr val="DD8E19">
                <a:alpha val="5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Tree>
    <p:extLst>
      <p:ext uri="{BB962C8B-B14F-4D97-AF65-F5344CB8AC3E}">
        <p14:creationId xmlns:p14="http://schemas.microsoft.com/office/powerpoint/2010/main" val="4111027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8AE182D-E6AA-4CBF-8AEE-92D0B2954006}"/>
              </a:ext>
            </a:extLst>
          </p:cNvPr>
          <p:cNvPicPr>
            <a:picLocks noChangeAspect="1"/>
          </p:cNvPicPr>
          <p:nvPr/>
        </p:nvPicPr>
        <p:blipFill rotWithShape="1">
          <a:blip r:embed="rId2">
            <a:extLst>
              <a:ext uri="{28A0092B-C50C-407E-A947-70E740481C1C}">
                <a14:useLocalDpi xmlns:a14="http://schemas.microsoft.com/office/drawing/2010/main" val="0"/>
              </a:ext>
            </a:extLst>
          </a:blip>
          <a:srcRect t="6762"/>
          <a:stretch/>
        </p:blipFill>
        <p:spPr>
          <a:xfrm>
            <a:off x="534863" y="738422"/>
            <a:ext cx="9212088" cy="6101739"/>
          </a:xfrm>
          <a:prstGeom prst="rect">
            <a:avLst/>
          </a:prstGeom>
        </p:spPr>
      </p:pic>
      <p:pic>
        <p:nvPicPr>
          <p:cNvPr id="207" name="図 206">
            <a:extLst>
              <a:ext uri="{FF2B5EF4-FFF2-40B4-BE49-F238E27FC236}">
                <a16:creationId xmlns:a16="http://schemas.microsoft.com/office/drawing/2014/main" id="{15FA163B-D84D-42BF-A8C4-236825FF8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5806" y="491247"/>
            <a:ext cx="683986" cy="725714"/>
          </a:xfrm>
          <a:prstGeom prst="rect">
            <a:avLst/>
          </a:prstGeom>
        </p:spPr>
      </p:pic>
      <p:sp>
        <p:nvSpPr>
          <p:cNvPr id="41" name="スライド番号プレースホルダー 10">
            <a:extLst>
              <a:ext uri="{FF2B5EF4-FFF2-40B4-BE49-F238E27FC236}">
                <a16:creationId xmlns:a16="http://schemas.microsoft.com/office/drawing/2014/main" id="{20311500-38D3-4D5C-B734-C8FB118CBFE9}"/>
              </a:ext>
            </a:extLst>
          </p:cNvPr>
          <p:cNvSpPr>
            <a:spLocks noGrp="1"/>
          </p:cNvSpPr>
          <p:nvPr>
            <p:ph type="sldNum" sz="quarter" idx="12"/>
          </p:nvPr>
        </p:nvSpPr>
        <p:spPr>
          <a:xfrm>
            <a:off x="7613260" y="6519035"/>
            <a:ext cx="2228850" cy="365125"/>
          </a:xfrm>
        </p:spPr>
        <p:txBody>
          <a:bodyPr/>
          <a:lstStyle/>
          <a:p>
            <a:r>
              <a:rPr kumimoji="1" lang="en-US" altLang="ja-JP" sz="2000" b="1" dirty="0"/>
              <a:t>49</a:t>
            </a:r>
            <a:endParaRPr kumimoji="1" lang="ja-JP" altLang="en-US" sz="2000" b="1" dirty="0"/>
          </a:p>
        </p:txBody>
      </p:sp>
      <p:sp>
        <p:nvSpPr>
          <p:cNvPr id="40" name="正方形/長方形 39">
            <a:extLst>
              <a:ext uri="{FF2B5EF4-FFF2-40B4-BE49-F238E27FC236}">
                <a16:creationId xmlns:a16="http://schemas.microsoft.com/office/drawing/2014/main" id="{FE13E4FE-66A3-4780-AB9C-E1B7028FB4B9}"/>
              </a:ext>
            </a:extLst>
          </p:cNvPr>
          <p:cNvSpPr/>
          <p:nvPr/>
        </p:nvSpPr>
        <p:spPr>
          <a:xfrm>
            <a:off x="0" y="3592"/>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大阪府 森づくり推進アクションプラン　ゾーニング図（その５）（南河内・泉州地域）</a:t>
            </a:r>
            <a:endParaRPr kumimoji="1" lang="ja-JP" altLang="en-US" b="1" dirty="0">
              <a:latin typeface="BIZ UDゴシック" panose="020B0400000000000000" pitchFamily="49" charset="-128"/>
              <a:ea typeface="BIZ UDゴシック" panose="020B0400000000000000" pitchFamily="49" charset="-128"/>
            </a:endParaRPr>
          </a:p>
        </p:txBody>
      </p:sp>
      <p:grpSp>
        <p:nvGrpSpPr>
          <p:cNvPr id="45" name="グループ化 44">
            <a:extLst>
              <a:ext uri="{FF2B5EF4-FFF2-40B4-BE49-F238E27FC236}">
                <a16:creationId xmlns:a16="http://schemas.microsoft.com/office/drawing/2014/main" id="{470F246D-DD93-4081-AAAD-A6F5A23DBB78}"/>
              </a:ext>
            </a:extLst>
          </p:cNvPr>
          <p:cNvGrpSpPr/>
          <p:nvPr/>
        </p:nvGrpSpPr>
        <p:grpSpPr>
          <a:xfrm>
            <a:off x="157614" y="716542"/>
            <a:ext cx="3202318" cy="2254319"/>
            <a:chOff x="65362" y="720654"/>
            <a:chExt cx="3202318" cy="2254319"/>
          </a:xfrm>
        </p:grpSpPr>
        <p:sp>
          <p:nvSpPr>
            <p:cNvPr id="46" name="正方形/長方形 45">
              <a:extLst>
                <a:ext uri="{FF2B5EF4-FFF2-40B4-BE49-F238E27FC236}">
                  <a16:creationId xmlns:a16="http://schemas.microsoft.com/office/drawing/2014/main" id="{40D8617C-55FF-4715-8F79-D7F9866A25E9}"/>
                </a:ext>
              </a:extLst>
            </p:cNvPr>
            <p:cNvSpPr/>
            <p:nvPr/>
          </p:nvSpPr>
          <p:spPr>
            <a:xfrm>
              <a:off x="65362" y="734526"/>
              <a:ext cx="3050827" cy="2212801"/>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テキスト ボックス 46">
              <a:extLst>
                <a:ext uri="{FF2B5EF4-FFF2-40B4-BE49-F238E27FC236}">
                  <a16:creationId xmlns:a16="http://schemas.microsoft.com/office/drawing/2014/main" id="{6E7932E1-BEAC-4ECD-B8ED-8ADD62188778}"/>
                </a:ext>
              </a:extLst>
            </p:cNvPr>
            <p:cNvSpPr txBox="1"/>
            <p:nvPr/>
          </p:nvSpPr>
          <p:spPr>
            <a:xfrm>
              <a:off x="66797" y="720654"/>
              <a:ext cx="438089" cy="223810"/>
            </a:xfrm>
            <a:prstGeom prst="rect">
              <a:avLst/>
            </a:prstGeom>
            <a:noFill/>
          </p:spPr>
          <p:txBody>
            <a:bodyPr wrap="square" rtlCol="0">
              <a:spAutoFit/>
            </a:bodyPr>
            <a:lstStyle/>
            <a:p>
              <a:r>
                <a:rPr lang="ja-JP" altLang="en-US" sz="786" b="1" dirty="0"/>
                <a:t>凡 例</a:t>
              </a:r>
              <a:endParaRPr kumimoji="1" lang="ja-JP" altLang="en-US" sz="786" b="1" dirty="0"/>
            </a:p>
          </p:txBody>
        </p:sp>
        <p:sp>
          <p:nvSpPr>
            <p:cNvPr id="48" name="正方形/長方形 47">
              <a:extLst>
                <a:ext uri="{FF2B5EF4-FFF2-40B4-BE49-F238E27FC236}">
                  <a16:creationId xmlns:a16="http://schemas.microsoft.com/office/drawing/2014/main" id="{35575BE9-B18E-4BC6-BA1B-8F601845C4DB}"/>
                </a:ext>
              </a:extLst>
            </p:cNvPr>
            <p:cNvSpPr/>
            <p:nvPr/>
          </p:nvSpPr>
          <p:spPr>
            <a:xfrm>
              <a:off x="112285"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9" name="テキスト ボックス 48">
              <a:extLst>
                <a:ext uri="{FF2B5EF4-FFF2-40B4-BE49-F238E27FC236}">
                  <a16:creationId xmlns:a16="http://schemas.microsoft.com/office/drawing/2014/main" id="{7CCE689E-E709-431B-94D4-59FD90E3DFF2}"/>
                </a:ext>
              </a:extLst>
            </p:cNvPr>
            <p:cNvSpPr txBox="1"/>
            <p:nvPr/>
          </p:nvSpPr>
          <p:spPr>
            <a:xfrm>
              <a:off x="342046" y="892309"/>
              <a:ext cx="779418" cy="223810"/>
            </a:xfrm>
            <a:prstGeom prst="rect">
              <a:avLst/>
            </a:prstGeom>
            <a:noFill/>
          </p:spPr>
          <p:txBody>
            <a:bodyPr wrap="square" rtlCol="0">
              <a:spAutoFit/>
            </a:bodyPr>
            <a:lstStyle/>
            <a:p>
              <a:r>
                <a:rPr kumimoji="1" lang="ja-JP" altLang="en-US" sz="786" b="1" dirty="0"/>
                <a:t>資源循環林</a:t>
              </a:r>
            </a:p>
          </p:txBody>
        </p:sp>
        <p:sp>
          <p:nvSpPr>
            <p:cNvPr id="50" name="テキスト ボックス 49">
              <a:extLst>
                <a:ext uri="{FF2B5EF4-FFF2-40B4-BE49-F238E27FC236}">
                  <a16:creationId xmlns:a16="http://schemas.microsoft.com/office/drawing/2014/main" id="{C41A2A5F-5B6B-4348-8C0F-08C629ED073B}"/>
                </a:ext>
              </a:extLst>
            </p:cNvPr>
            <p:cNvSpPr txBox="1"/>
            <p:nvPr/>
          </p:nvSpPr>
          <p:spPr>
            <a:xfrm>
              <a:off x="456320" y="1100610"/>
              <a:ext cx="1201699"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1" name="テキスト ボックス 50">
              <a:extLst>
                <a:ext uri="{FF2B5EF4-FFF2-40B4-BE49-F238E27FC236}">
                  <a16:creationId xmlns:a16="http://schemas.microsoft.com/office/drawing/2014/main" id="{1F98F0D2-5390-4071-9DE8-B54ECB5085C8}"/>
                </a:ext>
              </a:extLst>
            </p:cNvPr>
            <p:cNvSpPr txBox="1"/>
            <p:nvPr/>
          </p:nvSpPr>
          <p:spPr>
            <a:xfrm>
              <a:off x="456320" y="1362997"/>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52" name="テキスト ボックス 51">
              <a:extLst>
                <a:ext uri="{FF2B5EF4-FFF2-40B4-BE49-F238E27FC236}">
                  <a16:creationId xmlns:a16="http://schemas.microsoft.com/office/drawing/2014/main" id="{EF8F17A4-BDBE-4AD1-A0FC-1FB2DECC5E2D}"/>
                </a:ext>
              </a:extLst>
            </p:cNvPr>
            <p:cNvSpPr txBox="1"/>
            <p:nvPr/>
          </p:nvSpPr>
          <p:spPr>
            <a:xfrm>
              <a:off x="448266" y="1621372"/>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53" name="正方形/長方形 52">
              <a:extLst>
                <a:ext uri="{FF2B5EF4-FFF2-40B4-BE49-F238E27FC236}">
                  <a16:creationId xmlns:a16="http://schemas.microsoft.com/office/drawing/2014/main" id="{219BF386-395B-4A0E-BA00-79A04B1D4DED}"/>
                </a:ext>
              </a:extLst>
            </p:cNvPr>
            <p:cNvSpPr/>
            <p:nvPr/>
          </p:nvSpPr>
          <p:spPr>
            <a:xfrm>
              <a:off x="105398" y="1922247"/>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テキスト ボックス 53">
              <a:extLst>
                <a:ext uri="{FF2B5EF4-FFF2-40B4-BE49-F238E27FC236}">
                  <a16:creationId xmlns:a16="http://schemas.microsoft.com/office/drawing/2014/main" id="{C91DADBB-4AF3-4D3E-80B2-51EE2D0D7A09}"/>
                </a:ext>
              </a:extLst>
            </p:cNvPr>
            <p:cNvSpPr txBox="1"/>
            <p:nvPr/>
          </p:nvSpPr>
          <p:spPr>
            <a:xfrm>
              <a:off x="335157" y="1892027"/>
              <a:ext cx="1234467" cy="213264"/>
            </a:xfrm>
            <a:prstGeom prst="rect">
              <a:avLst/>
            </a:prstGeom>
            <a:noFill/>
          </p:spPr>
          <p:txBody>
            <a:bodyPr wrap="square" rtlCol="0">
              <a:spAutoFit/>
            </a:bodyPr>
            <a:lstStyle/>
            <a:p>
              <a:r>
                <a:rPr kumimoji="1" lang="ja-JP" altLang="en-US" sz="786" b="1" dirty="0"/>
                <a:t>広葉樹林への誘導転換</a:t>
              </a:r>
            </a:p>
          </p:txBody>
        </p:sp>
        <p:sp>
          <p:nvSpPr>
            <p:cNvPr id="55" name="テキスト ボックス 54">
              <a:extLst>
                <a:ext uri="{FF2B5EF4-FFF2-40B4-BE49-F238E27FC236}">
                  <a16:creationId xmlns:a16="http://schemas.microsoft.com/office/drawing/2014/main" id="{5857F86D-D2D2-46C9-93F3-7F3A39C565F2}"/>
                </a:ext>
              </a:extLst>
            </p:cNvPr>
            <p:cNvSpPr txBox="1"/>
            <p:nvPr/>
          </p:nvSpPr>
          <p:spPr>
            <a:xfrm>
              <a:off x="455929" y="2100328"/>
              <a:ext cx="1149814" cy="442908"/>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56" name="テキスト ボックス 55">
              <a:extLst>
                <a:ext uri="{FF2B5EF4-FFF2-40B4-BE49-F238E27FC236}">
                  <a16:creationId xmlns:a16="http://schemas.microsoft.com/office/drawing/2014/main" id="{C4D8C554-0F90-4DD7-937C-D56040D650DB}"/>
                </a:ext>
              </a:extLst>
            </p:cNvPr>
            <p:cNvSpPr txBox="1"/>
            <p:nvPr/>
          </p:nvSpPr>
          <p:spPr>
            <a:xfrm>
              <a:off x="455929" y="2380608"/>
              <a:ext cx="1240243" cy="327572"/>
            </a:xfrm>
            <a:prstGeom prst="rect">
              <a:avLst/>
            </a:prstGeom>
            <a:noFill/>
          </p:spPr>
          <p:txBody>
            <a:bodyPr wrap="square" rtlCol="0">
              <a:spAutoFit/>
            </a:bodyPr>
            <a:lstStyle/>
            <a:p>
              <a:r>
                <a:rPr kumimoji="1" lang="ja-JP" altLang="en-US" sz="714" b="1" dirty="0"/>
                <a:t>②林相転換推進タイプ（危険地区</a:t>
              </a:r>
              <a:r>
                <a:rPr kumimoji="1" lang="en-US" altLang="ja-JP" sz="714" b="1" dirty="0"/>
                <a:t>B,C</a:t>
              </a:r>
              <a:r>
                <a:rPr kumimoji="1" lang="ja-JP" altLang="en-US" sz="714" b="1" dirty="0"/>
                <a:t>ランク）</a:t>
              </a:r>
            </a:p>
          </p:txBody>
        </p:sp>
        <p:sp>
          <p:nvSpPr>
            <p:cNvPr id="57" name="テキスト ボックス 56">
              <a:extLst>
                <a:ext uri="{FF2B5EF4-FFF2-40B4-BE49-F238E27FC236}">
                  <a16:creationId xmlns:a16="http://schemas.microsoft.com/office/drawing/2014/main" id="{627867CD-120A-4ED1-8D6E-DDD0B62617E6}"/>
                </a:ext>
              </a:extLst>
            </p:cNvPr>
            <p:cNvSpPr txBox="1"/>
            <p:nvPr/>
          </p:nvSpPr>
          <p:spPr>
            <a:xfrm>
              <a:off x="453724" y="2647401"/>
              <a:ext cx="1240243" cy="327572"/>
            </a:xfrm>
            <a:prstGeom prst="rect">
              <a:avLst/>
            </a:prstGeom>
            <a:noFill/>
          </p:spPr>
          <p:txBody>
            <a:bodyPr wrap="square" rtlCol="0">
              <a:spAutoFit/>
            </a:bodyPr>
            <a:lstStyle/>
            <a:p>
              <a:r>
                <a:rPr kumimoji="1" lang="ja-JP" altLang="en-US" sz="714" b="1" dirty="0"/>
                <a:t>③自然共生タイプ</a:t>
              </a:r>
              <a:endParaRPr kumimoji="1" lang="en-US" altLang="ja-JP" sz="714" b="1" dirty="0"/>
            </a:p>
            <a:p>
              <a:r>
                <a:rPr kumimoji="1" lang="ja-JP" altLang="en-US" sz="714" b="1" dirty="0"/>
                <a:t>（危険地区外）</a:t>
              </a:r>
            </a:p>
          </p:txBody>
        </p:sp>
        <p:sp>
          <p:nvSpPr>
            <p:cNvPr id="58" name="正方形/長方形 57">
              <a:extLst>
                <a:ext uri="{FF2B5EF4-FFF2-40B4-BE49-F238E27FC236}">
                  <a16:creationId xmlns:a16="http://schemas.microsoft.com/office/drawing/2014/main" id="{231A64F1-C66D-48D1-A799-06B79700BB20}"/>
                </a:ext>
              </a:extLst>
            </p:cNvPr>
            <p:cNvSpPr/>
            <p:nvPr/>
          </p:nvSpPr>
          <p:spPr>
            <a:xfrm>
              <a:off x="216854" y="2147555"/>
              <a:ext cx="264724" cy="113131"/>
            </a:xfrm>
            <a:prstGeom prst="rect">
              <a:avLst/>
            </a:prstGeom>
            <a:solidFill>
              <a:srgbClr val="44065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正方形/長方形 58">
              <a:extLst>
                <a:ext uri="{FF2B5EF4-FFF2-40B4-BE49-F238E27FC236}">
                  <a16:creationId xmlns:a16="http://schemas.microsoft.com/office/drawing/2014/main" id="{B21D13AA-76CE-4127-8ACF-413749BD45FD}"/>
                </a:ext>
              </a:extLst>
            </p:cNvPr>
            <p:cNvSpPr/>
            <p:nvPr/>
          </p:nvSpPr>
          <p:spPr>
            <a:xfrm>
              <a:off x="216853" y="2414134"/>
              <a:ext cx="264724" cy="113131"/>
            </a:xfrm>
            <a:prstGeom prst="rect">
              <a:avLst/>
            </a:prstGeom>
            <a:solidFill>
              <a:srgbClr val="8B4184">
                <a:alpha val="7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正方形/長方形 59">
              <a:extLst>
                <a:ext uri="{FF2B5EF4-FFF2-40B4-BE49-F238E27FC236}">
                  <a16:creationId xmlns:a16="http://schemas.microsoft.com/office/drawing/2014/main" id="{29720C2C-98B9-4E45-8D81-2F6015633B6A}"/>
                </a:ext>
              </a:extLst>
            </p:cNvPr>
            <p:cNvSpPr/>
            <p:nvPr/>
          </p:nvSpPr>
          <p:spPr>
            <a:xfrm>
              <a:off x="217652" y="2681411"/>
              <a:ext cx="264724" cy="113131"/>
            </a:xfrm>
            <a:prstGeom prst="rect">
              <a:avLst/>
            </a:prstGeom>
            <a:solidFill>
              <a:srgbClr val="C634B5">
                <a:alpha val="4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1" name="正方形/長方形 60">
              <a:extLst>
                <a:ext uri="{FF2B5EF4-FFF2-40B4-BE49-F238E27FC236}">
                  <a16:creationId xmlns:a16="http://schemas.microsoft.com/office/drawing/2014/main" id="{A1F3D303-1FED-4BB4-BF37-80CD8DCF522B}"/>
                </a:ext>
              </a:extLst>
            </p:cNvPr>
            <p:cNvSpPr/>
            <p:nvPr/>
          </p:nvSpPr>
          <p:spPr>
            <a:xfrm>
              <a:off x="216853" y="1136136"/>
              <a:ext cx="264724" cy="113131"/>
            </a:xfrm>
            <a:prstGeom prst="rect">
              <a:avLst/>
            </a:prstGeom>
            <a:solidFill>
              <a:srgbClr val="2E4636">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正方形/長方形 61">
              <a:extLst>
                <a:ext uri="{FF2B5EF4-FFF2-40B4-BE49-F238E27FC236}">
                  <a16:creationId xmlns:a16="http://schemas.microsoft.com/office/drawing/2014/main" id="{38B0CD0E-166F-4AE9-9FD1-36E4CD153EAB}"/>
                </a:ext>
              </a:extLst>
            </p:cNvPr>
            <p:cNvSpPr/>
            <p:nvPr/>
          </p:nvSpPr>
          <p:spPr>
            <a:xfrm>
              <a:off x="216852" y="1398269"/>
              <a:ext cx="264724" cy="113131"/>
            </a:xfrm>
            <a:prstGeom prst="rect">
              <a:avLst/>
            </a:prstGeom>
            <a:solidFill>
              <a:srgbClr val="307C4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3" name="正方形/長方形 62">
              <a:extLst>
                <a:ext uri="{FF2B5EF4-FFF2-40B4-BE49-F238E27FC236}">
                  <a16:creationId xmlns:a16="http://schemas.microsoft.com/office/drawing/2014/main" id="{0FF5AE03-71A3-46C4-A731-AB29FB274B36}"/>
                </a:ext>
              </a:extLst>
            </p:cNvPr>
            <p:cNvSpPr/>
            <p:nvPr/>
          </p:nvSpPr>
          <p:spPr>
            <a:xfrm>
              <a:off x="215185" y="1662769"/>
              <a:ext cx="264724" cy="113131"/>
            </a:xfrm>
            <a:prstGeom prst="rect">
              <a:avLst/>
            </a:prstGeom>
            <a:solidFill>
              <a:srgbClr val="71D1A3">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正方形/長方形 63">
              <a:extLst>
                <a:ext uri="{FF2B5EF4-FFF2-40B4-BE49-F238E27FC236}">
                  <a16:creationId xmlns:a16="http://schemas.microsoft.com/office/drawing/2014/main" id="{CD461DD7-CA80-43D4-B6A0-7F6216DF9E5B}"/>
                </a:ext>
              </a:extLst>
            </p:cNvPr>
            <p:cNvSpPr/>
            <p:nvPr/>
          </p:nvSpPr>
          <p:spPr>
            <a:xfrm>
              <a:off x="1615842"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 name="テキスト ボックス 64">
              <a:extLst>
                <a:ext uri="{FF2B5EF4-FFF2-40B4-BE49-F238E27FC236}">
                  <a16:creationId xmlns:a16="http://schemas.microsoft.com/office/drawing/2014/main" id="{B201FAB2-26D5-48EF-9FA6-10D19F0B31ED}"/>
                </a:ext>
              </a:extLst>
            </p:cNvPr>
            <p:cNvSpPr txBox="1"/>
            <p:nvPr/>
          </p:nvSpPr>
          <p:spPr>
            <a:xfrm>
              <a:off x="1845602" y="892309"/>
              <a:ext cx="1149814" cy="223810"/>
            </a:xfrm>
            <a:prstGeom prst="rect">
              <a:avLst/>
            </a:prstGeom>
            <a:noFill/>
          </p:spPr>
          <p:txBody>
            <a:bodyPr wrap="square" rtlCol="0">
              <a:spAutoFit/>
            </a:bodyPr>
            <a:lstStyle/>
            <a:p>
              <a:r>
                <a:rPr kumimoji="1" lang="ja-JP" altLang="en-US" sz="786" b="1" dirty="0"/>
                <a:t>資源管理林</a:t>
              </a:r>
            </a:p>
          </p:txBody>
        </p:sp>
        <p:sp>
          <p:nvSpPr>
            <p:cNvPr id="66" name="テキスト ボックス 65">
              <a:extLst>
                <a:ext uri="{FF2B5EF4-FFF2-40B4-BE49-F238E27FC236}">
                  <a16:creationId xmlns:a16="http://schemas.microsoft.com/office/drawing/2014/main" id="{5B1126D3-4975-4EF6-B143-B1D4A440B1EC}"/>
                </a:ext>
              </a:extLst>
            </p:cNvPr>
            <p:cNvSpPr txBox="1"/>
            <p:nvPr/>
          </p:nvSpPr>
          <p:spPr>
            <a:xfrm>
              <a:off x="1966374" y="1100610"/>
              <a:ext cx="1231091"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67" name="テキスト ボックス 66">
              <a:extLst>
                <a:ext uri="{FF2B5EF4-FFF2-40B4-BE49-F238E27FC236}">
                  <a16:creationId xmlns:a16="http://schemas.microsoft.com/office/drawing/2014/main" id="{299FEED9-C907-4EF7-BD19-1E75B2B7D6DD}"/>
                </a:ext>
              </a:extLst>
            </p:cNvPr>
            <p:cNvSpPr txBox="1"/>
            <p:nvPr/>
          </p:nvSpPr>
          <p:spPr>
            <a:xfrm>
              <a:off x="1966374" y="1371564"/>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68" name="テキスト ボックス 67">
              <a:extLst>
                <a:ext uri="{FF2B5EF4-FFF2-40B4-BE49-F238E27FC236}">
                  <a16:creationId xmlns:a16="http://schemas.microsoft.com/office/drawing/2014/main" id="{574FD6C8-EAC0-48CE-99D6-E73B0CD734BE}"/>
                </a:ext>
              </a:extLst>
            </p:cNvPr>
            <p:cNvSpPr txBox="1"/>
            <p:nvPr/>
          </p:nvSpPr>
          <p:spPr>
            <a:xfrm>
              <a:off x="1964168" y="1633748"/>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69" name="正方形/長方形 68">
              <a:extLst>
                <a:ext uri="{FF2B5EF4-FFF2-40B4-BE49-F238E27FC236}">
                  <a16:creationId xmlns:a16="http://schemas.microsoft.com/office/drawing/2014/main" id="{DFB7E221-BBA5-4C2E-9A01-37095F395E9B}"/>
                </a:ext>
              </a:extLst>
            </p:cNvPr>
            <p:cNvSpPr/>
            <p:nvPr/>
          </p:nvSpPr>
          <p:spPr>
            <a:xfrm>
              <a:off x="1618145" y="1913316"/>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 name="テキスト ボックス 69">
              <a:extLst>
                <a:ext uri="{FF2B5EF4-FFF2-40B4-BE49-F238E27FC236}">
                  <a16:creationId xmlns:a16="http://schemas.microsoft.com/office/drawing/2014/main" id="{12DAD03C-0234-4791-93D5-177A404E1419}"/>
                </a:ext>
              </a:extLst>
            </p:cNvPr>
            <p:cNvSpPr txBox="1"/>
            <p:nvPr/>
          </p:nvSpPr>
          <p:spPr>
            <a:xfrm>
              <a:off x="1840596" y="1883096"/>
              <a:ext cx="1149814" cy="223810"/>
            </a:xfrm>
            <a:prstGeom prst="rect">
              <a:avLst/>
            </a:prstGeom>
            <a:noFill/>
          </p:spPr>
          <p:txBody>
            <a:bodyPr wrap="square" rtlCol="0">
              <a:spAutoFit/>
            </a:bodyPr>
            <a:lstStyle/>
            <a:p>
              <a:r>
                <a:rPr kumimoji="1" lang="ja-JP" altLang="en-US" sz="786" b="1" dirty="0"/>
                <a:t>自然遷移林</a:t>
              </a:r>
            </a:p>
          </p:txBody>
        </p:sp>
        <p:sp>
          <p:nvSpPr>
            <p:cNvPr id="71" name="テキスト ボックス 70">
              <a:extLst>
                <a:ext uri="{FF2B5EF4-FFF2-40B4-BE49-F238E27FC236}">
                  <a16:creationId xmlns:a16="http://schemas.microsoft.com/office/drawing/2014/main" id="{7D7B198E-0844-4CF2-80CE-D1D847811712}"/>
                </a:ext>
              </a:extLst>
            </p:cNvPr>
            <p:cNvSpPr txBox="1"/>
            <p:nvPr/>
          </p:nvSpPr>
          <p:spPr>
            <a:xfrm>
              <a:off x="1970627" y="2105676"/>
              <a:ext cx="1297053" cy="327572"/>
            </a:xfrm>
            <a:prstGeom prst="rect">
              <a:avLst/>
            </a:prstGeom>
            <a:noFill/>
          </p:spPr>
          <p:txBody>
            <a:bodyPr wrap="square" rtlCol="0">
              <a:spAutoFit/>
            </a:bodyPr>
            <a:lstStyle/>
            <a:p>
              <a:r>
                <a:rPr kumimoji="1" lang="ja-JP" altLang="en-US" sz="714" b="1" dirty="0"/>
                <a:t>①防災減災タイプ</a:t>
              </a:r>
              <a:endParaRPr kumimoji="1" lang="en-US" altLang="ja-JP" sz="714" b="1" dirty="0"/>
            </a:p>
            <a:p>
              <a:r>
                <a:rPr kumimoji="1" lang="ja-JP" altLang="en-US" sz="714" b="1" dirty="0"/>
                <a:t>（危険地区</a:t>
              </a:r>
              <a:r>
                <a:rPr kumimoji="1" lang="en-US" altLang="ja-JP" sz="714" b="1" dirty="0"/>
                <a:t>A B,C</a:t>
              </a:r>
              <a:r>
                <a:rPr kumimoji="1" lang="ja-JP" altLang="en-US" sz="714" b="1" dirty="0"/>
                <a:t>ランク）</a:t>
              </a:r>
            </a:p>
          </p:txBody>
        </p:sp>
        <p:sp>
          <p:nvSpPr>
            <p:cNvPr id="72" name="テキスト ボックス 71">
              <a:extLst>
                <a:ext uri="{FF2B5EF4-FFF2-40B4-BE49-F238E27FC236}">
                  <a16:creationId xmlns:a16="http://schemas.microsoft.com/office/drawing/2014/main" id="{012FA835-595F-4348-8E33-4F08B2714F13}"/>
                </a:ext>
              </a:extLst>
            </p:cNvPr>
            <p:cNvSpPr txBox="1"/>
            <p:nvPr/>
          </p:nvSpPr>
          <p:spPr>
            <a:xfrm>
              <a:off x="1977936" y="2366319"/>
              <a:ext cx="1240243" cy="327572"/>
            </a:xfrm>
            <a:prstGeom prst="rect">
              <a:avLst/>
            </a:prstGeom>
            <a:noFill/>
          </p:spPr>
          <p:txBody>
            <a:bodyPr wrap="square" rtlCol="0">
              <a:spAutoFit/>
            </a:bodyPr>
            <a:lstStyle/>
            <a:p>
              <a:r>
                <a:rPr kumimoji="1" lang="ja-JP" altLang="en-US" sz="714" b="1" dirty="0"/>
                <a:t>②自然共生タイプ</a:t>
              </a:r>
              <a:endParaRPr kumimoji="1" lang="en-US" altLang="ja-JP" sz="714" b="1" dirty="0"/>
            </a:p>
            <a:p>
              <a:r>
                <a:rPr kumimoji="1" lang="ja-JP" altLang="en-US" sz="714" b="1" dirty="0"/>
                <a:t>（危険地区外）</a:t>
              </a:r>
            </a:p>
          </p:txBody>
        </p:sp>
        <p:sp>
          <p:nvSpPr>
            <p:cNvPr id="85" name="正方形/長方形 84">
              <a:extLst>
                <a:ext uri="{FF2B5EF4-FFF2-40B4-BE49-F238E27FC236}">
                  <a16:creationId xmlns:a16="http://schemas.microsoft.com/office/drawing/2014/main" id="{31314001-D698-4989-B52D-6A6911DD4884}"/>
                </a:ext>
              </a:extLst>
            </p:cNvPr>
            <p:cNvSpPr/>
            <p:nvPr/>
          </p:nvSpPr>
          <p:spPr>
            <a:xfrm>
              <a:off x="1728562" y="2392698"/>
              <a:ext cx="264724" cy="113131"/>
            </a:xfrm>
            <a:prstGeom prst="rect">
              <a:avLst/>
            </a:prstGeom>
            <a:solidFill>
              <a:srgbClr val="FF3809">
                <a:alpha val="4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6" name="正方形/長方形 85">
              <a:extLst>
                <a:ext uri="{FF2B5EF4-FFF2-40B4-BE49-F238E27FC236}">
                  <a16:creationId xmlns:a16="http://schemas.microsoft.com/office/drawing/2014/main" id="{6243198C-54BA-485C-B378-2513CA9BEC99}"/>
                </a:ext>
              </a:extLst>
            </p:cNvPr>
            <p:cNvSpPr/>
            <p:nvPr/>
          </p:nvSpPr>
          <p:spPr>
            <a:xfrm>
              <a:off x="1721115" y="2141738"/>
              <a:ext cx="264724" cy="113131"/>
            </a:xfrm>
            <a:prstGeom prst="rect">
              <a:avLst/>
            </a:prstGeom>
            <a:solidFill>
              <a:srgbClr val="FF66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正方形/長方形 86">
              <a:extLst>
                <a:ext uri="{FF2B5EF4-FFF2-40B4-BE49-F238E27FC236}">
                  <a16:creationId xmlns:a16="http://schemas.microsoft.com/office/drawing/2014/main" id="{4B84C701-1BB2-4F63-87F7-58611CB276E8}"/>
                </a:ext>
              </a:extLst>
            </p:cNvPr>
            <p:cNvSpPr/>
            <p:nvPr/>
          </p:nvSpPr>
          <p:spPr>
            <a:xfrm>
              <a:off x="1723119" y="1135485"/>
              <a:ext cx="264724" cy="113131"/>
            </a:xfrm>
            <a:prstGeom prst="rect">
              <a:avLst/>
            </a:prstGeom>
            <a:solidFill>
              <a:srgbClr val="421E06">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8" name="正方形/長方形 87">
              <a:extLst>
                <a:ext uri="{FF2B5EF4-FFF2-40B4-BE49-F238E27FC236}">
                  <a16:creationId xmlns:a16="http://schemas.microsoft.com/office/drawing/2014/main" id="{3AA08921-815D-4FC2-B14D-2CF5D609887E}"/>
                </a:ext>
              </a:extLst>
            </p:cNvPr>
            <p:cNvSpPr/>
            <p:nvPr/>
          </p:nvSpPr>
          <p:spPr>
            <a:xfrm>
              <a:off x="1724900" y="1400540"/>
              <a:ext cx="264724" cy="113131"/>
            </a:xfrm>
            <a:prstGeom prst="rect">
              <a:avLst/>
            </a:prstGeom>
            <a:solidFill>
              <a:srgbClr val="A27B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9" name="正方形/長方形 88">
              <a:extLst>
                <a:ext uri="{FF2B5EF4-FFF2-40B4-BE49-F238E27FC236}">
                  <a16:creationId xmlns:a16="http://schemas.microsoft.com/office/drawing/2014/main" id="{1446CC4B-F164-4033-B67B-C1F7278348A9}"/>
                </a:ext>
              </a:extLst>
            </p:cNvPr>
            <p:cNvSpPr/>
            <p:nvPr/>
          </p:nvSpPr>
          <p:spPr>
            <a:xfrm>
              <a:off x="1721318" y="1662105"/>
              <a:ext cx="264724" cy="113131"/>
            </a:xfrm>
            <a:prstGeom prst="rect">
              <a:avLst/>
            </a:prstGeom>
            <a:solidFill>
              <a:srgbClr val="DD8E19">
                <a:alpha val="5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Tree>
    <p:extLst>
      <p:ext uri="{BB962C8B-B14F-4D97-AF65-F5344CB8AC3E}">
        <p14:creationId xmlns:p14="http://schemas.microsoft.com/office/powerpoint/2010/main" val="1997595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7CC71A9B-4FBF-4283-93F5-8AD7C368FFCD}"/>
              </a:ext>
            </a:extLst>
          </p:cNvPr>
          <p:cNvPicPr>
            <a:picLocks noChangeAspect="1"/>
          </p:cNvPicPr>
          <p:nvPr/>
        </p:nvPicPr>
        <p:blipFill rotWithShape="1">
          <a:blip r:embed="rId2">
            <a:extLst>
              <a:ext uri="{28A0092B-C50C-407E-A947-70E740481C1C}">
                <a14:useLocalDpi xmlns:a14="http://schemas.microsoft.com/office/drawing/2010/main" val="0"/>
              </a:ext>
            </a:extLst>
          </a:blip>
          <a:srcRect b="2692"/>
          <a:stretch/>
        </p:blipFill>
        <p:spPr>
          <a:xfrm>
            <a:off x="63890" y="509787"/>
            <a:ext cx="9200558" cy="6329040"/>
          </a:xfrm>
          <a:prstGeom prst="rect">
            <a:avLst/>
          </a:prstGeom>
        </p:spPr>
      </p:pic>
      <p:grpSp>
        <p:nvGrpSpPr>
          <p:cNvPr id="3" name="グループ化 2">
            <a:extLst>
              <a:ext uri="{FF2B5EF4-FFF2-40B4-BE49-F238E27FC236}">
                <a16:creationId xmlns:a16="http://schemas.microsoft.com/office/drawing/2014/main" id="{132E408B-AB5F-4134-AF58-8BE0456D5149}"/>
              </a:ext>
            </a:extLst>
          </p:cNvPr>
          <p:cNvGrpSpPr/>
          <p:nvPr/>
        </p:nvGrpSpPr>
        <p:grpSpPr>
          <a:xfrm>
            <a:off x="65362" y="720654"/>
            <a:ext cx="3202318" cy="2254319"/>
            <a:chOff x="65362" y="720654"/>
            <a:chExt cx="3202318" cy="2254319"/>
          </a:xfrm>
        </p:grpSpPr>
        <p:sp>
          <p:nvSpPr>
            <p:cNvPr id="73" name="正方形/長方形 72">
              <a:extLst>
                <a:ext uri="{FF2B5EF4-FFF2-40B4-BE49-F238E27FC236}">
                  <a16:creationId xmlns:a16="http://schemas.microsoft.com/office/drawing/2014/main" id="{37CD94FF-12D7-4578-9BBC-EF04964595ED}"/>
                </a:ext>
              </a:extLst>
            </p:cNvPr>
            <p:cNvSpPr/>
            <p:nvPr/>
          </p:nvSpPr>
          <p:spPr>
            <a:xfrm>
              <a:off x="65362" y="734526"/>
              <a:ext cx="3050827" cy="2212801"/>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4" name="テキスト ボックス 73">
              <a:extLst>
                <a:ext uri="{FF2B5EF4-FFF2-40B4-BE49-F238E27FC236}">
                  <a16:creationId xmlns:a16="http://schemas.microsoft.com/office/drawing/2014/main" id="{00FF7F44-23CF-450C-BC15-6E2EF8F97F00}"/>
                </a:ext>
              </a:extLst>
            </p:cNvPr>
            <p:cNvSpPr txBox="1"/>
            <p:nvPr/>
          </p:nvSpPr>
          <p:spPr>
            <a:xfrm>
              <a:off x="66797" y="720654"/>
              <a:ext cx="438089" cy="223810"/>
            </a:xfrm>
            <a:prstGeom prst="rect">
              <a:avLst/>
            </a:prstGeom>
            <a:noFill/>
          </p:spPr>
          <p:txBody>
            <a:bodyPr wrap="square" rtlCol="0">
              <a:spAutoFit/>
            </a:bodyPr>
            <a:lstStyle/>
            <a:p>
              <a:r>
                <a:rPr lang="ja-JP" altLang="en-US" sz="786" b="1" dirty="0"/>
                <a:t>凡 例</a:t>
              </a:r>
              <a:endParaRPr kumimoji="1" lang="ja-JP" altLang="en-US" sz="786" b="1" dirty="0"/>
            </a:p>
          </p:txBody>
        </p:sp>
        <p:sp>
          <p:nvSpPr>
            <p:cNvPr id="75" name="正方形/長方形 74">
              <a:extLst>
                <a:ext uri="{FF2B5EF4-FFF2-40B4-BE49-F238E27FC236}">
                  <a16:creationId xmlns:a16="http://schemas.microsoft.com/office/drawing/2014/main" id="{15085DED-B58C-4D4E-87BB-6330B8108DD8}"/>
                </a:ext>
              </a:extLst>
            </p:cNvPr>
            <p:cNvSpPr/>
            <p:nvPr/>
          </p:nvSpPr>
          <p:spPr>
            <a:xfrm>
              <a:off x="112285"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6" name="テキスト ボックス 75">
              <a:extLst>
                <a:ext uri="{FF2B5EF4-FFF2-40B4-BE49-F238E27FC236}">
                  <a16:creationId xmlns:a16="http://schemas.microsoft.com/office/drawing/2014/main" id="{A25E25DA-1F76-4228-B10F-C946C4FFA481}"/>
                </a:ext>
              </a:extLst>
            </p:cNvPr>
            <p:cNvSpPr txBox="1"/>
            <p:nvPr/>
          </p:nvSpPr>
          <p:spPr>
            <a:xfrm>
              <a:off x="342046" y="892309"/>
              <a:ext cx="779418" cy="223810"/>
            </a:xfrm>
            <a:prstGeom prst="rect">
              <a:avLst/>
            </a:prstGeom>
            <a:noFill/>
          </p:spPr>
          <p:txBody>
            <a:bodyPr wrap="square" rtlCol="0">
              <a:spAutoFit/>
            </a:bodyPr>
            <a:lstStyle/>
            <a:p>
              <a:r>
                <a:rPr kumimoji="1" lang="ja-JP" altLang="en-US" sz="786" b="1" dirty="0"/>
                <a:t>資源循環林</a:t>
              </a:r>
            </a:p>
          </p:txBody>
        </p:sp>
        <p:sp>
          <p:nvSpPr>
            <p:cNvPr id="77" name="テキスト ボックス 76">
              <a:extLst>
                <a:ext uri="{FF2B5EF4-FFF2-40B4-BE49-F238E27FC236}">
                  <a16:creationId xmlns:a16="http://schemas.microsoft.com/office/drawing/2014/main" id="{3B91429E-9FB9-401C-9AF9-1C65D78D3B47}"/>
                </a:ext>
              </a:extLst>
            </p:cNvPr>
            <p:cNvSpPr txBox="1"/>
            <p:nvPr/>
          </p:nvSpPr>
          <p:spPr>
            <a:xfrm>
              <a:off x="456320" y="1100610"/>
              <a:ext cx="1201699"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78" name="テキスト ボックス 77">
              <a:extLst>
                <a:ext uri="{FF2B5EF4-FFF2-40B4-BE49-F238E27FC236}">
                  <a16:creationId xmlns:a16="http://schemas.microsoft.com/office/drawing/2014/main" id="{73BECF82-48B7-476D-AD5D-6CB4FDEC48D0}"/>
                </a:ext>
              </a:extLst>
            </p:cNvPr>
            <p:cNvSpPr txBox="1"/>
            <p:nvPr/>
          </p:nvSpPr>
          <p:spPr>
            <a:xfrm>
              <a:off x="456320" y="1362997"/>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79" name="テキスト ボックス 78">
              <a:extLst>
                <a:ext uri="{FF2B5EF4-FFF2-40B4-BE49-F238E27FC236}">
                  <a16:creationId xmlns:a16="http://schemas.microsoft.com/office/drawing/2014/main" id="{48731376-8FDA-41F3-85A1-81FDE5B73736}"/>
                </a:ext>
              </a:extLst>
            </p:cNvPr>
            <p:cNvSpPr txBox="1"/>
            <p:nvPr/>
          </p:nvSpPr>
          <p:spPr>
            <a:xfrm>
              <a:off x="448266" y="1621372"/>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80" name="正方形/長方形 79">
              <a:extLst>
                <a:ext uri="{FF2B5EF4-FFF2-40B4-BE49-F238E27FC236}">
                  <a16:creationId xmlns:a16="http://schemas.microsoft.com/office/drawing/2014/main" id="{77A2644C-6EE4-413E-8D1C-AACCD63B5506}"/>
                </a:ext>
              </a:extLst>
            </p:cNvPr>
            <p:cNvSpPr/>
            <p:nvPr/>
          </p:nvSpPr>
          <p:spPr>
            <a:xfrm>
              <a:off x="105398" y="1922247"/>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1" name="テキスト ボックス 80">
              <a:extLst>
                <a:ext uri="{FF2B5EF4-FFF2-40B4-BE49-F238E27FC236}">
                  <a16:creationId xmlns:a16="http://schemas.microsoft.com/office/drawing/2014/main" id="{2C0C950F-F053-4ED8-9393-C2C9DEF6C41B}"/>
                </a:ext>
              </a:extLst>
            </p:cNvPr>
            <p:cNvSpPr txBox="1"/>
            <p:nvPr/>
          </p:nvSpPr>
          <p:spPr>
            <a:xfrm>
              <a:off x="335157" y="1892027"/>
              <a:ext cx="1270586" cy="213264"/>
            </a:xfrm>
            <a:prstGeom prst="rect">
              <a:avLst/>
            </a:prstGeom>
            <a:noFill/>
          </p:spPr>
          <p:txBody>
            <a:bodyPr wrap="square" rtlCol="0">
              <a:spAutoFit/>
            </a:bodyPr>
            <a:lstStyle/>
            <a:p>
              <a:r>
                <a:rPr kumimoji="1" lang="ja-JP" altLang="en-US" sz="786" b="1" dirty="0"/>
                <a:t>広葉樹林への誘導転換</a:t>
              </a:r>
            </a:p>
          </p:txBody>
        </p:sp>
        <p:sp>
          <p:nvSpPr>
            <p:cNvPr id="82" name="テキスト ボックス 81">
              <a:extLst>
                <a:ext uri="{FF2B5EF4-FFF2-40B4-BE49-F238E27FC236}">
                  <a16:creationId xmlns:a16="http://schemas.microsoft.com/office/drawing/2014/main" id="{8A7CA885-D1E9-4B89-A020-83642071C7F6}"/>
                </a:ext>
              </a:extLst>
            </p:cNvPr>
            <p:cNvSpPr txBox="1"/>
            <p:nvPr/>
          </p:nvSpPr>
          <p:spPr>
            <a:xfrm>
              <a:off x="455929" y="2100328"/>
              <a:ext cx="1149814" cy="442908"/>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83" name="テキスト ボックス 82">
              <a:extLst>
                <a:ext uri="{FF2B5EF4-FFF2-40B4-BE49-F238E27FC236}">
                  <a16:creationId xmlns:a16="http://schemas.microsoft.com/office/drawing/2014/main" id="{BB0ACC45-5ADA-4D3B-A5E5-2CE671AD6C30}"/>
                </a:ext>
              </a:extLst>
            </p:cNvPr>
            <p:cNvSpPr txBox="1"/>
            <p:nvPr/>
          </p:nvSpPr>
          <p:spPr>
            <a:xfrm>
              <a:off x="455929" y="2380608"/>
              <a:ext cx="1240243" cy="327572"/>
            </a:xfrm>
            <a:prstGeom prst="rect">
              <a:avLst/>
            </a:prstGeom>
            <a:noFill/>
          </p:spPr>
          <p:txBody>
            <a:bodyPr wrap="square" rtlCol="0">
              <a:spAutoFit/>
            </a:bodyPr>
            <a:lstStyle/>
            <a:p>
              <a:r>
                <a:rPr kumimoji="1" lang="ja-JP" altLang="en-US" sz="714" b="1" dirty="0"/>
                <a:t>②林相転換推進タイプ（危険地区</a:t>
              </a:r>
              <a:r>
                <a:rPr kumimoji="1" lang="en-US" altLang="ja-JP" sz="714" b="1" dirty="0"/>
                <a:t>B,C</a:t>
              </a:r>
              <a:r>
                <a:rPr kumimoji="1" lang="ja-JP" altLang="en-US" sz="714" b="1" dirty="0"/>
                <a:t>ランク）</a:t>
              </a:r>
            </a:p>
          </p:txBody>
        </p:sp>
        <p:sp>
          <p:nvSpPr>
            <p:cNvPr id="84" name="テキスト ボックス 83">
              <a:extLst>
                <a:ext uri="{FF2B5EF4-FFF2-40B4-BE49-F238E27FC236}">
                  <a16:creationId xmlns:a16="http://schemas.microsoft.com/office/drawing/2014/main" id="{115EE6BF-29F2-4459-A5E3-C89FF22C3E47}"/>
                </a:ext>
              </a:extLst>
            </p:cNvPr>
            <p:cNvSpPr txBox="1"/>
            <p:nvPr/>
          </p:nvSpPr>
          <p:spPr>
            <a:xfrm>
              <a:off x="453724" y="2647401"/>
              <a:ext cx="1240243" cy="327572"/>
            </a:xfrm>
            <a:prstGeom prst="rect">
              <a:avLst/>
            </a:prstGeom>
            <a:noFill/>
          </p:spPr>
          <p:txBody>
            <a:bodyPr wrap="square" rtlCol="0">
              <a:spAutoFit/>
            </a:bodyPr>
            <a:lstStyle/>
            <a:p>
              <a:r>
                <a:rPr kumimoji="1" lang="ja-JP" altLang="en-US" sz="714" b="1" dirty="0"/>
                <a:t>③自然共生タイプ</a:t>
              </a:r>
              <a:endParaRPr kumimoji="1" lang="en-US" altLang="ja-JP" sz="714" b="1" dirty="0"/>
            </a:p>
            <a:p>
              <a:r>
                <a:rPr kumimoji="1" lang="ja-JP" altLang="en-US" sz="714" b="1" dirty="0"/>
                <a:t>（危険地区外）</a:t>
              </a:r>
            </a:p>
          </p:txBody>
        </p:sp>
        <p:sp>
          <p:nvSpPr>
            <p:cNvPr id="99" name="正方形/長方形 98">
              <a:extLst>
                <a:ext uri="{FF2B5EF4-FFF2-40B4-BE49-F238E27FC236}">
                  <a16:creationId xmlns:a16="http://schemas.microsoft.com/office/drawing/2014/main" id="{19DFD629-31C8-4249-BD8D-481D67758189}"/>
                </a:ext>
              </a:extLst>
            </p:cNvPr>
            <p:cNvSpPr/>
            <p:nvPr/>
          </p:nvSpPr>
          <p:spPr>
            <a:xfrm>
              <a:off x="216854" y="2147555"/>
              <a:ext cx="264724" cy="113131"/>
            </a:xfrm>
            <a:prstGeom prst="rect">
              <a:avLst/>
            </a:prstGeom>
            <a:solidFill>
              <a:srgbClr val="44065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0" name="正方形/長方形 99">
              <a:extLst>
                <a:ext uri="{FF2B5EF4-FFF2-40B4-BE49-F238E27FC236}">
                  <a16:creationId xmlns:a16="http://schemas.microsoft.com/office/drawing/2014/main" id="{A5098D34-AF02-4AD3-9B9E-8B33AA0494DF}"/>
                </a:ext>
              </a:extLst>
            </p:cNvPr>
            <p:cNvSpPr/>
            <p:nvPr/>
          </p:nvSpPr>
          <p:spPr>
            <a:xfrm>
              <a:off x="216853" y="2414134"/>
              <a:ext cx="264724" cy="113131"/>
            </a:xfrm>
            <a:prstGeom prst="rect">
              <a:avLst/>
            </a:prstGeom>
            <a:solidFill>
              <a:srgbClr val="8B4184">
                <a:alpha val="7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1" name="正方形/長方形 100">
              <a:extLst>
                <a:ext uri="{FF2B5EF4-FFF2-40B4-BE49-F238E27FC236}">
                  <a16:creationId xmlns:a16="http://schemas.microsoft.com/office/drawing/2014/main" id="{512BA97A-E4FF-4777-903E-659AAEFE17EF}"/>
                </a:ext>
              </a:extLst>
            </p:cNvPr>
            <p:cNvSpPr/>
            <p:nvPr/>
          </p:nvSpPr>
          <p:spPr>
            <a:xfrm>
              <a:off x="217652" y="2681411"/>
              <a:ext cx="264724" cy="113131"/>
            </a:xfrm>
            <a:prstGeom prst="rect">
              <a:avLst/>
            </a:prstGeom>
            <a:solidFill>
              <a:srgbClr val="C634B5">
                <a:alpha val="4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2" name="正方形/長方形 101">
              <a:extLst>
                <a:ext uri="{FF2B5EF4-FFF2-40B4-BE49-F238E27FC236}">
                  <a16:creationId xmlns:a16="http://schemas.microsoft.com/office/drawing/2014/main" id="{DBFD8110-5E20-44BA-B6E9-9C3CB1C9DAAB}"/>
                </a:ext>
              </a:extLst>
            </p:cNvPr>
            <p:cNvSpPr/>
            <p:nvPr/>
          </p:nvSpPr>
          <p:spPr>
            <a:xfrm>
              <a:off x="216853" y="1136136"/>
              <a:ext cx="264724" cy="113131"/>
            </a:xfrm>
            <a:prstGeom prst="rect">
              <a:avLst/>
            </a:prstGeom>
            <a:solidFill>
              <a:srgbClr val="2E4636">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3" name="正方形/長方形 102">
              <a:extLst>
                <a:ext uri="{FF2B5EF4-FFF2-40B4-BE49-F238E27FC236}">
                  <a16:creationId xmlns:a16="http://schemas.microsoft.com/office/drawing/2014/main" id="{7958B832-5FCF-48F4-9B0C-2E10645EA5C8}"/>
                </a:ext>
              </a:extLst>
            </p:cNvPr>
            <p:cNvSpPr/>
            <p:nvPr/>
          </p:nvSpPr>
          <p:spPr>
            <a:xfrm>
              <a:off x="216852" y="1398269"/>
              <a:ext cx="264724" cy="113131"/>
            </a:xfrm>
            <a:prstGeom prst="rect">
              <a:avLst/>
            </a:prstGeom>
            <a:solidFill>
              <a:srgbClr val="307C4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4" name="正方形/長方形 103">
              <a:extLst>
                <a:ext uri="{FF2B5EF4-FFF2-40B4-BE49-F238E27FC236}">
                  <a16:creationId xmlns:a16="http://schemas.microsoft.com/office/drawing/2014/main" id="{16CD3299-18FA-4030-ADCA-D58B02F4E7A1}"/>
                </a:ext>
              </a:extLst>
            </p:cNvPr>
            <p:cNvSpPr/>
            <p:nvPr/>
          </p:nvSpPr>
          <p:spPr>
            <a:xfrm>
              <a:off x="215185" y="1662769"/>
              <a:ext cx="264724" cy="113131"/>
            </a:xfrm>
            <a:prstGeom prst="rect">
              <a:avLst/>
            </a:prstGeom>
            <a:solidFill>
              <a:srgbClr val="71D1A3">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5" name="正方形/長方形 174">
              <a:extLst>
                <a:ext uri="{FF2B5EF4-FFF2-40B4-BE49-F238E27FC236}">
                  <a16:creationId xmlns:a16="http://schemas.microsoft.com/office/drawing/2014/main" id="{8AA9E7E9-79ED-451F-A5DA-8BED3BC33DB2}"/>
                </a:ext>
              </a:extLst>
            </p:cNvPr>
            <p:cNvSpPr/>
            <p:nvPr/>
          </p:nvSpPr>
          <p:spPr>
            <a:xfrm>
              <a:off x="1615842" y="922530"/>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6" name="テキスト ボックス 175">
              <a:extLst>
                <a:ext uri="{FF2B5EF4-FFF2-40B4-BE49-F238E27FC236}">
                  <a16:creationId xmlns:a16="http://schemas.microsoft.com/office/drawing/2014/main" id="{CAD9B764-2022-4CBB-94FB-F623B4249059}"/>
                </a:ext>
              </a:extLst>
            </p:cNvPr>
            <p:cNvSpPr txBox="1"/>
            <p:nvPr/>
          </p:nvSpPr>
          <p:spPr>
            <a:xfrm>
              <a:off x="1845602" y="892309"/>
              <a:ext cx="1149814" cy="223810"/>
            </a:xfrm>
            <a:prstGeom prst="rect">
              <a:avLst/>
            </a:prstGeom>
            <a:noFill/>
          </p:spPr>
          <p:txBody>
            <a:bodyPr wrap="square" rtlCol="0">
              <a:spAutoFit/>
            </a:bodyPr>
            <a:lstStyle/>
            <a:p>
              <a:r>
                <a:rPr kumimoji="1" lang="ja-JP" altLang="en-US" sz="786" b="1" dirty="0"/>
                <a:t>資源管理林</a:t>
              </a:r>
            </a:p>
          </p:txBody>
        </p:sp>
        <p:sp>
          <p:nvSpPr>
            <p:cNvPr id="177" name="テキスト ボックス 176">
              <a:extLst>
                <a:ext uri="{FF2B5EF4-FFF2-40B4-BE49-F238E27FC236}">
                  <a16:creationId xmlns:a16="http://schemas.microsoft.com/office/drawing/2014/main" id="{A49FA054-64AF-470C-A9F0-43C12141A21B}"/>
                </a:ext>
              </a:extLst>
            </p:cNvPr>
            <p:cNvSpPr txBox="1"/>
            <p:nvPr/>
          </p:nvSpPr>
          <p:spPr>
            <a:xfrm>
              <a:off x="1966374" y="1100610"/>
              <a:ext cx="1231091" cy="327572"/>
            </a:xfrm>
            <a:prstGeom prst="rect">
              <a:avLst/>
            </a:prstGeom>
            <a:noFill/>
          </p:spPr>
          <p:txBody>
            <a:bodyPr wrap="square" rtlCol="0">
              <a:spAutoFit/>
            </a:bodyPr>
            <a:lstStyle/>
            <a:p>
              <a:r>
                <a:rPr kumimoji="1" lang="ja-JP" altLang="en-US" sz="714" b="1" dirty="0"/>
                <a:t>①防災減災重点タイプ（危険地区</a:t>
              </a:r>
              <a:r>
                <a:rPr kumimoji="1" lang="en-US" altLang="ja-JP" sz="714" b="1" dirty="0"/>
                <a:t>A</a:t>
              </a:r>
              <a:r>
                <a:rPr kumimoji="1" lang="ja-JP" altLang="en-US" sz="714" b="1" dirty="0"/>
                <a:t>ランク）</a:t>
              </a:r>
            </a:p>
          </p:txBody>
        </p:sp>
        <p:sp>
          <p:nvSpPr>
            <p:cNvPr id="178" name="テキスト ボックス 177">
              <a:extLst>
                <a:ext uri="{FF2B5EF4-FFF2-40B4-BE49-F238E27FC236}">
                  <a16:creationId xmlns:a16="http://schemas.microsoft.com/office/drawing/2014/main" id="{EBCB2531-15A6-4CD6-B91A-0B79AEAA6517}"/>
                </a:ext>
              </a:extLst>
            </p:cNvPr>
            <p:cNvSpPr txBox="1"/>
            <p:nvPr/>
          </p:nvSpPr>
          <p:spPr>
            <a:xfrm>
              <a:off x="1966374" y="1371564"/>
              <a:ext cx="1240243" cy="327572"/>
            </a:xfrm>
            <a:prstGeom prst="rect">
              <a:avLst/>
            </a:prstGeom>
            <a:noFill/>
          </p:spPr>
          <p:txBody>
            <a:bodyPr wrap="square" rtlCol="0">
              <a:spAutoFit/>
            </a:bodyPr>
            <a:lstStyle/>
            <a:p>
              <a:r>
                <a:rPr kumimoji="1" lang="ja-JP" altLang="en-US" sz="714" b="1" dirty="0"/>
                <a:t>②防災経営協調タイプ（危険地区</a:t>
              </a:r>
              <a:r>
                <a:rPr kumimoji="1" lang="en-US" altLang="ja-JP" sz="714" b="1" dirty="0"/>
                <a:t>B,C</a:t>
              </a:r>
              <a:r>
                <a:rPr kumimoji="1" lang="ja-JP" altLang="en-US" sz="714" b="1" dirty="0"/>
                <a:t>ランク）</a:t>
              </a:r>
            </a:p>
          </p:txBody>
        </p:sp>
        <p:sp>
          <p:nvSpPr>
            <p:cNvPr id="179" name="テキスト ボックス 178">
              <a:extLst>
                <a:ext uri="{FF2B5EF4-FFF2-40B4-BE49-F238E27FC236}">
                  <a16:creationId xmlns:a16="http://schemas.microsoft.com/office/drawing/2014/main" id="{EFCAA9E7-FF75-4F69-B6D0-A5B083EF31CA}"/>
                </a:ext>
              </a:extLst>
            </p:cNvPr>
            <p:cNvSpPr txBox="1"/>
            <p:nvPr/>
          </p:nvSpPr>
          <p:spPr>
            <a:xfrm>
              <a:off x="1964168" y="1633748"/>
              <a:ext cx="1240243" cy="327572"/>
            </a:xfrm>
            <a:prstGeom prst="rect">
              <a:avLst/>
            </a:prstGeom>
            <a:noFill/>
          </p:spPr>
          <p:txBody>
            <a:bodyPr wrap="square" rtlCol="0">
              <a:spAutoFit/>
            </a:bodyPr>
            <a:lstStyle/>
            <a:p>
              <a:r>
                <a:rPr kumimoji="1" lang="ja-JP" altLang="en-US" sz="714" b="1" dirty="0"/>
                <a:t>③経営管理重点タイプ（危険地区外）</a:t>
              </a:r>
            </a:p>
          </p:txBody>
        </p:sp>
        <p:sp>
          <p:nvSpPr>
            <p:cNvPr id="180" name="正方形/長方形 179">
              <a:extLst>
                <a:ext uri="{FF2B5EF4-FFF2-40B4-BE49-F238E27FC236}">
                  <a16:creationId xmlns:a16="http://schemas.microsoft.com/office/drawing/2014/main" id="{37628354-A4AC-4D63-9364-034486B17972}"/>
                </a:ext>
              </a:extLst>
            </p:cNvPr>
            <p:cNvSpPr/>
            <p:nvPr/>
          </p:nvSpPr>
          <p:spPr>
            <a:xfrm>
              <a:off x="1618145" y="1913316"/>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1" name="テキスト ボックス 180">
              <a:extLst>
                <a:ext uri="{FF2B5EF4-FFF2-40B4-BE49-F238E27FC236}">
                  <a16:creationId xmlns:a16="http://schemas.microsoft.com/office/drawing/2014/main" id="{D6752D19-3815-4A33-A6A2-47A6784FA256}"/>
                </a:ext>
              </a:extLst>
            </p:cNvPr>
            <p:cNvSpPr txBox="1"/>
            <p:nvPr/>
          </p:nvSpPr>
          <p:spPr>
            <a:xfrm>
              <a:off x="1840596" y="1883096"/>
              <a:ext cx="1149814" cy="223810"/>
            </a:xfrm>
            <a:prstGeom prst="rect">
              <a:avLst/>
            </a:prstGeom>
            <a:noFill/>
          </p:spPr>
          <p:txBody>
            <a:bodyPr wrap="square" rtlCol="0">
              <a:spAutoFit/>
            </a:bodyPr>
            <a:lstStyle/>
            <a:p>
              <a:r>
                <a:rPr kumimoji="1" lang="ja-JP" altLang="en-US" sz="786" b="1" dirty="0"/>
                <a:t>自然遷移林</a:t>
              </a:r>
            </a:p>
          </p:txBody>
        </p:sp>
        <p:sp>
          <p:nvSpPr>
            <p:cNvPr id="182" name="テキスト ボックス 181">
              <a:extLst>
                <a:ext uri="{FF2B5EF4-FFF2-40B4-BE49-F238E27FC236}">
                  <a16:creationId xmlns:a16="http://schemas.microsoft.com/office/drawing/2014/main" id="{A0102059-EF93-4B15-8F94-DA1567C59A7A}"/>
                </a:ext>
              </a:extLst>
            </p:cNvPr>
            <p:cNvSpPr txBox="1"/>
            <p:nvPr/>
          </p:nvSpPr>
          <p:spPr>
            <a:xfrm>
              <a:off x="1970627" y="2105676"/>
              <a:ext cx="1297053" cy="327572"/>
            </a:xfrm>
            <a:prstGeom prst="rect">
              <a:avLst/>
            </a:prstGeom>
            <a:noFill/>
          </p:spPr>
          <p:txBody>
            <a:bodyPr wrap="square" rtlCol="0">
              <a:spAutoFit/>
            </a:bodyPr>
            <a:lstStyle/>
            <a:p>
              <a:r>
                <a:rPr kumimoji="1" lang="ja-JP" altLang="en-US" sz="714" b="1" dirty="0"/>
                <a:t>①防災減災タイプ</a:t>
              </a:r>
              <a:endParaRPr kumimoji="1" lang="en-US" altLang="ja-JP" sz="714" b="1" dirty="0"/>
            </a:p>
            <a:p>
              <a:r>
                <a:rPr kumimoji="1" lang="ja-JP" altLang="en-US" sz="714" b="1" dirty="0"/>
                <a:t>（危険地区</a:t>
              </a:r>
              <a:r>
                <a:rPr kumimoji="1" lang="en-US" altLang="ja-JP" sz="714" b="1" dirty="0"/>
                <a:t>A B,C</a:t>
              </a:r>
              <a:r>
                <a:rPr kumimoji="1" lang="ja-JP" altLang="en-US" sz="714" b="1" dirty="0"/>
                <a:t>ランク）</a:t>
              </a:r>
            </a:p>
          </p:txBody>
        </p:sp>
        <p:sp>
          <p:nvSpPr>
            <p:cNvPr id="183" name="テキスト ボックス 182">
              <a:extLst>
                <a:ext uri="{FF2B5EF4-FFF2-40B4-BE49-F238E27FC236}">
                  <a16:creationId xmlns:a16="http://schemas.microsoft.com/office/drawing/2014/main" id="{712E21AD-0257-4FF4-A45D-7034655389A1}"/>
                </a:ext>
              </a:extLst>
            </p:cNvPr>
            <p:cNvSpPr txBox="1"/>
            <p:nvPr/>
          </p:nvSpPr>
          <p:spPr>
            <a:xfrm>
              <a:off x="1977936" y="2366319"/>
              <a:ext cx="1240243" cy="327572"/>
            </a:xfrm>
            <a:prstGeom prst="rect">
              <a:avLst/>
            </a:prstGeom>
            <a:noFill/>
          </p:spPr>
          <p:txBody>
            <a:bodyPr wrap="square" rtlCol="0">
              <a:spAutoFit/>
            </a:bodyPr>
            <a:lstStyle/>
            <a:p>
              <a:r>
                <a:rPr kumimoji="1" lang="ja-JP" altLang="en-US" sz="714" b="1" dirty="0"/>
                <a:t>②自然共生タイプ</a:t>
              </a:r>
              <a:endParaRPr kumimoji="1" lang="en-US" altLang="ja-JP" sz="714" b="1" dirty="0"/>
            </a:p>
            <a:p>
              <a:r>
                <a:rPr kumimoji="1" lang="ja-JP" altLang="en-US" sz="714" b="1" dirty="0"/>
                <a:t>（危険地区外）</a:t>
              </a:r>
            </a:p>
          </p:txBody>
        </p:sp>
        <p:sp>
          <p:nvSpPr>
            <p:cNvPr id="184" name="正方形/長方形 183">
              <a:extLst>
                <a:ext uri="{FF2B5EF4-FFF2-40B4-BE49-F238E27FC236}">
                  <a16:creationId xmlns:a16="http://schemas.microsoft.com/office/drawing/2014/main" id="{A3B44977-FF0E-48D5-92B4-8895FCE90267}"/>
                </a:ext>
              </a:extLst>
            </p:cNvPr>
            <p:cNvSpPr/>
            <p:nvPr/>
          </p:nvSpPr>
          <p:spPr>
            <a:xfrm>
              <a:off x="1728562" y="2392698"/>
              <a:ext cx="264724" cy="113131"/>
            </a:xfrm>
            <a:prstGeom prst="rect">
              <a:avLst/>
            </a:prstGeom>
            <a:solidFill>
              <a:srgbClr val="FF3809">
                <a:alpha val="4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5" name="正方形/長方形 184">
              <a:extLst>
                <a:ext uri="{FF2B5EF4-FFF2-40B4-BE49-F238E27FC236}">
                  <a16:creationId xmlns:a16="http://schemas.microsoft.com/office/drawing/2014/main" id="{10964045-0C67-4E06-8A31-BA812B206192}"/>
                </a:ext>
              </a:extLst>
            </p:cNvPr>
            <p:cNvSpPr/>
            <p:nvPr/>
          </p:nvSpPr>
          <p:spPr>
            <a:xfrm>
              <a:off x="1721115" y="2141738"/>
              <a:ext cx="264724" cy="113131"/>
            </a:xfrm>
            <a:prstGeom prst="rect">
              <a:avLst/>
            </a:prstGeom>
            <a:solidFill>
              <a:srgbClr val="FF66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6" name="正方形/長方形 185">
              <a:extLst>
                <a:ext uri="{FF2B5EF4-FFF2-40B4-BE49-F238E27FC236}">
                  <a16:creationId xmlns:a16="http://schemas.microsoft.com/office/drawing/2014/main" id="{F80ED29E-BC2F-4440-911E-BC6BC21C57C6}"/>
                </a:ext>
              </a:extLst>
            </p:cNvPr>
            <p:cNvSpPr/>
            <p:nvPr/>
          </p:nvSpPr>
          <p:spPr>
            <a:xfrm>
              <a:off x="1723119" y="1135485"/>
              <a:ext cx="264724" cy="113131"/>
            </a:xfrm>
            <a:prstGeom prst="rect">
              <a:avLst/>
            </a:prstGeom>
            <a:solidFill>
              <a:srgbClr val="421E06">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7" name="正方形/長方形 186">
              <a:extLst>
                <a:ext uri="{FF2B5EF4-FFF2-40B4-BE49-F238E27FC236}">
                  <a16:creationId xmlns:a16="http://schemas.microsoft.com/office/drawing/2014/main" id="{001D1A95-366F-4E1B-B95F-28C71480AFAB}"/>
                </a:ext>
              </a:extLst>
            </p:cNvPr>
            <p:cNvSpPr/>
            <p:nvPr/>
          </p:nvSpPr>
          <p:spPr>
            <a:xfrm>
              <a:off x="1724900" y="1400540"/>
              <a:ext cx="264724" cy="113131"/>
            </a:xfrm>
            <a:prstGeom prst="rect">
              <a:avLst/>
            </a:prstGeom>
            <a:solidFill>
              <a:srgbClr val="A27B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8" name="正方形/長方形 187">
              <a:extLst>
                <a:ext uri="{FF2B5EF4-FFF2-40B4-BE49-F238E27FC236}">
                  <a16:creationId xmlns:a16="http://schemas.microsoft.com/office/drawing/2014/main" id="{539E4799-730D-4141-8CF0-C73412777C5F}"/>
                </a:ext>
              </a:extLst>
            </p:cNvPr>
            <p:cNvSpPr/>
            <p:nvPr/>
          </p:nvSpPr>
          <p:spPr>
            <a:xfrm>
              <a:off x="1721318" y="1662105"/>
              <a:ext cx="264724" cy="113131"/>
            </a:xfrm>
            <a:prstGeom prst="rect">
              <a:avLst/>
            </a:prstGeom>
            <a:solidFill>
              <a:srgbClr val="DD8E19">
                <a:alpha val="5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pic>
        <p:nvPicPr>
          <p:cNvPr id="207" name="図 206">
            <a:extLst>
              <a:ext uri="{FF2B5EF4-FFF2-40B4-BE49-F238E27FC236}">
                <a16:creationId xmlns:a16="http://schemas.microsoft.com/office/drawing/2014/main" id="{15FA163B-D84D-42BF-A8C4-236825FF8F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85" y="3040444"/>
            <a:ext cx="683986" cy="725714"/>
          </a:xfrm>
          <a:prstGeom prst="rect">
            <a:avLst/>
          </a:prstGeom>
        </p:spPr>
      </p:pic>
      <p:sp>
        <p:nvSpPr>
          <p:cNvPr id="41" name="スライド番号プレースホルダー 10">
            <a:extLst>
              <a:ext uri="{FF2B5EF4-FFF2-40B4-BE49-F238E27FC236}">
                <a16:creationId xmlns:a16="http://schemas.microsoft.com/office/drawing/2014/main" id="{20311500-38D3-4D5C-B734-C8FB118CBFE9}"/>
              </a:ext>
            </a:extLst>
          </p:cNvPr>
          <p:cNvSpPr>
            <a:spLocks noGrp="1"/>
          </p:cNvSpPr>
          <p:nvPr>
            <p:ph type="sldNum" sz="quarter" idx="12"/>
          </p:nvPr>
        </p:nvSpPr>
        <p:spPr>
          <a:xfrm>
            <a:off x="7613260" y="6519035"/>
            <a:ext cx="2228850" cy="365125"/>
          </a:xfrm>
        </p:spPr>
        <p:txBody>
          <a:bodyPr/>
          <a:lstStyle/>
          <a:p>
            <a:r>
              <a:rPr kumimoji="1" lang="en-US" altLang="ja-JP" sz="2000" b="1" dirty="0"/>
              <a:t>50</a:t>
            </a:r>
            <a:endParaRPr kumimoji="1" lang="ja-JP" altLang="en-US" sz="2000" b="1" dirty="0"/>
          </a:p>
        </p:txBody>
      </p:sp>
      <p:sp>
        <p:nvSpPr>
          <p:cNvPr id="40" name="正方形/長方形 39">
            <a:extLst>
              <a:ext uri="{FF2B5EF4-FFF2-40B4-BE49-F238E27FC236}">
                <a16:creationId xmlns:a16="http://schemas.microsoft.com/office/drawing/2014/main" id="{41A06162-BE14-4746-A96E-6A1AECC2CAC8}"/>
              </a:ext>
            </a:extLst>
          </p:cNvPr>
          <p:cNvSpPr/>
          <p:nvPr/>
        </p:nvSpPr>
        <p:spPr>
          <a:xfrm>
            <a:off x="0" y="3592"/>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大阪府 森づくり推進アクションプラン　ゾーニング図（その６）（泉州地域）</a:t>
            </a:r>
            <a:endParaRPr kumimoji="1" lang="ja-JP" altLang="en-US" b="1" dirty="0">
              <a:latin typeface="BIZ UDゴシック" panose="020B0400000000000000" pitchFamily="49" charset="-128"/>
              <a:ea typeface="BIZ UDゴシック" panose="020B0400000000000000" pitchFamily="49" charset="-128"/>
            </a:endParaRPr>
          </a:p>
        </p:txBody>
      </p:sp>
      <p:grpSp>
        <p:nvGrpSpPr>
          <p:cNvPr id="43" name="グループ化 42">
            <a:extLst>
              <a:ext uri="{FF2B5EF4-FFF2-40B4-BE49-F238E27FC236}">
                <a16:creationId xmlns:a16="http://schemas.microsoft.com/office/drawing/2014/main" id="{F3731E10-67CA-412D-A7E8-D397C8B45D14}"/>
              </a:ext>
            </a:extLst>
          </p:cNvPr>
          <p:cNvGrpSpPr/>
          <p:nvPr/>
        </p:nvGrpSpPr>
        <p:grpSpPr>
          <a:xfrm>
            <a:off x="1617795" y="2725088"/>
            <a:ext cx="1402793" cy="213264"/>
            <a:chOff x="9990078" y="3210289"/>
            <a:chExt cx="1402793" cy="213264"/>
          </a:xfrm>
        </p:grpSpPr>
        <p:sp>
          <p:nvSpPr>
            <p:cNvPr id="44" name="正方形/長方形 43">
              <a:extLst>
                <a:ext uri="{FF2B5EF4-FFF2-40B4-BE49-F238E27FC236}">
                  <a16:creationId xmlns:a16="http://schemas.microsoft.com/office/drawing/2014/main" id="{9C591227-D291-4C96-A480-9BAC84353854}"/>
                </a:ext>
              </a:extLst>
            </p:cNvPr>
            <p:cNvSpPr/>
            <p:nvPr/>
          </p:nvSpPr>
          <p:spPr>
            <a:xfrm>
              <a:off x="9990078" y="3250324"/>
              <a:ext cx="264724" cy="11313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6653" tIns="23326" rIns="46653" bIns="18367" numCol="1" spcCol="0" rtlCol="0" fromWordArt="0" anchor="t" anchorCtr="0" forceAA="0" compatLnSpc="1">
              <a:prstTxWarp prst="textNoShape">
                <a:avLst/>
              </a:prstTxWarp>
              <a:noAutofit/>
            </a:bodyPr>
            <a:lstStyle/>
            <a:p>
              <a:pPr algn="ctr"/>
              <a:endParaRPr kumimoji="1" lang="ja-JP" altLang="en-US" sz="612"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テキスト ボックス 44">
              <a:extLst>
                <a:ext uri="{FF2B5EF4-FFF2-40B4-BE49-F238E27FC236}">
                  <a16:creationId xmlns:a16="http://schemas.microsoft.com/office/drawing/2014/main" id="{466C7558-53EF-4766-9C77-5A7E57F1E48F}"/>
                </a:ext>
              </a:extLst>
            </p:cNvPr>
            <p:cNvSpPr txBox="1"/>
            <p:nvPr/>
          </p:nvSpPr>
          <p:spPr>
            <a:xfrm>
              <a:off x="10243057" y="3210289"/>
              <a:ext cx="1149814" cy="213264"/>
            </a:xfrm>
            <a:prstGeom prst="rect">
              <a:avLst/>
            </a:prstGeom>
            <a:noFill/>
          </p:spPr>
          <p:txBody>
            <a:bodyPr wrap="square" rtlCol="0">
              <a:spAutoFit/>
            </a:bodyPr>
            <a:lstStyle/>
            <a:p>
              <a:r>
                <a:rPr kumimoji="1" lang="ja-JP" altLang="en-US" sz="786" b="1" dirty="0"/>
                <a:t>国有林</a:t>
              </a:r>
            </a:p>
          </p:txBody>
        </p:sp>
        <p:cxnSp>
          <p:nvCxnSpPr>
            <p:cNvPr id="46" name="直線コネクタ 45">
              <a:extLst>
                <a:ext uri="{FF2B5EF4-FFF2-40B4-BE49-F238E27FC236}">
                  <a16:creationId xmlns:a16="http://schemas.microsoft.com/office/drawing/2014/main" id="{C6CE9AB8-1D5C-4013-9C11-F35534A1EB28}"/>
                </a:ext>
              </a:extLst>
            </p:cNvPr>
            <p:cNvCxnSpPr>
              <a:cxnSpLocks/>
              <a:stCxn id="44" idx="0"/>
            </p:cNvCxnSpPr>
            <p:nvPr/>
          </p:nvCxnSpPr>
          <p:spPr>
            <a:xfrm flipH="1">
              <a:off x="10003726" y="3250324"/>
              <a:ext cx="118714" cy="10373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CA65B14B-F83D-4517-BE2D-6BC7EB15997D}"/>
                </a:ext>
              </a:extLst>
            </p:cNvPr>
            <p:cNvCxnSpPr>
              <a:cxnSpLocks/>
            </p:cNvCxnSpPr>
            <p:nvPr/>
          </p:nvCxnSpPr>
          <p:spPr>
            <a:xfrm flipH="1">
              <a:off x="10063952" y="3260795"/>
              <a:ext cx="113594" cy="10177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CFCC7DE3-5FC8-44DA-892B-296DF97D025F}"/>
                </a:ext>
              </a:extLst>
            </p:cNvPr>
            <p:cNvCxnSpPr>
              <a:cxnSpLocks/>
            </p:cNvCxnSpPr>
            <p:nvPr/>
          </p:nvCxnSpPr>
          <p:spPr>
            <a:xfrm flipH="1">
              <a:off x="10134748" y="3267352"/>
              <a:ext cx="118714" cy="10373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0D236ED1-7D2C-45CA-B025-3B5D867B7A5D}"/>
                </a:ext>
              </a:extLst>
            </p:cNvPr>
            <p:cNvCxnSpPr>
              <a:cxnSpLocks/>
            </p:cNvCxnSpPr>
            <p:nvPr/>
          </p:nvCxnSpPr>
          <p:spPr>
            <a:xfrm>
              <a:off x="10073861" y="3246423"/>
              <a:ext cx="162670" cy="1110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E5892D95-4F65-4429-AB25-BC687F0AD294}"/>
                </a:ext>
              </a:extLst>
            </p:cNvPr>
            <p:cNvCxnSpPr>
              <a:cxnSpLocks/>
            </p:cNvCxnSpPr>
            <p:nvPr/>
          </p:nvCxnSpPr>
          <p:spPr>
            <a:xfrm>
              <a:off x="10168968" y="3258132"/>
              <a:ext cx="87821" cy="6584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CE69146F-AE61-463B-9FC4-AFCC0B527D1F}"/>
                </a:ext>
              </a:extLst>
            </p:cNvPr>
            <p:cNvCxnSpPr>
              <a:cxnSpLocks/>
            </p:cNvCxnSpPr>
            <p:nvPr/>
          </p:nvCxnSpPr>
          <p:spPr>
            <a:xfrm>
              <a:off x="10004522" y="3263147"/>
              <a:ext cx="162670" cy="111004"/>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FBA90C74-F673-40B7-A812-9658F926EBF0}"/>
                </a:ext>
              </a:extLst>
            </p:cNvPr>
            <p:cNvCxnSpPr>
              <a:cxnSpLocks/>
            </p:cNvCxnSpPr>
            <p:nvPr/>
          </p:nvCxnSpPr>
          <p:spPr>
            <a:xfrm>
              <a:off x="9991418" y="3298050"/>
              <a:ext cx="87821" cy="6584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33958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図 186">
            <a:extLst>
              <a:ext uri="{FF2B5EF4-FFF2-40B4-BE49-F238E27FC236}">
                <a16:creationId xmlns:a16="http://schemas.microsoft.com/office/drawing/2014/main" id="{FF9719C1-D8A3-405E-B611-FF65E3BC08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55281" y="5272941"/>
            <a:ext cx="1342432" cy="1556440"/>
          </a:xfrm>
          <a:prstGeom prst="rect">
            <a:avLst/>
          </a:prstGeom>
        </p:spPr>
      </p:pic>
      <p:sp>
        <p:nvSpPr>
          <p:cNvPr id="27" name="四角形: 角を丸くする 26">
            <a:extLst>
              <a:ext uri="{FF2B5EF4-FFF2-40B4-BE49-F238E27FC236}">
                <a16:creationId xmlns:a16="http://schemas.microsoft.com/office/drawing/2014/main" id="{743EC74E-0B84-48B2-956C-E82DCC240E94}"/>
              </a:ext>
            </a:extLst>
          </p:cNvPr>
          <p:cNvSpPr/>
          <p:nvPr/>
        </p:nvSpPr>
        <p:spPr>
          <a:xfrm flipH="1">
            <a:off x="2810726" y="2982782"/>
            <a:ext cx="4420309" cy="277306"/>
          </a:xfrm>
          <a:prstGeom prst="roundRect">
            <a:avLst>
              <a:gd name="adj" fmla="val 5077"/>
            </a:avLst>
          </a:prstGeom>
          <a:gradFill>
            <a:gsLst>
              <a:gs pos="0">
                <a:schemeClr val="accent2">
                  <a:lumMod val="60000"/>
                  <a:lumOff val="40000"/>
                </a:schemeClr>
              </a:gs>
              <a:gs pos="33000">
                <a:schemeClr val="accent2">
                  <a:lumMod val="75000"/>
                </a:schemeClr>
              </a:gs>
              <a:gs pos="100000">
                <a:schemeClr val="accent2">
                  <a:lumMod val="50000"/>
                </a:schemeClr>
              </a:gs>
            </a:gsLst>
            <a:lin ang="10800000" scaled="1"/>
          </a:gra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bg1"/>
                </a:solidFill>
                <a:latin typeface="BIZ UDゴシック" panose="020B0400000000000000" pitchFamily="49" charset="-128"/>
                <a:ea typeface="BIZ UDゴシック" panose="020B0400000000000000" pitchFamily="49" charset="-128"/>
              </a:rPr>
              <a:t>防災機能と協調した施業</a:t>
            </a:r>
            <a:endParaRPr kumimoji="1" lang="en-US" altLang="ja-JP" sz="1050" b="1" dirty="0">
              <a:solidFill>
                <a:schemeClr val="bg1"/>
              </a:solidFill>
              <a:latin typeface="BIZ UDゴシック" panose="020B0400000000000000" pitchFamily="49" charset="-128"/>
              <a:ea typeface="BIZ UDゴシック" panose="020B0400000000000000" pitchFamily="49" charset="-128"/>
            </a:endParaRPr>
          </a:p>
        </p:txBody>
      </p:sp>
      <p:sp>
        <p:nvSpPr>
          <p:cNvPr id="212" name="正方形/長方形 211">
            <a:extLst>
              <a:ext uri="{FF2B5EF4-FFF2-40B4-BE49-F238E27FC236}">
                <a16:creationId xmlns:a16="http://schemas.microsoft.com/office/drawing/2014/main" id="{34AC1DCD-24A5-49DF-BC60-A250AC43658F}"/>
              </a:ext>
            </a:extLst>
          </p:cNvPr>
          <p:cNvSpPr/>
          <p:nvPr/>
        </p:nvSpPr>
        <p:spPr>
          <a:xfrm>
            <a:off x="703899" y="601968"/>
            <a:ext cx="9077186" cy="311223"/>
          </a:xfrm>
          <a:prstGeom prst="rect">
            <a:avLst/>
          </a:prstGeom>
          <a:solidFill>
            <a:srgbClr val="389138"/>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2000" dirty="0">
                <a:solidFill>
                  <a:schemeClr val="bg1"/>
                </a:solidFill>
                <a:latin typeface="BIZ UDゴシック" panose="020B0400000000000000" pitchFamily="49" charset="-128"/>
                <a:ea typeface="BIZ UDゴシック" panose="020B0400000000000000" pitchFamily="49" charset="-128"/>
              </a:rPr>
              <a:t>資源循環林</a:t>
            </a:r>
            <a:r>
              <a:rPr kumimoji="1" lang="ja-JP" altLang="en-US" sz="1600" dirty="0">
                <a:solidFill>
                  <a:schemeClr val="bg1"/>
                </a:solidFill>
                <a:latin typeface="BIZ UDゴシック" panose="020B0400000000000000" pitchFamily="49" charset="-128"/>
                <a:ea typeface="BIZ UDゴシック" panose="020B0400000000000000" pitchFamily="49" charset="-128"/>
              </a:rPr>
              <a:t>の対応基軸と施策展開イメージ</a:t>
            </a:r>
          </a:p>
        </p:txBody>
      </p:sp>
      <p:sp>
        <p:nvSpPr>
          <p:cNvPr id="9" name="正方形/長方形 8">
            <a:extLst>
              <a:ext uri="{FF2B5EF4-FFF2-40B4-BE49-F238E27FC236}">
                <a16:creationId xmlns:a16="http://schemas.microsoft.com/office/drawing/2014/main" id="{13225F80-6269-45B2-8B3E-2D0DFC732873}"/>
              </a:ext>
            </a:extLst>
          </p:cNvPr>
          <p:cNvSpPr/>
          <p:nvPr/>
        </p:nvSpPr>
        <p:spPr>
          <a:xfrm>
            <a:off x="240123" y="1821087"/>
            <a:ext cx="2465891" cy="2627904"/>
          </a:xfrm>
          <a:prstGeom prst="rect">
            <a:avLst/>
          </a:prstGeom>
          <a:noFill/>
          <a:ln w="25400">
            <a:solidFill>
              <a:srgbClr val="2E46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3" name="正方形/長方形 212">
            <a:extLst>
              <a:ext uri="{FF2B5EF4-FFF2-40B4-BE49-F238E27FC236}">
                <a16:creationId xmlns:a16="http://schemas.microsoft.com/office/drawing/2014/main" id="{33468E9A-41DD-4AB6-8073-37A93634AB77}"/>
              </a:ext>
            </a:extLst>
          </p:cNvPr>
          <p:cNvSpPr/>
          <p:nvPr/>
        </p:nvSpPr>
        <p:spPr>
          <a:xfrm>
            <a:off x="7330774" y="1822957"/>
            <a:ext cx="2400242" cy="2626034"/>
          </a:xfrm>
          <a:prstGeom prst="rect">
            <a:avLst/>
          </a:prstGeom>
          <a:noFill/>
          <a:ln w="25400">
            <a:solidFill>
              <a:srgbClr val="71D1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直線矢印コネクタ 14">
            <a:extLst>
              <a:ext uri="{FF2B5EF4-FFF2-40B4-BE49-F238E27FC236}">
                <a16:creationId xmlns:a16="http://schemas.microsoft.com/office/drawing/2014/main" id="{BAD43D8F-5508-4837-AB38-299659F0FFE8}"/>
              </a:ext>
            </a:extLst>
          </p:cNvPr>
          <p:cNvCxnSpPr/>
          <p:nvPr/>
        </p:nvCxnSpPr>
        <p:spPr>
          <a:xfrm>
            <a:off x="323014" y="1529897"/>
            <a:ext cx="9317739" cy="0"/>
          </a:xfrm>
          <a:prstGeom prst="straightConnector1">
            <a:avLst/>
          </a:prstGeom>
          <a:ln w="28575">
            <a:gradFill flip="none" rotWithShape="1">
              <a:gsLst>
                <a:gs pos="0">
                  <a:srgbClr val="5E744F"/>
                </a:gs>
                <a:gs pos="50000">
                  <a:srgbClr val="389138"/>
                </a:gs>
                <a:gs pos="100000">
                  <a:srgbClr val="37E937"/>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
        <p:nvSpPr>
          <p:cNvPr id="222" name="テキスト ボックス 221">
            <a:extLst>
              <a:ext uri="{FF2B5EF4-FFF2-40B4-BE49-F238E27FC236}">
                <a16:creationId xmlns:a16="http://schemas.microsoft.com/office/drawing/2014/main" id="{4F496B17-5053-46CF-B521-CCC52D254A85}"/>
              </a:ext>
            </a:extLst>
          </p:cNvPr>
          <p:cNvSpPr txBox="1"/>
          <p:nvPr/>
        </p:nvSpPr>
        <p:spPr>
          <a:xfrm>
            <a:off x="327948" y="1083953"/>
            <a:ext cx="1579006" cy="208025"/>
          </a:xfrm>
          <a:prstGeom prst="rect">
            <a:avLst/>
          </a:prstGeom>
          <a:solidFill>
            <a:schemeClr val="bg1"/>
          </a:solidFill>
        </p:spPr>
        <p:txBody>
          <a:bodyPr wrap="square" lIns="0" tIns="0" rIns="0" bIns="0" rtlCol="0">
            <a:noAutofit/>
          </a:bodyPr>
          <a:lstStyle/>
          <a:p>
            <a:r>
              <a:rPr lang="ja-JP" altLang="en-US" sz="1200" b="1" dirty="0">
                <a:solidFill>
                  <a:srgbClr val="389138"/>
                </a:solidFill>
                <a:latin typeface="BIZ UDPゴシック" panose="020B0400000000000000" pitchFamily="50" charset="-128"/>
                <a:ea typeface="BIZ UDPゴシック" panose="020B0400000000000000" pitchFamily="50" charset="-128"/>
              </a:rPr>
              <a:t>● 山地災害危険地区</a:t>
            </a:r>
          </a:p>
        </p:txBody>
      </p:sp>
      <p:sp>
        <p:nvSpPr>
          <p:cNvPr id="223" name="テキスト ボックス 222">
            <a:extLst>
              <a:ext uri="{FF2B5EF4-FFF2-40B4-BE49-F238E27FC236}">
                <a16:creationId xmlns:a16="http://schemas.microsoft.com/office/drawing/2014/main" id="{7D270418-4C93-4CA4-9D51-779A6C7E58D1}"/>
              </a:ext>
            </a:extLst>
          </p:cNvPr>
          <p:cNvSpPr txBox="1"/>
          <p:nvPr/>
        </p:nvSpPr>
        <p:spPr>
          <a:xfrm>
            <a:off x="830099" y="1329420"/>
            <a:ext cx="1341085" cy="210789"/>
          </a:xfrm>
          <a:prstGeom prst="rect">
            <a:avLst/>
          </a:prstGeom>
          <a:noFill/>
        </p:spPr>
        <p:txBody>
          <a:bodyPr wrap="square" lIns="0" tIns="0" rIns="0" bIns="0" rtlCol="0">
            <a:noAutofit/>
          </a:bodyPr>
          <a:lstStyle/>
          <a:p>
            <a:pPr algn="ctr"/>
            <a:r>
              <a:rPr lang="en-US" altLang="ja-JP" sz="1050" b="1" dirty="0">
                <a:solidFill>
                  <a:srgbClr val="389138"/>
                </a:solidFill>
                <a:latin typeface="BIZ UDPゴシック" panose="020B0400000000000000" pitchFamily="50" charset="-128"/>
                <a:ea typeface="BIZ UDPゴシック" panose="020B0400000000000000" pitchFamily="50" charset="-128"/>
              </a:rPr>
              <a:t>A</a:t>
            </a:r>
            <a:r>
              <a:rPr lang="ja-JP" altLang="en-US" sz="1050" b="1" dirty="0">
                <a:solidFill>
                  <a:srgbClr val="389138"/>
                </a:solidFill>
                <a:latin typeface="BIZ UDPゴシック" panose="020B0400000000000000" pitchFamily="50" charset="-128"/>
                <a:ea typeface="BIZ UDPゴシック" panose="020B0400000000000000" pitchFamily="50" charset="-128"/>
              </a:rPr>
              <a:t>ランク</a:t>
            </a:r>
          </a:p>
        </p:txBody>
      </p:sp>
      <p:cxnSp>
        <p:nvCxnSpPr>
          <p:cNvPr id="31" name="直線コネクタ 30">
            <a:extLst>
              <a:ext uri="{FF2B5EF4-FFF2-40B4-BE49-F238E27FC236}">
                <a16:creationId xmlns:a16="http://schemas.microsoft.com/office/drawing/2014/main" id="{70F029CD-A72E-464A-87E7-EF9725EE63A6}"/>
              </a:ext>
            </a:extLst>
          </p:cNvPr>
          <p:cNvCxnSpPr/>
          <p:nvPr/>
        </p:nvCxnSpPr>
        <p:spPr>
          <a:xfrm>
            <a:off x="7293902" y="1391200"/>
            <a:ext cx="0" cy="255091"/>
          </a:xfrm>
          <a:prstGeom prst="line">
            <a:avLst/>
          </a:prstGeom>
          <a:ln w="38100">
            <a:solidFill>
              <a:srgbClr val="37E937"/>
            </a:solidFill>
          </a:ln>
        </p:spPr>
        <p:style>
          <a:lnRef idx="1">
            <a:schemeClr val="accent1"/>
          </a:lnRef>
          <a:fillRef idx="0">
            <a:schemeClr val="accent1"/>
          </a:fillRef>
          <a:effectRef idx="0">
            <a:schemeClr val="accent1"/>
          </a:effectRef>
          <a:fontRef idx="minor">
            <a:schemeClr val="tx1"/>
          </a:fontRef>
        </p:style>
      </p:cxnSp>
      <p:cxnSp>
        <p:nvCxnSpPr>
          <p:cNvPr id="227" name="直線コネクタ 226">
            <a:extLst>
              <a:ext uri="{FF2B5EF4-FFF2-40B4-BE49-F238E27FC236}">
                <a16:creationId xmlns:a16="http://schemas.microsoft.com/office/drawing/2014/main" id="{8C1F6751-9F32-4969-9833-1506F91B1721}"/>
              </a:ext>
            </a:extLst>
          </p:cNvPr>
          <p:cNvCxnSpPr/>
          <p:nvPr/>
        </p:nvCxnSpPr>
        <p:spPr>
          <a:xfrm>
            <a:off x="2724839" y="1381262"/>
            <a:ext cx="0" cy="255091"/>
          </a:xfrm>
          <a:prstGeom prst="line">
            <a:avLst/>
          </a:prstGeom>
          <a:ln w="38100">
            <a:solidFill>
              <a:srgbClr val="5E744F"/>
            </a:solidFill>
          </a:ln>
        </p:spPr>
        <p:style>
          <a:lnRef idx="1">
            <a:schemeClr val="accent1"/>
          </a:lnRef>
          <a:fillRef idx="0">
            <a:schemeClr val="accent1"/>
          </a:fillRef>
          <a:effectRef idx="0">
            <a:schemeClr val="accent1"/>
          </a:effectRef>
          <a:fontRef idx="minor">
            <a:schemeClr val="tx1"/>
          </a:fontRef>
        </p:style>
      </p:cxnSp>
      <p:sp>
        <p:nvSpPr>
          <p:cNvPr id="228" name="テキスト ボックス 227">
            <a:extLst>
              <a:ext uri="{FF2B5EF4-FFF2-40B4-BE49-F238E27FC236}">
                <a16:creationId xmlns:a16="http://schemas.microsoft.com/office/drawing/2014/main" id="{0FD5C441-4C5F-48D5-A281-521A00427C25}"/>
              </a:ext>
            </a:extLst>
          </p:cNvPr>
          <p:cNvSpPr txBox="1"/>
          <p:nvPr/>
        </p:nvSpPr>
        <p:spPr>
          <a:xfrm>
            <a:off x="3114629" y="1324923"/>
            <a:ext cx="1341085" cy="210789"/>
          </a:xfrm>
          <a:prstGeom prst="rect">
            <a:avLst/>
          </a:prstGeom>
          <a:noFill/>
        </p:spPr>
        <p:txBody>
          <a:bodyPr wrap="square" lIns="0" tIns="0" rIns="0" bIns="0" rtlCol="0">
            <a:noAutofit/>
          </a:bodyPr>
          <a:lstStyle/>
          <a:p>
            <a:pPr algn="ctr"/>
            <a:r>
              <a:rPr lang="en-US" altLang="ja-JP" sz="1050" b="1" dirty="0">
                <a:solidFill>
                  <a:srgbClr val="389138"/>
                </a:solidFill>
                <a:latin typeface="BIZ UDPゴシック" panose="020B0400000000000000" pitchFamily="50" charset="-128"/>
                <a:ea typeface="BIZ UDPゴシック" panose="020B0400000000000000" pitchFamily="50" charset="-128"/>
              </a:rPr>
              <a:t>B</a:t>
            </a:r>
            <a:r>
              <a:rPr lang="ja-JP" altLang="en-US" sz="1050" b="1" dirty="0">
                <a:solidFill>
                  <a:srgbClr val="389138"/>
                </a:solidFill>
                <a:latin typeface="BIZ UDPゴシック" panose="020B0400000000000000" pitchFamily="50" charset="-128"/>
                <a:ea typeface="BIZ UDPゴシック" panose="020B0400000000000000" pitchFamily="50" charset="-128"/>
              </a:rPr>
              <a:t>ランク</a:t>
            </a:r>
          </a:p>
        </p:txBody>
      </p:sp>
      <p:sp>
        <p:nvSpPr>
          <p:cNvPr id="229" name="テキスト ボックス 228">
            <a:extLst>
              <a:ext uri="{FF2B5EF4-FFF2-40B4-BE49-F238E27FC236}">
                <a16:creationId xmlns:a16="http://schemas.microsoft.com/office/drawing/2014/main" id="{740DE818-21B2-4EF3-B2A1-0B534B184E06}"/>
              </a:ext>
            </a:extLst>
          </p:cNvPr>
          <p:cNvSpPr txBox="1"/>
          <p:nvPr/>
        </p:nvSpPr>
        <p:spPr>
          <a:xfrm>
            <a:off x="5428645" y="1337073"/>
            <a:ext cx="1341085" cy="210789"/>
          </a:xfrm>
          <a:prstGeom prst="rect">
            <a:avLst/>
          </a:prstGeom>
          <a:noFill/>
        </p:spPr>
        <p:txBody>
          <a:bodyPr wrap="square" lIns="0" tIns="0" rIns="0" bIns="0" rtlCol="0">
            <a:noAutofit/>
          </a:bodyPr>
          <a:lstStyle/>
          <a:p>
            <a:pPr algn="ctr"/>
            <a:r>
              <a:rPr lang="en-US" altLang="ja-JP" sz="1050" b="1" dirty="0">
                <a:solidFill>
                  <a:srgbClr val="389138"/>
                </a:solidFill>
                <a:latin typeface="BIZ UDPゴシック" panose="020B0400000000000000" pitchFamily="50" charset="-128"/>
                <a:ea typeface="BIZ UDPゴシック" panose="020B0400000000000000" pitchFamily="50" charset="-128"/>
              </a:rPr>
              <a:t>C</a:t>
            </a:r>
            <a:r>
              <a:rPr lang="ja-JP" altLang="en-US" sz="1050" b="1" dirty="0">
                <a:solidFill>
                  <a:srgbClr val="389138"/>
                </a:solidFill>
                <a:latin typeface="BIZ UDPゴシック" panose="020B0400000000000000" pitchFamily="50" charset="-128"/>
                <a:ea typeface="BIZ UDPゴシック" panose="020B0400000000000000" pitchFamily="50" charset="-128"/>
              </a:rPr>
              <a:t>ランク</a:t>
            </a:r>
          </a:p>
        </p:txBody>
      </p:sp>
      <p:sp>
        <p:nvSpPr>
          <p:cNvPr id="230" name="テキスト ボックス 229">
            <a:extLst>
              <a:ext uri="{FF2B5EF4-FFF2-40B4-BE49-F238E27FC236}">
                <a16:creationId xmlns:a16="http://schemas.microsoft.com/office/drawing/2014/main" id="{416C1996-BACE-4F31-8B7E-CCDA0D731071}"/>
              </a:ext>
            </a:extLst>
          </p:cNvPr>
          <p:cNvSpPr txBox="1"/>
          <p:nvPr/>
        </p:nvSpPr>
        <p:spPr>
          <a:xfrm>
            <a:off x="7872701" y="1329992"/>
            <a:ext cx="1341085" cy="210789"/>
          </a:xfrm>
          <a:prstGeom prst="rect">
            <a:avLst/>
          </a:prstGeom>
          <a:noFill/>
        </p:spPr>
        <p:txBody>
          <a:bodyPr wrap="square" lIns="0" tIns="0" rIns="0" bIns="0" rtlCol="0">
            <a:noAutofit/>
          </a:bodyPr>
          <a:lstStyle/>
          <a:p>
            <a:pPr algn="ctr"/>
            <a:r>
              <a:rPr lang="ja-JP" altLang="en-US" sz="1050" b="1" dirty="0">
                <a:solidFill>
                  <a:srgbClr val="389138"/>
                </a:solidFill>
                <a:latin typeface="BIZ UDPゴシック" panose="020B0400000000000000" pitchFamily="50" charset="-128"/>
                <a:ea typeface="BIZ UDPゴシック" panose="020B0400000000000000" pitchFamily="50" charset="-128"/>
              </a:rPr>
              <a:t>指定なし</a:t>
            </a:r>
          </a:p>
        </p:txBody>
      </p:sp>
      <p:sp>
        <p:nvSpPr>
          <p:cNvPr id="234" name="四角形: 角を丸くする 233">
            <a:extLst>
              <a:ext uri="{FF2B5EF4-FFF2-40B4-BE49-F238E27FC236}">
                <a16:creationId xmlns:a16="http://schemas.microsoft.com/office/drawing/2014/main" id="{CC62A9FD-78AD-4CFB-8445-001ACF8A80EA}"/>
              </a:ext>
            </a:extLst>
          </p:cNvPr>
          <p:cNvSpPr/>
          <p:nvPr/>
        </p:nvSpPr>
        <p:spPr>
          <a:xfrm>
            <a:off x="7348507" y="2416433"/>
            <a:ext cx="2306585" cy="249336"/>
          </a:xfrm>
          <a:prstGeom prst="roundRect">
            <a:avLst>
              <a:gd name="adj" fmla="val 5612"/>
            </a:avLst>
          </a:prstGeom>
          <a:no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災害発生時の対応等 </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236" name="四角形: 角を丸くする 235">
            <a:extLst>
              <a:ext uri="{FF2B5EF4-FFF2-40B4-BE49-F238E27FC236}">
                <a16:creationId xmlns:a16="http://schemas.microsoft.com/office/drawing/2014/main" id="{E2ED928F-1F9B-4D99-A469-DA5817E44537}"/>
              </a:ext>
            </a:extLst>
          </p:cNvPr>
          <p:cNvSpPr/>
          <p:nvPr/>
        </p:nvSpPr>
        <p:spPr>
          <a:xfrm flipH="1">
            <a:off x="2810729" y="2424148"/>
            <a:ext cx="4420308" cy="249336"/>
          </a:xfrm>
          <a:prstGeom prst="roundRect">
            <a:avLst>
              <a:gd name="adj" fmla="val 5612"/>
            </a:avLst>
          </a:prstGeom>
          <a:gradFill>
            <a:gsLst>
              <a:gs pos="0">
                <a:schemeClr val="accent5">
                  <a:lumMod val="75000"/>
                </a:schemeClr>
              </a:gs>
              <a:gs pos="33000">
                <a:schemeClr val="accent5">
                  <a:lumMod val="60000"/>
                  <a:lumOff val="40000"/>
                </a:schemeClr>
              </a:gs>
              <a:gs pos="100000">
                <a:schemeClr val="bg1"/>
              </a:gs>
            </a:gsLst>
            <a:lin ang="10800000" scaled="1"/>
          </a:gra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rgbClr val="002060"/>
                </a:solidFill>
                <a:latin typeface="BIZ UDゴシック" panose="020B0400000000000000" pitchFamily="49" charset="-128"/>
                <a:ea typeface="BIZ UDゴシック" panose="020B0400000000000000" pitchFamily="49" charset="-128"/>
              </a:rPr>
              <a:t>必要に応じた治山対策、森林管理施設の維持・強化等 </a:t>
            </a:r>
            <a:endParaRPr kumimoji="1" lang="en-US" altLang="ja-JP" sz="1200" b="1" dirty="0">
              <a:solidFill>
                <a:srgbClr val="002060"/>
              </a:solidFill>
              <a:latin typeface="BIZ UDゴシック" panose="020B0400000000000000" pitchFamily="49" charset="-128"/>
              <a:ea typeface="BIZ UDゴシック" panose="020B0400000000000000" pitchFamily="49" charset="-128"/>
            </a:endParaRPr>
          </a:p>
        </p:txBody>
      </p:sp>
      <p:sp>
        <p:nvSpPr>
          <p:cNvPr id="237" name="四角形: 角を丸くする 236">
            <a:extLst>
              <a:ext uri="{FF2B5EF4-FFF2-40B4-BE49-F238E27FC236}">
                <a16:creationId xmlns:a16="http://schemas.microsoft.com/office/drawing/2014/main" id="{2B850E00-9757-4420-8D6B-1C25DD6BA8B6}"/>
              </a:ext>
            </a:extLst>
          </p:cNvPr>
          <p:cNvSpPr/>
          <p:nvPr/>
        </p:nvSpPr>
        <p:spPr>
          <a:xfrm>
            <a:off x="336480" y="2426389"/>
            <a:ext cx="2331409" cy="249336"/>
          </a:xfrm>
          <a:prstGeom prst="roundRect">
            <a:avLst>
              <a:gd name="adj" fmla="val 5612"/>
            </a:avLst>
          </a:prstGeom>
          <a:solidFill>
            <a:schemeClr val="accent5">
              <a:lumMod val="75000"/>
            </a:schemeClr>
          </a:soli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bg1"/>
                </a:solidFill>
                <a:latin typeface="BIZ UDゴシック" panose="020B0400000000000000" pitchFamily="49" charset="-128"/>
                <a:ea typeface="BIZ UDゴシック" panose="020B0400000000000000" pitchFamily="49" charset="-128"/>
              </a:rPr>
              <a:t>治山対策の重点実施 </a:t>
            </a:r>
            <a:endParaRPr kumimoji="1" lang="en-US" altLang="ja-JP" sz="1200" b="1" dirty="0">
              <a:solidFill>
                <a:schemeClr val="bg1"/>
              </a:solidFill>
              <a:latin typeface="BIZ UDゴシック" panose="020B0400000000000000" pitchFamily="49" charset="-128"/>
              <a:ea typeface="BIZ UDゴシック" panose="020B0400000000000000" pitchFamily="49" charset="-128"/>
            </a:endParaRPr>
          </a:p>
        </p:txBody>
      </p:sp>
      <p:sp>
        <p:nvSpPr>
          <p:cNvPr id="238" name="四角形: 角を丸くする 237">
            <a:extLst>
              <a:ext uri="{FF2B5EF4-FFF2-40B4-BE49-F238E27FC236}">
                <a16:creationId xmlns:a16="http://schemas.microsoft.com/office/drawing/2014/main" id="{2553F37B-3EBE-4983-A4E6-76074133E190}"/>
              </a:ext>
            </a:extLst>
          </p:cNvPr>
          <p:cNvSpPr/>
          <p:nvPr/>
        </p:nvSpPr>
        <p:spPr>
          <a:xfrm>
            <a:off x="244350" y="2709295"/>
            <a:ext cx="2811806" cy="283196"/>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rgbClr val="FF0000"/>
                </a:solidFill>
                <a:latin typeface="BIZ UDゴシック" panose="020B0400000000000000" pitchFamily="49" charset="-128"/>
                <a:ea typeface="BIZ UDゴシック" panose="020B0400000000000000" pitchFamily="49" charset="-128"/>
              </a:rPr>
              <a:t> </a:t>
            </a:r>
            <a:r>
              <a:rPr kumimoji="1" lang="ja-JP" altLang="en-US" sz="1100" b="1" dirty="0">
                <a:solidFill>
                  <a:srgbClr val="FF0000"/>
                </a:solidFill>
                <a:latin typeface="BIZ UDゴシック" panose="020B0400000000000000" pitchFamily="49" charset="-128"/>
                <a:ea typeface="BIZ UDゴシック" panose="020B0400000000000000" pitchFamily="49" charset="-128"/>
              </a:rPr>
              <a:t>基軸２ </a:t>
            </a:r>
            <a:r>
              <a:rPr kumimoji="1" lang="ja-JP" altLang="en-US" sz="1200" b="1" dirty="0">
                <a:solidFill>
                  <a:srgbClr val="FF0000"/>
                </a:solidFill>
                <a:latin typeface="BIZ UDゴシック" panose="020B0400000000000000" pitchFamily="49" charset="-128"/>
                <a:ea typeface="BIZ UDゴシック" panose="020B0400000000000000" pitchFamily="49" charset="-128"/>
              </a:rPr>
              <a:t>持続的な森林経営の推進</a:t>
            </a:r>
            <a:endParaRPr kumimoji="1" lang="en-US" altLang="ja-JP" sz="1200" b="1" dirty="0">
              <a:solidFill>
                <a:srgbClr val="FF0000"/>
              </a:solidFill>
              <a:latin typeface="BIZ UDゴシック" panose="020B0400000000000000" pitchFamily="49" charset="-128"/>
              <a:ea typeface="BIZ UDゴシック" panose="020B0400000000000000" pitchFamily="49" charset="-128"/>
            </a:endParaRPr>
          </a:p>
        </p:txBody>
      </p:sp>
      <p:sp>
        <p:nvSpPr>
          <p:cNvPr id="239" name="四角形: 角を丸くする 238">
            <a:extLst>
              <a:ext uri="{FF2B5EF4-FFF2-40B4-BE49-F238E27FC236}">
                <a16:creationId xmlns:a16="http://schemas.microsoft.com/office/drawing/2014/main" id="{C7F7D385-E727-4FC4-AA6B-BC7DA0707193}"/>
              </a:ext>
            </a:extLst>
          </p:cNvPr>
          <p:cNvSpPr/>
          <p:nvPr/>
        </p:nvSpPr>
        <p:spPr>
          <a:xfrm>
            <a:off x="7330774" y="2977812"/>
            <a:ext cx="2330876" cy="277306"/>
          </a:xfrm>
          <a:prstGeom prst="roundRect">
            <a:avLst>
              <a:gd name="adj" fmla="val 5077"/>
            </a:avLst>
          </a:prstGeom>
          <a:solidFill>
            <a:schemeClr val="accent2">
              <a:lumMod val="5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bg1"/>
                </a:solidFill>
                <a:latin typeface="BIZ UDゴシック" panose="020B0400000000000000" pitchFamily="49" charset="-128"/>
                <a:ea typeface="BIZ UDゴシック" panose="020B0400000000000000" pitchFamily="49" charset="-128"/>
              </a:rPr>
              <a:t>経営効率を優先した施業</a:t>
            </a:r>
            <a:endParaRPr kumimoji="1" lang="en-US" altLang="ja-JP" sz="1050" b="1" dirty="0">
              <a:solidFill>
                <a:schemeClr val="bg1"/>
              </a:solidFill>
              <a:latin typeface="BIZ UDゴシック" panose="020B0400000000000000" pitchFamily="49" charset="-128"/>
              <a:ea typeface="BIZ UDゴシック" panose="020B0400000000000000" pitchFamily="49" charset="-128"/>
            </a:endParaRPr>
          </a:p>
        </p:txBody>
      </p:sp>
      <p:sp>
        <p:nvSpPr>
          <p:cNvPr id="240" name="四角形: 角を丸くする 239">
            <a:extLst>
              <a:ext uri="{FF2B5EF4-FFF2-40B4-BE49-F238E27FC236}">
                <a16:creationId xmlns:a16="http://schemas.microsoft.com/office/drawing/2014/main" id="{1FD75360-04AD-416B-88F6-4E140C5EF148}"/>
              </a:ext>
            </a:extLst>
          </p:cNvPr>
          <p:cNvSpPr/>
          <p:nvPr/>
        </p:nvSpPr>
        <p:spPr>
          <a:xfrm flipH="1">
            <a:off x="333396" y="2983491"/>
            <a:ext cx="2334493" cy="277306"/>
          </a:xfrm>
          <a:prstGeom prst="roundRect">
            <a:avLst>
              <a:gd name="adj" fmla="val 5077"/>
            </a:avLst>
          </a:prstGeom>
          <a:gradFill>
            <a:gsLst>
              <a:gs pos="0">
                <a:schemeClr val="bg1"/>
              </a:gs>
              <a:gs pos="66000">
                <a:schemeClr val="accent2">
                  <a:lumMod val="40000"/>
                  <a:lumOff val="60000"/>
                </a:schemeClr>
              </a:gs>
              <a:gs pos="100000">
                <a:schemeClr val="accent2">
                  <a:lumMod val="60000"/>
                  <a:lumOff val="40000"/>
                </a:schemeClr>
              </a:gs>
            </a:gsLst>
            <a:lin ang="10800000" scaled="1"/>
          </a:gra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rgbClr val="FF0000"/>
                </a:solidFill>
                <a:latin typeface="BIZ UDゴシック" panose="020B0400000000000000" pitchFamily="49" charset="-128"/>
                <a:ea typeface="BIZ UDゴシック" panose="020B0400000000000000" pitchFamily="49" charset="-128"/>
              </a:rPr>
              <a:t>特に防災機能に配慮した施業</a:t>
            </a:r>
            <a:endParaRPr kumimoji="1" lang="en-US" altLang="ja-JP" sz="1050" b="1" dirty="0">
              <a:solidFill>
                <a:srgbClr val="FF0000"/>
              </a:solidFill>
              <a:latin typeface="BIZ UDゴシック" panose="020B0400000000000000" pitchFamily="49" charset="-128"/>
              <a:ea typeface="BIZ UDゴシック" panose="020B0400000000000000" pitchFamily="49" charset="-128"/>
            </a:endParaRPr>
          </a:p>
        </p:txBody>
      </p:sp>
      <p:sp>
        <p:nvSpPr>
          <p:cNvPr id="242" name="四角形: 角を丸くする 241">
            <a:extLst>
              <a:ext uri="{FF2B5EF4-FFF2-40B4-BE49-F238E27FC236}">
                <a16:creationId xmlns:a16="http://schemas.microsoft.com/office/drawing/2014/main" id="{0A9BBF77-76DC-4C51-A89F-7D74118F8156}"/>
              </a:ext>
            </a:extLst>
          </p:cNvPr>
          <p:cNvSpPr/>
          <p:nvPr/>
        </p:nvSpPr>
        <p:spPr>
          <a:xfrm>
            <a:off x="332569" y="3538699"/>
            <a:ext cx="2325766" cy="255203"/>
          </a:xfrm>
          <a:prstGeom prst="roundRect">
            <a:avLst>
              <a:gd name="adj" fmla="val 5612"/>
            </a:avLst>
          </a:prstGeom>
          <a:noFill/>
          <a:ln w="19050">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gn="ctr"/>
            <a:r>
              <a:rPr kumimoji="1" lang="ja-JP" altLang="en-US" sz="1050" dirty="0">
                <a:solidFill>
                  <a:schemeClr val="accent4">
                    <a:lumMod val="50000"/>
                  </a:schemeClr>
                </a:solidFill>
                <a:latin typeface="BIZ UDゴシック" panose="020B0400000000000000" pitchFamily="49" charset="-128"/>
                <a:ea typeface="BIZ UDゴシック" panose="020B0400000000000000" pitchFamily="49" charset="-128"/>
              </a:rPr>
              <a:t>（基軸１の施策を優先）</a:t>
            </a:r>
            <a:endParaRPr kumimoji="1" lang="en-US" altLang="ja-JP" sz="1050" dirty="0">
              <a:solidFill>
                <a:schemeClr val="accent4">
                  <a:lumMod val="50000"/>
                </a:schemeClr>
              </a:solidFill>
              <a:latin typeface="BIZ UDゴシック" panose="020B0400000000000000" pitchFamily="49" charset="-128"/>
              <a:ea typeface="BIZ UDゴシック" panose="020B0400000000000000" pitchFamily="49" charset="-128"/>
            </a:endParaRPr>
          </a:p>
        </p:txBody>
      </p:sp>
      <p:sp>
        <p:nvSpPr>
          <p:cNvPr id="244" name="テキスト ボックス 243">
            <a:extLst>
              <a:ext uri="{FF2B5EF4-FFF2-40B4-BE49-F238E27FC236}">
                <a16:creationId xmlns:a16="http://schemas.microsoft.com/office/drawing/2014/main" id="{3ED79E97-7634-4D4F-A4EF-E4085C5BC6CB}"/>
              </a:ext>
            </a:extLst>
          </p:cNvPr>
          <p:cNvSpPr txBox="1"/>
          <p:nvPr/>
        </p:nvSpPr>
        <p:spPr>
          <a:xfrm>
            <a:off x="274993" y="4524181"/>
            <a:ext cx="9380099" cy="299663"/>
          </a:xfrm>
          <a:prstGeom prst="rect">
            <a:avLst/>
          </a:prstGeom>
          <a:solidFill>
            <a:schemeClr val="bg1"/>
          </a:solidFill>
        </p:spPr>
        <p:txBody>
          <a:bodyPr wrap="square" lIns="0" tIns="0" rIns="0" bIns="0" rtlCol="0">
            <a:noAutofit/>
          </a:bodyPr>
          <a:lstStyle/>
          <a:p>
            <a:r>
              <a:rPr lang="ja-JP" altLang="en-US" sz="1000" dirty="0">
                <a:latin typeface="BIZ UDPゴシック" panose="020B0400000000000000" pitchFamily="50" charset="-128"/>
                <a:ea typeface="BIZ UDPゴシック" panose="020B0400000000000000" pitchFamily="50" charset="-128"/>
              </a:rPr>
              <a:t>ゾーニングのタイプにおいて、対応する基軸を枠で示し、山地災害危険地区の指定状況に応じて施策展開の優先度や適正が高いほど枠内着色を濃く表示している。</a:t>
            </a:r>
            <a:endParaRPr lang="en-US" altLang="ja-JP" sz="1000" dirty="0">
              <a:latin typeface="BIZ UDPゴシック" panose="020B0400000000000000" pitchFamily="50" charset="-128"/>
              <a:ea typeface="BIZ UDPゴシック" panose="020B0400000000000000" pitchFamily="50" charset="-128"/>
            </a:endParaRPr>
          </a:p>
          <a:p>
            <a:r>
              <a:rPr lang="ja-JP" altLang="en-US" sz="1000" dirty="0">
                <a:latin typeface="BIZ UDPゴシック" panose="020B0400000000000000" pitchFamily="50" charset="-128"/>
                <a:ea typeface="BIZ UDPゴシック" panose="020B0400000000000000" pitchFamily="50" charset="-128"/>
              </a:rPr>
              <a:t>なお、点線枠については、現地状況等に応じて個別に対応することが想定されるものを表している。</a:t>
            </a:r>
          </a:p>
        </p:txBody>
      </p:sp>
      <p:sp>
        <p:nvSpPr>
          <p:cNvPr id="193" name="正方形/長方形 192">
            <a:extLst>
              <a:ext uri="{FF2B5EF4-FFF2-40B4-BE49-F238E27FC236}">
                <a16:creationId xmlns:a16="http://schemas.microsoft.com/office/drawing/2014/main" id="{1FE701BC-015A-45F0-8A0E-C90A27499708}"/>
              </a:ext>
            </a:extLst>
          </p:cNvPr>
          <p:cNvSpPr/>
          <p:nvPr/>
        </p:nvSpPr>
        <p:spPr>
          <a:xfrm>
            <a:off x="1061632" y="5156491"/>
            <a:ext cx="1804199" cy="118459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治山対策は、防災減災重点タイプで重点実施！</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資源循環林であることを踏まえ、林業経営による整備・保全に配慮した防災工事・森林整備を行います。</a:t>
            </a:r>
          </a:p>
        </p:txBody>
      </p:sp>
      <p:sp>
        <p:nvSpPr>
          <p:cNvPr id="194" name="正方形/長方形 193">
            <a:extLst>
              <a:ext uri="{FF2B5EF4-FFF2-40B4-BE49-F238E27FC236}">
                <a16:creationId xmlns:a16="http://schemas.microsoft.com/office/drawing/2014/main" id="{C42AAD42-7091-40A5-9445-DA1E88B02887}"/>
              </a:ext>
            </a:extLst>
          </p:cNvPr>
          <p:cNvSpPr/>
          <p:nvPr/>
        </p:nvSpPr>
        <p:spPr>
          <a:xfrm>
            <a:off x="4155552" y="5151391"/>
            <a:ext cx="1989237" cy="1491233"/>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資源循環林は林業経営で、整備・保全を図ります。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防災減災重点タイプの森林では、皆伐ではなく択伐施業に見直したり、防災経営協調タイプでも作業道整備では、排水・法面処理に特に注意したり、防災機能に配慮します。</a:t>
            </a:r>
          </a:p>
        </p:txBody>
      </p:sp>
      <p:pic>
        <p:nvPicPr>
          <p:cNvPr id="2" name="図 1">
            <a:extLst>
              <a:ext uri="{FF2B5EF4-FFF2-40B4-BE49-F238E27FC236}">
                <a16:creationId xmlns:a16="http://schemas.microsoft.com/office/drawing/2014/main" id="{D5B51364-08A5-4A73-BD9C-1BE09389441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162337" y="5382667"/>
            <a:ext cx="825997" cy="1381685"/>
          </a:xfrm>
          <a:prstGeom prst="rect">
            <a:avLst/>
          </a:prstGeom>
        </p:spPr>
      </p:pic>
      <p:pic>
        <p:nvPicPr>
          <p:cNvPr id="8" name="図 7">
            <a:extLst>
              <a:ext uri="{FF2B5EF4-FFF2-40B4-BE49-F238E27FC236}">
                <a16:creationId xmlns:a16="http://schemas.microsoft.com/office/drawing/2014/main" id="{7B700810-E38F-4C71-8AEC-89168D1E435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91384" y="5572295"/>
            <a:ext cx="1800000" cy="1248750"/>
          </a:xfrm>
          <a:prstGeom prst="rect">
            <a:avLst/>
          </a:prstGeom>
        </p:spPr>
      </p:pic>
      <p:sp>
        <p:nvSpPr>
          <p:cNvPr id="195" name="正方形/長方形 194">
            <a:extLst>
              <a:ext uri="{FF2B5EF4-FFF2-40B4-BE49-F238E27FC236}">
                <a16:creationId xmlns:a16="http://schemas.microsoft.com/office/drawing/2014/main" id="{1DACBA91-6994-4904-993A-12E120ECE8F4}"/>
              </a:ext>
            </a:extLst>
          </p:cNvPr>
          <p:cNvSpPr/>
          <p:nvPr/>
        </p:nvSpPr>
        <p:spPr>
          <a:xfrm>
            <a:off x="8091384" y="5112921"/>
            <a:ext cx="1734979" cy="111240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人工林経営への誘導、支援は、府の治山対策が導入されにくい、経営管理重点タイプを優先して進めていきます。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199" name="正方形/長方形 198">
            <a:extLst>
              <a:ext uri="{FF2B5EF4-FFF2-40B4-BE49-F238E27FC236}">
                <a16:creationId xmlns:a16="http://schemas.microsoft.com/office/drawing/2014/main" id="{B3AD43B1-9BD1-4919-B77E-D45FDA92248B}"/>
              </a:ext>
            </a:extLst>
          </p:cNvPr>
          <p:cNvSpPr/>
          <p:nvPr/>
        </p:nvSpPr>
        <p:spPr>
          <a:xfrm>
            <a:off x="134587" y="5033277"/>
            <a:ext cx="853215"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大阪府</a:t>
            </a:r>
          </a:p>
        </p:txBody>
      </p:sp>
      <p:sp>
        <p:nvSpPr>
          <p:cNvPr id="200" name="正方形/長方形 199">
            <a:extLst>
              <a:ext uri="{FF2B5EF4-FFF2-40B4-BE49-F238E27FC236}">
                <a16:creationId xmlns:a16="http://schemas.microsoft.com/office/drawing/2014/main" id="{3DD9FF79-BE28-40F5-82B0-F47A6F524532}"/>
              </a:ext>
            </a:extLst>
          </p:cNvPr>
          <p:cNvSpPr/>
          <p:nvPr/>
        </p:nvSpPr>
        <p:spPr>
          <a:xfrm>
            <a:off x="3130483" y="4996129"/>
            <a:ext cx="1025069"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森林所有者等</a:t>
            </a:r>
          </a:p>
        </p:txBody>
      </p:sp>
      <p:sp>
        <p:nvSpPr>
          <p:cNvPr id="201" name="正方形/長方形 200">
            <a:extLst>
              <a:ext uri="{FF2B5EF4-FFF2-40B4-BE49-F238E27FC236}">
                <a16:creationId xmlns:a16="http://schemas.microsoft.com/office/drawing/2014/main" id="{7DC9CD77-C96F-417C-885D-61F269168AB7}"/>
              </a:ext>
            </a:extLst>
          </p:cNvPr>
          <p:cNvSpPr/>
          <p:nvPr/>
        </p:nvSpPr>
        <p:spPr>
          <a:xfrm>
            <a:off x="6494491" y="4996129"/>
            <a:ext cx="1341040"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市町村・企業等</a:t>
            </a:r>
          </a:p>
        </p:txBody>
      </p:sp>
      <p:sp>
        <p:nvSpPr>
          <p:cNvPr id="50" name="正方形/長方形 49">
            <a:extLst>
              <a:ext uri="{FF2B5EF4-FFF2-40B4-BE49-F238E27FC236}">
                <a16:creationId xmlns:a16="http://schemas.microsoft.com/office/drawing/2014/main" id="{7E191967-D0AF-4758-AE12-98216A6B5219}"/>
              </a:ext>
            </a:extLst>
          </p:cNvPr>
          <p:cNvSpPr/>
          <p:nvPr/>
        </p:nvSpPr>
        <p:spPr>
          <a:xfrm>
            <a:off x="2747381" y="1822957"/>
            <a:ext cx="4535714" cy="2615131"/>
          </a:xfrm>
          <a:prstGeom prst="rect">
            <a:avLst/>
          </a:prstGeom>
          <a:noFill/>
          <a:ln w="25400">
            <a:solidFill>
              <a:srgbClr val="3891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6" name="直線コネクタ 225">
            <a:extLst>
              <a:ext uri="{FF2B5EF4-FFF2-40B4-BE49-F238E27FC236}">
                <a16:creationId xmlns:a16="http://schemas.microsoft.com/office/drawing/2014/main" id="{A5099101-5705-4F21-9BC7-EF2BB1E9340C}"/>
              </a:ext>
            </a:extLst>
          </p:cNvPr>
          <p:cNvCxnSpPr/>
          <p:nvPr/>
        </p:nvCxnSpPr>
        <p:spPr>
          <a:xfrm>
            <a:off x="4952484" y="1391200"/>
            <a:ext cx="0" cy="255091"/>
          </a:xfrm>
          <a:prstGeom prst="line">
            <a:avLst/>
          </a:prstGeom>
          <a:ln w="38100">
            <a:solidFill>
              <a:srgbClr val="389138"/>
            </a:solidFill>
          </a:ln>
        </p:spPr>
        <p:style>
          <a:lnRef idx="1">
            <a:schemeClr val="accent1"/>
          </a:lnRef>
          <a:fillRef idx="0">
            <a:schemeClr val="accent1"/>
          </a:fillRef>
          <a:effectRef idx="0">
            <a:schemeClr val="accent1"/>
          </a:effectRef>
          <a:fontRef idx="minor">
            <a:schemeClr val="tx1"/>
          </a:fontRef>
        </p:style>
      </p:cxnSp>
      <p:sp>
        <p:nvSpPr>
          <p:cNvPr id="41" name="四角形: 角を丸くする 40">
            <a:extLst>
              <a:ext uri="{FF2B5EF4-FFF2-40B4-BE49-F238E27FC236}">
                <a16:creationId xmlns:a16="http://schemas.microsoft.com/office/drawing/2014/main" id="{FB14D270-DD28-4886-B030-CEF7EE6135AF}"/>
              </a:ext>
            </a:extLst>
          </p:cNvPr>
          <p:cNvSpPr/>
          <p:nvPr/>
        </p:nvSpPr>
        <p:spPr>
          <a:xfrm>
            <a:off x="260654" y="2052369"/>
            <a:ext cx="2811806" cy="2831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b" anchorCtr="0"/>
          <a:lstStyle/>
          <a:p>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5">
                    <a:lumMod val="50000"/>
                  </a:schemeClr>
                </a:solidFill>
                <a:latin typeface="BIZ UDゴシック" panose="020B0400000000000000" pitchFamily="49" charset="-128"/>
                <a:ea typeface="BIZ UDゴシック" panose="020B0400000000000000" pitchFamily="49" charset="-128"/>
              </a:rPr>
              <a:t>基軸１ </a:t>
            </a:r>
            <a:r>
              <a:rPr kumimoji="1" lang="ja-JP" altLang="en-US" sz="1200" b="1" dirty="0">
                <a:solidFill>
                  <a:schemeClr val="accent5">
                    <a:lumMod val="50000"/>
                  </a:schemeClr>
                </a:solidFill>
                <a:latin typeface="BIZ UDゴシック" panose="020B0400000000000000" pitchFamily="49" charset="-128"/>
                <a:ea typeface="BIZ UDゴシック" panose="020B0400000000000000" pitchFamily="49" charset="-128"/>
              </a:rPr>
              <a:t>森林防災・減災力の維持・強化</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198" name="四角形: 角を丸くする 197">
            <a:extLst>
              <a:ext uri="{FF2B5EF4-FFF2-40B4-BE49-F238E27FC236}">
                <a16:creationId xmlns:a16="http://schemas.microsoft.com/office/drawing/2014/main" id="{321A3BA5-95BF-4AC2-850F-FC6A824DA951}"/>
              </a:ext>
            </a:extLst>
          </p:cNvPr>
          <p:cNvSpPr/>
          <p:nvPr/>
        </p:nvSpPr>
        <p:spPr>
          <a:xfrm>
            <a:off x="2785638" y="3542123"/>
            <a:ext cx="6876012" cy="255203"/>
          </a:xfrm>
          <a:prstGeom prst="roundRect">
            <a:avLst>
              <a:gd name="adj" fmla="val 5612"/>
            </a:avLst>
          </a:prstGeom>
          <a:gradFill flip="none" rotWithShape="1">
            <a:gsLst>
              <a:gs pos="0">
                <a:schemeClr val="accent1">
                  <a:lumMod val="5000"/>
                  <a:lumOff val="95000"/>
                </a:schemeClr>
              </a:gs>
              <a:gs pos="77000">
                <a:schemeClr val="accent4">
                  <a:lumMod val="40000"/>
                  <a:lumOff val="60000"/>
                </a:schemeClr>
              </a:gs>
              <a:gs pos="100000">
                <a:schemeClr val="accent4">
                  <a:lumMod val="75000"/>
                </a:schemeClr>
              </a:gs>
            </a:gsLst>
            <a:lin ang="0" scaled="1"/>
            <a:tileRect/>
          </a:gradFill>
          <a:ln w="19050">
            <a:solidFill>
              <a:schemeClr val="accent4">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accent4">
                    <a:lumMod val="50000"/>
                  </a:schemeClr>
                </a:solidFill>
                <a:latin typeface="BIZ UDゴシック" panose="020B0400000000000000" pitchFamily="49" charset="-128"/>
                <a:ea typeface="BIZ UDゴシック" panose="020B0400000000000000" pitchFamily="49" charset="-128"/>
              </a:rPr>
              <a:t>基軸２へ誘導するための支援</a:t>
            </a:r>
            <a:endParaRPr kumimoji="1" lang="en-US" altLang="ja-JP" sz="800" dirty="0">
              <a:solidFill>
                <a:schemeClr val="accent4">
                  <a:lumMod val="50000"/>
                </a:schemeClr>
              </a:solidFill>
              <a:latin typeface="BIZ UDゴシック" panose="020B0400000000000000" pitchFamily="49" charset="-128"/>
              <a:ea typeface="BIZ UDゴシック" panose="020B0400000000000000" pitchFamily="49" charset="-128"/>
            </a:endParaRPr>
          </a:p>
        </p:txBody>
      </p:sp>
      <p:sp>
        <p:nvSpPr>
          <p:cNvPr id="7" name="四角形: 角を丸くする 6">
            <a:extLst>
              <a:ext uri="{FF2B5EF4-FFF2-40B4-BE49-F238E27FC236}">
                <a16:creationId xmlns:a16="http://schemas.microsoft.com/office/drawing/2014/main" id="{7BB3A622-E720-41E3-827D-A2C23E6489A2}"/>
              </a:ext>
            </a:extLst>
          </p:cNvPr>
          <p:cNvSpPr/>
          <p:nvPr/>
        </p:nvSpPr>
        <p:spPr>
          <a:xfrm>
            <a:off x="332568" y="4081154"/>
            <a:ext cx="9322523" cy="235604"/>
          </a:xfrm>
          <a:prstGeom prst="roundRect">
            <a:avLst>
              <a:gd name="adj" fmla="val 5269"/>
            </a:avLst>
          </a:prstGeom>
          <a:solidFill>
            <a:schemeClr val="accent6">
              <a:lumMod val="20000"/>
              <a:lumOff val="80000"/>
              <a:alpha val="6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050" b="1" dirty="0">
                <a:solidFill>
                  <a:schemeClr val="accent6">
                    <a:lumMod val="50000"/>
                  </a:schemeClr>
                </a:solidFill>
                <a:latin typeface="BIZ UDゴシック" panose="020B0400000000000000" pitchFamily="49" charset="-128"/>
                <a:ea typeface="BIZ UDゴシック" panose="020B0400000000000000" pitchFamily="49" charset="-128"/>
              </a:rPr>
              <a:t>各ゾーニングに共通した施策</a:t>
            </a:r>
            <a:endParaRPr kumimoji="1" lang="en-US" altLang="ja-JP" sz="105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sp>
        <p:nvSpPr>
          <p:cNvPr id="243" name="四角形: 角を丸くする 242">
            <a:extLst>
              <a:ext uri="{FF2B5EF4-FFF2-40B4-BE49-F238E27FC236}">
                <a16:creationId xmlns:a16="http://schemas.microsoft.com/office/drawing/2014/main" id="{0839F28A-241F-4426-8919-6E285AADC3D7}"/>
              </a:ext>
            </a:extLst>
          </p:cNvPr>
          <p:cNvSpPr/>
          <p:nvPr/>
        </p:nvSpPr>
        <p:spPr>
          <a:xfrm>
            <a:off x="274993" y="3830796"/>
            <a:ext cx="3227378" cy="2167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b" anchorCtr="0"/>
          <a:lstStyle/>
          <a:p>
            <a:r>
              <a:rPr kumimoji="1" lang="ja-JP" altLang="en-US" sz="1050" dirty="0">
                <a:solidFill>
                  <a:schemeClr val="accent6">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6">
                    <a:lumMod val="50000"/>
                  </a:schemeClr>
                </a:solidFill>
                <a:latin typeface="BIZ UDゴシック" panose="020B0400000000000000" pitchFamily="49" charset="-128"/>
                <a:ea typeface="BIZ UDゴシック" panose="020B0400000000000000" pitchFamily="49" charset="-128"/>
              </a:rPr>
              <a:t>基軸４ 森林の維持・保全のための体制づくり</a:t>
            </a:r>
            <a:endParaRPr kumimoji="1" lang="en-US" altLang="ja-JP" sz="120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sp>
        <p:nvSpPr>
          <p:cNvPr id="241" name="四角形: 角を丸くする 240">
            <a:extLst>
              <a:ext uri="{FF2B5EF4-FFF2-40B4-BE49-F238E27FC236}">
                <a16:creationId xmlns:a16="http://schemas.microsoft.com/office/drawing/2014/main" id="{20535737-9511-430D-BEBE-CFD1AF7FD64A}"/>
              </a:ext>
            </a:extLst>
          </p:cNvPr>
          <p:cNvSpPr/>
          <p:nvPr/>
        </p:nvSpPr>
        <p:spPr>
          <a:xfrm>
            <a:off x="260653" y="3275541"/>
            <a:ext cx="3021389" cy="255203"/>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4">
                    <a:lumMod val="75000"/>
                  </a:schemeClr>
                </a:solidFill>
                <a:latin typeface="BIZ UDゴシック" panose="020B0400000000000000" pitchFamily="49" charset="-128"/>
                <a:ea typeface="BIZ UDゴシック" panose="020B0400000000000000" pitchFamily="49" charset="-128"/>
              </a:rPr>
              <a:t>基軸３ 多様性の高い森林の維持・増進</a:t>
            </a:r>
            <a:endParaRPr kumimoji="1" lang="en-US" altLang="ja-JP" sz="1200" b="1" dirty="0">
              <a:solidFill>
                <a:schemeClr val="accent4">
                  <a:lumMod val="75000"/>
                </a:schemeClr>
              </a:solidFill>
              <a:latin typeface="BIZ UDゴシック" panose="020B0400000000000000" pitchFamily="49" charset="-128"/>
              <a:ea typeface="BIZ UDゴシック" panose="020B0400000000000000" pitchFamily="49" charset="-128"/>
            </a:endParaRPr>
          </a:p>
        </p:txBody>
      </p:sp>
      <p:sp>
        <p:nvSpPr>
          <p:cNvPr id="49" name="スライド番号プレースホルダー 10">
            <a:extLst>
              <a:ext uri="{FF2B5EF4-FFF2-40B4-BE49-F238E27FC236}">
                <a16:creationId xmlns:a16="http://schemas.microsoft.com/office/drawing/2014/main" id="{788E1518-BFCC-46F0-A331-5EF9EA08CCFD}"/>
              </a:ext>
            </a:extLst>
          </p:cNvPr>
          <p:cNvSpPr>
            <a:spLocks noGrp="1"/>
          </p:cNvSpPr>
          <p:nvPr>
            <p:ph type="sldNum" sz="quarter" idx="12"/>
          </p:nvPr>
        </p:nvSpPr>
        <p:spPr>
          <a:xfrm>
            <a:off x="7616599" y="6457568"/>
            <a:ext cx="2228850" cy="365125"/>
          </a:xfrm>
        </p:spPr>
        <p:txBody>
          <a:bodyPr/>
          <a:lstStyle/>
          <a:p>
            <a:r>
              <a:rPr kumimoji="1" lang="en-US" altLang="ja-JP" sz="2000" b="1" dirty="0"/>
              <a:t>51</a:t>
            </a:r>
            <a:endParaRPr kumimoji="1" lang="ja-JP" altLang="en-US" sz="2000" b="1" dirty="0"/>
          </a:p>
        </p:txBody>
      </p:sp>
      <p:sp>
        <p:nvSpPr>
          <p:cNvPr id="53" name="正方形/長方形 52">
            <a:extLst>
              <a:ext uri="{FF2B5EF4-FFF2-40B4-BE49-F238E27FC236}">
                <a16:creationId xmlns:a16="http://schemas.microsoft.com/office/drawing/2014/main" id="{17096BDD-3227-4C79-80FB-5814CE78D69D}"/>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54" name="図 53">
            <a:extLst>
              <a:ext uri="{FF2B5EF4-FFF2-40B4-BE49-F238E27FC236}">
                <a16:creationId xmlns:a16="http://schemas.microsoft.com/office/drawing/2014/main" id="{09DA7DAC-7CD9-4B9E-8ACD-D6BD9806C2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5" name="図 54">
            <a:extLst>
              <a:ext uri="{FF2B5EF4-FFF2-40B4-BE49-F238E27FC236}">
                <a16:creationId xmlns:a16="http://schemas.microsoft.com/office/drawing/2014/main" id="{EAE3DC40-AE84-4BD7-B9EB-46D3FFAE7B4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56" name="図 55">
            <a:extLst>
              <a:ext uri="{FF2B5EF4-FFF2-40B4-BE49-F238E27FC236}">
                <a16:creationId xmlns:a16="http://schemas.microsoft.com/office/drawing/2014/main" id="{02B1ABC1-88B9-4C12-BAA5-9FA5423D305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7" name="図 56">
            <a:extLst>
              <a:ext uri="{FF2B5EF4-FFF2-40B4-BE49-F238E27FC236}">
                <a16:creationId xmlns:a16="http://schemas.microsoft.com/office/drawing/2014/main" id="{12933FAF-6559-4394-B2BD-C26432B9FF1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8" name="図 57">
            <a:extLst>
              <a:ext uri="{FF2B5EF4-FFF2-40B4-BE49-F238E27FC236}">
                <a16:creationId xmlns:a16="http://schemas.microsoft.com/office/drawing/2014/main" id="{AA54B416-2C17-48B4-A8AC-A3A9EBB89FB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9" name="図 58">
            <a:extLst>
              <a:ext uri="{FF2B5EF4-FFF2-40B4-BE49-F238E27FC236}">
                <a16:creationId xmlns:a16="http://schemas.microsoft.com/office/drawing/2014/main" id="{F4845E29-CBF3-4711-BBF4-D189FDD1A0C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60" name="図 59">
            <a:extLst>
              <a:ext uri="{FF2B5EF4-FFF2-40B4-BE49-F238E27FC236}">
                <a16:creationId xmlns:a16="http://schemas.microsoft.com/office/drawing/2014/main" id="{4AC2BF56-382A-41BB-8220-153CAA0B0E89}"/>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1" name="Picture 2">
            <a:extLst>
              <a:ext uri="{FF2B5EF4-FFF2-40B4-BE49-F238E27FC236}">
                <a16:creationId xmlns:a16="http://schemas.microsoft.com/office/drawing/2014/main" id="{72445C41-3E1D-4F13-A6BF-B2029E50547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a:extLst>
              <a:ext uri="{FF2B5EF4-FFF2-40B4-BE49-F238E27FC236}">
                <a16:creationId xmlns:a16="http://schemas.microsoft.com/office/drawing/2014/main" id="{37E16BAA-A948-4566-B347-9B8137D036C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63" name="正方形/長方形 62">
            <a:extLst>
              <a:ext uri="{FF2B5EF4-FFF2-40B4-BE49-F238E27FC236}">
                <a16:creationId xmlns:a16="http://schemas.microsoft.com/office/drawing/2014/main" id="{B63D67CA-6C4D-48D1-8EBC-86F0A3B44B5C}"/>
              </a:ext>
            </a:extLst>
          </p:cNvPr>
          <p:cNvSpPr/>
          <p:nvPr/>
        </p:nvSpPr>
        <p:spPr>
          <a:xfrm>
            <a:off x="564997" y="1639899"/>
            <a:ext cx="1813929" cy="320019"/>
          </a:xfrm>
          <a:prstGeom prst="rect">
            <a:avLst/>
          </a:prstGeom>
          <a:solidFill>
            <a:schemeClr val="bg1">
              <a:alpha val="85000"/>
            </a:schemeClr>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bg1"/>
              </a:solidFill>
              <a:latin typeface="BIZ UDゴシック" panose="020B0400000000000000" pitchFamily="49" charset="-128"/>
              <a:ea typeface="BIZ UDゴシック" panose="020B0400000000000000" pitchFamily="49" charset="-128"/>
            </a:endParaRPr>
          </a:p>
        </p:txBody>
      </p:sp>
      <p:sp>
        <p:nvSpPr>
          <p:cNvPr id="64" name="正方形/長方形 63">
            <a:extLst>
              <a:ext uri="{FF2B5EF4-FFF2-40B4-BE49-F238E27FC236}">
                <a16:creationId xmlns:a16="http://schemas.microsoft.com/office/drawing/2014/main" id="{0AFC7C1A-DFEF-4B67-8863-0D4F604FF64E}"/>
              </a:ext>
            </a:extLst>
          </p:cNvPr>
          <p:cNvSpPr/>
          <p:nvPr/>
        </p:nvSpPr>
        <p:spPr>
          <a:xfrm>
            <a:off x="3984172" y="1706096"/>
            <a:ext cx="1934935" cy="320019"/>
          </a:xfrm>
          <a:prstGeom prst="rect">
            <a:avLst/>
          </a:prstGeom>
          <a:solidFill>
            <a:schemeClr val="bg1">
              <a:alpha val="85000"/>
            </a:schemeClr>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bg1"/>
              </a:solidFill>
              <a:latin typeface="BIZ UDゴシック" panose="020B0400000000000000" pitchFamily="49" charset="-128"/>
              <a:ea typeface="BIZ UDゴシック" panose="020B0400000000000000" pitchFamily="49" charset="-128"/>
            </a:endParaRPr>
          </a:p>
        </p:txBody>
      </p:sp>
      <p:sp>
        <p:nvSpPr>
          <p:cNvPr id="65" name="正方形/長方形 64">
            <a:extLst>
              <a:ext uri="{FF2B5EF4-FFF2-40B4-BE49-F238E27FC236}">
                <a16:creationId xmlns:a16="http://schemas.microsoft.com/office/drawing/2014/main" id="{F2675CDC-C2C8-4588-A70A-CA89362A6E14}"/>
              </a:ext>
            </a:extLst>
          </p:cNvPr>
          <p:cNvSpPr/>
          <p:nvPr/>
        </p:nvSpPr>
        <p:spPr>
          <a:xfrm>
            <a:off x="7676440" y="1737321"/>
            <a:ext cx="1750739" cy="320019"/>
          </a:xfrm>
          <a:prstGeom prst="rect">
            <a:avLst/>
          </a:prstGeom>
          <a:solidFill>
            <a:schemeClr val="bg1">
              <a:alpha val="85000"/>
            </a:schemeClr>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bg1"/>
              </a:solidFill>
              <a:latin typeface="BIZ UDゴシック" panose="020B0400000000000000" pitchFamily="49" charset="-128"/>
              <a:ea typeface="BIZ UDゴシック" panose="020B0400000000000000" pitchFamily="49" charset="-128"/>
            </a:endParaRPr>
          </a:p>
        </p:txBody>
      </p:sp>
      <p:sp>
        <p:nvSpPr>
          <p:cNvPr id="207" name="正方形/長方形 206">
            <a:extLst>
              <a:ext uri="{FF2B5EF4-FFF2-40B4-BE49-F238E27FC236}">
                <a16:creationId xmlns:a16="http://schemas.microsoft.com/office/drawing/2014/main" id="{06C4819F-A7BE-4310-A8D6-0B3C8D83A9DB}"/>
              </a:ext>
            </a:extLst>
          </p:cNvPr>
          <p:cNvSpPr/>
          <p:nvPr/>
        </p:nvSpPr>
        <p:spPr>
          <a:xfrm>
            <a:off x="564997" y="1650557"/>
            <a:ext cx="1813929" cy="320019"/>
          </a:xfrm>
          <a:prstGeom prst="rect">
            <a:avLst/>
          </a:prstGeom>
          <a:solidFill>
            <a:srgbClr val="2E4636">
              <a:alpha val="8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51" name="正方形/長方形 50">
            <a:extLst>
              <a:ext uri="{FF2B5EF4-FFF2-40B4-BE49-F238E27FC236}">
                <a16:creationId xmlns:a16="http://schemas.microsoft.com/office/drawing/2014/main" id="{B929B3AC-D549-401A-AD45-38C22E5BC914}"/>
              </a:ext>
            </a:extLst>
          </p:cNvPr>
          <p:cNvSpPr/>
          <p:nvPr/>
        </p:nvSpPr>
        <p:spPr>
          <a:xfrm>
            <a:off x="3984172" y="1665320"/>
            <a:ext cx="1934935" cy="311223"/>
          </a:xfrm>
          <a:prstGeom prst="rect">
            <a:avLst/>
          </a:prstGeom>
          <a:solidFill>
            <a:srgbClr val="307C42">
              <a:alpha val="8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②防災経営協調タイプ</a:t>
            </a:r>
          </a:p>
        </p:txBody>
      </p:sp>
      <p:sp>
        <p:nvSpPr>
          <p:cNvPr id="48" name="正方形/長方形 47">
            <a:extLst>
              <a:ext uri="{FF2B5EF4-FFF2-40B4-BE49-F238E27FC236}">
                <a16:creationId xmlns:a16="http://schemas.microsoft.com/office/drawing/2014/main" id="{48495D35-2C7B-4252-96E4-254C56D05987}"/>
              </a:ext>
            </a:extLst>
          </p:cNvPr>
          <p:cNvSpPr/>
          <p:nvPr/>
        </p:nvSpPr>
        <p:spPr>
          <a:xfrm>
            <a:off x="7667873" y="1661114"/>
            <a:ext cx="1750739" cy="311223"/>
          </a:xfrm>
          <a:prstGeom prst="rect">
            <a:avLst/>
          </a:prstGeom>
          <a:solidFill>
            <a:srgbClr val="71D1A3">
              <a:alpha val="7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③経営管理重点タイプ</a:t>
            </a:r>
          </a:p>
        </p:txBody>
      </p:sp>
      <p:grpSp>
        <p:nvGrpSpPr>
          <p:cNvPr id="66" name="グループ化 65">
            <a:extLst>
              <a:ext uri="{FF2B5EF4-FFF2-40B4-BE49-F238E27FC236}">
                <a16:creationId xmlns:a16="http://schemas.microsoft.com/office/drawing/2014/main" id="{74475CB4-E111-4E14-827E-4F844954B2DF}"/>
              </a:ext>
            </a:extLst>
          </p:cNvPr>
          <p:cNvGrpSpPr/>
          <p:nvPr/>
        </p:nvGrpSpPr>
        <p:grpSpPr>
          <a:xfrm>
            <a:off x="0" y="488961"/>
            <a:ext cx="812274" cy="465381"/>
            <a:chOff x="1618486" y="1623659"/>
            <a:chExt cx="812274" cy="465381"/>
          </a:xfrm>
        </p:grpSpPr>
        <p:pic>
          <p:nvPicPr>
            <p:cNvPr id="67" name="図 66">
              <a:extLst>
                <a:ext uri="{FF2B5EF4-FFF2-40B4-BE49-F238E27FC236}">
                  <a16:creationId xmlns:a16="http://schemas.microsoft.com/office/drawing/2014/main" id="{7B42E9ED-E882-49F3-8DD8-F3691D6F620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846821" y="1623659"/>
              <a:ext cx="583939" cy="456513"/>
            </a:xfrm>
            <a:prstGeom prst="rect">
              <a:avLst/>
            </a:prstGeom>
          </p:spPr>
        </p:pic>
        <p:pic>
          <p:nvPicPr>
            <p:cNvPr id="68" name="図 67">
              <a:extLst>
                <a:ext uri="{FF2B5EF4-FFF2-40B4-BE49-F238E27FC236}">
                  <a16:creationId xmlns:a16="http://schemas.microsoft.com/office/drawing/2014/main" id="{CD51A1AD-FC65-4F34-8C05-FDA7BE85926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618486" y="1632527"/>
              <a:ext cx="583939" cy="456513"/>
            </a:xfrm>
            <a:prstGeom prst="rect">
              <a:avLst/>
            </a:prstGeom>
          </p:spPr>
        </p:pic>
      </p:grpSp>
    </p:spTree>
    <p:extLst>
      <p:ext uri="{BB962C8B-B14F-4D97-AF65-F5344CB8AC3E}">
        <p14:creationId xmlns:p14="http://schemas.microsoft.com/office/powerpoint/2010/main" val="4067486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C84E8743-09A9-4C5E-A47E-EE293942D2E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86052" y="740862"/>
            <a:ext cx="8908164" cy="5756828"/>
          </a:xfrm>
          <a:prstGeom prst="rect">
            <a:avLst/>
          </a:prstGeom>
        </p:spPr>
      </p:pic>
      <p:sp>
        <p:nvSpPr>
          <p:cNvPr id="16" name="フリーフォーム: 図形 15">
            <a:extLst>
              <a:ext uri="{FF2B5EF4-FFF2-40B4-BE49-F238E27FC236}">
                <a16:creationId xmlns:a16="http://schemas.microsoft.com/office/drawing/2014/main" id="{38449095-B73A-4DFB-A75E-D5F6EDD51A53}"/>
              </a:ext>
            </a:extLst>
          </p:cNvPr>
          <p:cNvSpPr/>
          <p:nvPr/>
        </p:nvSpPr>
        <p:spPr>
          <a:xfrm>
            <a:off x="2321967" y="1815252"/>
            <a:ext cx="1404671" cy="4586590"/>
          </a:xfrm>
          <a:custGeom>
            <a:avLst/>
            <a:gdLst>
              <a:gd name="connsiteX0" fmla="*/ 824346 w 1579418"/>
              <a:gd name="connsiteY0" fmla="*/ 131618 h 4405746"/>
              <a:gd name="connsiteX1" fmla="*/ 782782 w 1579418"/>
              <a:gd name="connsiteY1" fmla="*/ 55418 h 4405746"/>
              <a:gd name="connsiteX2" fmla="*/ 658091 w 1579418"/>
              <a:gd name="connsiteY2" fmla="*/ 0 h 4405746"/>
              <a:gd name="connsiteX3" fmla="*/ 644237 w 1579418"/>
              <a:gd name="connsiteY3" fmla="*/ 96982 h 4405746"/>
              <a:gd name="connsiteX4" fmla="*/ 304800 w 1579418"/>
              <a:gd name="connsiteY4" fmla="*/ 526473 h 4405746"/>
              <a:gd name="connsiteX5" fmla="*/ 145473 w 1579418"/>
              <a:gd name="connsiteY5" fmla="*/ 547255 h 4405746"/>
              <a:gd name="connsiteX6" fmla="*/ 62346 w 1579418"/>
              <a:gd name="connsiteY6" fmla="*/ 955964 h 4405746"/>
              <a:gd name="connsiteX7" fmla="*/ 159327 w 1579418"/>
              <a:gd name="connsiteY7" fmla="*/ 1094509 h 4405746"/>
              <a:gd name="connsiteX8" fmla="*/ 200891 w 1579418"/>
              <a:gd name="connsiteY8" fmla="*/ 1143000 h 4405746"/>
              <a:gd name="connsiteX9" fmla="*/ 228600 w 1579418"/>
              <a:gd name="connsiteY9" fmla="*/ 1219200 h 4405746"/>
              <a:gd name="connsiteX10" fmla="*/ 187037 w 1579418"/>
              <a:gd name="connsiteY10" fmla="*/ 1447800 h 4405746"/>
              <a:gd name="connsiteX11" fmla="*/ 277091 w 1579418"/>
              <a:gd name="connsiteY11" fmla="*/ 1724891 h 4405746"/>
              <a:gd name="connsiteX12" fmla="*/ 284018 w 1579418"/>
              <a:gd name="connsiteY12" fmla="*/ 2043546 h 4405746"/>
              <a:gd name="connsiteX13" fmla="*/ 277091 w 1579418"/>
              <a:gd name="connsiteY13" fmla="*/ 2147455 h 4405746"/>
              <a:gd name="connsiteX14" fmla="*/ 173182 w 1579418"/>
              <a:gd name="connsiteY14" fmla="*/ 2286000 h 4405746"/>
              <a:gd name="connsiteX15" fmla="*/ 145473 w 1579418"/>
              <a:gd name="connsiteY15" fmla="*/ 2369128 h 4405746"/>
              <a:gd name="connsiteX16" fmla="*/ 0 w 1579418"/>
              <a:gd name="connsiteY16" fmla="*/ 2438400 h 4405746"/>
              <a:gd name="connsiteX17" fmla="*/ 117764 w 1579418"/>
              <a:gd name="connsiteY17" fmla="*/ 2791691 h 4405746"/>
              <a:gd name="connsiteX18" fmla="*/ 55418 w 1579418"/>
              <a:gd name="connsiteY18" fmla="*/ 2916382 h 4405746"/>
              <a:gd name="connsiteX19" fmla="*/ 41564 w 1579418"/>
              <a:gd name="connsiteY19" fmla="*/ 2992582 h 4405746"/>
              <a:gd name="connsiteX20" fmla="*/ 103909 w 1579418"/>
              <a:gd name="connsiteY20" fmla="*/ 3138055 h 4405746"/>
              <a:gd name="connsiteX21" fmla="*/ 96982 w 1579418"/>
              <a:gd name="connsiteY21" fmla="*/ 3332018 h 4405746"/>
              <a:gd name="connsiteX22" fmla="*/ 152400 w 1579418"/>
              <a:gd name="connsiteY22" fmla="*/ 3435928 h 4405746"/>
              <a:gd name="connsiteX23" fmla="*/ 103909 w 1579418"/>
              <a:gd name="connsiteY23" fmla="*/ 3629891 h 4405746"/>
              <a:gd name="connsiteX24" fmla="*/ 180109 w 1579418"/>
              <a:gd name="connsiteY24" fmla="*/ 3768437 h 4405746"/>
              <a:gd name="connsiteX25" fmla="*/ 221673 w 1579418"/>
              <a:gd name="connsiteY25" fmla="*/ 3913909 h 4405746"/>
              <a:gd name="connsiteX26" fmla="*/ 221673 w 1579418"/>
              <a:gd name="connsiteY26" fmla="*/ 3997037 h 4405746"/>
              <a:gd name="connsiteX27" fmla="*/ 304800 w 1579418"/>
              <a:gd name="connsiteY27" fmla="*/ 4038600 h 4405746"/>
              <a:gd name="connsiteX28" fmla="*/ 443346 w 1579418"/>
              <a:gd name="connsiteY28" fmla="*/ 4267200 h 4405746"/>
              <a:gd name="connsiteX29" fmla="*/ 588818 w 1579418"/>
              <a:gd name="connsiteY29" fmla="*/ 4031673 h 4405746"/>
              <a:gd name="connsiteX30" fmla="*/ 734291 w 1579418"/>
              <a:gd name="connsiteY30" fmla="*/ 4080164 h 4405746"/>
              <a:gd name="connsiteX31" fmla="*/ 935182 w 1579418"/>
              <a:gd name="connsiteY31" fmla="*/ 4087091 h 4405746"/>
              <a:gd name="connsiteX32" fmla="*/ 1059873 w 1579418"/>
              <a:gd name="connsiteY32" fmla="*/ 4114800 h 4405746"/>
              <a:gd name="connsiteX33" fmla="*/ 1108364 w 1579418"/>
              <a:gd name="connsiteY33" fmla="*/ 4197928 h 4405746"/>
              <a:gd name="connsiteX34" fmla="*/ 1246909 w 1579418"/>
              <a:gd name="connsiteY34" fmla="*/ 4211782 h 4405746"/>
              <a:gd name="connsiteX35" fmla="*/ 1295400 w 1579418"/>
              <a:gd name="connsiteY35" fmla="*/ 4336473 h 4405746"/>
              <a:gd name="connsiteX36" fmla="*/ 1323109 w 1579418"/>
              <a:gd name="connsiteY36" fmla="*/ 4336473 h 4405746"/>
              <a:gd name="connsiteX37" fmla="*/ 1364673 w 1579418"/>
              <a:gd name="connsiteY37" fmla="*/ 4329546 h 4405746"/>
              <a:gd name="connsiteX38" fmla="*/ 1475509 w 1579418"/>
              <a:gd name="connsiteY38" fmla="*/ 4405746 h 4405746"/>
              <a:gd name="connsiteX39" fmla="*/ 1475509 w 1579418"/>
              <a:gd name="connsiteY39" fmla="*/ 4405746 h 4405746"/>
              <a:gd name="connsiteX40" fmla="*/ 1579418 w 1579418"/>
              <a:gd name="connsiteY40" fmla="*/ 4357255 h 4405746"/>
              <a:gd name="connsiteX41" fmla="*/ 1558637 w 1579418"/>
              <a:gd name="connsiteY41" fmla="*/ 4274128 h 4405746"/>
              <a:gd name="connsiteX42" fmla="*/ 1537855 w 1579418"/>
              <a:gd name="connsiteY42" fmla="*/ 4197928 h 4405746"/>
              <a:gd name="connsiteX43" fmla="*/ 1475509 w 1579418"/>
              <a:gd name="connsiteY43" fmla="*/ 4163291 h 4405746"/>
              <a:gd name="connsiteX44" fmla="*/ 1420091 w 1579418"/>
              <a:gd name="connsiteY44" fmla="*/ 4114800 h 4405746"/>
              <a:gd name="connsiteX45" fmla="*/ 1461655 w 1579418"/>
              <a:gd name="connsiteY45" fmla="*/ 3803073 h 4405746"/>
              <a:gd name="connsiteX46" fmla="*/ 1177637 w 1579418"/>
              <a:gd name="connsiteY46" fmla="*/ 3789218 h 4405746"/>
              <a:gd name="connsiteX47" fmla="*/ 1052946 w 1579418"/>
              <a:gd name="connsiteY47" fmla="*/ 3138055 h 4405746"/>
              <a:gd name="connsiteX48" fmla="*/ 1094509 w 1579418"/>
              <a:gd name="connsiteY48" fmla="*/ 2847109 h 4405746"/>
              <a:gd name="connsiteX49" fmla="*/ 1032164 w 1579418"/>
              <a:gd name="connsiteY49" fmla="*/ 2660073 h 4405746"/>
              <a:gd name="connsiteX50" fmla="*/ 1059873 w 1579418"/>
              <a:gd name="connsiteY50" fmla="*/ 2223655 h 4405746"/>
              <a:gd name="connsiteX51" fmla="*/ 1004455 w 1579418"/>
              <a:gd name="connsiteY51" fmla="*/ 2133600 h 4405746"/>
              <a:gd name="connsiteX52" fmla="*/ 1025237 w 1579418"/>
              <a:gd name="connsiteY52" fmla="*/ 1939637 h 4405746"/>
              <a:gd name="connsiteX53" fmla="*/ 935182 w 1579418"/>
              <a:gd name="connsiteY53" fmla="*/ 1752600 h 4405746"/>
              <a:gd name="connsiteX54" fmla="*/ 942109 w 1579418"/>
              <a:gd name="connsiteY54" fmla="*/ 1330037 h 4405746"/>
              <a:gd name="connsiteX55" fmla="*/ 838200 w 1579418"/>
              <a:gd name="connsiteY55" fmla="*/ 879764 h 4405746"/>
              <a:gd name="connsiteX56" fmla="*/ 824346 w 1579418"/>
              <a:gd name="connsiteY56" fmla="*/ 692728 h 4405746"/>
              <a:gd name="connsiteX57" fmla="*/ 789709 w 1579418"/>
              <a:gd name="connsiteY57" fmla="*/ 284018 h 4405746"/>
              <a:gd name="connsiteX58" fmla="*/ 782782 w 1579418"/>
              <a:gd name="connsiteY58" fmla="*/ 187037 h 4405746"/>
              <a:gd name="connsiteX59" fmla="*/ 824346 w 1579418"/>
              <a:gd name="connsiteY59" fmla="*/ 131618 h 4405746"/>
              <a:gd name="connsiteX0" fmla="*/ 824346 w 1579418"/>
              <a:gd name="connsiteY0" fmla="*/ 131618 h 4405746"/>
              <a:gd name="connsiteX1" fmla="*/ 782782 w 1579418"/>
              <a:gd name="connsiteY1" fmla="*/ 55418 h 4405746"/>
              <a:gd name="connsiteX2" fmla="*/ 658091 w 1579418"/>
              <a:gd name="connsiteY2" fmla="*/ 0 h 4405746"/>
              <a:gd name="connsiteX3" fmla="*/ 644237 w 1579418"/>
              <a:gd name="connsiteY3" fmla="*/ 96982 h 4405746"/>
              <a:gd name="connsiteX4" fmla="*/ 304800 w 1579418"/>
              <a:gd name="connsiteY4" fmla="*/ 526473 h 4405746"/>
              <a:gd name="connsiteX5" fmla="*/ 145473 w 1579418"/>
              <a:gd name="connsiteY5" fmla="*/ 547255 h 4405746"/>
              <a:gd name="connsiteX6" fmla="*/ 62346 w 1579418"/>
              <a:gd name="connsiteY6" fmla="*/ 955964 h 4405746"/>
              <a:gd name="connsiteX7" fmla="*/ 159327 w 1579418"/>
              <a:gd name="connsiteY7" fmla="*/ 1094509 h 4405746"/>
              <a:gd name="connsiteX8" fmla="*/ 200891 w 1579418"/>
              <a:gd name="connsiteY8" fmla="*/ 1143000 h 4405746"/>
              <a:gd name="connsiteX9" fmla="*/ 228600 w 1579418"/>
              <a:gd name="connsiteY9" fmla="*/ 1219200 h 4405746"/>
              <a:gd name="connsiteX10" fmla="*/ 187037 w 1579418"/>
              <a:gd name="connsiteY10" fmla="*/ 1447800 h 4405746"/>
              <a:gd name="connsiteX11" fmla="*/ 277091 w 1579418"/>
              <a:gd name="connsiteY11" fmla="*/ 1724891 h 4405746"/>
              <a:gd name="connsiteX12" fmla="*/ 284018 w 1579418"/>
              <a:gd name="connsiteY12" fmla="*/ 2043546 h 4405746"/>
              <a:gd name="connsiteX13" fmla="*/ 277091 w 1579418"/>
              <a:gd name="connsiteY13" fmla="*/ 2147455 h 4405746"/>
              <a:gd name="connsiteX14" fmla="*/ 173182 w 1579418"/>
              <a:gd name="connsiteY14" fmla="*/ 2286000 h 4405746"/>
              <a:gd name="connsiteX15" fmla="*/ 145473 w 1579418"/>
              <a:gd name="connsiteY15" fmla="*/ 2369128 h 4405746"/>
              <a:gd name="connsiteX16" fmla="*/ 0 w 1579418"/>
              <a:gd name="connsiteY16" fmla="*/ 2438400 h 4405746"/>
              <a:gd name="connsiteX17" fmla="*/ 117764 w 1579418"/>
              <a:gd name="connsiteY17" fmla="*/ 2791691 h 4405746"/>
              <a:gd name="connsiteX18" fmla="*/ 55418 w 1579418"/>
              <a:gd name="connsiteY18" fmla="*/ 2916382 h 4405746"/>
              <a:gd name="connsiteX19" fmla="*/ 41564 w 1579418"/>
              <a:gd name="connsiteY19" fmla="*/ 2992582 h 4405746"/>
              <a:gd name="connsiteX20" fmla="*/ 103909 w 1579418"/>
              <a:gd name="connsiteY20" fmla="*/ 3138055 h 4405746"/>
              <a:gd name="connsiteX21" fmla="*/ 96982 w 1579418"/>
              <a:gd name="connsiteY21" fmla="*/ 3332018 h 4405746"/>
              <a:gd name="connsiteX22" fmla="*/ 152400 w 1579418"/>
              <a:gd name="connsiteY22" fmla="*/ 3435928 h 4405746"/>
              <a:gd name="connsiteX23" fmla="*/ 103909 w 1579418"/>
              <a:gd name="connsiteY23" fmla="*/ 3629891 h 4405746"/>
              <a:gd name="connsiteX24" fmla="*/ 180109 w 1579418"/>
              <a:gd name="connsiteY24" fmla="*/ 3768437 h 4405746"/>
              <a:gd name="connsiteX25" fmla="*/ 221673 w 1579418"/>
              <a:gd name="connsiteY25" fmla="*/ 3913909 h 4405746"/>
              <a:gd name="connsiteX26" fmla="*/ 221673 w 1579418"/>
              <a:gd name="connsiteY26" fmla="*/ 3997037 h 4405746"/>
              <a:gd name="connsiteX27" fmla="*/ 192345 w 1579418"/>
              <a:gd name="connsiteY27" fmla="*/ 4117522 h 4405746"/>
              <a:gd name="connsiteX28" fmla="*/ 443346 w 1579418"/>
              <a:gd name="connsiteY28" fmla="*/ 4267200 h 4405746"/>
              <a:gd name="connsiteX29" fmla="*/ 588818 w 1579418"/>
              <a:gd name="connsiteY29" fmla="*/ 4031673 h 4405746"/>
              <a:gd name="connsiteX30" fmla="*/ 734291 w 1579418"/>
              <a:gd name="connsiteY30" fmla="*/ 4080164 h 4405746"/>
              <a:gd name="connsiteX31" fmla="*/ 935182 w 1579418"/>
              <a:gd name="connsiteY31" fmla="*/ 4087091 h 4405746"/>
              <a:gd name="connsiteX32" fmla="*/ 1059873 w 1579418"/>
              <a:gd name="connsiteY32" fmla="*/ 4114800 h 4405746"/>
              <a:gd name="connsiteX33" fmla="*/ 1108364 w 1579418"/>
              <a:gd name="connsiteY33" fmla="*/ 4197928 h 4405746"/>
              <a:gd name="connsiteX34" fmla="*/ 1246909 w 1579418"/>
              <a:gd name="connsiteY34" fmla="*/ 4211782 h 4405746"/>
              <a:gd name="connsiteX35" fmla="*/ 1295400 w 1579418"/>
              <a:gd name="connsiteY35" fmla="*/ 4336473 h 4405746"/>
              <a:gd name="connsiteX36" fmla="*/ 1323109 w 1579418"/>
              <a:gd name="connsiteY36" fmla="*/ 4336473 h 4405746"/>
              <a:gd name="connsiteX37" fmla="*/ 1364673 w 1579418"/>
              <a:gd name="connsiteY37" fmla="*/ 4329546 h 4405746"/>
              <a:gd name="connsiteX38" fmla="*/ 1475509 w 1579418"/>
              <a:gd name="connsiteY38" fmla="*/ 4405746 h 4405746"/>
              <a:gd name="connsiteX39" fmla="*/ 1475509 w 1579418"/>
              <a:gd name="connsiteY39" fmla="*/ 4405746 h 4405746"/>
              <a:gd name="connsiteX40" fmla="*/ 1579418 w 1579418"/>
              <a:gd name="connsiteY40" fmla="*/ 4357255 h 4405746"/>
              <a:gd name="connsiteX41" fmla="*/ 1558637 w 1579418"/>
              <a:gd name="connsiteY41" fmla="*/ 4274128 h 4405746"/>
              <a:gd name="connsiteX42" fmla="*/ 1537855 w 1579418"/>
              <a:gd name="connsiteY42" fmla="*/ 4197928 h 4405746"/>
              <a:gd name="connsiteX43" fmla="*/ 1475509 w 1579418"/>
              <a:gd name="connsiteY43" fmla="*/ 4163291 h 4405746"/>
              <a:gd name="connsiteX44" fmla="*/ 1420091 w 1579418"/>
              <a:gd name="connsiteY44" fmla="*/ 4114800 h 4405746"/>
              <a:gd name="connsiteX45" fmla="*/ 1461655 w 1579418"/>
              <a:gd name="connsiteY45" fmla="*/ 3803073 h 4405746"/>
              <a:gd name="connsiteX46" fmla="*/ 1177637 w 1579418"/>
              <a:gd name="connsiteY46" fmla="*/ 3789218 h 4405746"/>
              <a:gd name="connsiteX47" fmla="*/ 1052946 w 1579418"/>
              <a:gd name="connsiteY47" fmla="*/ 3138055 h 4405746"/>
              <a:gd name="connsiteX48" fmla="*/ 1094509 w 1579418"/>
              <a:gd name="connsiteY48" fmla="*/ 2847109 h 4405746"/>
              <a:gd name="connsiteX49" fmla="*/ 1032164 w 1579418"/>
              <a:gd name="connsiteY49" fmla="*/ 2660073 h 4405746"/>
              <a:gd name="connsiteX50" fmla="*/ 1059873 w 1579418"/>
              <a:gd name="connsiteY50" fmla="*/ 2223655 h 4405746"/>
              <a:gd name="connsiteX51" fmla="*/ 1004455 w 1579418"/>
              <a:gd name="connsiteY51" fmla="*/ 2133600 h 4405746"/>
              <a:gd name="connsiteX52" fmla="*/ 1025237 w 1579418"/>
              <a:gd name="connsiteY52" fmla="*/ 1939637 h 4405746"/>
              <a:gd name="connsiteX53" fmla="*/ 935182 w 1579418"/>
              <a:gd name="connsiteY53" fmla="*/ 1752600 h 4405746"/>
              <a:gd name="connsiteX54" fmla="*/ 942109 w 1579418"/>
              <a:gd name="connsiteY54" fmla="*/ 1330037 h 4405746"/>
              <a:gd name="connsiteX55" fmla="*/ 838200 w 1579418"/>
              <a:gd name="connsiteY55" fmla="*/ 879764 h 4405746"/>
              <a:gd name="connsiteX56" fmla="*/ 824346 w 1579418"/>
              <a:gd name="connsiteY56" fmla="*/ 692728 h 4405746"/>
              <a:gd name="connsiteX57" fmla="*/ 789709 w 1579418"/>
              <a:gd name="connsiteY57" fmla="*/ 284018 h 4405746"/>
              <a:gd name="connsiteX58" fmla="*/ 782782 w 1579418"/>
              <a:gd name="connsiteY58" fmla="*/ 187037 h 4405746"/>
              <a:gd name="connsiteX59" fmla="*/ 824346 w 1579418"/>
              <a:gd name="connsiteY59" fmla="*/ 131618 h 4405746"/>
              <a:gd name="connsiteX0" fmla="*/ 824346 w 1579418"/>
              <a:gd name="connsiteY0" fmla="*/ 131618 h 4405746"/>
              <a:gd name="connsiteX1" fmla="*/ 782782 w 1579418"/>
              <a:gd name="connsiteY1" fmla="*/ 55418 h 4405746"/>
              <a:gd name="connsiteX2" fmla="*/ 658091 w 1579418"/>
              <a:gd name="connsiteY2" fmla="*/ 0 h 4405746"/>
              <a:gd name="connsiteX3" fmla="*/ 644237 w 1579418"/>
              <a:gd name="connsiteY3" fmla="*/ 96982 h 4405746"/>
              <a:gd name="connsiteX4" fmla="*/ 304800 w 1579418"/>
              <a:gd name="connsiteY4" fmla="*/ 526473 h 4405746"/>
              <a:gd name="connsiteX5" fmla="*/ 145473 w 1579418"/>
              <a:gd name="connsiteY5" fmla="*/ 547255 h 4405746"/>
              <a:gd name="connsiteX6" fmla="*/ 62346 w 1579418"/>
              <a:gd name="connsiteY6" fmla="*/ 955964 h 4405746"/>
              <a:gd name="connsiteX7" fmla="*/ 159327 w 1579418"/>
              <a:gd name="connsiteY7" fmla="*/ 1094509 h 4405746"/>
              <a:gd name="connsiteX8" fmla="*/ 200891 w 1579418"/>
              <a:gd name="connsiteY8" fmla="*/ 1143000 h 4405746"/>
              <a:gd name="connsiteX9" fmla="*/ 228600 w 1579418"/>
              <a:gd name="connsiteY9" fmla="*/ 1219200 h 4405746"/>
              <a:gd name="connsiteX10" fmla="*/ 187037 w 1579418"/>
              <a:gd name="connsiteY10" fmla="*/ 1447800 h 4405746"/>
              <a:gd name="connsiteX11" fmla="*/ 277091 w 1579418"/>
              <a:gd name="connsiteY11" fmla="*/ 1724891 h 4405746"/>
              <a:gd name="connsiteX12" fmla="*/ 284018 w 1579418"/>
              <a:gd name="connsiteY12" fmla="*/ 2043546 h 4405746"/>
              <a:gd name="connsiteX13" fmla="*/ 277091 w 1579418"/>
              <a:gd name="connsiteY13" fmla="*/ 2147455 h 4405746"/>
              <a:gd name="connsiteX14" fmla="*/ 173182 w 1579418"/>
              <a:gd name="connsiteY14" fmla="*/ 2286000 h 4405746"/>
              <a:gd name="connsiteX15" fmla="*/ 145473 w 1579418"/>
              <a:gd name="connsiteY15" fmla="*/ 2369128 h 4405746"/>
              <a:gd name="connsiteX16" fmla="*/ 0 w 1579418"/>
              <a:gd name="connsiteY16" fmla="*/ 2438400 h 4405746"/>
              <a:gd name="connsiteX17" fmla="*/ 117764 w 1579418"/>
              <a:gd name="connsiteY17" fmla="*/ 2791691 h 4405746"/>
              <a:gd name="connsiteX18" fmla="*/ 55418 w 1579418"/>
              <a:gd name="connsiteY18" fmla="*/ 2916382 h 4405746"/>
              <a:gd name="connsiteX19" fmla="*/ 41564 w 1579418"/>
              <a:gd name="connsiteY19" fmla="*/ 2992582 h 4405746"/>
              <a:gd name="connsiteX20" fmla="*/ 103909 w 1579418"/>
              <a:gd name="connsiteY20" fmla="*/ 3138055 h 4405746"/>
              <a:gd name="connsiteX21" fmla="*/ 96982 w 1579418"/>
              <a:gd name="connsiteY21" fmla="*/ 3332018 h 4405746"/>
              <a:gd name="connsiteX22" fmla="*/ 152400 w 1579418"/>
              <a:gd name="connsiteY22" fmla="*/ 3435928 h 4405746"/>
              <a:gd name="connsiteX23" fmla="*/ 103909 w 1579418"/>
              <a:gd name="connsiteY23" fmla="*/ 3629891 h 4405746"/>
              <a:gd name="connsiteX24" fmla="*/ 180109 w 1579418"/>
              <a:gd name="connsiteY24" fmla="*/ 3768437 h 4405746"/>
              <a:gd name="connsiteX25" fmla="*/ 221673 w 1579418"/>
              <a:gd name="connsiteY25" fmla="*/ 3913909 h 4405746"/>
              <a:gd name="connsiteX26" fmla="*/ 221673 w 1579418"/>
              <a:gd name="connsiteY26" fmla="*/ 3997037 h 4405746"/>
              <a:gd name="connsiteX27" fmla="*/ 192345 w 1579418"/>
              <a:gd name="connsiteY27" fmla="*/ 4117522 h 4405746"/>
              <a:gd name="connsiteX28" fmla="*/ 218437 w 1579418"/>
              <a:gd name="connsiteY28" fmla="*/ 4377690 h 4405746"/>
              <a:gd name="connsiteX29" fmla="*/ 588818 w 1579418"/>
              <a:gd name="connsiteY29" fmla="*/ 4031673 h 4405746"/>
              <a:gd name="connsiteX30" fmla="*/ 734291 w 1579418"/>
              <a:gd name="connsiteY30" fmla="*/ 4080164 h 4405746"/>
              <a:gd name="connsiteX31" fmla="*/ 935182 w 1579418"/>
              <a:gd name="connsiteY31" fmla="*/ 4087091 h 4405746"/>
              <a:gd name="connsiteX32" fmla="*/ 1059873 w 1579418"/>
              <a:gd name="connsiteY32" fmla="*/ 4114800 h 4405746"/>
              <a:gd name="connsiteX33" fmla="*/ 1108364 w 1579418"/>
              <a:gd name="connsiteY33" fmla="*/ 4197928 h 4405746"/>
              <a:gd name="connsiteX34" fmla="*/ 1246909 w 1579418"/>
              <a:gd name="connsiteY34" fmla="*/ 4211782 h 4405746"/>
              <a:gd name="connsiteX35" fmla="*/ 1295400 w 1579418"/>
              <a:gd name="connsiteY35" fmla="*/ 4336473 h 4405746"/>
              <a:gd name="connsiteX36" fmla="*/ 1323109 w 1579418"/>
              <a:gd name="connsiteY36" fmla="*/ 4336473 h 4405746"/>
              <a:gd name="connsiteX37" fmla="*/ 1364673 w 1579418"/>
              <a:gd name="connsiteY37" fmla="*/ 4329546 h 4405746"/>
              <a:gd name="connsiteX38" fmla="*/ 1475509 w 1579418"/>
              <a:gd name="connsiteY38" fmla="*/ 4405746 h 4405746"/>
              <a:gd name="connsiteX39" fmla="*/ 1475509 w 1579418"/>
              <a:gd name="connsiteY39" fmla="*/ 4405746 h 4405746"/>
              <a:gd name="connsiteX40" fmla="*/ 1579418 w 1579418"/>
              <a:gd name="connsiteY40" fmla="*/ 4357255 h 4405746"/>
              <a:gd name="connsiteX41" fmla="*/ 1558637 w 1579418"/>
              <a:gd name="connsiteY41" fmla="*/ 4274128 h 4405746"/>
              <a:gd name="connsiteX42" fmla="*/ 1537855 w 1579418"/>
              <a:gd name="connsiteY42" fmla="*/ 4197928 h 4405746"/>
              <a:gd name="connsiteX43" fmla="*/ 1475509 w 1579418"/>
              <a:gd name="connsiteY43" fmla="*/ 4163291 h 4405746"/>
              <a:gd name="connsiteX44" fmla="*/ 1420091 w 1579418"/>
              <a:gd name="connsiteY44" fmla="*/ 4114800 h 4405746"/>
              <a:gd name="connsiteX45" fmla="*/ 1461655 w 1579418"/>
              <a:gd name="connsiteY45" fmla="*/ 3803073 h 4405746"/>
              <a:gd name="connsiteX46" fmla="*/ 1177637 w 1579418"/>
              <a:gd name="connsiteY46" fmla="*/ 3789218 h 4405746"/>
              <a:gd name="connsiteX47" fmla="*/ 1052946 w 1579418"/>
              <a:gd name="connsiteY47" fmla="*/ 3138055 h 4405746"/>
              <a:gd name="connsiteX48" fmla="*/ 1094509 w 1579418"/>
              <a:gd name="connsiteY48" fmla="*/ 2847109 h 4405746"/>
              <a:gd name="connsiteX49" fmla="*/ 1032164 w 1579418"/>
              <a:gd name="connsiteY49" fmla="*/ 2660073 h 4405746"/>
              <a:gd name="connsiteX50" fmla="*/ 1059873 w 1579418"/>
              <a:gd name="connsiteY50" fmla="*/ 2223655 h 4405746"/>
              <a:gd name="connsiteX51" fmla="*/ 1004455 w 1579418"/>
              <a:gd name="connsiteY51" fmla="*/ 2133600 h 4405746"/>
              <a:gd name="connsiteX52" fmla="*/ 1025237 w 1579418"/>
              <a:gd name="connsiteY52" fmla="*/ 1939637 h 4405746"/>
              <a:gd name="connsiteX53" fmla="*/ 935182 w 1579418"/>
              <a:gd name="connsiteY53" fmla="*/ 1752600 h 4405746"/>
              <a:gd name="connsiteX54" fmla="*/ 942109 w 1579418"/>
              <a:gd name="connsiteY54" fmla="*/ 1330037 h 4405746"/>
              <a:gd name="connsiteX55" fmla="*/ 838200 w 1579418"/>
              <a:gd name="connsiteY55" fmla="*/ 879764 h 4405746"/>
              <a:gd name="connsiteX56" fmla="*/ 824346 w 1579418"/>
              <a:gd name="connsiteY56" fmla="*/ 692728 h 4405746"/>
              <a:gd name="connsiteX57" fmla="*/ 789709 w 1579418"/>
              <a:gd name="connsiteY57" fmla="*/ 284018 h 4405746"/>
              <a:gd name="connsiteX58" fmla="*/ 782782 w 1579418"/>
              <a:gd name="connsiteY58" fmla="*/ 187037 h 4405746"/>
              <a:gd name="connsiteX59" fmla="*/ 824346 w 1579418"/>
              <a:gd name="connsiteY59" fmla="*/ 131618 h 4405746"/>
              <a:gd name="connsiteX0" fmla="*/ 824346 w 1579418"/>
              <a:gd name="connsiteY0" fmla="*/ 131618 h 4594651"/>
              <a:gd name="connsiteX1" fmla="*/ 782782 w 1579418"/>
              <a:gd name="connsiteY1" fmla="*/ 55418 h 4594651"/>
              <a:gd name="connsiteX2" fmla="*/ 658091 w 1579418"/>
              <a:gd name="connsiteY2" fmla="*/ 0 h 4594651"/>
              <a:gd name="connsiteX3" fmla="*/ 644237 w 1579418"/>
              <a:gd name="connsiteY3" fmla="*/ 96982 h 4594651"/>
              <a:gd name="connsiteX4" fmla="*/ 304800 w 1579418"/>
              <a:gd name="connsiteY4" fmla="*/ 526473 h 4594651"/>
              <a:gd name="connsiteX5" fmla="*/ 145473 w 1579418"/>
              <a:gd name="connsiteY5" fmla="*/ 547255 h 4594651"/>
              <a:gd name="connsiteX6" fmla="*/ 62346 w 1579418"/>
              <a:gd name="connsiteY6" fmla="*/ 955964 h 4594651"/>
              <a:gd name="connsiteX7" fmla="*/ 159327 w 1579418"/>
              <a:gd name="connsiteY7" fmla="*/ 1094509 h 4594651"/>
              <a:gd name="connsiteX8" fmla="*/ 200891 w 1579418"/>
              <a:gd name="connsiteY8" fmla="*/ 1143000 h 4594651"/>
              <a:gd name="connsiteX9" fmla="*/ 228600 w 1579418"/>
              <a:gd name="connsiteY9" fmla="*/ 1219200 h 4594651"/>
              <a:gd name="connsiteX10" fmla="*/ 187037 w 1579418"/>
              <a:gd name="connsiteY10" fmla="*/ 1447800 h 4594651"/>
              <a:gd name="connsiteX11" fmla="*/ 277091 w 1579418"/>
              <a:gd name="connsiteY11" fmla="*/ 1724891 h 4594651"/>
              <a:gd name="connsiteX12" fmla="*/ 284018 w 1579418"/>
              <a:gd name="connsiteY12" fmla="*/ 2043546 h 4594651"/>
              <a:gd name="connsiteX13" fmla="*/ 277091 w 1579418"/>
              <a:gd name="connsiteY13" fmla="*/ 2147455 h 4594651"/>
              <a:gd name="connsiteX14" fmla="*/ 173182 w 1579418"/>
              <a:gd name="connsiteY14" fmla="*/ 2286000 h 4594651"/>
              <a:gd name="connsiteX15" fmla="*/ 145473 w 1579418"/>
              <a:gd name="connsiteY15" fmla="*/ 2369128 h 4594651"/>
              <a:gd name="connsiteX16" fmla="*/ 0 w 1579418"/>
              <a:gd name="connsiteY16" fmla="*/ 2438400 h 4594651"/>
              <a:gd name="connsiteX17" fmla="*/ 117764 w 1579418"/>
              <a:gd name="connsiteY17" fmla="*/ 2791691 h 4594651"/>
              <a:gd name="connsiteX18" fmla="*/ 55418 w 1579418"/>
              <a:gd name="connsiteY18" fmla="*/ 2916382 h 4594651"/>
              <a:gd name="connsiteX19" fmla="*/ 41564 w 1579418"/>
              <a:gd name="connsiteY19" fmla="*/ 2992582 h 4594651"/>
              <a:gd name="connsiteX20" fmla="*/ 103909 w 1579418"/>
              <a:gd name="connsiteY20" fmla="*/ 3138055 h 4594651"/>
              <a:gd name="connsiteX21" fmla="*/ 96982 w 1579418"/>
              <a:gd name="connsiteY21" fmla="*/ 3332018 h 4594651"/>
              <a:gd name="connsiteX22" fmla="*/ 152400 w 1579418"/>
              <a:gd name="connsiteY22" fmla="*/ 3435928 h 4594651"/>
              <a:gd name="connsiteX23" fmla="*/ 103909 w 1579418"/>
              <a:gd name="connsiteY23" fmla="*/ 3629891 h 4594651"/>
              <a:gd name="connsiteX24" fmla="*/ 180109 w 1579418"/>
              <a:gd name="connsiteY24" fmla="*/ 3768437 h 4594651"/>
              <a:gd name="connsiteX25" fmla="*/ 221673 w 1579418"/>
              <a:gd name="connsiteY25" fmla="*/ 3913909 h 4594651"/>
              <a:gd name="connsiteX26" fmla="*/ 221673 w 1579418"/>
              <a:gd name="connsiteY26" fmla="*/ 3997037 h 4594651"/>
              <a:gd name="connsiteX27" fmla="*/ 192345 w 1579418"/>
              <a:gd name="connsiteY27" fmla="*/ 4117522 h 4594651"/>
              <a:gd name="connsiteX28" fmla="*/ 218437 w 1579418"/>
              <a:gd name="connsiteY28" fmla="*/ 4377690 h 4594651"/>
              <a:gd name="connsiteX29" fmla="*/ 353199 w 1579418"/>
              <a:gd name="connsiteY29" fmla="*/ 4594651 h 4594651"/>
              <a:gd name="connsiteX30" fmla="*/ 734291 w 1579418"/>
              <a:gd name="connsiteY30" fmla="*/ 4080164 h 4594651"/>
              <a:gd name="connsiteX31" fmla="*/ 935182 w 1579418"/>
              <a:gd name="connsiteY31" fmla="*/ 4087091 h 4594651"/>
              <a:gd name="connsiteX32" fmla="*/ 1059873 w 1579418"/>
              <a:gd name="connsiteY32" fmla="*/ 4114800 h 4594651"/>
              <a:gd name="connsiteX33" fmla="*/ 1108364 w 1579418"/>
              <a:gd name="connsiteY33" fmla="*/ 4197928 h 4594651"/>
              <a:gd name="connsiteX34" fmla="*/ 1246909 w 1579418"/>
              <a:gd name="connsiteY34" fmla="*/ 4211782 h 4594651"/>
              <a:gd name="connsiteX35" fmla="*/ 1295400 w 1579418"/>
              <a:gd name="connsiteY35" fmla="*/ 4336473 h 4594651"/>
              <a:gd name="connsiteX36" fmla="*/ 1323109 w 1579418"/>
              <a:gd name="connsiteY36" fmla="*/ 4336473 h 4594651"/>
              <a:gd name="connsiteX37" fmla="*/ 1364673 w 1579418"/>
              <a:gd name="connsiteY37" fmla="*/ 4329546 h 4594651"/>
              <a:gd name="connsiteX38" fmla="*/ 1475509 w 1579418"/>
              <a:gd name="connsiteY38" fmla="*/ 4405746 h 4594651"/>
              <a:gd name="connsiteX39" fmla="*/ 1475509 w 1579418"/>
              <a:gd name="connsiteY39" fmla="*/ 4405746 h 4594651"/>
              <a:gd name="connsiteX40" fmla="*/ 1579418 w 1579418"/>
              <a:gd name="connsiteY40" fmla="*/ 4357255 h 4594651"/>
              <a:gd name="connsiteX41" fmla="*/ 1558637 w 1579418"/>
              <a:gd name="connsiteY41" fmla="*/ 4274128 h 4594651"/>
              <a:gd name="connsiteX42" fmla="*/ 1537855 w 1579418"/>
              <a:gd name="connsiteY42" fmla="*/ 4197928 h 4594651"/>
              <a:gd name="connsiteX43" fmla="*/ 1475509 w 1579418"/>
              <a:gd name="connsiteY43" fmla="*/ 4163291 h 4594651"/>
              <a:gd name="connsiteX44" fmla="*/ 1420091 w 1579418"/>
              <a:gd name="connsiteY44" fmla="*/ 4114800 h 4594651"/>
              <a:gd name="connsiteX45" fmla="*/ 1461655 w 1579418"/>
              <a:gd name="connsiteY45" fmla="*/ 3803073 h 4594651"/>
              <a:gd name="connsiteX46" fmla="*/ 1177637 w 1579418"/>
              <a:gd name="connsiteY46" fmla="*/ 3789218 h 4594651"/>
              <a:gd name="connsiteX47" fmla="*/ 1052946 w 1579418"/>
              <a:gd name="connsiteY47" fmla="*/ 3138055 h 4594651"/>
              <a:gd name="connsiteX48" fmla="*/ 1094509 w 1579418"/>
              <a:gd name="connsiteY48" fmla="*/ 2847109 h 4594651"/>
              <a:gd name="connsiteX49" fmla="*/ 1032164 w 1579418"/>
              <a:gd name="connsiteY49" fmla="*/ 2660073 h 4594651"/>
              <a:gd name="connsiteX50" fmla="*/ 1059873 w 1579418"/>
              <a:gd name="connsiteY50" fmla="*/ 2223655 h 4594651"/>
              <a:gd name="connsiteX51" fmla="*/ 1004455 w 1579418"/>
              <a:gd name="connsiteY51" fmla="*/ 2133600 h 4594651"/>
              <a:gd name="connsiteX52" fmla="*/ 1025237 w 1579418"/>
              <a:gd name="connsiteY52" fmla="*/ 1939637 h 4594651"/>
              <a:gd name="connsiteX53" fmla="*/ 935182 w 1579418"/>
              <a:gd name="connsiteY53" fmla="*/ 1752600 h 4594651"/>
              <a:gd name="connsiteX54" fmla="*/ 942109 w 1579418"/>
              <a:gd name="connsiteY54" fmla="*/ 1330037 h 4594651"/>
              <a:gd name="connsiteX55" fmla="*/ 838200 w 1579418"/>
              <a:gd name="connsiteY55" fmla="*/ 879764 h 4594651"/>
              <a:gd name="connsiteX56" fmla="*/ 824346 w 1579418"/>
              <a:gd name="connsiteY56" fmla="*/ 692728 h 4594651"/>
              <a:gd name="connsiteX57" fmla="*/ 789709 w 1579418"/>
              <a:gd name="connsiteY57" fmla="*/ 284018 h 4594651"/>
              <a:gd name="connsiteX58" fmla="*/ 782782 w 1579418"/>
              <a:gd name="connsiteY58" fmla="*/ 187037 h 4594651"/>
              <a:gd name="connsiteX59" fmla="*/ 824346 w 1579418"/>
              <a:gd name="connsiteY59" fmla="*/ 131618 h 4594651"/>
              <a:gd name="connsiteX0" fmla="*/ 824346 w 1579418"/>
              <a:gd name="connsiteY0" fmla="*/ 131618 h 4906214"/>
              <a:gd name="connsiteX1" fmla="*/ 782782 w 1579418"/>
              <a:gd name="connsiteY1" fmla="*/ 55418 h 4906214"/>
              <a:gd name="connsiteX2" fmla="*/ 658091 w 1579418"/>
              <a:gd name="connsiteY2" fmla="*/ 0 h 4906214"/>
              <a:gd name="connsiteX3" fmla="*/ 644237 w 1579418"/>
              <a:gd name="connsiteY3" fmla="*/ 96982 h 4906214"/>
              <a:gd name="connsiteX4" fmla="*/ 304800 w 1579418"/>
              <a:gd name="connsiteY4" fmla="*/ 526473 h 4906214"/>
              <a:gd name="connsiteX5" fmla="*/ 145473 w 1579418"/>
              <a:gd name="connsiteY5" fmla="*/ 547255 h 4906214"/>
              <a:gd name="connsiteX6" fmla="*/ 62346 w 1579418"/>
              <a:gd name="connsiteY6" fmla="*/ 955964 h 4906214"/>
              <a:gd name="connsiteX7" fmla="*/ 159327 w 1579418"/>
              <a:gd name="connsiteY7" fmla="*/ 1094509 h 4906214"/>
              <a:gd name="connsiteX8" fmla="*/ 200891 w 1579418"/>
              <a:gd name="connsiteY8" fmla="*/ 1143000 h 4906214"/>
              <a:gd name="connsiteX9" fmla="*/ 228600 w 1579418"/>
              <a:gd name="connsiteY9" fmla="*/ 1219200 h 4906214"/>
              <a:gd name="connsiteX10" fmla="*/ 187037 w 1579418"/>
              <a:gd name="connsiteY10" fmla="*/ 1447800 h 4906214"/>
              <a:gd name="connsiteX11" fmla="*/ 277091 w 1579418"/>
              <a:gd name="connsiteY11" fmla="*/ 1724891 h 4906214"/>
              <a:gd name="connsiteX12" fmla="*/ 284018 w 1579418"/>
              <a:gd name="connsiteY12" fmla="*/ 2043546 h 4906214"/>
              <a:gd name="connsiteX13" fmla="*/ 277091 w 1579418"/>
              <a:gd name="connsiteY13" fmla="*/ 2147455 h 4906214"/>
              <a:gd name="connsiteX14" fmla="*/ 173182 w 1579418"/>
              <a:gd name="connsiteY14" fmla="*/ 2286000 h 4906214"/>
              <a:gd name="connsiteX15" fmla="*/ 145473 w 1579418"/>
              <a:gd name="connsiteY15" fmla="*/ 2369128 h 4906214"/>
              <a:gd name="connsiteX16" fmla="*/ 0 w 1579418"/>
              <a:gd name="connsiteY16" fmla="*/ 2438400 h 4906214"/>
              <a:gd name="connsiteX17" fmla="*/ 117764 w 1579418"/>
              <a:gd name="connsiteY17" fmla="*/ 2791691 h 4906214"/>
              <a:gd name="connsiteX18" fmla="*/ 55418 w 1579418"/>
              <a:gd name="connsiteY18" fmla="*/ 2916382 h 4906214"/>
              <a:gd name="connsiteX19" fmla="*/ 41564 w 1579418"/>
              <a:gd name="connsiteY19" fmla="*/ 2992582 h 4906214"/>
              <a:gd name="connsiteX20" fmla="*/ 103909 w 1579418"/>
              <a:gd name="connsiteY20" fmla="*/ 3138055 h 4906214"/>
              <a:gd name="connsiteX21" fmla="*/ 96982 w 1579418"/>
              <a:gd name="connsiteY21" fmla="*/ 3332018 h 4906214"/>
              <a:gd name="connsiteX22" fmla="*/ 152400 w 1579418"/>
              <a:gd name="connsiteY22" fmla="*/ 3435928 h 4906214"/>
              <a:gd name="connsiteX23" fmla="*/ 103909 w 1579418"/>
              <a:gd name="connsiteY23" fmla="*/ 3629891 h 4906214"/>
              <a:gd name="connsiteX24" fmla="*/ 180109 w 1579418"/>
              <a:gd name="connsiteY24" fmla="*/ 3768437 h 4906214"/>
              <a:gd name="connsiteX25" fmla="*/ 221673 w 1579418"/>
              <a:gd name="connsiteY25" fmla="*/ 3913909 h 4906214"/>
              <a:gd name="connsiteX26" fmla="*/ 221673 w 1579418"/>
              <a:gd name="connsiteY26" fmla="*/ 3997037 h 4906214"/>
              <a:gd name="connsiteX27" fmla="*/ 192345 w 1579418"/>
              <a:gd name="connsiteY27" fmla="*/ 4117522 h 4906214"/>
              <a:gd name="connsiteX28" fmla="*/ 218437 w 1579418"/>
              <a:gd name="connsiteY28" fmla="*/ 4377690 h 4906214"/>
              <a:gd name="connsiteX29" fmla="*/ 353199 w 1579418"/>
              <a:gd name="connsiteY29" fmla="*/ 4594651 h 4906214"/>
              <a:gd name="connsiteX30" fmla="*/ 391573 w 1579418"/>
              <a:gd name="connsiteY30" fmla="*/ 4906214 h 4906214"/>
              <a:gd name="connsiteX31" fmla="*/ 935182 w 1579418"/>
              <a:gd name="connsiteY31" fmla="*/ 4087091 h 4906214"/>
              <a:gd name="connsiteX32" fmla="*/ 1059873 w 1579418"/>
              <a:gd name="connsiteY32" fmla="*/ 4114800 h 4906214"/>
              <a:gd name="connsiteX33" fmla="*/ 1108364 w 1579418"/>
              <a:gd name="connsiteY33" fmla="*/ 4197928 h 4906214"/>
              <a:gd name="connsiteX34" fmla="*/ 1246909 w 1579418"/>
              <a:gd name="connsiteY34" fmla="*/ 4211782 h 4906214"/>
              <a:gd name="connsiteX35" fmla="*/ 1295400 w 1579418"/>
              <a:gd name="connsiteY35" fmla="*/ 4336473 h 4906214"/>
              <a:gd name="connsiteX36" fmla="*/ 1323109 w 1579418"/>
              <a:gd name="connsiteY36" fmla="*/ 4336473 h 4906214"/>
              <a:gd name="connsiteX37" fmla="*/ 1364673 w 1579418"/>
              <a:gd name="connsiteY37" fmla="*/ 4329546 h 4906214"/>
              <a:gd name="connsiteX38" fmla="*/ 1475509 w 1579418"/>
              <a:gd name="connsiteY38" fmla="*/ 4405746 h 4906214"/>
              <a:gd name="connsiteX39" fmla="*/ 1475509 w 1579418"/>
              <a:gd name="connsiteY39" fmla="*/ 4405746 h 4906214"/>
              <a:gd name="connsiteX40" fmla="*/ 1579418 w 1579418"/>
              <a:gd name="connsiteY40" fmla="*/ 4357255 h 4906214"/>
              <a:gd name="connsiteX41" fmla="*/ 1558637 w 1579418"/>
              <a:gd name="connsiteY41" fmla="*/ 4274128 h 4906214"/>
              <a:gd name="connsiteX42" fmla="*/ 1537855 w 1579418"/>
              <a:gd name="connsiteY42" fmla="*/ 4197928 h 4906214"/>
              <a:gd name="connsiteX43" fmla="*/ 1475509 w 1579418"/>
              <a:gd name="connsiteY43" fmla="*/ 4163291 h 4906214"/>
              <a:gd name="connsiteX44" fmla="*/ 1420091 w 1579418"/>
              <a:gd name="connsiteY44" fmla="*/ 4114800 h 4906214"/>
              <a:gd name="connsiteX45" fmla="*/ 1461655 w 1579418"/>
              <a:gd name="connsiteY45" fmla="*/ 3803073 h 4906214"/>
              <a:gd name="connsiteX46" fmla="*/ 1177637 w 1579418"/>
              <a:gd name="connsiteY46" fmla="*/ 3789218 h 4906214"/>
              <a:gd name="connsiteX47" fmla="*/ 1052946 w 1579418"/>
              <a:gd name="connsiteY47" fmla="*/ 3138055 h 4906214"/>
              <a:gd name="connsiteX48" fmla="*/ 1094509 w 1579418"/>
              <a:gd name="connsiteY48" fmla="*/ 2847109 h 4906214"/>
              <a:gd name="connsiteX49" fmla="*/ 1032164 w 1579418"/>
              <a:gd name="connsiteY49" fmla="*/ 2660073 h 4906214"/>
              <a:gd name="connsiteX50" fmla="*/ 1059873 w 1579418"/>
              <a:gd name="connsiteY50" fmla="*/ 2223655 h 4906214"/>
              <a:gd name="connsiteX51" fmla="*/ 1004455 w 1579418"/>
              <a:gd name="connsiteY51" fmla="*/ 2133600 h 4906214"/>
              <a:gd name="connsiteX52" fmla="*/ 1025237 w 1579418"/>
              <a:gd name="connsiteY52" fmla="*/ 1939637 h 4906214"/>
              <a:gd name="connsiteX53" fmla="*/ 935182 w 1579418"/>
              <a:gd name="connsiteY53" fmla="*/ 1752600 h 4906214"/>
              <a:gd name="connsiteX54" fmla="*/ 942109 w 1579418"/>
              <a:gd name="connsiteY54" fmla="*/ 1330037 h 4906214"/>
              <a:gd name="connsiteX55" fmla="*/ 838200 w 1579418"/>
              <a:gd name="connsiteY55" fmla="*/ 879764 h 4906214"/>
              <a:gd name="connsiteX56" fmla="*/ 824346 w 1579418"/>
              <a:gd name="connsiteY56" fmla="*/ 692728 h 4906214"/>
              <a:gd name="connsiteX57" fmla="*/ 789709 w 1579418"/>
              <a:gd name="connsiteY57" fmla="*/ 284018 h 4906214"/>
              <a:gd name="connsiteX58" fmla="*/ 782782 w 1579418"/>
              <a:gd name="connsiteY58" fmla="*/ 187037 h 4906214"/>
              <a:gd name="connsiteX59" fmla="*/ 824346 w 1579418"/>
              <a:gd name="connsiteY59" fmla="*/ 131618 h 4906214"/>
              <a:gd name="connsiteX0" fmla="*/ 824346 w 1579418"/>
              <a:gd name="connsiteY0" fmla="*/ 131618 h 4960495"/>
              <a:gd name="connsiteX1" fmla="*/ 782782 w 1579418"/>
              <a:gd name="connsiteY1" fmla="*/ 55418 h 4960495"/>
              <a:gd name="connsiteX2" fmla="*/ 658091 w 1579418"/>
              <a:gd name="connsiteY2" fmla="*/ 0 h 4960495"/>
              <a:gd name="connsiteX3" fmla="*/ 644237 w 1579418"/>
              <a:gd name="connsiteY3" fmla="*/ 96982 h 4960495"/>
              <a:gd name="connsiteX4" fmla="*/ 304800 w 1579418"/>
              <a:gd name="connsiteY4" fmla="*/ 526473 h 4960495"/>
              <a:gd name="connsiteX5" fmla="*/ 145473 w 1579418"/>
              <a:gd name="connsiteY5" fmla="*/ 547255 h 4960495"/>
              <a:gd name="connsiteX6" fmla="*/ 62346 w 1579418"/>
              <a:gd name="connsiteY6" fmla="*/ 955964 h 4960495"/>
              <a:gd name="connsiteX7" fmla="*/ 159327 w 1579418"/>
              <a:gd name="connsiteY7" fmla="*/ 1094509 h 4960495"/>
              <a:gd name="connsiteX8" fmla="*/ 200891 w 1579418"/>
              <a:gd name="connsiteY8" fmla="*/ 1143000 h 4960495"/>
              <a:gd name="connsiteX9" fmla="*/ 228600 w 1579418"/>
              <a:gd name="connsiteY9" fmla="*/ 1219200 h 4960495"/>
              <a:gd name="connsiteX10" fmla="*/ 187037 w 1579418"/>
              <a:gd name="connsiteY10" fmla="*/ 1447800 h 4960495"/>
              <a:gd name="connsiteX11" fmla="*/ 277091 w 1579418"/>
              <a:gd name="connsiteY11" fmla="*/ 1724891 h 4960495"/>
              <a:gd name="connsiteX12" fmla="*/ 284018 w 1579418"/>
              <a:gd name="connsiteY12" fmla="*/ 2043546 h 4960495"/>
              <a:gd name="connsiteX13" fmla="*/ 277091 w 1579418"/>
              <a:gd name="connsiteY13" fmla="*/ 2147455 h 4960495"/>
              <a:gd name="connsiteX14" fmla="*/ 173182 w 1579418"/>
              <a:gd name="connsiteY14" fmla="*/ 2286000 h 4960495"/>
              <a:gd name="connsiteX15" fmla="*/ 145473 w 1579418"/>
              <a:gd name="connsiteY15" fmla="*/ 2369128 h 4960495"/>
              <a:gd name="connsiteX16" fmla="*/ 0 w 1579418"/>
              <a:gd name="connsiteY16" fmla="*/ 2438400 h 4960495"/>
              <a:gd name="connsiteX17" fmla="*/ 117764 w 1579418"/>
              <a:gd name="connsiteY17" fmla="*/ 2791691 h 4960495"/>
              <a:gd name="connsiteX18" fmla="*/ 55418 w 1579418"/>
              <a:gd name="connsiteY18" fmla="*/ 2916382 h 4960495"/>
              <a:gd name="connsiteX19" fmla="*/ 41564 w 1579418"/>
              <a:gd name="connsiteY19" fmla="*/ 2992582 h 4960495"/>
              <a:gd name="connsiteX20" fmla="*/ 103909 w 1579418"/>
              <a:gd name="connsiteY20" fmla="*/ 3138055 h 4960495"/>
              <a:gd name="connsiteX21" fmla="*/ 96982 w 1579418"/>
              <a:gd name="connsiteY21" fmla="*/ 3332018 h 4960495"/>
              <a:gd name="connsiteX22" fmla="*/ 152400 w 1579418"/>
              <a:gd name="connsiteY22" fmla="*/ 3435928 h 4960495"/>
              <a:gd name="connsiteX23" fmla="*/ 103909 w 1579418"/>
              <a:gd name="connsiteY23" fmla="*/ 3629891 h 4960495"/>
              <a:gd name="connsiteX24" fmla="*/ 180109 w 1579418"/>
              <a:gd name="connsiteY24" fmla="*/ 3768437 h 4960495"/>
              <a:gd name="connsiteX25" fmla="*/ 221673 w 1579418"/>
              <a:gd name="connsiteY25" fmla="*/ 3913909 h 4960495"/>
              <a:gd name="connsiteX26" fmla="*/ 221673 w 1579418"/>
              <a:gd name="connsiteY26" fmla="*/ 3997037 h 4960495"/>
              <a:gd name="connsiteX27" fmla="*/ 192345 w 1579418"/>
              <a:gd name="connsiteY27" fmla="*/ 4117522 h 4960495"/>
              <a:gd name="connsiteX28" fmla="*/ 218437 w 1579418"/>
              <a:gd name="connsiteY28" fmla="*/ 4377690 h 4960495"/>
              <a:gd name="connsiteX29" fmla="*/ 353199 w 1579418"/>
              <a:gd name="connsiteY29" fmla="*/ 4594651 h 4960495"/>
              <a:gd name="connsiteX30" fmla="*/ 391573 w 1579418"/>
              <a:gd name="connsiteY30" fmla="*/ 4906214 h 4960495"/>
              <a:gd name="connsiteX31" fmla="*/ 490718 w 1579418"/>
              <a:gd name="connsiteY31" fmla="*/ 4960495 h 4960495"/>
              <a:gd name="connsiteX32" fmla="*/ 1059873 w 1579418"/>
              <a:gd name="connsiteY32" fmla="*/ 4114800 h 4960495"/>
              <a:gd name="connsiteX33" fmla="*/ 1108364 w 1579418"/>
              <a:gd name="connsiteY33" fmla="*/ 4197928 h 4960495"/>
              <a:gd name="connsiteX34" fmla="*/ 1246909 w 1579418"/>
              <a:gd name="connsiteY34" fmla="*/ 4211782 h 4960495"/>
              <a:gd name="connsiteX35" fmla="*/ 1295400 w 1579418"/>
              <a:gd name="connsiteY35" fmla="*/ 4336473 h 4960495"/>
              <a:gd name="connsiteX36" fmla="*/ 1323109 w 1579418"/>
              <a:gd name="connsiteY36" fmla="*/ 4336473 h 4960495"/>
              <a:gd name="connsiteX37" fmla="*/ 1364673 w 1579418"/>
              <a:gd name="connsiteY37" fmla="*/ 4329546 h 4960495"/>
              <a:gd name="connsiteX38" fmla="*/ 1475509 w 1579418"/>
              <a:gd name="connsiteY38" fmla="*/ 4405746 h 4960495"/>
              <a:gd name="connsiteX39" fmla="*/ 1475509 w 1579418"/>
              <a:gd name="connsiteY39" fmla="*/ 4405746 h 4960495"/>
              <a:gd name="connsiteX40" fmla="*/ 1579418 w 1579418"/>
              <a:gd name="connsiteY40" fmla="*/ 4357255 h 4960495"/>
              <a:gd name="connsiteX41" fmla="*/ 1558637 w 1579418"/>
              <a:gd name="connsiteY41" fmla="*/ 4274128 h 4960495"/>
              <a:gd name="connsiteX42" fmla="*/ 1537855 w 1579418"/>
              <a:gd name="connsiteY42" fmla="*/ 4197928 h 4960495"/>
              <a:gd name="connsiteX43" fmla="*/ 1475509 w 1579418"/>
              <a:gd name="connsiteY43" fmla="*/ 4163291 h 4960495"/>
              <a:gd name="connsiteX44" fmla="*/ 1420091 w 1579418"/>
              <a:gd name="connsiteY44" fmla="*/ 4114800 h 4960495"/>
              <a:gd name="connsiteX45" fmla="*/ 1461655 w 1579418"/>
              <a:gd name="connsiteY45" fmla="*/ 3803073 h 4960495"/>
              <a:gd name="connsiteX46" fmla="*/ 1177637 w 1579418"/>
              <a:gd name="connsiteY46" fmla="*/ 3789218 h 4960495"/>
              <a:gd name="connsiteX47" fmla="*/ 1052946 w 1579418"/>
              <a:gd name="connsiteY47" fmla="*/ 3138055 h 4960495"/>
              <a:gd name="connsiteX48" fmla="*/ 1094509 w 1579418"/>
              <a:gd name="connsiteY48" fmla="*/ 2847109 h 4960495"/>
              <a:gd name="connsiteX49" fmla="*/ 1032164 w 1579418"/>
              <a:gd name="connsiteY49" fmla="*/ 2660073 h 4960495"/>
              <a:gd name="connsiteX50" fmla="*/ 1059873 w 1579418"/>
              <a:gd name="connsiteY50" fmla="*/ 2223655 h 4960495"/>
              <a:gd name="connsiteX51" fmla="*/ 1004455 w 1579418"/>
              <a:gd name="connsiteY51" fmla="*/ 2133600 h 4960495"/>
              <a:gd name="connsiteX52" fmla="*/ 1025237 w 1579418"/>
              <a:gd name="connsiteY52" fmla="*/ 1939637 h 4960495"/>
              <a:gd name="connsiteX53" fmla="*/ 935182 w 1579418"/>
              <a:gd name="connsiteY53" fmla="*/ 1752600 h 4960495"/>
              <a:gd name="connsiteX54" fmla="*/ 942109 w 1579418"/>
              <a:gd name="connsiteY54" fmla="*/ 1330037 h 4960495"/>
              <a:gd name="connsiteX55" fmla="*/ 838200 w 1579418"/>
              <a:gd name="connsiteY55" fmla="*/ 879764 h 4960495"/>
              <a:gd name="connsiteX56" fmla="*/ 824346 w 1579418"/>
              <a:gd name="connsiteY56" fmla="*/ 692728 h 4960495"/>
              <a:gd name="connsiteX57" fmla="*/ 789709 w 1579418"/>
              <a:gd name="connsiteY57" fmla="*/ 284018 h 4960495"/>
              <a:gd name="connsiteX58" fmla="*/ 782782 w 1579418"/>
              <a:gd name="connsiteY58" fmla="*/ 187037 h 4960495"/>
              <a:gd name="connsiteX59" fmla="*/ 824346 w 1579418"/>
              <a:gd name="connsiteY59" fmla="*/ 131618 h 496049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1108364 w 1579418"/>
              <a:gd name="connsiteY33" fmla="*/ 4197928 h 5067125"/>
              <a:gd name="connsiteX34" fmla="*/ 1246909 w 1579418"/>
              <a:gd name="connsiteY34" fmla="*/ 4211782 h 5067125"/>
              <a:gd name="connsiteX35" fmla="*/ 1295400 w 1579418"/>
              <a:gd name="connsiteY35" fmla="*/ 4336473 h 5067125"/>
              <a:gd name="connsiteX36" fmla="*/ 1323109 w 1579418"/>
              <a:gd name="connsiteY36" fmla="*/ 4336473 h 5067125"/>
              <a:gd name="connsiteX37" fmla="*/ 1364673 w 1579418"/>
              <a:gd name="connsiteY37" fmla="*/ 4329546 h 5067125"/>
              <a:gd name="connsiteX38" fmla="*/ 1475509 w 1579418"/>
              <a:gd name="connsiteY38" fmla="*/ 4405746 h 5067125"/>
              <a:gd name="connsiteX39" fmla="*/ 1475509 w 1579418"/>
              <a:gd name="connsiteY39" fmla="*/ 4405746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246909 w 1579418"/>
              <a:gd name="connsiteY34" fmla="*/ 4211782 h 5067125"/>
              <a:gd name="connsiteX35" fmla="*/ 1295400 w 1579418"/>
              <a:gd name="connsiteY35" fmla="*/ 4336473 h 5067125"/>
              <a:gd name="connsiteX36" fmla="*/ 1323109 w 1579418"/>
              <a:gd name="connsiteY36" fmla="*/ 4336473 h 5067125"/>
              <a:gd name="connsiteX37" fmla="*/ 1364673 w 1579418"/>
              <a:gd name="connsiteY37" fmla="*/ 4329546 h 5067125"/>
              <a:gd name="connsiteX38" fmla="*/ 1475509 w 1579418"/>
              <a:gd name="connsiteY38" fmla="*/ 4405746 h 5067125"/>
              <a:gd name="connsiteX39" fmla="*/ 1475509 w 1579418"/>
              <a:gd name="connsiteY39" fmla="*/ 4405746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95400 w 1579418"/>
              <a:gd name="connsiteY35" fmla="*/ 4336473 h 5067125"/>
              <a:gd name="connsiteX36" fmla="*/ 1323109 w 1579418"/>
              <a:gd name="connsiteY36" fmla="*/ 4336473 h 5067125"/>
              <a:gd name="connsiteX37" fmla="*/ 1364673 w 1579418"/>
              <a:gd name="connsiteY37" fmla="*/ 4329546 h 5067125"/>
              <a:gd name="connsiteX38" fmla="*/ 1475509 w 1579418"/>
              <a:gd name="connsiteY38" fmla="*/ 4405746 h 5067125"/>
              <a:gd name="connsiteX39" fmla="*/ 1475509 w 1579418"/>
              <a:gd name="connsiteY39" fmla="*/ 4405746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23109 w 1579418"/>
              <a:gd name="connsiteY36" fmla="*/ 4336473 h 5067125"/>
              <a:gd name="connsiteX37" fmla="*/ 1364673 w 1579418"/>
              <a:gd name="connsiteY37" fmla="*/ 4329546 h 5067125"/>
              <a:gd name="connsiteX38" fmla="*/ 1475509 w 1579418"/>
              <a:gd name="connsiteY38" fmla="*/ 4405746 h 5067125"/>
              <a:gd name="connsiteX39" fmla="*/ 1475509 w 1579418"/>
              <a:gd name="connsiteY39" fmla="*/ 4405746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364673 w 1579418"/>
              <a:gd name="connsiteY37" fmla="*/ 4329546 h 5067125"/>
              <a:gd name="connsiteX38" fmla="*/ 1475509 w 1579418"/>
              <a:gd name="connsiteY38" fmla="*/ 4405746 h 5067125"/>
              <a:gd name="connsiteX39" fmla="*/ 1475509 w 1579418"/>
              <a:gd name="connsiteY39" fmla="*/ 4405746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300413 w 1579418"/>
              <a:gd name="connsiteY37" fmla="*/ 4576836 h 5067125"/>
              <a:gd name="connsiteX38" fmla="*/ 1475509 w 1579418"/>
              <a:gd name="connsiteY38" fmla="*/ 4405746 h 5067125"/>
              <a:gd name="connsiteX39" fmla="*/ 1475509 w 1579418"/>
              <a:gd name="connsiteY39" fmla="*/ 4405746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5509 w 1579418"/>
              <a:gd name="connsiteY38" fmla="*/ 4405746 h 5067125"/>
              <a:gd name="connsiteX39" fmla="*/ 1475509 w 1579418"/>
              <a:gd name="connsiteY39" fmla="*/ 4405746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5509 w 1579418"/>
              <a:gd name="connsiteY38" fmla="*/ 4405746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24346 w 1579418"/>
              <a:gd name="connsiteY0" fmla="*/ 131618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24346 w 1579418"/>
              <a:gd name="connsiteY59" fmla="*/ 131618 h 5067125"/>
              <a:gd name="connsiteX0" fmla="*/ 800249 w 1579418"/>
              <a:gd name="connsiteY0" fmla="*/ 128986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800249 w 1579418"/>
              <a:gd name="connsiteY59" fmla="*/ 128986 h 5067125"/>
              <a:gd name="connsiteX0" fmla="*/ 784184 w 1579418"/>
              <a:gd name="connsiteY0" fmla="*/ 131617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87037 h 5067125"/>
              <a:gd name="connsiteX59" fmla="*/ 784184 w 1579418"/>
              <a:gd name="connsiteY59" fmla="*/ 131617 h 5067125"/>
              <a:gd name="connsiteX0" fmla="*/ 784184 w 1579418"/>
              <a:gd name="connsiteY0" fmla="*/ 131617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89709 w 1579418"/>
              <a:gd name="connsiteY57" fmla="*/ 284018 h 5067125"/>
              <a:gd name="connsiteX58" fmla="*/ 782782 w 1579418"/>
              <a:gd name="connsiteY58" fmla="*/ 194930 h 5067125"/>
              <a:gd name="connsiteX59" fmla="*/ 784184 w 1579418"/>
              <a:gd name="connsiteY59" fmla="*/ 131617 h 5067125"/>
              <a:gd name="connsiteX0" fmla="*/ 784184 w 1579418"/>
              <a:gd name="connsiteY0" fmla="*/ 131617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24346 w 1579418"/>
              <a:gd name="connsiteY56" fmla="*/ 692728 h 5067125"/>
              <a:gd name="connsiteX57" fmla="*/ 752224 w 1579418"/>
              <a:gd name="connsiteY57" fmla="*/ 260341 h 5067125"/>
              <a:gd name="connsiteX58" fmla="*/ 782782 w 1579418"/>
              <a:gd name="connsiteY58" fmla="*/ 194930 h 5067125"/>
              <a:gd name="connsiteX59" fmla="*/ 784184 w 1579418"/>
              <a:gd name="connsiteY59" fmla="*/ 131617 h 5067125"/>
              <a:gd name="connsiteX0" fmla="*/ 784184 w 1579418"/>
              <a:gd name="connsiteY0" fmla="*/ 131617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61831 w 1579418"/>
              <a:gd name="connsiteY56" fmla="*/ 750604 h 5067125"/>
              <a:gd name="connsiteX57" fmla="*/ 752224 w 1579418"/>
              <a:gd name="connsiteY57" fmla="*/ 260341 h 5067125"/>
              <a:gd name="connsiteX58" fmla="*/ 782782 w 1579418"/>
              <a:gd name="connsiteY58" fmla="*/ 194930 h 5067125"/>
              <a:gd name="connsiteX59" fmla="*/ 784184 w 1579418"/>
              <a:gd name="connsiteY59" fmla="*/ 131617 h 5067125"/>
              <a:gd name="connsiteX0" fmla="*/ 784184 w 1579418"/>
              <a:gd name="connsiteY0" fmla="*/ 131617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61831 w 1579418"/>
              <a:gd name="connsiteY56" fmla="*/ 750604 h 5067125"/>
              <a:gd name="connsiteX57" fmla="*/ 779000 w 1579418"/>
              <a:gd name="connsiteY57" fmla="*/ 310325 h 5067125"/>
              <a:gd name="connsiteX58" fmla="*/ 782782 w 1579418"/>
              <a:gd name="connsiteY58" fmla="*/ 194930 h 5067125"/>
              <a:gd name="connsiteX59" fmla="*/ 784184 w 1579418"/>
              <a:gd name="connsiteY59" fmla="*/ 131617 h 5067125"/>
              <a:gd name="connsiteX0" fmla="*/ 784184 w 1579418"/>
              <a:gd name="connsiteY0" fmla="*/ 131617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61831 w 1579418"/>
              <a:gd name="connsiteY56" fmla="*/ 750604 h 5067125"/>
              <a:gd name="connsiteX57" fmla="*/ 779000 w 1579418"/>
              <a:gd name="connsiteY57" fmla="*/ 310325 h 5067125"/>
              <a:gd name="connsiteX58" fmla="*/ 769395 w 1579418"/>
              <a:gd name="connsiteY58" fmla="*/ 189668 h 5067125"/>
              <a:gd name="connsiteX59" fmla="*/ 784184 w 1579418"/>
              <a:gd name="connsiteY59" fmla="*/ 131617 h 5067125"/>
              <a:gd name="connsiteX0" fmla="*/ 770796 w 1579418"/>
              <a:gd name="connsiteY0" fmla="*/ 126356 h 5067125"/>
              <a:gd name="connsiteX1" fmla="*/ 782782 w 1579418"/>
              <a:gd name="connsiteY1" fmla="*/ 55418 h 5067125"/>
              <a:gd name="connsiteX2" fmla="*/ 658091 w 1579418"/>
              <a:gd name="connsiteY2" fmla="*/ 0 h 5067125"/>
              <a:gd name="connsiteX3" fmla="*/ 644237 w 1579418"/>
              <a:gd name="connsiteY3" fmla="*/ 96982 h 5067125"/>
              <a:gd name="connsiteX4" fmla="*/ 304800 w 1579418"/>
              <a:gd name="connsiteY4" fmla="*/ 526473 h 5067125"/>
              <a:gd name="connsiteX5" fmla="*/ 145473 w 1579418"/>
              <a:gd name="connsiteY5" fmla="*/ 547255 h 5067125"/>
              <a:gd name="connsiteX6" fmla="*/ 62346 w 1579418"/>
              <a:gd name="connsiteY6" fmla="*/ 955964 h 5067125"/>
              <a:gd name="connsiteX7" fmla="*/ 159327 w 1579418"/>
              <a:gd name="connsiteY7" fmla="*/ 1094509 h 5067125"/>
              <a:gd name="connsiteX8" fmla="*/ 200891 w 1579418"/>
              <a:gd name="connsiteY8" fmla="*/ 1143000 h 5067125"/>
              <a:gd name="connsiteX9" fmla="*/ 228600 w 1579418"/>
              <a:gd name="connsiteY9" fmla="*/ 1219200 h 5067125"/>
              <a:gd name="connsiteX10" fmla="*/ 187037 w 1579418"/>
              <a:gd name="connsiteY10" fmla="*/ 1447800 h 5067125"/>
              <a:gd name="connsiteX11" fmla="*/ 277091 w 1579418"/>
              <a:gd name="connsiteY11" fmla="*/ 1724891 h 5067125"/>
              <a:gd name="connsiteX12" fmla="*/ 284018 w 1579418"/>
              <a:gd name="connsiteY12" fmla="*/ 2043546 h 5067125"/>
              <a:gd name="connsiteX13" fmla="*/ 277091 w 1579418"/>
              <a:gd name="connsiteY13" fmla="*/ 2147455 h 5067125"/>
              <a:gd name="connsiteX14" fmla="*/ 173182 w 1579418"/>
              <a:gd name="connsiteY14" fmla="*/ 2286000 h 5067125"/>
              <a:gd name="connsiteX15" fmla="*/ 145473 w 1579418"/>
              <a:gd name="connsiteY15" fmla="*/ 2369128 h 5067125"/>
              <a:gd name="connsiteX16" fmla="*/ 0 w 1579418"/>
              <a:gd name="connsiteY16" fmla="*/ 2438400 h 5067125"/>
              <a:gd name="connsiteX17" fmla="*/ 117764 w 1579418"/>
              <a:gd name="connsiteY17" fmla="*/ 2791691 h 5067125"/>
              <a:gd name="connsiteX18" fmla="*/ 55418 w 1579418"/>
              <a:gd name="connsiteY18" fmla="*/ 2916382 h 5067125"/>
              <a:gd name="connsiteX19" fmla="*/ 41564 w 1579418"/>
              <a:gd name="connsiteY19" fmla="*/ 2992582 h 5067125"/>
              <a:gd name="connsiteX20" fmla="*/ 103909 w 1579418"/>
              <a:gd name="connsiteY20" fmla="*/ 3138055 h 5067125"/>
              <a:gd name="connsiteX21" fmla="*/ 96982 w 1579418"/>
              <a:gd name="connsiteY21" fmla="*/ 3332018 h 5067125"/>
              <a:gd name="connsiteX22" fmla="*/ 152400 w 1579418"/>
              <a:gd name="connsiteY22" fmla="*/ 3435928 h 5067125"/>
              <a:gd name="connsiteX23" fmla="*/ 103909 w 1579418"/>
              <a:gd name="connsiteY23" fmla="*/ 3629891 h 5067125"/>
              <a:gd name="connsiteX24" fmla="*/ 180109 w 1579418"/>
              <a:gd name="connsiteY24" fmla="*/ 3768437 h 5067125"/>
              <a:gd name="connsiteX25" fmla="*/ 221673 w 1579418"/>
              <a:gd name="connsiteY25" fmla="*/ 3913909 h 5067125"/>
              <a:gd name="connsiteX26" fmla="*/ 221673 w 1579418"/>
              <a:gd name="connsiteY26" fmla="*/ 3997037 h 5067125"/>
              <a:gd name="connsiteX27" fmla="*/ 192345 w 1579418"/>
              <a:gd name="connsiteY27" fmla="*/ 4117522 h 5067125"/>
              <a:gd name="connsiteX28" fmla="*/ 218437 w 1579418"/>
              <a:gd name="connsiteY28" fmla="*/ 4377690 h 5067125"/>
              <a:gd name="connsiteX29" fmla="*/ 353199 w 1579418"/>
              <a:gd name="connsiteY29" fmla="*/ 4594651 h 5067125"/>
              <a:gd name="connsiteX30" fmla="*/ 391573 w 1579418"/>
              <a:gd name="connsiteY30" fmla="*/ 4906214 h 5067125"/>
              <a:gd name="connsiteX31" fmla="*/ 490718 w 1579418"/>
              <a:gd name="connsiteY31" fmla="*/ 4960495 h 5067125"/>
              <a:gd name="connsiteX32" fmla="*/ 508311 w 1579418"/>
              <a:gd name="connsiteY32" fmla="*/ 5067125 h 5067125"/>
              <a:gd name="connsiteX33" fmla="*/ 888811 w 1579418"/>
              <a:gd name="connsiteY33" fmla="*/ 5060808 h 5067125"/>
              <a:gd name="connsiteX34" fmla="*/ 1059486 w 1579418"/>
              <a:gd name="connsiteY34" fmla="*/ 4948388 h 5067125"/>
              <a:gd name="connsiteX35" fmla="*/ 1231141 w 1579418"/>
              <a:gd name="connsiteY35" fmla="*/ 4957326 h 5067125"/>
              <a:gd name="connsiteX36" fmla="*/ 1301689 w 1579418"/>
              <a:gd name="connsiteY36" fmla="*/ 4852097 h 5067125"/>
              <a:gd name="connsiteX37" fmla="*/ 1295058 w 1579418"/>
              <a:gd name="connsiteY37" fmla="*/ 4624190 h 5067125"/>
              <a:gd name="connsiteX38" fmla="*/ 1470154 w 1579418"/>
              <a:gd name="connsiteY38" fmla="*/ 4463623 h 5067125"/>
              <a:gd name="connsiteX39" fmla="*/ 1502285 w 1579418"/>
              <a:gd name="connsiteY39" fmla="*/ 4453098 h 5067125"/>
              <a:gd name="connsiteX40" fmla="*/ 1579418 w 1579418"/>
              <a:gd name="connsiteY40" fmla="*/ 4357255 h 5067125"/>
              <a:gd name="connsiteX41" fmla="*/ 1558637 w 1579418"/>
              <a:gd name="connsiteY41" fmla="*/ 4274128 h 5067125"/>
              <a:gd name="connsiteX42" fmla="*/ 1537855 w 1579418"/>
              <a:gd name="connsiteY42" fmla="*/ 4197928 h 5067125"/>
              <a:gd name="connsiteX43" fmla="*/ 1475509 w 1579418"/>
              <a:gd name="connsiteY43" fmla="*/ 4163291 h 5067125"/>
              <a:gd name="connsiteX44" fmla="*/ 1420091 w 1579418"/>
              <a:gd name="connsiteY44" fmla="*/ 4114800 h 5067125"/>
              <a:gd name="connsiteX45" fmla="*/ 1461655 w 1579418"/>
              <a:gd name="connsiteY45" fmla="*/ 3803073 h 5067125"/>
              <a:gd name="connsiteX46" fmla="*/ 1177637 w 1579418"/>
              <a:gd name="connsiteY46" fmla="*/ 3789218 h 5067125"/>
              <a:gd name="connsiteX47" fmla="*/ 1052946 w 1579418"/>
              <a:gd name="connsiteY47" fmla="*/ 3138055 h 5067125"/>
              <a:gd name="connsiteX48" fmla="*/ 1094509 w 1579418"/>
              <a:gd name="connsiteY48" fmla="*/ 2847109 h 5067125"/>
              <a:gd name="connsiteX49" fmla="*/ 1032164 w 1579418"/>
              <a:gd name="connsiteY49" fmla="*/ 2660073 h 5067125"/>
              <a:gd name="connsiteX50" fmla="*/ 1059873 w 1579418"/>
              <a:gd name="connsiteY50" fmla="*/ 2223655 h 5067125"/>
              <a:gd name="connsiteX51" fmla="*/ 1004455 w 1579418"/>
              <a:gd name="connsiteY51" fmla="*/ 2133600 h 5067125"/>
              <a:gd name="connsiteX52" fmla="*/ 1025237 w 1579418"/>
              <a:gd name="connsiteY52" fmla="*/ 1939637 h 5067125"/>
              <a:gd name="connsiteX53" fmla="*/ 935182 w 1579418"/>
              <a:gd name="connsiteY53" fmla="*/ 1752600 h 5067125"/>
              <a:gd name="connsiteX54" fmla="*/ 942109 w 1579418"/>
              <a:gd name="connsiteY54" fmla="*/ 1330037 h 5067125"/>
              <a:gd name="connsiteX55" fmla="*/ 838200 w 1579418"/>
              <a:gd name="connsiteY55" fmla="*/ 879764 h 5067125"/>
              <a:gd name="connsiteX56" fmla="*/ 861831 w 1579418"/>
              <a:gd name="connsiteY56" fmla="*/ 750604 h 5067125"/>
              <a:gd name="connsiteX57" fmla="*/ 779000 w 1579418"/>
              <a:gd name="connsiteY57" fmla="*/ 310325 h 5067125"/>
              <a:gd name="connsiteX58" fmla="*/ 769395 w 1579418"/>
              <a:gd name="connsiteY58" fmla="*/ 189668 h 5067125"/>
              <a:gd name="connsiteX59" fmla="*/ 770796 w 1579418"/>
              <a:gd name="connsiteY59" fmla="*/ 126356 h 506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579418" h="5067125">
                <a:moveTo>
                  <a:pt x="770796" y="126356"/>
                </a:moveTo>
                <a:cubicBezTo>
                  <a:pt x="770329" y="100956"/>
                  <a:pt x="783249" y="80818"/>
                  <a:pt x="782782" y="55418"/>
                </a:cubicBezTo>
                <a:lnTo>
                  <a:pt x="658091" y="0"/>
                </a:lnTo>
                <a:lnTo>
                  <a:pt x="644237" y="96982"/>
                </a:lnTo>
                <a:lnTo>
                  <a:pt x="304800" y="526473"/>
                </a:lnTo>
                <a:lnTo>
                  <a:pt x="145473" y="547255"/>
                </a:lnTo>
                <a:lnTo>
                  <a:pt x="62346" y="955964"/>
                </a:lnTo>
                <a:lnTo>
                  <a:pt x="159327" y="1094509"/>
                </a:lnTo>
                <a:lnTo>
                  <a:pt x="200891" y="1143000"/>
                </a:lnTo>
                <a:lnTo>
                  <a:pt x="228600" y="1219200"/>
                </a:lnTo>
                <a:lnTo>
                  <a:pt x="187037" y="1447800"/>
                </a:lnTo>
                <a:lnTo>
                  <a:pt x="277091" y="1724891"/>
                </a:lnTo>
                <a:lnTo>
                  <a:pt x="284018" y="2043546"/>
                </a:lnTo>
                <a:lnTo>
                  <a:pt x="277091" y="2147455"/>
                </a:lnTo>
                <a:lnTo>
                  <a:pt x="173182" y="2286000"/>
                </a:lnTo>
                <a:lnTo>
                  <a:pt x="145473" y="2369128"/>
                </a:lnTo>
                <a:lnTo>
                  <a:pt x="0" y="2438400"/>
                </a:lnTo>
                <a:lnTo>
                  <a:pt x="117764" y="2791691"/>
                </a:lnTo>
                <a:lnTo>
                  <a:pt x="55418" y="2916382"/>
                </a:lnTo>
                <a:lnTo>
                  <a:pt x="41564" y="2992582"/>
                </a:lnTo>
                <a:lnTo>
                  <a:pt x="103909" y="3138055"/>
                </a:lnTo>
                <a:lnTo>
                  <a:pt x="96982" y="3332018"/>
                </a:lnTo>
                <a:lnTo>
                  <a:pt x="152400" y="3435928"/>
                </a:lnTo>
                <a:lnTo>
                  <a:pt x="103909" y="3629891"/>
                </a:lnTo>
                <a:lnTo>
                  <a:pt x="180109" y="3768437"/>
                </a:lnTo>
                <a:lnTo>
                  <a:pt x="221673" y="3913909"/>
                </a:lnTo>
                <a:lnTo>
                  <a:pt x="221673" y="3997037"/>
                </a:lnTo>
                <a:lnTo>
                  <a:pt x="192345" y="4117522"/>
                </a:lnTo>
                <a:lnTo>
                  <a:pt x="218437" y="4377690"/>
                </a:lnTo>
                <a:lnTo>
                  <a:pt x="353199" y="4594651"/>
                </a:lnTo>
                <a:lnTo>
                  <a:pt x="391573" y="4906214"/>
                </a:lnTo>
                <a:lnTo>
                  <a:pt x="490718" y="4960495"/>
                </a:lnTo>
                <a:lnTo>
                  <a:pt x="508311" y="5067125"/>
                </a:lnTo>
                <a:lnTo>
                  <a:pt x="888811" y="5060808"/>
                </a:lnTo>
                <a:lnTo>
                  <a:pt x="1059486" y="4948388"/>
                </a:lnTo>
                <a:lnTo>
                  <a:pt x="1231141" y="4957326"/>
                </a:lnTo>
                <a:lnTo>
                  <a:pt x="1301689" y="4852097"/>
                </a:lnTo>
                <a:cubicBezTo>
                  <a:pt x="1301264" y="4760343"/>
                  <a:pt x="1295483" y="4715944"/>
                  <a:pt x="1295058" y="4624190"/>
                </a:cubicBezTo>
                <a:lnTo>
                  <a:pt x="1470154" y="4463623"/>
                </a:lnTo>
                <a:lnTo>
                  <a:pt x="1502285" y="4453098"/>
                </a:lnTo>
                <a:lnTo>
                  <a:pt x="1579418" y="4357255"/>
                </a:lnTo>
                <a:lnTo>
                  <a:pt x="1558637" y="4274128"/>
                </a:lnTo>
                <a:lnTo>
                  <a:pt x="1537855" y="4197928"/>
                </a:lnTo>
                <a:lnTo>
                  <a:pt x="1475509" y="4163291"/>
                </a:lnTo>
                <a:lnTo>
                  <a:pt x="1420091" y="4114800"/>
                </a:lnTo>
                <a:lnTo>
                  <a:pt x="1461655" y="3803073"/>
                </a:lnTo>
                <a:lnTo>
                  <a:pt x="1177637" y="3789218"/>
                </a:lnTo>
                <a:lnTo>
                  <a:pt x="1052946" y="3138055"/>
                </a:lnTo>
                <a:lnTo>
                  <a:pt x="1094509" y="2847109"/>
                </a:lnTo>
                <a:lnTo>
                  <a:pt x="1032164" y="2660073"/>
                </a:lnTo>
                <a:lnTo>
                  <a:pt x="1059873" y="2223655"/>
                </a:lnTo>
                <a:lnTo>
                  <a:pt x="1004455" y="2133600"/>
                </a:lnTo>
                <a:lnTo>
                  <a:pt x="1025237" y="1939637"/>
                </a:lnTo>
                <a:lnTo>
                  <a:pt x="935182" y="1752600"/>
                </a:lnTo>
                <a:lnTo>
                  <a:pt x="942109" y="1330037"/>
                </a:lnTo>
                <a:lnTo>
                  <a:pt x="838200" y="879764"/>
                </a:lnTo>
                <a:lnTo>
                  <a:pt x="861831" y="750604"/>
                </a:lnTo>
                <a:lnTo>
                  <a:pt x="779000" y="310325"/>
                </a:lnTo>
                <a:lnTo>
                  <a:pt x="769395" y="189668"/>
                </a:lnTo>
                <a:cubicBezTo>
                  <a:pt x="769862" y="171195"/>
                  <a:pt x="770329" y="144829"/>
                  <a:pt x="770796" y="126356"/>
                </a:cubicBezTo>
                <a:close/>
              </a:path>
            </a:pathLst>
          </a:custGeom>
          <a:solidFill>
            <a:srgbClr val="307C42">
              <a:alpha val="85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フリーフォーム: 図形 16">
            <a:extLst>
              <a:ext uri="{FF2B5EF4-FFF2-40B4-BE49-F238E27FC236}">
                <a16:creationId xmlns:a16="http://schemas.microsoft.com/office/drawing/2014/main" id="{7CF1D459-E719-4402-9C39-28D930336B84}"/>
              </a:ext>
            </a:extLst>
          </p:cNvPr>
          <p:cNvSpPr/>
          <p:nvPr/>
        </p:nvSpPr>
        <p:spPr>
          <a:xfrm>
            <a:off x="3139484" y="1142762"/>
            <a:ext cx="1182810" cy="2534706"/>
          </a:xfrm>
          <a:custGeom>
            <a:avLst/>
            <a:gdLst>
              <a:gd name="connsiteX0" fmla="*/ 0 w 1310640"/>
              <a:gd name="connsiteY0" fmla="*/ 0 h 2324100"/>
              <a:gd name="connsiteX1" fmla="*/ 312420 w 1310640"/>
              <a:gd name="connsiteY1" fmla="*/ 0 h 2324100"/>
              <a:gd name="connsiteX2" fmla="*/ 495300 w 1310640"/>
              <a:gd name="connsiteY2" fmla="*/ 274320 h 2324100"/>
              <a:gd name="connsiteX3" fmla="*/ 510540 w 1310640"/>
              <a:gd name="connsiteY3" fmla="*/ 457200 h 2324100"/>
              <a:gd name="connsiteX4" fmla="*/ 586740 w 1310640"/>
              <a:gd name="connsiteY4" fmla="*/ 541020 h 2324100"/>
              <a:gd name="connsiteX5" fmla="*/ 640080 w 1310640"/>
              <a:gd name="connsiteY5" fmla="*/ 708660 h 2324100"/>
              <a:gd name="connsiteX6" fmla="*/ 731520 w 1310640"/>
              <a:gd name="connsiteY6" fmla="*/ 754380 h 2324100"/>
              <a:gd name="connsiteX7" fmla="*/ 967740 w 1310640"/>
              <a:gd name="connsiteY7" fmla="*/ 883920 h 2324100"/>
              <a:gd name="connsiteX8" fmla="*/ 1226820 w 1310640"/>
              <a:gd name="connsiteY8" fmla="*/ 1653540 h 2324100"/>
              <a:gd name="connsiteX9" fmla="*/ 1211580 w 1310640"/>
              <a:gd name="connsiteY9" fmla="*/ 1737360 h 2324100"/>
              <a:gd name="connsiteX10" fmla="*/ 1287780 w 1310640"/>
              <a:gd name="connsiteY10" fmla="*/ 1836420 h 2324100"/>
              <a:gd name="connsiteX11" fmla="*/ 1287780 w 1310640"/>
              <a:gd name="connsiteY11" fmla="*/ 1996440 h 2324100"/>
              <a:gd name="connsiteX12" fmla="*/ 1310640 w 1310640"/>
              <a:gd name="connsiteY12" fmla="*/ 2019300 h 2324100"/>
              <a:gd name="connsiteX13" fmla="*/ 1203960 w 1310640"/>
              <a:gd name="connsiteY13" fmla="*/ 2324100 h 2324100"/>
              <a:gd name="connsiteX14" fmla="*/ 1074420 w 1310640"/>
              <a:gd name="connsiteY14" fmla="*/ 2293620 h 2324100"/>
              <a:gd name="connsiteX15" fmla="*/ 975360 w 1310640"/>
              <a:gd name="connsiteY15" fmla="*/ 2293620 h 2324100"/>
              <a:gd name="connsiteX16" fmla="*/ 952500 w 1310640"/>
              <a:gd name="connsiteY16" fmla="*/ 2194560 h 2324100"/>
              <a:gd name="connsiteX17" fmla="*/ 853440 w 1310640"/>
              <a:gd name="connsiteY17" fmla="*/ 2186940 h 2324100"/>
              <a:gd name="connsiteX18" fmla="*/ 822960 w 1310640"/>
              <a:gd name="connsiteY18" fmla="*/ 1973580 h 2324100"/>
              <a:gd name="connsiteX19" fmla="*/ 708660 w 1310640"/>
              <a:gd name="connsiteY19" fmla="*/ 1844040 h 2324100"/>
              <a:gd name="connsiteX20" fmla="*/ 662940 w 1310640"/>
              <a:gd name="connsiteY20" fmla="*/ 1501140 h 2324100"/>
              <a:gd name="connsiteX21" fmla="*/ 518160 w 1310640"/>
              <a:gd name="connsiteY21" fmla="*/ 1348740 h 2324100"/>
              <a:gd name="connsiteX22" fmla="*/ 327660 w 1310640"/>
              <a:gd name="connsiteY22" fmla="*/ 861060 h 2324100"/>
              <a:gd name="connsiteX23" fmla="*/ 304800 w 1310640"/>
              <a:gd name="connsiteY23" fmla="*/ 746760 h 2324100"/>
              <a:gd name="connsiteX24" fmla="*/ 243840 w 1310640"/>
              <a:gd name="connsiteY24" fmla="*/ 701040 h 2324100"/>
              <a:gd name="connsiteX25" fmla="*/ 213360 w 1310640"/>
              <a:gd name="connsiteY25" fmla="*/ 640080 h 2324100"/>
              <a:gd name="connsiteX26" fmla="*/ 106680 w 1310640"/>
              <a:gd name="connsiteY26" fmla="*/ 464820 h 2324100"/>
              <a:gd name="connsiteX27" fmla="*/ 30480 w 1310640"/>
              <a:gd name="connsiteY27" fmla="*/ 365760 h 2324100"/>
              <a:gd name="connsiteX28" fmla="*/ 0 w 1310640"/>
              <a:gd name="connsiteY28" fmla="*/ 0 h 2324100"/>
              <a:gd name="connsiteX0" fmla="*/ 0 w 1295400"/>
              <a:gd name="connsiteY0" fmla="*/ 0 h 2324100"/>
              <a:gd name="connsiteX1" fmla="*/ 312420 w 1295400"/>
              <a:gd name="connsiteY1" fmla="*/ 0 h 2324100"/>
              <a:gd name="connsiteX2" fmla="*/ 495300 w 1295400"/>
              <a:gd name="connsiteY2" fmla="*/ 274320 h 2324100"/>
              <a:gd name="connsiteX3" fmla="*/ 510540 w 1295400"/>
              <a:gd name="connsiteY3" fmla="*/ 457200 h 2324100"/>
              <a:gd name="connsiteX4" fmla="*/ 586740 w 1295400"/>
              <a:gd name="connsiteY4" fmla="*/ 541020 h 2324100"/>
              <a:gd name="connsiteX5" fmla="*/ 640080 w 1295400"/>
              <a:gd name="connsiteY5" fmla="*/ 708660 h 2324100"/>
              <a:gd name="connsiteX6" fmla="*/ 731520 w 1295400"/>
              <a:gd name="connsiteY6" fmla="*/ 754380 h 2324100"/>
              <a:gd name="connsiteX7" fmla="*/ 967740 w 1295400"/>
              <a:gd name="connsiteY7" fmla="*/ 883920 h 2324100"/>
              <a:gd name="connsiteX8" fmla="*/ 1226820 w 1295400"/>
              <a:gd name="connsiteY8" fmla="*/ 1653540 h 2324100"/>
              <a:gd name="connsiteX9" fmla="*/ 1211580 w 1295400"/>
              <a:gd name="connsiteY9" fmla="*/ 1737360 h 2324100"/>
              <a:gd name="connsiteX10" fmla="*/ 1287780 w 1295400"/>
              <a:gd name="connsiteY10" fmla="*/ 1836420 h 2324100"/>
              <a:gd name="connsiteX11" fmla="*/ 1287780 w 1295400"/>
              <a:gd name="connsiteY11" fmla="*/ 1996440 h 2324100"/>
              <a:gd name="connsiteX12" fmla="*/ 1295400 w 1295400"/>
              <a:gd name="connsiteY12" fmla="*/ 2004060 h 2324100"/>
              <a:gd name="connsiteX13" fmla="*/ 1203960 w 1295400"/>
              <a:gd name="connsiteY13" fmla="*/ 2324100 h 2324100"/>
              <a:gd name="connsiteX14" fmla="*/ 1074420 w 1295400"/>
              <a:gd name="connsiteY14" fmla="*/ 2293620 h 2324100"/>
              <a:gd name="connsiteX15" fmla="*/ 975360 w 1295400"/>
              <a:gd name="connsiteY15" fmla="*/ 2293620 h 2324100"/>
              <a:gd name="connsiteX16" fmla="*/ 952500 w 1295400"/>
              <a:gd name="connsiteY16" fmla="*/ 2194560 h 2324100"/>
              <a:gd name="connsiteX17" fmla="*/ 853440 w 1295400"/>
              <a:gd name="connsiteY17" fmla="*/ 2186940 h 2324100"/>
              <a:gd name="connsiteX18" fmla="*/ 822960 w 1295400"/>
              <a:gd name="connsiteY18" fmla="*/ 1973580 h 2324100"/>
              <a:gd name="connsiteX19" fmla="*/ 708660 w 1295400"/>
              <a:gd name="connsiteY19" fmla="*/ 1844040 h 2324100"/>
              <a:gd name="connsiteX20" fmla="*/ 662940 w 1295400"/>
              <a:gd name="connsiteY20" fmla="*/ 1501140 h 2324100"/>
              <a:gd name="connsiteX21" fmla="*/ 518160 w 1295400"/>
              <a:gd name="connsiteY21" fmla="*/ 1348740 h 2324100"/>
              <a:gd name="connsiteX22" fmla="*/ 327660 w 1295400"/>
              <a:gd name="connsiteY22" fmla="*/ 861060 h 2324100"/>
              <a:gd name="connsiteX23" fmla="*/ 304800 w 1295400"/>
              <a:gd name="connsiteY23" fmla="*/ 746760 h 2324100"/>
              <a:gd name="connsiteX24" fmla="*/ 243840 w 1295400"/>
              <a:gd name="connsiteY24" fmla="*/ 701040 h 2324100"/>
              <a:gd name="connsiteX25" fmla="*/ 213360 w 1295400"/>
              <a:gd name="connsiteY25" fmla="*/ 640080 h 2324100"/>
              <a:gd name="connsiteX26" fmla="*/ 106680 w 1295400"/>
              <a:gd name="connsiteY26" fmla="*/ 464820 h 2324100"/>
              <a:gd name="connsiteX27" fmla="*/ 30480 w 1295400"/>
              <a:gd name="connsiteY27" fmla="*/ 365760 h 2324100"/>
              <a:gd name="connsiteX28" fmla="*/ 0 w 1295400"/>
              <a:gd name="connsiteY28" fmla="*/ 0 h 2324100"/>
              <a:gd name="connsiteX0" fmla="*/ 0 w 1295400"/>
              <a:gd name="connsiteY0" fmla="*/ 0 h 2308860"/>
              <a:gd name="connsiteX1" fmla="*/ 312420 w 1295400"/>
              <a:gd name="connsiteY1" fmla="*/ 0 h 2308860"/>
              <a:gd name="connsiteX2" fmla="*/ 495300 w 1295400"/>
              <a:gd name="connsiteY2" fmla="*/ 274320 h 2308860"/>
              <a:gd name="connsiteX3" fmla="*/ 510540 w 1295400"/>
              <a:gd name="connsiteY3" fmla="*/ 457200 h 2308860"/>
              <a:gd name="connsiteX4" fmla="*/ 586740 w 1295400"/>
              <a:gd name="connsiteY4" fmla="*/ 541020 h 2308860"/>
              <a:gd name="connsiteX5" fmla="*/ 640080 w 1295400"/>
              <a:gd name="connsiteY5" fmla="*/ 708660 h 2308860"/>
              <a:gd name="connsiteX6" fmla="*/ 731520 w 1295400"/>
              <a:gd name="connsiteY6" fmla="*/ 754380 h 2308860"/>
              <a:gd name="connsiteX7" fmla="*/ 967740 w 1295400"/>
              <a:gd name="connsiteY7" fmla="*/ 883920 h 2308860"/>
              <a:gd name="connsiteX8" fmla="*/ 1226820 w 1295400"/>
              <a:gd name="connsiteY8" fmla="*/ 1653540 h 2308860"/>
              <a:gd name="connsiteX9" fmla="*/ 1211580 w 1295400"/>
              <a:gd name="connsiteY9" fmla="*/ 1737360 h 2308860"/>
              <a:gd name="connsiteX10" fmla="*/ 1287780 w 1295400"/>
              <a:gd name="connsiteY10" fmla="*/ 1836420 h 2308860"/>
              <a:gd name="connsiteX11" fmla="*/ 1287780 w 1295400"/>
              <a:gd name="connsiteY11" fmla="*/ 1996440 h 2308860"/>
              <a:gd name="connsiteX12" fmla="*/ 1295400 w 1295400"/>
              <a:gd name="connsiteY12" fmla="*/ 2004060 h 2308860"/>
              <a:gd name="connsiteX13" fmla="*/ 1188720 w 1295400"/>
              <a:gd name="connsiteY13" fmla="*/ 2308860 h 2308860"/>
              <a:gd name="connsiteX14" fmla="*/ 1074420 w 1295400"/>
              <a:gd name="connsiteY14" fmla="*/ 2293620 h 2308860"/>
              <a:gd name="connsiteX15" fmla="*/ 975360 w 1295400"/>
              <a:gd name="connsiteY15" fmla="*/ 2293620 h 2308860"/>
              <a:gd name="connsiteX16" fmla="*/ 952500 w 1295400"/>
              <a:gd name="connsiteY16" fmla="*/ 2194560 h 2308860"/>
              <a:gd name="connsiteX17" fmla="*/ 853440 w 1295400"/>
              <a:gd name="connsiteY17" fmla="*/ 2186940 h 2308860"/>
              <a:gd name="connsiteX18" fmla="*/ 822960 w 1295400"/>
              <a:gd name="connsiteY18" fmla="*/ 1973580 h 2308860"/>
              <a:gd name="connsiteX19" fmla="*/ 708660 w 1295400"/>
              <a:gd name="connsiteY19" fmla="*/ 1844040 h 2308860"/>
              <a:gd name="connsiteX20" fmla="*/ 662940 w 1295400"/>
              <a:gd name="connsiteY20" fmla="*/ 1501140 h 2308860"/>
              <a:gd name="connsiteX21" fmla="*/ 518160 w 1295400"/>
              <a:gd name="connsiteY21" fmla="*/ 1348740 h 2308860"/>
              <a:gd name="connsiteX22" fmla="*/ 327660 w 1295400"/>
              <a:gd name="connsiteY22" fmla="*/ 861060 h 2308860"/>
              <a:gd name="connsiteX23" fmla="*/ 304800 w 1295400"/>
              <a:gd name="connsiteY23" fmla="*/ 746760 h 2308860"/>
              <a:gd name="connsiteX24" fmla="*/ 243840 w 1295400"/>
              <a:gd name="connsiteY24" fmla="*/ 701040 h 2308860"/>
              <a:gd name="connsiteX25" fmla="*/ 213360 w 1295400"/>
              <a:gd name="connsiteY25" fmla="*/ 640080 h 2308860"/>
              <a:gd name="connsiteX26" fmla="*/ 106680 w 1295400"/>
              <a:gd name="connsiteY26" fmla="*/ 464820 h 2308860"/>
              <a:gd name="connsiteX27" fmla="*/ 30480 w 1295400"/>
              <a:gd name="connsiteY27" fmla="*/ 365760 h 2308860"/>
              <a:gd name="connsiteX28" fmla="*/ 0 w 1295400"/>
              <a:gd name="connsiteY28" fmla="*/ 0 h 2308860"/>
              <a:gd name="connsiteX0" fmla="*/ 0 w 1295400"/>
              <a:gd name="connsiteY0" fmla="*/ 0 h 2308860"/>
              <a:gd name="connsiteX1" fmla="*/ 312420 w 1295400"/>
              <a:gd name="connsiteY1" fmla="*/ 0 h 2308860"/>
              <a:gd name="connsiteX2" fmla="*/ 495300 w 1295400"/>
              <a:gd name="connsiteY2" fmla="*/ 274320 h 2308860"/>
              <a:gd name="connsiteX3" fmla="*/ 510540 w 1295400"/>
              <a:gd name="connsiteY3" fmla="*/ 457200 h 2308860"/>
              <a:gd name="connsiteX4" fmla="*/ 586740 w 1295400"/>
              <a:gd name="connsiteY4" fmla="*/ 541020 h 2308860"/>
              <a:gd name="connsiteX5" fmla="*/ 640080 w 1295400"/>
              <a:gd name="connsiteY5" fmla="*/ 708660 h 2308860"/>
              <a:gd name="connsiteX6" fmla="*/ 731520 w 1295400"/>
              <a:gd name="connsiteY6" fmla="*/ 754380 h 2308860"/>
              <a:gd name="connsiteX7" fmla="*/ 967740 w 1295400"/>
              <a:gd name="connsiteY7" fmla="*/ 883920 h 2308860"/>
              <a:gd name="connsiteX8" fmla="*/ 1226820 w 1295400"/>
              <a:gd name="connsiteY8" fmla="*/ 1653540 h 2308860"/>
              <a:gd name="connsiteX9" fmla="*/ 1211580 w 1295400"/>
              <a:gd name="connsiteY9" fmla="*/ 1737360 h 2308860"/>
              <a:gd name="connsiteX10" fmla="*/ 1287780 w 1295400"/>
              <a:gd name="connsiteY10" fmla="*/ 1836420 h 2308860"/>
              <a:gd name="connsiteX11" fmla="*/ 1287780 w 1295400"/>
              <a:gd name="connsiteY11" fmla="*/ 1996440 h 2308860"/>
              <a:gd name="connsiteX12" fmla="*/ 1295400 w 1295400"/>
              <a:gd name="connsiteY12" fmla="*/ 2004060 h 2308860"/>
              <a:gd name="connsiteX13" fmla="*/ 1188720 w 1295400"/>
              <a:gd name="connsiteY13" fmla="*/ 2308860 h 2308860"/>
              <a:gd name="connsiteX14" fmla="*/ 1074420 w 1295400"/>
              <a:gd name="connsiteY14" fmla="*/ 2293620 h 2308860"/>
              <a:gd name="connsiteX15" fmla="*/ 975360 w 1295400"/>
              <a:gd name="connsiteY15" fmla="*/ 2293620 h 2308860"/>
              <a:gd name="connsiteX16" fmla="*/ 952500 w 1295400"/>
              <a:gd name="connsiteY16" fmla="*/ 2194560 h 2308860"/>
              <a:gd name="connsiteX17" fmla="*/ 853440 w 1295400"/>
              <a:gd name="connsiteY17" fmla="*/ 2186940 h 2308860"/>
              <a:gd name="connsiteX18" fmla="*/ 822960 w 1295400"/>
              <a:gd name="connsiteY18" fmla="*/ 1973580 h 2308860"/>
              <a:gd name="connsiteX19" fmla="*/ 708660 w 1295400"/>
              <a:gd name="connsiteY19" fmla="*/ 1844040 h 2308860"/>
              <a:gd name="connsiteX20" fmla="*/ 662940 w 1295400"/>
              <a:gd name="connsiteY20" fmla="*/ 1501140 h 2308860"/>
              <a:gd name="connsiteX21" fmla="*/ 518160 w 1295400"/>
              <a:gd name="connsiteY21" fmla="*/ 1348740 h 2308860"/>
              <a:gd name="connsiteX22" fmla="*/ 327660 w 1295400"/>
              <a:gd name="connsiteY22" fmla="*/ 861060 h 2308860"/>
              <a:gd name="connsiteX23" fmla="*/ 304800 w 1295400"/>
              <a:gd name="connsiteY23" fmla="*/ 746760 h 2308860"/>
              <a:gd name="connsiteX24" fmla="*/ 243840 w 1295400"/>
              <a:gd name="connsiteY24" fmla="*/ 701040 h 2308860"/>
              <a:gd name="connsiteX25" fmla="*/ 213360 w 1295400"/>
              <a:gd name="connsiteY25" fmla="*/ 640080 h 2308860"/>
              <a:gd name="connsiteX26" fmla="*/ 106680 w 1295400"/>
              <a:gd name="connsiteY26" fmla="*/ 464820 h 2308860"/>
              <a:gd name="connsiteX27" fmla="*/ 30480 w 1295400"/>
              <a:gd name="connsiteY27" fmla="*/ 365760 h 2308860"/>
              <a:gd name="connsiteX28" fmla="*/ 0 w 1295400"/>
              <a:gd name="connsiteY28" fmla="*/ 0 h 2308860"/>
              <a:gd name="connsiteX0" fmla="*/ 0 w 1295400"/>
              <a:gd name="connsiteY0" fmla="*/ 0 h 2308860"/>
              <a:gd name="connsiteX1" fmla="*/ 312420 w 1295400"/>
              <a:gd name="connsiteY1" fmla="*/ 0 h 2308860"/>
              <a:gd name="connsiteX2" fmla="*/ 495300 w 1295400"/>
              <a:gd name="connsiteY2" fmla="*/ 274320 h 2308860"/>
              <a:gd name="connsiteX3" fmla="*/ 510540 w 1295400"/>
              <a:gd name="connsiteY3" fmla="*/ 457200 h 2308860"/>
              <a:gd name="connsiteX4" fmla="*/ 586740 w 1295400"/>
              <a:gd name="connsiteY4" fmla="*/ 541020 h 2308860"/>
              <a:gd name="connsiteX5" fmla="*/ 640080 w 1295400"/>
              <a:gd name="connsiteY5" fmla="*/ 708660 h 2308860"/>
              <a:gd name="connsiteX6" fmla="*/ 731520 w 1295400"/>
              <a:gd name="connsiteY6" fmla="*/ 754380 h 2308860"/>
              <a:gd name="connsiteX7" fmla="*/ 967740 w 1295400"/>
              <a:gd name="connsiteY7" fmla="*/ 883920 h 2308860"/>
              <a:gd name="connsiteX8" fmla="*/ 1226820 w 1295400"/>
              <a:gd name="connsiteY8" fmla="*/ 1653540 h 2308860"/>
              <a:gd name="connsiteX9" fmla="*/ 1211580 w 1295400"/>
              <a:gd name="connsiteY9" fmla="*/ 1737360 h 2308860"/>
              <a:gd name="connsiteX10" fmla="*/ 1287780 w 1295400"/>
              <a:gd name="connsiteY10" fmla="*/ 1836420 h 2308860"/>
              <a:gd name="connsiteX11" fmla="*/ 1287780 w 1295400"/>
              <a:gd name="connsiteY11" fmla="*/ 1996440 h 2308860"/>
              <a:gd name="connsiteX12" fmla="*/ 1295400 w 1295400"/>
              <a:gd name="connsiteY12" fmla="*/ 2004060 h 2308860"/>
              <a:gd name="connsiteX13" fmla="*/ 1188720 w 1295400"/>
              <a:gd name="connsiteY13" fmla="*/ 2308860 h 2308860"/>
              <a:gd name="connsiteX14" fmla="*/ 1074420 w 1295400"/>
              <a:gd name="connsiteY14" fmla="*/ 2293620 h 2308860"/>
              <a:gd name="connsiteX15" fmla="*/ 990600 w 1295400"/>
              <a:gd name="connsiteY15" fmla="*/ 2278380 h 2308860"/>
              <a:gd name="connsiteX16" fmla="*/ 952500 w 1295400"/>
              <a:gd name="connsiteY16" fmla="*/ 2194560 h 2308860"/>
              <a:gd name="connsiteX17" fmla="*/ 853440 w 1295400"/>
              <a:gd name="connsiteY17" fmla="*/ 2186940 h 2308860"/>
              <a:gd name="connsiteX18" fmla="*/ 822960 w 1295400"/>
              <a:gd name="connsiteY18" fmla="*/ 1973580 h 2308860"/>
              <a:gd name="connsiteX19" fmla="*/ 708660 w 1295400"/>
              <a:gd name="connsiteY19" fmla="*/ 1844040 h 2308860"/>
              <a:gd name="connsiteX20" fmla="*/ 662940 w 1295400"/>
              <a:gd name="connsiteY20" fmla="*/ 1501140 h 2308860"/>
              <a:gd name="connsiteX21" fmla="*/ 518160 w 1295400"/>
              <a:gd name="connsiteY21" fmla="*/ 1348740 h 2308860"/>
              <a:gd name="connsiteX22" fmla="*/ 327660 w 1295400"/>
              <a:gd name="connsiteY22" fmla="*/ 861060 h 2308860"/>
              <a:gd name="connsiteX23" fmla="*/ 304800 w 1295400"/>
              <a:gd name="connsiteY23" fmla="*/ 746760 h 2308860"/>
              <a:gd name="connsiteX24" fmla="*/ 243840 w 1295400"/>
              <a:gd name="connsiteY24" fmla="*/ 701040 h 2308860"/>
              <a:gd name="connsiteX25" fmla="*/ 213360 w 1295400"/>
              <a:gd name="connsiteY25" fmla="*/ 640080 h 2308860"/>
              <a:gd name="connsiteX26" fmla="*/ 106680 w 1295400"/>
              <a:gd name="connsiteY26" fmla="*/ 464820 h 2308860"/>
              <a:gd name="connsiteX27" fmla="*/ 30480 w 1295400"/>
              <a:gd name="connsiteY27" fmla="*/ 365760 h 2308860"/>
              <a:gd name="connsiteX28" fmla="*/ 0 w 1295400"/>
              <a:gd name="connsiteY28" fmla="*/ 0 h 2308860"/>
              <a:gd name="connsiteX0" fmla="*/ 0 w 1348557"/>
              <a:gd name="connsiteY0" fmla="*/ 0 h 2308860"/>
              <a:gd name="connsiteX1" fmla="*/ 365577 w 1348557"/>
              <a:gd name="connsiteY1" fmla="*/ 0 h 2308860"/>
              <a:gd name="connsiteX2" fmla="*/ 548457 w 1348557"/>
              <a:gd name="connsiteY2" fmla="*/ 274320 h 2308860"/>
              <a:gd name="connsiteX3" fmla="*/ 563697 w 1348557"/>
              <a:gd name="connsiteY3" fmla="*/ 457200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30139 w 1348557"/>
              <a:gd name="connsiteY1" fmla="*/ 7054 h 2308860"/>
              <a:gd name="connsiteX2" fmla="*/ 548457 w 1348557"/>
              <a:gd name="connsiteY2" fmla="*/ 274320 h 2308860"/>
              <a:gd name="connsiteX3" fmla="*/ 563697 w 1348557"/>
              <a:gd name="connsiteY3" fmla="*/ 457200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30139 w 1348557"/>
              <a:gd name="connsiteY1" fmla="*/ 7054 h 2308860"/>
              <a:gd name="connsiteX2" fmla="*/ 459862 w 1348557"/>
              <a:gd name="connsiteY2" fmla="*/ 277847 h 2308860"/>
              <a:gd name="connsiteX3" fmla="*/ 563697 w 1348557"/>
              <a:gd name="connsiteY3" fmla="*/ 457200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59862 w 1348557"/>
              <a:gd name="connsiteY2" fmla="*/ 277847 h 2308860"/>
              <a:gd name="connsiteX3" fmla="*/ 563697 w 1348557"/>
              <a:gd name="connsiteY3" fmla="*/ 457200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59862 w 1348557"/>
              <a:gd name="connsiteY2" fmla="*/ 277847 h 2308860"/>
              <a:gd name="connsiteX3" fmla="*/ 524715 w 1348557"/>
              <a:gd name="connsiteY3" fmla="*/ 397244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0248 w 1348557"/>
              <a:gd name="connsiteY2" fmla="*/ 207310 h 2308860"/>
              <a:gd name="connsiteX3" fmla="*/ 524715 w 1348557"/>
              <a:gd name="connsiteY3" fmla="*/ 397244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31511 w 1348557"/>
              <a:gd name="connsiteY2" fmla="*/ 207310 h 2308860"/>
              <a:gd name="connsiteX3" fmla="*/ 524715 w 1348557"/>
              <a:gd name="connsiteY3" fmla="*/ 397244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31511 w 1348557"/>
              <a:gd name="connsiteY2" fmla="*/ 207310 h 2308860"/>
              <a:gd name="connsiteX3" fmla="*/ 485733 w 1348557"/>
              <a:gd name="connsiteY3" fmla="*/ 319653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639897 w 1348557"/>
              <a:gd name="connsiteY4" fmla="*/ 54102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512320 w 1348557"/>
              <a:gd name="connsiteY4" fmla="*/ 47401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512320 w 1348557"/>
              <a:gd name="connsiteY4" fmla="*/ 474010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93237 w 1348557"/>
              <a:gd name="connsiteY5" fmla="*/ 708660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40079 w 1348557"/>
              <a:gd name="connsiteY5" fmla="*/ 768616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61342 w 1348557"/>
              <a:gd name="connsiteY5" fmla="*/ 754509 h 2308860"/>
              <a:gd name="connsiteX6" fmla="*/ 784677 w 1348557"/>
              <a:gd name="connsiteY6" fmla="*/ 754380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61342 w 1348557"/>
              <a:gd name="connsiteY5" fmla="*/ 754509 h 2308860"/>
              <a:gd name="connsiteX6" fmla="*/ 749239 w 1348557"/>
              <a:gd name="connsiteY6" fmla="*/ 842551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1020897 w 1348557"/>
              <a:gd name="connsiteY7" fmla="*/ 883920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279977 w 1348557"/>
              <a:gd name="connsiteY8" fmla="*/ 1653540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85067 w 1348557"/>
              <a:gd name="connsiteY8" fmla="*/ 1124512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85067 w 1348557"/>
              <a:gd name="connsiteY8" fmla="*/ 1124512 h 2308860"/>
              <a:gd name="connsiteX9" fmla="*/ 1264737 w 1348557"/>
              <a:gd name="connsiteY9" fmla="*/ 1737360 h 2308860"/>
              <a:gd name="connsiteX10" fmla="*/ 1340937 w 1348557"/>
              <a:gd name="connsiteY10" fmla="*/ 1836420 h 2308860"/>
              <a:gd name="connsiteX11" fmla="*/ 1340937 w 1348557"/>
              <a:gd name="connsiteY11" fmla="*/ 1996440 h 2308860"/>
              <a:gd name="connsiteX12" fmla="*/ 1348557 w 1348557"/>
              <a:gd name="connsiteY12" fmla="*/ 2004060 h 2308860"/>
              <a:gd name="connsiteX13" fmla="*/ 1241877 w 1348557"/>
              <a:gd name="connsiteY13" fmla="*/ 2308860 h 2308860"/>
              <a:gd name="connsiteX14" fmla="*/ 1127577 w 1348557"/>
              <a:gd name="connsiteY14" fmla="*/ 2293620 h 2308860"/>
              <a:gd name="connsiteX15" fmla="*/ 1043757 w 1348557"/>
              <a:gd name="connsiteY15" fmla="*/ 2278380 h 2308860"/>
              <a:gd name="connsiteX16" fmla="*/ 1005657 w 1348557"/>
              <a:gd name="connsiteY16" fmla="*/ 2194560 h 2308860"/>
              <a:gd name="connsiteX17" fmla="*/ 906597 w 1348557"/>
              <a:gd name="connsiteY17" fmla="*/ 2186940 h 2308860"/>
              <a:gd name="connsiteX18" fmla="*/ 876117 w 1348557"/>
              <a:gd name="connsiteY18" fmla="*/ 1973580 h 2308860"/>
              <a:gd name="connsiteX19" fmla="*/ 761817 w 1348557"/>
              <a:gd name="connsiteY19" fmla="*/ 1844040 h 2308860"/>
              <a:gd name="connsiteX20" fmla="*/ 716097 w 1348557"/>
              <a:gd name="connsiteY20" fmla="*/ 1501140 h 2308860"/>
              <a:gd name="connsiteX21" fmla="*/ 571317 w 1348557"/>
              <a:gd name="connsiteY21" fmla="*/ 1348740 h 2308860"/>
              <a:gd name="connsiteX22" fmla="*/ 380817 w 1348557"/>
              <a:gd name="connsiteY22" fmla="*/ 861060 h 2308860"/>
              <a:gd name="connsiteX23" fmla="*/ 357957 w 1348557"/>
              <a:gd name="connsiteY23" fmla="*/ 746760 h 2308860"/>
              <a:gd name="connsiteX24" fmla="*/ 296997 w 1348557"/>
              <a:gd name="connsiteY24" fmla="*/ 701040 h 2308860"/>
              <a:gd name="connsiteX25" fmla="*/ 266517 w 1348557"/>
              <a:gd name="connsiteY25" fmla="*/ 640080 h 2308860"/>
              <a:gd name="connsiteX26" fmla="*/ 159837 w 1348557"/>
              <a:gd name="connsiteY26" fmla="*/ 464820 h 2308860"/>
              <a:gd name="connsiteX27" fmla="*/ 83637 w 1348557"/>
              <a:gd name="connsiteY27" fmla="*/ 365760 h 2308860"/>
              <a:gd name="connsiteX28" fmla="*/ 0 w 1348557"/>
              <a:gd name="connsiteY28"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85067 w 1348557"/>
              <a:gd name="connsiteY8" fmla="*/ 1124512 h 2308860"/>
              <a:gd name="connsiteX9" fmla="*/ 1134678 w 1348557"/>
              <a:gd name="connsiteY9" fmla="*/ 1296360 h 2308860"/>
              <a:gd name="connsiteX10" fmla="*/ 1264737 w 1348557"/>
              <a:gd name="connsiteY10" fmla="*/ 1737360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85067 w 1348557"/>
              <a:gd name="connsiteY8" fmla="*/ 1124512 h 2308860"/>
              <a:gd name="connsiteX9" fmla="*/ 1113415 w 1348557"/>
              <a:gd name="connsiteY9" fmla="*/ 1391585 h 2308860"/>
              <a:gd name="connsiteX10" fmla="*/ 1264737 w 1348557"/>
              <a:gd name="connsiteY10" fmla="*/ 1737360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88611 w 1348557"/>
              <a:gd name="connsiteY8" fmla="*/ 1177415 h 2308860"/>
              <a:gd name="connsiteX9" fmla="*/ 1113415 w 1348557"/>
              <a:gd name="connsiteY9" fmla="*/ 1391585 h 2308860"/>
              <a:gd name="connsiteX10" fmla="*/ 1264737 w 1348557"/>
              <a:gd name="connsiteY10" fmla="*/ 1737360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264737 w 1348557"/>
              <a:gd name="connsiteY10" fmla="*/ 1737360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264737 w 1348557"/>
              <a:gd name="connsiteY10" fmla="*/ 1737360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264737 w 1348557"/>
              <a:gd name="connsiteY10" fmla="*/ 1737360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30072 w 1348557"/>
              <a:gd name="connsiteY10" fmla="*/ 1656242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19440 w 1348557"/>
              <a:gd name="connsiteY10" fmla="*/ 1511641 h 2308860"/>
              <a:gd name="connsiteX11" fmla="*/ 1340937 w 1348557"/>
              <a:gd name="connsiteY11" fmla="*/ 1836420 h 2308860"/>
              <a:gd name="connsiteX12" fmla="*/ 1340937 w 1348557"/>
              <a:gd name="connsiteY12" fmla="*/ 1996440 h 2308860"/>
              <a:gd name="connsiteX13" fmla="*/ 1348557 w 1348557"/>
              <a:gd name="connsiteY13" fmla="*/ 2004060 h 2308860"/>
              <a:gd name="connsiteX14" fmla="*/ 1241877 w 1348557"/>
              <a:gd name="connsiteY14" fmla="*/ 2308860 h 2308860"/>
              <a:gd name="connsiteX15" fmla="*/ 1127577 w 1348557"/>
              <a:gd name="connsiteY15" fmla="*/ 2293620 h 2308860"/>
              <a:gd name="connsiteX16" fmla="*/ 1043757 w 1348557"/>
              <a:gd name="connsiteY16" fmla="*/ 2278380 h 2308860"/>
              <a:gd name="connsiteX17" fmla="*/ 1005657 w 1348557"/>
              <a:gd name="connsiteY17" fmla="*/ 2194560 h 2308860"/>
              <a:gd name="connsiteX18" fmla="*/ 906597 w 1348557"/>
              <a:gd name="connsiteY18" fmla="*/ 2186940 h 2308860"/>
              <a:gd name="connsiteX19" fmla="*/ 876117 w 1348557"/>
              <a:gd name="connsiteY19" fmla="*/ 1973580 h 2308860"/>
              <a:gd name="connsiteX20" fmla="*/ 761817 w 1348557"/>
              <a:gd name="connsiteY20" fmla="*/ 1844040 h 2308860"/>
              <a:gd name="connsiteX21" fmla="*/ 716097 w 1348557"/>
              <a:gd name="connsiteY21" fmla="*/ 1501140 h 2308860"/>
              <a:gd name="connsiteX22" fmla="*/ 571317 w 1348557"/>
              <a:gd name="connsiteY22" fmla="*/ 1348740 h 2308860"/>
              <a:gd name="connsiteX23" fmla="*/ 380817 w 1348557"/>
              <a:gd name="connsiteY23" fmla="*/ 861060 h 2308860"/>
              <a:gd name="connsiteX24" fmla="*/ 357957 w 1348557"/>
              <a:gd name="connsiteY24" fmla="*/ 746760 h 2308860"/>
              <a:gd name="connsiteX25" fmla="*/ 296997 w 1348557"/>
              <a:gd name="connsiteY25" fmla="*/ 701040 h 2308860"/>
              <a:gd name="connsiteX26" fmla="*/ 266517 w 1348557"/>
              <a:gd name="connsiteY26" fmla="*/ 640080 h 2308860"/>
              <a:gd name="connsiteX27" fmla="*/ 159837 w 1348557"/>
              <a:gd name="connsiteY27" fmla="*/ 464820 h 2308860"/>
              <a:gd name="connsiteX28" fmla="*/ 83637 w 1348557"/>
              <a:gd name="connsiteY28" fmla="*/ 365760 h 2308860"/>
              <a:gd name="connsiteX29" fmla="*/ 0 w 1348557"/>
              <a:gd name="connsiteY29"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19440 w 1348557"/>
              <a:gd name="connsiteY10" fmla="*/ 1511641 h 2308860"/>
              <a:gd name="connsiteX11" fmla="*/ 1226817 w 1348557"/>
              <a:gd name="connsiteY11" fmla="*/ 1663153 h 2308860"/>
              <a:gd name="connsiteX12" fmla="*/ 1340937 w 1348557"/>
              <a:gd name="connsiteY12" fmla="*/ 1836420 h 2308860"/>
              <a:gd name="connsiteX13" fmla="*/ 1340937 w 1348557"/>
              <a:gd name="connsiteY13" fmla="*/ 1996440 h 2308860"/>
              <a:gd name="connsiteX14" fmla="*/ 1348557 w 1348557"/>
              <a:gd name="connsiteY14" fmla="*/ 2004060 h 2308860"/>
              <a:gd name="connsiteX15" fmla="*/ 1241877 w 1348557"/>
              <a:gd name="connsiteY15" fmla="*/ 2308860 h 2308860"/>
              <a:gd name="connsiteX16" fmla="*/ 1127577 w 1348557"/>
              <a:gd name="connsiteY16" fmla="*/ 2293620 h 2308860"/>
              <a:gd name="connsiteX17" fmla="*/ 1043757 w 1348557"/>
              <a:gd name="connsiteY17" fmla="*/ 2278380 h 2308860"/>
              <a:gd name="connsiteX18" fmla="*/ 1005657 w 1348557"/>
              <a:gd name="connsiteY18" fmla="*/ 2194560 h 2308860"/>
              <a:gd name="connsiteX19" fmla="*/ 906597 w 1348557"/>
              <a:gd name="connsiteY19" fmla="*/ 2186940 h 2308860"/>
              <a:gd name="connsiteX20" fmla="*/ 876117 w 1348557"/>
              <a:gd name="connsiteY20" fmla="*/ 1973580 h 2308860"/>
              <a:gd name="connsiteX21" fmla="*/ 761817 w 1348557"/>
              <a:gd name="connsiteY21" fmla="*/ 1844040 h 2308860"/>
              <a:gd name="connsiteX22" fmla="*/ 716097 w 1348557"/>
              <a:gd name="connsiteY22" fmla="*/ 1501140 h 2308860"/>
              <a:gd name="connsiteX23" fmla="*/ 571317 w 1348557"/>
              <a:gd name="connsiteY23" fmla="*/ 1348740 h 2308860"/>
              <a:gd name="connsiteX24" fmla="*/ 380817 w 1348557"/>
              <a:gd name="connsiteY24" fmla="*/ 861060 h 2308860"/>
              <a:gd name="connsiteX25" fmla="*/ 357957 w 1348557"/>
              <a:gd name="connsiteY25" fmla="*/ 746760 h 2308860"/>
              <a:gd name="connsiteX26" fmla="*/ 296997 w 1348557"/>
              <a:gd name="connsiteY26" fmla="*/ 701040 h 2308860"/>
              <a:gd name="connsiteX27" fmla="*/ 266517 w 1348557"/>
              <a:gd name="connsiteY27" fmla="*/ 640080 h 2308860"/>
              <a:gd name="connsiteX28" fmla="*/ 159837 w 1348557"/>
              <a:gd name="connsiteY28" fmla="*/ 464820 h 2308860"/>
              <a:gd name="connsiteX29" fmla="*/ 83637 w 1348557"/>
              <a:gd name="connsiteY29" fmla="*/ 365760 h 2308860"/>
              <a:gd name="connsiteX30" fmla="*/ 0 w 1348557"/>
              <a:gd name="connsiteY30"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19440 w 1348557"/>
              <a:gd name="connsiteY10" fmla="*/ 1511641 h 2308860"/>
              <a:gd name="connsiteX11" fmla="*/ 1202011 w 1348557"/>
              <a:gd name="connsiteY11" fmla="*/ 1627884 h 2308860"/>
              <a:gd name="connsiteX12" fmla="*/ 1340937 w 1348557"/>
              <a:gd name="connsiteY12" fmla="*/ 1836420 h 2308860"/>
              <a:gd name="connsiteX13" fmla="*/ 1340937 w 1348557"/>
              <a:gd name="connsiteY13" fmla="*/ 1996440 h 2308860"/>
              <a:gd name="connsiteX14" fmla="*/ 1348557 w 1348557"/>
              <a:gd name="connsiteY14" fmla="*/ 2004060 h 2308860"/>
              <a:gd name="connsiteX15" fmla="*/ 1241877 w 1348557"/>
              <a:gd name="connsiteY15" fmla="*/ 2308860 h 2308860"/>
              <a:gd name="connsiteX16" fmla="*/ 1127577 w 1348557"/>
              <a:gd name="connsiteY16" fmla="*/ 2293620 h 2308860"/>
              <a:gd name="connsiteX17" fmla="*/ 1043757 w 1348557"/>
              <a:gd name="connsiteY17" fmla="*/ 2278380 h 2308860"/>
              <a:gd name="connsiteX18" fmla="*/ 1005657 w 1348557"/>
              <a:gd name="connsiteY18" fmla="*/ 2194560 h 2308860"/>
              <a:gd name="connsiteX19" fmla="*/ 906597 w 1348557"/>
              <a:gd name="connsiteY19" fmla="*/ 2186940 h 2308860"/>
              <a:gd name="connsiteX20" fmla="*/ 876117 w 1348557"/>
              <a:gd name="connsiteY20" fmla="*/ 1973580 h 2308860"/>
              <a:gd name="connsiteX21" fmla="*/ 761817 w 1348557"/>
              <a:gd name="connsiteY21" fmla="*/ 1844040 h 2308860"/>
              <a:gd name="connsiteX22" fmla="*/ 716097 w 1348557"/>
              <a:gd name="connsiteY22" fmla="*/ 1501140 h 2308860"/>
              <a:gd name="connsiteX23" fmla="*/ 571317 w 1348557"/>
              <a:gd name="connsiteY23" fmla="*/ 1348740 h 2308860"/>
              <a:gd name="connsiteX24" fmla="*/ 380817 w 1348557"/>
              <a:gd name="connsiteY24" fmla="*/ 861060 h 2308860"/>
              <a:gd name="connsiteX25" fmla="*/ 357957 w 1348557"/>
              <a:gd name="connsiteY25" fmla="*/ 746760 h 2308860"/>
              <a:gd name="connsiteX26" fmla="*/ 296997 w 1348557"/>
              <a:gd name="connsiteY26" fmla="*/ 701040 h 2308860"/>
              <a:gd name="connsiteX27" fmla="*/ 266517 w 1348557"/>
              <a:gd name="connsiteY27" fmla="*/ 640080 h 2308860"/>
              <a:gd name="connsiteX28" fmla="*/ 159837 w 1348557"/>
              <a:gd name="connsiteY28" fmla="*/ 464820 h 2308860"/>
              <a:gd name="connsiteX29" fmla="*/ 83637 w 1348557"/>
              <a:gd name="connsiteY29" fmla="*/ 365760 h 2308860"/>
              <a:gd name="connsiteX30" fmla="*/ 0 w 1348557"/>
              <a:gd name="connsiteY30"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19440 w 1348557"/>
              <a:gd name="connsiteY10" fmla="*/ 1511641 h 2308860"/>
              <a:gd name="connsiteX11" fmla="*/ 1202011 w 1348557"/>
              <a:gd name="connsiteY11" fmla="*/ 1627884 h 2308860"/>
              <a:gd name="connsiteX12" fmla="*/ 1238166 w 1348557"/>
              <a:gd name="connsiteY12" fmla="*/ 1779991 h 2308860"/>
              <a:gd name="connsiteX13" fmla="*/ 1340937 w 1348557"/>
              <a:gd name="connsiteY13" fmla="*/ 1996440 h 2308860"/>
              <a:gd name="connsiteX14" fmla="*/ 1348557 w 1348557"/>
              <a:gd name="connsiteY14" fmla="*/ 2004060 h 2308860"/>
              <a:gd name="connsiteX15" fmla="*/ 1241877 w 1348557"/>
              <a:gd name="connsiteY15" fmla="*/ 2308860 h 2308860"/>
              <a:gd name="connsiteX16" fmla="*/ 1127577 w 1348557"/>
              <a:gd name="connsiteY16" fmla="*/ 2293620 h 2308860"/>
              <a:gd name="connsiteX17" fmla="*/ 1043757 w 1348557"/>
              <a:gd name="connsiteY17" fmla="*/ 2278380 h 2308860"/>
              <a:gd name="connsiteX18" fmla="*/ 1005657 w 1348557"/>
              <a:gd name="connsiteY18" fmla="*/ 2194560 h 2308860"/>
              <a:gd name="connsiteX19" fmla="*/ 906597 w 1348557"/>
              <a:gd name="connsiteY19" fmla="*/ 2186940 h 2308860"/>
              <a:gd name="connsiteX20" fmla="*/ 876117 w 1348557"/>
              <a:gd name="connsiteY20" fmla="*/ 1973580 h 2308860"/>
              <a:gd name="connsiteX21" fmla="*/ 761817 w 1348557"/>
              <a:gd name="connsiteY21" fmla="*/ 1844040 h 2308860"/>
              <a:gd name="connsiteX22" fmla="*/ 716097 w 1348557"/>
              <a:gd name="connsiteY22" fmla="*/ 1501140 h 2308860"/>
              <a:gd name="connsiteX23" fmla="*/ 571317 w 1348557"/>
              <a:gd name="connsiteY23" fmla="*/ 1348740 h 2308860"/>
              <a:gd name="connsiteX24" fmla="*/ 380817 w 1348557"/>
              <a:gd name="connsiteY24" fmla="*/ 861060 h 2308860"/>
              <a:gd name="connsiteX25" fmla="*/ 357957 w 1348557"/>
              <a:gd name="connsiteY25" fmla="*/ 746760 h 2308860"/>
              <a:gd name="connsiteX26" fmla="*/ 296997 w 1348557"/>
              <a:gd name="connsiteY26" fmla="*/ 701040 h 2308860"/>
              <a:gd name="connsiteX27" fmla="*/ 266517 w 1348557"/>
              <a:gd name="connsiteY27" fmla="*/ 640080 h 2308860"/>
              <a:gd name="connsiteX28" fmla="*/ 159837 w 1348557"/>
              <a:gd name="connsiteY28" fmla="*/ 464820 h 2308860"/>
              <a:gd name="connsiteX29" fmla="*/ 83637 w 1348557"/>
              <a:gd name="connsiteY29" fmla="*/ 365760 h 2308860"/>
              <a:gd name="connsiteX30" fmla="*/ 0 w 1348557"/>
              <a:gd name="connsiteY30"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19440 w 1348557"/>
              <a:gd name="connsiteY10" fmla="*/ 1511641 h 2308860"/>
              <a:gd name="connsiteX11" fmla="*/ 1202011 w 1348557"/>
              <a:gd name="connsiteY11" fmla="*/ 1627884 h 2308860"/>
              <a:gd name="connsiteX12" fmla="*/ 1238166 w 1348557"/>
              <a:gd name="connsiteY12" fmla="*/ 1779991 h 2308860"/>
              <a:gd name="connsiteX13" fmla="*/ 1290606 w 1348557"/>
              <a:gd name="connsiteY13" fmla="*/ 1906506 h 2308860"/>
              <a:gd name="connsiteX14" fmla="*/ 1340937 w 1348557"/>
              <a:gd name="connsiteY14" fmla="*/ 1996440 h 2308860"/>
              <a:gd name="connsiteX15" fmla="*/ 1348557 w 1348557"/>
              <a:gd name="connsiteY15" fmla="*/ 2004060 h 2308860"/>
              <a:gd name="connsiteX16" fmla="*/ 1241877 w 1348557"/>
              <a:gd name="connsiteY16" fmla="*/ 2308860 h 2308860"/>
              <a:gd name="connsiteX17" fmla="*/ 1127577 w 1348557"/>
              <a:gd name="connsiteY17" fmla="*/ 2293620 h 2308860"/>
              <a:gd name="connsiteX18" fmla="*/ 1043757 w 1348557"/>
              <a:gd name="connsiteY18" fmla="*/ 2278380 h 2308860"/>
              <a:gd name="connsiteX19" fmla="*/ 1005657 w 1348557"/>
              <a:gd name="connsiteY19" fmla="*/ 2194560 h 2308860"/>
              <a:gd name="connsiteX20" fmla="*/ 906597 w 1348557"/>
              <a:gd name="connsiteY20" fmla="*/ 2186940 h 2308860"/>
              <a:gd name="connsiteX21" fmla="*/ 876117 w 1348557"/>
              <a:gd name="connsiteY21" fmla="*/ 1973580 h 2308860"/>
              <a:gd name="connsiteX22" fmla="*/ 761817 w 1348557"/>
              <a:gd name="connsiteY22" fmla="*/ 1844040 h 2308860"/>
              <a:gd name="connsiteX23" fmla="*/ 716097 w 1348557"/>
              <a:gd name="connsiteY23" fmla="*/ 1501140 h 2308860"/>
              <a:gd name="connsiteX24" fmla="*/ 571317 w 1348557"/>
              <a:gd name="connsiteY24" fmla="*/ 1348740 h 2308860"/>
              <a:gd name="connsiteX25" fmla="*/ 380817 w 1348557"/>
              <a:gd name="connsiteY25" fmla="*/ 861060 h 2308860"/>
              <a:gd name="connsiteX26" fmla="*/ 357957 w 1348557"/>
              <a:gd name="connsiteY26" fmla="*/ 746760 h 2308860"/>
              <a:gd name="connsiteX27" fmla="*/ 296997 w 1348557"/>
              <a:gd name="connsiteY27" fmla="*/ 701040 h 2308860"/>
              <a:gd name="connsiteX28" fmla="*/ 266517 w 1348557"/>
              <a:gd name="connsiteY28" fmla="*/ 640080 h 2308860"/>
              <a:gd name="connsiteX29" fmla="*/ 159837 w 1348557"/>
              <a:gd name="connsiteY29" fmla="*/ 464820 h 2308860"/>
              <a:gd name="connsiteX30" fmla="*/ 83637 w 1348557"/>
              <a:gd name="connsiteY30" fmla="*/ 365760 h 2308860"/>
              <a:gd name="connsiteX31" fmla="*/ 0 w 1348557"/>
              <a:gd name="connsiteY31"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19440 w 1348557"/>
              <a:gd name="connsiteY10" fmla="*/ 1511641 h 2308860"/>
              <a:gd name="connsiteX11" fmla="*/ 1202011 w 1348557"/>
              <a:gd name="connsiteY11" fmla="*/ 1627884 h 2308860"/>
              <a:gd name="connsiteX12" fmla="*/ 1238166 w 1348557"/>
              <a:gd name="connsiteY12" fmla="*/ 1779991 h 2308860"/>
              <a:gd name="connsiteX13" fmla="*/ 1322500 w 1348557"/>
              <a:gd name="connsiteY13" fmla="*/ 1853603 h 2308860"/>
              <a:gd name="connsiteX14" fmla="*/ 1340937 w 1348557"/>
              <a:gd name="connsiteY14" fmla="*/ 1996440 h 2308860"/>
              <a:gd name="connsiteX15" fmla="*/ 1348557 w 1348557"/>
              <a:gd name="connsiteY15" fmla="*/ 2004060 h 2308860"/>
              <a:gd name="connsiteX16" fmla="*/ 1241877 w 1348557"/>
              <a:gd name="connsiteY16" fmla="*/ 2308860 h 2308860"/>
              <a:gd name="connsiteX17" fmla="*/ 1127577 w 1348557"/>
              <a:gd name="connsiteY17" fmla="*/ 2293620 h 2308860"/>
              <a:gd name="connsiteX18" fmla="*/ 1043757 w 1348557"/>
              <a:gd name="connsiteY18" fmla="*/ 2278380 h 2308860"/>
              <a:gd name="connsiteX19" fmla="*/ 1005657 w 1348557"/>
              <a:gd name="connsiteY19" fmla="*/ 2194560 h 2308860"/>
              <a:gd name="connsiteX20" fmla="*/ 906597 w 1348557"/>
              <a:gd name="connsiteY20" fmla="*/ 2186940 h 2308860"/>
              <a:gd name="connsiteX21" fmla="*/ 876117 w 1348557"/>
              <a:gd name="connsiteY21" fmla="*/ 1973580 h 2308860"/>
              <a:gd name="connsiteX22" fmla="*/ 761817 w 1348557"/>
              <a:gd name="connsiteY22" fmla="*/ 1844040 h 2308860"/>
              <a:gd name="connsiteX23" fmla="*/ 716097 w 1348557"/>
              <a:gd name="connsiteY23" fmla="*/ 1501140 h 2308860"/>
              <a:gd name="connsiteX24" fmla="*/ 571317 w 1348557"/>
              <a:gd name="connsiteY24" fmla="*/ 1348740 h 2308860"/>
              <a:gd name="connsiteX25" fmla="*/ 380817 w 1348557"/>
              <a:gd name="connsiteY25" fmla="*/ 861060 h 2308860"/>
              <a:gd name="connsiteX26" fmla="*/ 357957 w 1348557"/>
              <a:gd name="connsiteY26" fmla="*/ 746760 h 2308860"/>
              <a:gd name="connsiteX27" fmla="*/ 296997 w 1348557"/>
              <a:gd name="connsiteY27" fmla="*/ 701040 h 2308860"/>
              <a:gd name="connsiteX28" fmla="*/ 266517 w 1348557"/>
              <a:gd name="connsiteY28" fmla="*/ 640080 h 2308860"/>
              <a:gd name="connsiteX29" fmla="*/ 159837 w 1348557"/>
              <a:gd name="connsiteY29" fmla="*/ 464820 h 2308860"/>
              <a:gd name="connsiteX30" fmla="*/ 83637 w 1348557"/>
              <a:gd name="connsiteY30" fmla="*/ 365760 h 2308860"/>
              <a:gd name="connsiteX31" fmla="*/ 0 w 1348557"/>
              <a:gd name="connsiteY31" fmla="*/ 0 h 2308860"/>
              <a:gd name="connsiteX0" fmla="*/ 0 w 1348557"/>
              <a:gd name="connsiteY0" fmla="*/ 0 h 2308860"/>
              <a:gd name="connsiteX1" fmla="*/ 312420 w 1348557"/>
              <a:gd name="connsiteY1" fmla="*/ 24688 h 2308860"/>
              <a:gd name="connsiteX2" fmla="*/ 417336 w 1348557"/>
              <a:gd name="connsiteY2" fmla="*/ 179095 h 2308860"/>
              <a:gd name="connsiteX3" fmla="*/ 485733 w 1348557"/>
              <a:gd name="connsiteY3" fmla="*/ 319653 h 2308860"/>
              <a:gd name="connsiteX4" fmla="*/ 487513 w 1348557"/>
              <a:gd name="connsiteY4" fmla="*/ 477537 h 2308860"/>
              <a:gd name="connsiteX5" fmla="*/ 654255 w 1348557"/>
              <a:gd name="connsiteY5" fmla="*/ 772143 h 2308860"/>
              <a:gd name="connsiteX6" fmla="*/ 749239 w 1348557"/>
              <a:gd name="connsiteY6" fmla="*/ 842551 h 2308860"/>
              <a:gd name="connsiteX7" fmla="*/ 935845 w 1348557"/>
              <a:gd name="connsiteY7" fmla="*/ 912135 h 2308860"/>
              <a:gd name="connsiteX8" fmla="*/ 1067348 w 1348557"/>
              <a:gd name="connsiteY8" fmla="*/ 1120985 h 2308860"/>
              <a:gd name="connsiteX9" fmla="*/ 1113415 w 1348557"/>
              <a:gd name="connsiteY9" fmla="*/ 1391585 h 2308860"/>
              <a:gd name="connsiteX10" fmla="*/ 1119440 w 1348557"/>
              <a:gd name="connsiteY10" fmla="*/ 1511641 h 2308860"/>
              <a:gd name="connsiteX11" fmla="*/ 1202011 w 1348557"/>
              <a:gd name="connsiteY11" fmla="*/ 1627884 h 2308860"/>
              <a:gd name="connsiteX12" fmla="*/ 1238166 w 1348557"/>
              <a:gd name="connsiteY12" fmla="*/ 1779991 h 2308860"/>
              <a:gd name="connsiteX13" fmla="*/ 1322500 w 1348557"/>
              <a:gd name="connsiteY13" fmla="*/ 1853603 h 2308860"/>
              <a:gd name="connsiteX14" fmla="*/ 1340937 w 1348557"/>
              <a:gd name="connsiteY14" fmla="*/ 1996440 h 2308860"/>
              <a:gd name="connsiteX15" fmla="*/ 1348557 w 1348557"/>
              <a:gd name="connsiteY15" fmla="*/ 2004060 h 2308860"/>
              <a:gd name="connsiteX16" fmla="*/ 1241877 w 1348557"/>
              <a:gd name="connsiteY16" fmla="*/ 2308860 h 2308860"/>
              <a:gd name="connsiteX17" fmla="*/ 1127577 w 1348557"/>
              <a:gd name="connsiteY17" fmla="*/ 2293620 h 2308860"/>
              <a:gd name="connsiteX18" fmla="*/ 1043757 w 1348557"/>
              <a:gd name="connsiteY18" fmla="*/ 2278380 h 2308860"/>
              <a:gd name="connsiteX19" fmla="*/ 1005657 w 1348557"/>
              <a:gd name="connsiteY19" fmla="*/ 2194560 h 2308860"/>
              <a:gd name="connsiteX20" fmla="*/ 906597 w 1348557"/>
              <a:gd name="connsiteY20" fmla="*/ 2186940 h 2308860"/>
              <a:gd name="connsiteX21" fmla="*/ 876117 w 1348557"/>
              <a:gd name="connsiteY21" fmla="*/ 1973580 h 2308860"/>
              <a:gd name="connsiteX22" fmla="*/ 761817 w 1348557"/>
              <a:gd name="connsiteY22" fmla="*/ 1844040 h 2308860"/>
              <a:gd name="connsiteX23" fmla="*/ 716097 w 1348557"/>
              <a:gd name="connsiteY23" fmla="*/ 1501140 h 2308860"/>
              <a:gd name="connsiteX24" fmla="*/ 571317 w 1348557"/>
              <a:gd name="connsiteY24" fmla="*/ 1348740 h 2308860"/>
              <a:gd name="connsiteX25" fmla="*/ 380817 w 1348557"/>
              <a:gd name="connsiteY25" fmla="*/ 861060 h 2308860"/>
              <a:gd name="connsiteX26" fmla="*/ 357957 w 1348557"/>
              <a:gd name="connsiteY26" fmla="*/ 746760 h 2308860"/>
              <a:gd name="connsiteX27" fmla="*/ 296997 w 1348557"/>
              <a:gd name="connsiteY27" fmla="*/ 701040 h 2308860"/>
              <a:gd name="connsiteX28" fmla="*/ 266517 w 1348557"/>
              <a:gd name="connsiteY28" fmla="*/ 640080 h 2308860"/>
              <a:gd name="connsiteX29" fmla="*/ 159837 w 1348557"/>
              <a:gd name="connsiteY29" fmla="*/ 464820 h 2308860"/>
              <a:gd name="connsiteX30" fmla="*/ 83637 w 1348557"/>
              <a:gd name="connsiteY30" fmla="*/ 365760 h 2308860"/>
              <a:gd name="connsiteX31" fmla="*/ 0 w 1348557"/>
              <a:gd name="connsiteY31" fmla="*/ 0 h 2308860"/>
              <a:gd name="connsiteX0" fmla="*/ 0 w 1340937"/>
              <a:gd name="connsiteY0" fmla="*/ 0 h 2308860"/>
              <a:gd name="connsiteX1" fmla="*/ 312420 w 1340937"/>
              <a:gd name="connsiteY1" fmla="*/ 24688 h 2308860"/>
              <a:gd name="connsiteX2" fmla="*/ 417336 w 1340937"/>
              <a:gd name="connsiteY2" fmla="*/ 179095 h 2308860"/>
              <a:gd name="connsiteX3" fmla="*/ 485733 w 1340937"/>
              <a:gd name="connsiteY3" fmla="*/ 319653 h 2308860"/>
              <a:gd name="connsiteX4" fmla="*/ 487513 w 1340937"/>
              <a:gd name="connsiteY4" fmla="*/ 477537 h 2308860"/>
              <a:gd name="connsiteX5" fmla="*/ 654255 w 1340937"/>
              <a:gd name="connsiteY5" fmla="*/ 772143 h 2308860"/>
              <a:gd name="connsiteX6" fmla="*/ 749239 w 1340937"/>
              <a:gd name="connsiteY6" fmla="*/ 842551 h 2308860"/>
              <a:gd name="connsiteX7" fmla="*/ 935845 w 1340937"/>
              <a:gd name="connsiteY7" fmla="*/ 912135 h 2308860"/>
              <a:gd name="connsiteX8" fmla="*/ 1067348 w 1340937"/>
              <a:gd name="connsiteY8" fmla="*/ 1120985 h 2308860"/>
              <a:gd name="connsiteX9" fmla="*/ 1113415 w 1340937"/>
              <a:gd name="connsiteY9" fmla="*/ 1391585 h 2308860"/>
              <a:gd name="connsiteX10" fmla="*/ 1119440 w 1340937"/>
              <a:gd name="connsiteY10" fmla="*/ 1511641 h 2308860"/>
              <a:gd name="connsiteX11" fmla="*/ 1202011 w 1340937"/>
              <a:gd name="connsiteY11" fmla="*/ 1627884 h 2308860"/>
              <a:gd name="connsiteX12" fmla="*/ 1238166 w 1340937"/>
              <a:gd name="connsiteY12" fmla="*/ 1779991 h 2308860"/>
              <a:gd name="connsiteX13" fmla="*/ 1322500 w 1340937"/>
              <a:gd name="connsiteY13" fmla="*/ 1853603 h 2308860"/>
              <a:gd name="connsiteX14" fmla="*/ 1340937 w 1340937"/>
              <a:gd name="connsiteY14" fmla="*/ 1996440 h 2308860"/>
              <a:gd name="connsiteX15" fmla="*/ 1330838 w 1340937"/>
              <a:gd name="connsiteY15" fmla="*/ 2194510 h 2308860"/>
              <a:gd name="connsiteX16" fmla="*/ 1241877 w 1340937"/>
              <a:gd name="connsiteY16" fmla="*/ 2308860 h 2308860"/>
              <a:gd name="connsiteX17" fmla="*/ 1127577 w 1340937"/>
              <a:gd name="connsiteY17" fmla="*/ 2293620 h 2308860"/>
              <a:gd name="connsiteX18" fmla="*/ 1043757 w 1340937"/>
              <a:gd name="connsiteY18" fmla="*/ 2278380 h 2308860"/>
              <a:gd name="connsiteX19" fmla="*/ 1005657 w 1340937"/>
              <a:gd name="connsiteY19" fmla="*/ 2194560 h 2308860"/>
              <a:gd name="connsiteX20" fmla="*/ 906597 w 1340937"/>
              <a:gd name="connsiteY20" fmla="*/ 2186940 h 2308860"/>
              <a:gd name="connsiteX21" fmla="*/ 876117 w 1340937"/>
              <a:gd name="connsiteY21" fmla="*/ 1973580 h 2308860"/>
              <a:gd name="connsiteX22" fmla="*/ 761817 w 1340937"/>
              <a:gd name="connsiteY22" fmla="*/ 1844040 h 2308860"/>
              <a:gd name="connsiteX23" fmla="*/ 716097 w 1340937"/>
              <a:gd name="connsiteY23" fmla="*/ 1501140 h 2308860"/>
              <a:gd name="connsiteX24" fmla="*/ 571317 w 1340937"/>
              <a:gd name="connsiteY24" fmla="*/ 1348740 h 2308860"/>
              <a:gd name="connsiteX25" fmla="*/ 380817 w 1340937"/>
              <a:gd name="connsiteY25" fmla="*/ 861060 h 2308860"/>
              <a:gd name="connsiteX26" fmla="*/ 357957 w 1340937"/>
              <a:gd name="connsiteY26" fmla="*/ 746760 h 2308860"/>
              <a:gd name="connsiteX27" fmla="*/ 296997 w 1340937"/>
              <a:gd name="connsiteY27" fmla="*/ 701040 h 2308860"/>
              <a:gd name="connsiteX28" fmla="*/ 266517 w 1340937"/>
              <a:gd name="connsiteY28" fmla="*/ 640080 h 2308860"/>
              <a:gd name="connsiteX29" fmla="*/ 159837 w 1340937"/>
              <a:gd name="connsiteY29" fmla="*/ 464820 h 2308860"/>
              <a:gd name="connsiteX30" fmla="*/ 83637 w 1340937"/>
              <a:gd name="connsiteY30" fmla="*/ 365760 h 2308860"/>
              <a:gd name="connsiteX31" fmla="*/ 0 w 1340937"/>
              <a:gd name="connsiteY31" fmla="*/ 0 h 2308860"/>
              <a:gd name="connsiteX0" fmla="*/ 0 w 1340937"/>
              <a:gd name="connsiteY0" fmla="*/ 0 h 2293620"/>
              <a:gd name="connsiteX1" fmla="*/ 312420 w 1340937"/>
              <a:gd name="connsiteY1" fmla="*/ 24688 h 2293620"/>
              <a:gd name="connsiteX2" fmla="*/ 417336 w 1340937"/>
              <a:gd name="connsiteY2" fmla="*/ 179095 h 2293620"/>
              <a:gd name="connsiteX3" fmla="*/ 485733 w 1340937"/>
              <a:gd name="connsiteY3" fmla="*/ 319653 h 2293620"/>
              <a:gd name="connsiteX4" fmla="*/ 487513 w 1340937"/>
              <a:gd name="connsiteY4" fmla="*/ 477537 h 2293620"/>
              <a:gd name="connsiteX5" fmla="*/ 654255 w 1340937"/>
              <a:gd name="connsiteY5" fmla="*/ 772143 h 2293620"/>
              <a:gd name="connsiteX6" fmla="*/ 749239 w 1340937"/>
              <a:gd name="connsiteY6" fmla="*/ 842551 h 2293620"/>
              <a:gd name="connsiteX7" fmla="*/ 935845 w 1340937"/>
              <a:gd name="connsiteY7" fmla="*/ 912135 h 2293620"/>
              <a:gd name="connsiteX8" fmla="*/ 1067348 w 1340937"/>
              <a:gd name="connsiteY8" fmla="*/ 1120985 h 2293620"/>
              <a:gd name="connsiteX9" fmla="*/ 1113415 w 1340937"/>
              <a:gd name="connsiteY9" fmla="*/ 1391585 h 2293620"/>
              <a:gd name="connsiteX10" fmla="*/ 1119440 w 1340937"/>
              <a:gd name="connsiteY10" fmla="*/ 1511641 h 2293620"/>
              <a:gd name="connsiteX11" fmla="*/ 1202011 w 1340937"/>
              <a:gd name="connsiteY11" fmla="*/ 1627884 h 2293620"/>
              <a:gd name="connsiteX12" fmla="*/ 1238166 w 1340937"/>
              <a:gd name="connsiteY12" fmla="*/ 1779991 h 2293620"/>
              <a:gd name="connsiteX13" fmla="*/ 1322500 w 1340937"/>
              <a:gd name="connsiteY13" fmla="*/ 1853603 h 2293620"/>
              <a:gd name="connsiteX14" fmla="*/ 1340937 w 1340937"/>
              <a:gd name="connsiteY14" fmla="*/ 1996440 h 2293620"/>
              <a:gd name="connsiteX15" fmla="*/ 1330838 w 1340937"/>
              <a:gd name="connsiteY15" fmla="*/ 2194510 h 2293620"/>
              <a:gd name="connsiteX16" fmla="*/ 1238333 w 1340937"/>
              <a:gd name="connsiteY16" fmla="*/ 2270065 h 2293620"/>
              <a:gd name="connsiteX17" fmla="*/ 1127577 w 1340937"/>
              <a:gd name="connsiteY17" fmla="*/ 2293620 h 2293620"/>
              <a:gd name="connsiteX18" fmla="*/ 1043757 w 1340937"/>
              <a:gd name="connsiteY18" fmla="*/ 2278380 h 2293620"/>
              <a:gd name="connsiteX19" fmla="*/ 1005657 w 1340937"/>
              <a:gd name="connsiteY19" fmla="*/ 2194560 h 2293620"/>
              <a:gd name="connsiteX20" fmla="*/ 906597 w 1340937"/>
              <a:gd name="connsiteY20" fmla="*/ 2186940 h 2293620"/>
              <a:gd name="connsiteX21" fmla="*/ 876117 w 1340937"/>
              <a:gd name="connsiteY21" fmla="*/ 1973580 h 2293620"/>
              <a:gd name="connsiteX22" fmla="*/ 761817 w 1340937"/>
              <a:gd name="connsiteY22" fmla="*/ 1844040 h 2293620"/>
              <a:gd name="connsiteX23" fmla="*/ 716097 w 1340937"/>
              <a:gd name="connsiteY23" fmla="*/ 1501140 h 2293620"/>
              <a:gd name="connsiteX24" fmla="*/ 571317 w 1340937"/>
              <a:gd name="connsiteY24" fmla="*/ 1348740 h 2293620"/>
              <a:gd name="connsiteX25" fmla="*/ 380817 w 1340937"/>
              <a:gd name="connsiteY25" fmla="*/ 861060 h 2293620"/>
              <a:gd name="connsiteX26" fmla="*/ 357957 w 1340937"/>
              <a:gd name="connsiteY26" fmla="*/ 746760 h 2293620"/>
              <a:gd name="connsiteX27" fmla="*/ 296997 w 1340937"/>
              <a:gd name="connsiteY27" fmla="*/ 701040 h 2293620"/>
              <a:gd name="connsiteX28" fmla="*/ 266517 w 1340937"/>
              <a:gd name="connsiteY28" fmla="*/ 640080 h 2293620"/>
              <a:gd name="connsiteX29" fmla="*/ 159837 w 1340937"/>
              <a:gd name="connsiteY29" fmla="*/ 464820 h 2293620"/>
              <a:gd name="connsiteX30" fmla="*/ 83637 w 1340937"/>
              <a:gd name="connsiteY30" fmla="*/ 365760 h 2293620"/>
              <a:gd name="connsiteX31" fmla="*/ 0 w 1340937"/>
              <a:gd name="connsiteY31" fmla="*/ 0 h 2293620"/>
              <a:gd name="connsiteX0" fmla="*/ 0 w 1340937"/>
              <a:gd name="connsiteY0" fmla="*/ 0 h 2278380"/>
              <a:gd name="connsiteX1" fmla="*/ 312420 w 1340937"/>
              <a:gd name="connsiteY1" fmla="*/ 24688 h 2278380"/>
              <a:gd name="connsiteX2" fmla="*/ 417336 w 1340937"/>
              <a:gd name="connsiteY2" fmla="*/ 179095 h 2278380"/>
              <a:gd name="connsiteX3" fmla="*/ 485733 w 1340937"/>
              <a:gd name="connsiteY3" fmla="*/ 319653 h 2278380"/>
              <a:gd name="connsiteX4" fmla="*/ 487513 w 1340937"/>
              <a:gd name="connsiteY4" fmla="*/ 477537 h 2278380"/>
              <a:gd name="connsiteX5" fmla="*/ 654255 w 1340937"/>
              <a:gd name="connsiteY5" fmla="*/ 772143 h 2278380"/>
              <a:gd name="connsiteX6" fmla="*/ 749239 w 1340937"/>
              <a:gd name="connsiteY6" fmla="*/ 842551 h 2278380"/>
              <a:gd name="connsiteX7" fmla="*/ 935845 w 1340937"/>
              <a:gd name="connsiteY7" fmla="*/ 912135 h 2278380"/>
              <a:gd name="connsiteX8" fmla="*/ 1067348 w 1340937"/>
              <a:gd name="connsiteY8" fmla="*/ 1120985 h 2278380"/>
              <a:gd name="connsiteX9" fmla="*/ 1113415 w 1340937"/>
              <a:gd name="connsiteY9" fmla="*/ 1391585 h 2278380"/>
              <a:gd name="connsiteX10" fmla="*/ 1119440 w 1340937"/>
              <a:gd name="connsiteY10" fmla="*/ 1511641 h 2278380"/>
              <a:gd name="connsiteX11" fmla="*/ 1202011 w 1340937"/>
              <a:gd name="connsiteY11" fmla="*/ 1627884 h 2278380"/>
              <a:gd name="connsiteX12" fmla="*/ 1238166 w 1340937"/>
              <a:gd name="connsiteY12" fmla="*/ 1779991 h 2278380"/>
              <a:gd name="connsiteX13" fmla="*/ 1322500 w 1340937"/>
              <a:gd name="connsiteY13" fmla="*/ 1853603 h 2278380"/>
              <a:gd name="connsiteX14" fmla="*/ 1340937 w 1340937"/>
              <a:gd name="connsiteY14" fmla="*/ 1996440 h 2278380"/>
              <a:gd name="connsiteX15" fmla="*/ 1330838 w 1340937"/>
              <a:gd name="connsiteY15" fmla="*/ 2194510 h 2278380"/>
              <a:gd name="connsiteX16" fmla="*/ 1238333 w 1340937"/>
              <a:gd name="connsiteY16" fmla="*/ 2270065 h 2278380"/>
              <a:gd name="connsiteX17" fmla="*/ 1145296 w 1340937"/>
              <a:gd name="connsiteY17" fmla="*/ 2237190 h 2278380"/>
              <a:gd name="connsiteX18" fmla="*/ 1043757 w 1340937"/>
              <a:gd name="connsiteY18" fmla="*/ 2278380 h 2278380"/>
              <a:gd name="connsiteX19" fmla="*/ 1005657 w 1340937"/>
              <a:gd name="connsiteY19" fmla="*/ 2194560 h 2278380"/>
              <a:gd name="connsiteX20" fmla="*/ 906597 w 1340937"/>
              <a:gd name="connsiteY20" fmla="*/ 2186940 h 2278380"/>
              <a:gd name="connsiteX21" fmla="*/ 876117 w 1340937"/>
              <a:gd name="connsiteY21" fmla="*/ 1973580 h 2278380"/>
              <a:gd name="connsiteX22" fmla="*/ 761817 w 1340937"/>
              <a:gd name="connsiteY22" fmla="*/ 1844040 h 2278380"/>
              <a:gd name="connsiteX23" fmla="*/ 716097 w 1340937"/>
              <a:gd name="connsiteY23" fmla="*/ 1501140 h 2278380"/>
              <a:gd name="connsiteX24" fmla="*/ 571317 w 1340937"/>
              <a:gd name="connsiteY24" fmla="*/ 1348740 h 2278380"/>
              <a:gd name="connsiteX25" fmla="*/ 380817 w 1340937"/>
              <a:gd name="connsiteY25" fmla="*/ 861060 h 2278380"/>
              <a:gd name="connsiteX26" fmla="*/ 357957 w 1340937"/>
              <a:gd name="connsiteY26" fmla="*/ 746760 h 2278380"/>
              <a:gd name="connsiteX27" fmla="*/ 296997 w 1340937"/>
              <a:gd name="connsiteY27" fmla="*/ 701040 h 2278380"/>
              <a:gd name="connsiteX28" fmla="*/ 266517 w 1340937"/>
              <a:gd name="connsiteY28" fmla="*/ 640080 h 2278380"/>
              <a:gd name="connsiteX29" fmla="*/ 159837 w 1340937"/>
              <a:gd name="connsiteY29" fmla="*/ 464820 h 2278380"/>
              <a:gd name="connsiteX30" fmla="*/ 83637 w 1340937"/>
              <a:gd name="connsiteY30" fmla="*/ 365760 h 2278380"/>
              <a:gd name="connsiteX31" fmla="*/ 0 w 1340937"/>
              <a:gd name="connsiteY31" fmla="*/ 0 h 2278380"/>
              <a:gd name="connsiteX0" fmla="*/ 0 w 1340937"/>
              <a:gd name="connsiteY0" fmla="*/ 0 h 2270066"/>
              <a:gd name="connsiteX1" fmla="*/ 312420 w 1340937"/>
              <a:gd name="connsiteY1" fmla="*/ 24688 h 2270066"/>
              <a:gd name="connsiteX2" fmla="*/ 417336 w 1340937"/>
              <a:gd name="connsiteY2" fmla="*/ 179095 h 2270066"/>
              <a:gd name="connsiteX3" fmla="*/ 485733 w 1340937"/>
              <a:gd name="connsiteY3" fmla="*/ 319653 h 2270066"/>
              <a:gd name="connsiteX4" fmla="*/ 487513 w 1340937"/>
              <a:gd name="connsiteY4" fmla="*/ 477537 h 2270066"/>
              <a:gd name="connsiteX5" fmla="*/ 654255 w 1340937"/>
              <a:gd name="connsiteY5" fmla="*/ 772143 h 2270066"/>
              <a:gd name="connsiteX6" fmla="*/ 749239 w 1340937"/>
              <a:gd name="connsiteY6" fmla="*/ 842551 h 2270066"/>
              <a:gd name="connsiteX7" fmla="*/ 935845 w 1340937"/>
              <a:gd name="connsiteY7" fmla="*/ 912135 h 2270066"/>
              <a:gd name="connsiteX8" fmla="*/ 1067348 w 1340937"/>
              <a:gd name="connsiteY8" fmla="*/ 1120985 h 2270066"/>
              <a:gd name="connsiteX9" fmla="*/ 1113415 w 1340937"/>
              <a:gd name="connsiteY9" fmla="*/ 1391585 h 2270066"/>
              <a:gd name="connsiteX10" fmla="*/ 1119440 w 1340937"/>
              <a:gd name="connsiteY10" fmla="*/ 1511641 h 2270066"/>
              <a:gd name="connsiteX11" fmla="*/ 1202011 w 1340937"/>
              <a:gd name="connsiteY11" fmla="*/ 1627884 h 2270066"/>
              <a:gd name="connsiteX12" fmla="*/ 1238166 w 1340937"/>
              <a:gd name="connsiteY12" fmla="*/ 1779991 h 2270066"/>
              <a:gd name="connsiteX13" fmla="*/ 1322500 w 1340937"/>
              <a:gd name="connsiteY13" fmla="*/ 1853603 h 2270066"/>
              <a:gd name="connsiteX14" fmla="*/ 1340937 w 1340937"/>
              <a:gd name="connsiteY14" fmla="*/ 1996440 h 2270066"/>
              <a:gd name="connsiteX15" fmla="*/ 1330838 w 1340937"/>
              <a:gd name="connsiteY15" fmla="*/ 2194510 h 2270066"/>
              <a:gd name="connsiteX16" fmla="*/ 1238333 w 1340937"/>
              <a:gd name="connsiteY16" fmla="*/ 2270065 h 2270066"/>
              <a:gd name="connsiteX17" fmla="*/ 1145296 w 1340937"/>
              <a:gd name="connsiteY17" fmla="*/ 2237190 h 2270066"/>
              <a:gd name="connsiteX18" fmla="*/ 1086283 w 1340937"/>
              <a:gd name="connsiteY18" fmla="*/ 2211370 h 2270066"/>
              <a:gd name="connsiteX19" fmla="*/ 1005657 w 1340937"/>
              <a:gd name="connsiteY19" fmla="*/ 2194560 h 2270066"/>
              <a:gd name="connsiteX20" fmla="*/ 906597 w 1340937"/>
              <a:gd name="connsiteY20" fmla="*/ 2186940 h 2270066"/>
              <a:gd name="connsiteX21" fmla="*/ 876117 w 1340937"/>
              <a:gd name="connsiteY21" fmla="*/ 1973580 h 2270066"/>
              <a:gd name="connsiteX22" fmla="*/ 761817 w 1340937"/>
              <a:gd name="connsiteY22" fmla="*/ 1844040 h 2270066"/>
              <a:gd name="connsiteX23" fmla="*/ 716097 w 1340937"/>
              <a:gd name="connsiteY23" fmla="*/ 1501140 h 2270066"/>
              <a:gd name="connsiteX24" fmla="*/ 571317 w 1340937"/>
              <a:gd name="connsiteY24" fmla="*/ 1348740 h 2270066"/>
              <a:gd name="connsiteX25" fmla="*/ 380817 w 1340937"/>
              <a:gd name="connsiteY25" fmla="*/ 861060 h 2270066"/>
              <a:gd name="connsiteX26" fmla="*/ 357957 w 1340937"/>
              <a:gd name="connsiteY26" fmla="*/ 746760 h 2270066"/>
              <a:gd name="connsiteX27" fmla="*/ 296997 w 1340937"/>
              <a:gd name="connsiteY27" fmla="*/ 701040 h 2270066"/>
              <a:gd name="connsiteX28" fmla="*/ 266517 w 1340937"/>
              <a:gd name="connsiteY28" fmla="*/ 640080 h 2270066"/>
              <a:gd name="connsiteX29" fmla="*/ 159837 w 1340937"/>
              <a:gd name="connsiteY29" fmla="*/ 464820 h 2270066"/>
              <a:gd name="connsiteX30" fmla="*/ 83637 w 1340937"/>
              <a:gd name="connsiteY30" fmla="*/ 365760 h 2270066"/>
              <a:gd name="connsiteX31" fmla="*/ 0 w 1340937"/>
              <a:gd name="connsiteY31" fmla="*/ 0 h 2270066"/>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1012744 w 1340937"/>
              <a:gd name="connsiteY19" fmla="*/ 2155765 h 2270065"/>
              <a:gd name="connsiteX20" fmla="*/ 906597 w 1340937"/>
              <a:gd name="connsiteY20" fmla="*/ 2186940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1012744 w 1340937"/>
              <a:gd name="connsiteY19" fmla="*/ 2155765 h 2270065"/>
              <a:gd name="connsiteX20" fmla="*/ 945579 w 1340937"/>
              <a:gd name="connsiteY20" fmla="*/ 2144618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1012744 w 1340937"/>
              <a:gd name="connsiteY19" fmla="*/ 2155765 h 2270065"/>
              <a:gd name="connsiteX20" fmla="*/ 945579 w 1340937"/>
              <a:gd name="connsiteY20" fmla="*/ 2144618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1012744 w 1340937"/>
              <a:gd name="connsiteY19" fmla="*/ 2155765 h 2270065"/>
              <a:gd name="connsiteX20" fmla="*/ 970386 w 1340937"/>
              <a:gd name="connsiteY20" fmla="*/ 2134037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1012744 w 1340937"/>
              <a:gd name="connsiteY19" fmla="*/ 2155765 h 2270065"/>
              <a:gd name="connsiteX20" fmla="*/ 991649 w 1340937"/>
              <a:gd name="connsiteY20" fmla="*/ 2119930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1012744 w 1340937"/>
              <a:gd name="connsiteY19" fmla="*/ 2155765 h 2270065"/>
              <a:gd name="connsiteX20" fmla="*/ 991649 w 1340937"/>
              <a:gd name="connsiteY20" fmla="*/ 2119930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995025 w 1340937"/>
              <a:gd name="connsiteY19" fmla="*/ 2159292 h 2270065"/>
              <a:gd name="connsiteX20" fmla="*/ 991649 w 1340937"/>
              <a:gd name="connsiteY20" fmla="*/ 2119930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312420 w 1340937"/>
              <a:gd name="connsiteY1" fmla="*/ 24688 h 2270065"/>
              <a:gd name="connsiteX2" fmla="*/ 417336 w 1340937"/>
              <a:gd name="connsiteY2" fmla="*/ 179095 h 2270065"/>
              <a:gd name="connsiteX3" fmla="*/ 485733 w 1340937"/>
              <a:gd name="connsiteY3" fmla="*/ 319653 h 2270065"/>
              <a:gd name="connsiteX4" fmla="*/ 487513 w 1340937"/>
              <a:gd name="connsiteY4" fmla="*/ 477537 h 2270065"/>
              <a:gd name="connsiteX5" fmla="*/ 654255 w 1340937"/>
              <a:gd name="connsiteY5" fmla="*/ 772143 h 2270065"/>
              <a:gd name="connsiteX6" fmla="*/ 749239 w 1340937"/>
              <a:gd name="connsiteY6" fmla="*/ 842551 h 2270065"/>
              <a:gd name="connsiteX7" fmla="*/ 935845 w 1340937"/>
              <a:gd name="connsiteY7" fmla="*/ 912135 h 2270065"/>
              <a:gd name="connsiteX8" fmla="*/ 1067348 w 1340937"/>
              <a:gd name="connsiteY8" fmla="*/ 1120985 h 2270065"/>
              <a:gd name="connsiteX9" fmla="*/ 1113415 w 1340937"/>
              <a:gd name="connsiteY9" fmla="*/ 1391585 h 2270065"/>
              <a:gd name="connsiteX10" fmla="*/ 1119440 w 1340937"/>
              <a:gd name="connsiteY10" fmla="*/ 1511641 h 2270065"/>
              <a:gd name="connsiteX11" fmla="*/ 1202011 w 1340937"/>
              <a:gd name="connsiteY11" fmla="*/ 1627884 h 2270065"/>
              <a:gd name="connsiteX12" fmla="*/ 1238166 w 1340937"/>
              <a:gd name="connsiteY12" fmla="*/ 1779991 h 2270065"/>
              <a:gd name="connsiteX13" fmla="*/ 1322500 w 1340937"/>
              <a:gd name="connsiteY13" fmla="*/ 1853603 h 2270065"/>
              <a:gd name="connsiteX14" fmla="*/ 1340937 w 1340937"/>
              <a:gd name="connsiteY14" fmla="*/ 1996440 h 2270065"/>
              <a:gd name="connsiteX15" fmla="*/ 1330838 w 1340937"/>
              <a:gd name="connsiteY15" fmla="*/ 2194510 h 2270065"/>
              <a:gd name="connsiteX16" fmla="*/ 1238333 w 1340937"/>
              <a:gd name="connsiteY16" fmla="*/ 2270065 h 2270065"/>
              <a:gd name="connsiteX17" fmla="*/ 1145296 w 1340937"/>
              <a:gd name="connsiteY17" fmla="*/ 2237190 h 2270065"/>
              <a:gd name="connsiteX18" fmla="*/ 1086283 w 1340937"/>
              <a:gd name="connsiteY18" fmla="*/ 2211370 h 2270065"/>
              <a:gd name="connsiteX19" fmla="*/ 995025 w 1340937"/>
              <a:gd name="connsiteY19" fmla="*/ 2159292 h 2270065"/>
              <a:gd name="connsiteX20" fmla="*/ 966842 w 1340937"/>
              <a:gd name="connsiteY20" fmla="*/ 2141091 h 2270065"/>
              <a:gd name="connsiteX21" fmla="*/ 876117 w 1340937"/>
              <a:gd name="connsiteY21" fmla="*/ 1973580 h 2270065"/>
              <a:gd name="connsiteX22" fmla="*/ 761817 w 1340937"/>
              <a:gd name="connsiteY22" fmla="*/ 1844040 h 2270065"/>
              <a:gd name="connsiteX23" fmla="*/ 716097 w 1340937"/>
              <a:gd name="connsiteY23" fmla="*/ 1501140 h 2270065"/>
              <a:gd name="connsiteX24" fmla="*/ 571317 w 1340937"/>
              <a:gd name="connsiteY24" fmla="*/ 1348740 h 2270065"/>
              <a:gd name="connsiteX25" fmla="*/ 380817 w 1340937"/>
              <a:gd name="connsiteY25" fmla="*/ 861060 h 2270065"/>
              <a:gd name="connsiteX26" fmla="*/ 357957 w 1340937"/>
              <a:gd name="connsiteY26" fmla="*/ 746760 h 2270065"/>
              <a:gd name="connsiteX27" fmla="*/ 296997 w 1340937"/>
              <a:gd name="connsiteY27" fmla="*/ 701040 h 2270065"/>
              <a:gd name="connsiteX28" fmla="*/ 266517 w 1340937"/>
              <a:gd name="connsiteY28" fmla="*/ 640080 h 2270065"/>
              <a:gd name="connsiteX29" fmla="*/ 159837 w 1340937"/>
              <a:gd name="connsiteY29" fmla="*/ 464820 h 2270065"/>
              <a:gd name="connsiteX30" fmla="*/ 83637 w 1340937"/>
              <a:gd name="connsiteY30" fmla="*/ 365760 h 2270065"/>
              <a:gd name="connsiteX31" fmla="*/ 0 w 1340937"/>
              <a:gd name="connsiteY31" fmla="*/ 0 h 2270065"/>
              <a:gd name="connsiteX0" fmla="*/ 0 w 1340937"/>
              <a:gd name="connsiteY0" fmla="*/ 0 h 2270065"/>
              <a:gd name="connsiteX1" fmla="*/ 155701 w 1340937"/>
              <a:gd name="connsiteY1" fmla="*/ 7297 h 2270065"/>
              <a:gd name="connsiteX2" fmla="*/ 312420 w 1340937"/>
              <a:gd name="connsiteY2" fmla="*/ 24688 h 2270065"/>
              <a:gd name="connsiteX3" fmla="*/ 417336 w 1340937"/>
              <a:gd name="connsiteY3" fmla="*/ 179095 h 2270065"/>
              <a:gd name="connsiteX4" fmla="*/ 485733 w 1340937"/>
              <a:gd name="connsiteY4" fmla="*/ 319653 h 2270065"/>
              <a:gd name="connsiteX5" fmla="*/ 487513 w 1340937"/>
              <a:gd name="connsiteY5" fmla="*/ 477537 h 2270065"/>
              <a:gd name="connsiteX6" fmla="*/ 654255 w 1340937"/>
              <a:gd name="connsiteY6" fmla="*/ 772143 h 2270065"/>
              <a:gd name="connsiteX7" fmla="*/ 749239 w 1340937"/>
              <a:gd name="connsiteY7" fmla="*/ 842551 h 2270065"/>
              <a:gd name="connsiteX8" fmla="*/ 935845 w 1340937"/>
              <a:gd name="connsiteY8" fmla="*/ 912135 h 2270065"/>
              <a:gd name="connsiteX9" fmla="*/ 1067348 w 1340937"/>
              <a:gd name="connsiteY9" fmla="*/ 1120985 h 2270065"/>
              <a:gd name="connsiteX10" fmla="*/ 1113415 w 1340937"/>
              <a:gd name="connsiteY10" fmla="*/ 1391585 h 2270065"/>
              <a:gd name="connsiteX11" fmla="*/ 1119440 w 1340937"/>
              <a:gd name="connsiteY11" fmla="*/ 1511641 h 2270065"/>
              <a:gd name="connsiteX12" fmla="*/ 1202011 w 1340937"/>
              <a:gd name="connsiteY12" fmla="*/ 1627884 h 2270065"/>
              <a:gd name="connsiteX13" fmla="*/ 1238166 w 1340937"/>
              <a:gd name="connsiteY13" fmla="*/ 1779991 h 2270065"/>
              <a:gd name="connsiteX14" fmla="*/ 1322500 w 1340937"/>
              <a:gd name="connsiteY14" fmla="*/ 1853603 h 2270065"/>
              <a:gd name="connsiteX15" fmla="*/ 1340937 w 1340937"/>
              <a:gd name="connsiteY15" fmla="*/ 1996440 h 2270065"/>
              <a:gd name="connsiteX16" fmla="*/ 1330838 w 1340937"/>
              <a:gd name="connsiteY16" fmla="*/ 2194510 h 2270065"/>
              <a:gd name="connsiteX17" fmla="*/ 1238333 w 1340937"/>
              <a:gd name="connsiteY17" fmla="*/ 2270065 h 2270065"/>
              <a:gd name="connsiteX18" fmla="*/ 1145296 w 1340937"/>
              <a:gd name="connsiteY18" fmla="*/ 2237190 h 2270065"/>
              <a:gd name="connsiteX19" fmla="*/ 1086283 w 1340937"/>
              <a:gd name="connsiteY19" fmla="*/ 2211370 h 2270065"/>
              <a:gd name="connsiteX20" fmla="*/ 995025 w 1340937"/>
              <a:gd name="connsiteY20" fmla="*/ 2159292 h 2270065"/>
              <a:gd name="connsiteX21" fmla="*/ 966842 w 1340937"/>
              <a:gd name="connsiteY21" fmla="*/ 2141091 h 2270065"/>
              <a:gd name="connsiteX22" fmla="*/ 876117 w 1340937"/>
              <a:gd name="connsiteY22" fmla="*/ 1973580 h 2270065"/>
              <a:gd name="connsiteX23" fmla="*/ 761817 w 1340937"/>
              <a:gd name="connsiteY23" fmla="*/ 1844040 h 2270065"/>
              <a:gd name="connsiteX24" fmla="*/ 716097 w 1340937"/>
              <a:gd name="connsiteY24" fmla="*/ 1501140 h 2270065"/>
              <a:gd name="connsiteX25" fmla="*/ 571317 w 1340937"/>
              <a:gd name="connsiteY25" fmla="*/ 1348740 h 2270065"/>
              <a:gd name="connsiteX26" fmla="*/ 380817 w 1340937"/>
              <a:gd name="connsiteY26" fmla="*/ 861060 h 2270065"/>
              <a:gd name="connsiteX27" fmla="*/ 357957 w 1340937"/>
              <a:gd name="connsiteY27" fmla="*/ 746760 h 2270065"/>
              <a:gd name="connsiteX28" fmla="*/ 296997 w 1340937"/>
              <a:gd name="connsiteY28" fmla="*/ 701040 h 2270065"/>
              <a:gd name="connsiteX29" fmla="*/ 266517 w 1340937"/>
              <a:gd name="connsiteY29" fmla="*/ 640080 h 2270065"/>
              <a:gd name="connsiteX30" fmla="*/ 159837 w 1340937"/>
              <a:gd name="connsiteY30" fmla="*/ 464820 h 2270065"/>
              <a:gd name="connsiteX31" fmla="*/ 83637 w 1340937"/>
              <a:gd name="connsiteY31" fmla="*/ 365760 h 2270065"/>
              <a:gd name="connsiteX32" fmla="*/ 0 w 1340937"/>
              <a:gd name="connsiteY32" fmla="*/ 0 h 2270065"/>
              <a:gd name="connsiteX0" fmla="*/ 0 w 1340937"/>
              <a:gd name="connsiteY0" fmla="*/ 161992 h 2432057"/>
              <a:gd name="connsiteX1" fmla="*/ 145070 w 1340937"/>
              <a:gd name="connsiteY1" fmla="*/ 0 h 2432057"/>
              <a:gd name="connsiteX2" fmla="*/ 312420 w 1340937"/>
              <a:gd name="connsiteY2" fmla="*/ 186680 h 2432057"/>
              <a:gd name="connsiteX3" fmla="*/ 417336 w 1340937"/>
              <a:gd name="connsiteY3" fmla="*/ 341087 h 2432057"/>
              <a:gd name="connsiteX4" fmla="*/ 485733 w 1340937"/>
              <a:gd name="connsiteY4" fmla="*/ 481645 h 2432057"/>
              <a:gd name="connsiteX5" fmla="*/ 487513 w 1340937"/>
              <a:gd name="connsiteY5" fmla="*/ 639529 h 2432057"/>
              <a:gd name="connsiteX6" fmla="*/ 654255 w 1340937"/>
              <a:gd name="connsiteY6" fmla="*/ 934135 h 2432057"/>
              <a:gd name="connsiteX7" fmla="*/ 749239 w 1340937"/>
              <a:gd name="connsiteY7" fmla="*/ 1004543 h 2432057"/>
              <a:gd name="connsiteX8" fmla="*/ 935845 w 1340937"/>
              <a:gd name="connsiteY8" fmla="*/ 1074127 h 2432057"/>
              <a:gd name="connsiteX9" fmla="*/ 1067348 w 1340937"/>
              <a:gd name="connsiteY9" fmla="*/ 1282977 h 2432057"/>
              <a:gd name="connsiteX10" fmla="*/ 1113415 w 1340937"/>
              <a:gd name="connsiteY10" fmla="*/ 1553577 h 2432057"/>
              <a:gd name="connsiteX11" fmla="*/ 1119440 w 1340937"/>
              <a:gd name="connsiteY11" fmla="*/ 1673633 h 2432057"/>
              <a:gd name="connsiteX12" fmla="*/ 1202011 w 1340937"/>
              <a:gd name="connsiteY12" fmla="*/ 1789876 h 2432057"/>
              <a:gd name="connsiteX13" fmla="*/ 1238166 w 1340937"/>
              <a:gd name="connsiteY13" fmla="*/ 1941983 h 2432057"/>
              <a:gd name="connsiteX14" fmla="*/ 1322500 w 1340937"/>
              <a:gd name="connsiteY14" fmla="*/ 2015595 h 2432057"/>
              <a:gd name="connsiteX15" fmla="*/ 1340937 w 1340937"/>
              <a:gd name="connsiteY15" fmla="*/ 2158432 h 2432057"/>
              <a:gd name="connsiteX16" fmla="*/ 1330838 w 1340937"/>
              <a:gd name="connsiteY16" fmla="*/ 2356502 h 2432057"/>
              <a:gd name="connsiteX17" fmla="*/ 1238333 w 1340937"/>
              <a:gd name="connsiteY17" fmla="*/ 2432057 h 2432057"/>
              <a:gd name="connsiteX18" fmla="*/ 1145296 w 1340937"/>
              <a:gd name="connsiteY18" fmla="*/ 2399182 h 2432057"/>
              <a:gd name="connsiteX19" fmla="*/ 1086283 w 1340937"/>
              <a:gd name="connsiteY19" fmla="*/ 2373362 h 2432057"/>
              <a:gd name="connsiteX20" fmla="*/ 995025 w 1340937"/>
              <a:gd name="connsiteY20" fmla="*/ 2321284 h 2432057"/>
              <a:gd name="connsiteX21" fmla="*/ 966842 w 1340937"/>
              <a:gd name="connsiteY21" fmla="*/ 2303083 h 2432057"/>
              <a:gd name="connsiteX22" fmla="*/ 876117 w 1340937"/>
              <a:gd name="connsiteY22" fmla="*/ 2135572 h 2432057"/>
              <a:gd name="connsiteX23" fmla="*/ 761817 w 1340937"/>
              <a:gd name="connsiteY23" fmla="*/ 2006032 h 2432057"/>
              <a:gd name="connsiteX24" fmla="*/ 716097 w 1340937"/>
              <a:gd name="connsiteY24" fmla="*/ 1663132 h 2432057"/>
              <a:gd name="connsiteX25" fmla="*/ 571317 w 1340937"/>
              <a:gd name="connsiteY25" fmla="*/ 1510732 h 2432057"/>
              <a:gd name="connsiteX26" fmla="*/ 380817 w 1340937"/>
              <a:gd name="connsiteY26" fmla="*/ 1023052 h 2432057"/>
              <a:gd name="connsiteX27" fmla="*/ 357957 w 1340937"/>
              <a:gd name="connsiteY27" fmla="*/ 908752 h 2432057"/>
              <a:gd name="connsiteX28" fmla="*/ 296997 w 1340937"/>
              <a:gd name="connsiteY28" fmla="*/ 863032 h 2432057"/>
              <a:gd name="connsiteX29" fmla="*/ 266517 w 1340937"/>
              <a:gd name="connsiteY29" fmla="*/ 802072 h 2432057"/>
              <a:gd name="connsiteX30" fmla="*/ 159837 w 1340937"/>
              <a:gd name="connsiteY30" fmla="*/ 626812 h 2432057"/>
              <a:gd name="connsiteX31" fmla="*/ 83637 w 1340937"/>
              <a:gd name="connsiteY31" fmla="*/ 527752 h 2432057"/>
              <a:gd name="connsiteX32" fmla="*/ 0 w 1340937"/>
              <a:gd name="connsiteY32" fmla="*/ 161992 h 2432057"/>
              <a:gd name="connsiteX0" fmla="*/ 0 w 1340937"/>
              <a:gd name="connsiteY0" fmla="*/ 161992 h 2432057"/>
              <a:gd name="connsiteX1" fmla="*/ 145070 w 1340937"/>
              <a:gd name="connsiteY1" fmla="*/ 0 h 2432057"/>
              <a:gd name="connsiteX2" fmla="*/ 190254 w 1340937"/>
              <a:gd name="connsiteY2" fmla="*/ 39676 h 2432057"/>
              <a:gd name="connsiteX3" fmla="*/ 312420 w 1340937"/>
              <a:gd name="connsiteY3" fmla="*/ 186680 h 2432057"/>
              <a:gd name="connsiteX4" fmla="*/ 417336 w 1340937"/>
              <a:gd name="connsiteY4" fmla="*/ 341087 h 2432057"/>
              <a:gd name="connsiteX5" fmla="*/ 485733 w 1340937"/>
              <a:gd name="connsiteY5" fmla="*/ 481645 h 2432057"/>
              <a:gd name="connsiteX6" fmla="*/ 487513 w 1340937"/>
              <a:gd name="connsiteY6" fmla="*/ 639529 h 2432057"/>
              <a:gd name="connsiteX7" fmla="*/ 654255 w 1340937"/>
              <a:gd name="connsiteY7" fmla="*/ 934135 h 2432057"/>
              <a:gd name="connsiteX8" fmla="*/ 749239 w 1340937"/>
              <a:gd name="connsiteY8" fmla="*/ 1004543 h 2432057"/>
              <a:gd name="connsiteX9" fmla="*/ 935845 w 1340937"/>
              <a:gd name="connsiteY9" fmla="*/ 1074127 h 2432057"/>
              <a:gd name="connsiteX10" fmla="*/ 1067348 w 1340937"/>
              <a:gd name="connsiteY10" fmla="*/ 1282977 h 2432057"/>
              <a:gd name="connsiteX11" fmla="*/ 1113415 w 1340937"/>
              <a:gd name="connsiteY11" fmla="*/ 1553577 h 2432057"/>
              <a:gd name="connsiteX12" fmla="*/ 1119440 w 1340937"/>
              <a:gd name="connsiteY12" fmla="*/ 1673633 h 2432057"/>
              <a:gd name="connsiteX13" fmla="*/ 1202011 w 1340937"/>
              <a:gd name="connsiteY13" fmla="*/ 1789876 h 2432057"/>
              <a:gd name="connsiteX14" fmla="*/ 1238166 w 1340937"/>
              <a:gd name="connsiteY14" fmla="*/ 1941983 h 2432057"/>
              <a:gd name="connsiteX15" fmla="*/ 1322500 w 1340937"/>
              <a:gd name="connsiteY15" fmla="*/ 2015595 h 2432057"/>
              <a:gd name="connsiteX16" fmla="*/ 1340937 w 1340937"/>
              <a:gd name="connsiteY16" fmla="*/ 2158432 h 2432057"/>
              <a:gd name="connsiteX17" fmla="*/ 1330838 w 1340937"/>
              <a:gd name="connsiteY17" fmla="*/ 2356502 h 2432057"/>
              <a:gd name="connsiteX18" fmla="*/ 1238333 w 1340937"/>
              <a:gd name="connsiteY18" fmla="*/ 2432057 h 2432057"/>
              <a:gd name="connsiteX19" fmla="*/ 1145296 w 1340937"/>
              <a:gd name="connsiteY19" fmla="*/ 2399182 h 2432057"/>
              <a:gd name="connsiteX20" fmla="*/ 1086283 w 1340937"/>
              <a:gd name="connsiteY20" fmla="*/ 2373362 h 2432057"/>
              <a:gd name="connsiteX21" fmla="*/ 995025 w 1340937"/>
              <a:gd name="connsiteY21" fmla="*/ 2321284 h 2432057"/>
              <a:gd name="connsiteX22" fmla="*/ 966842 w 1340937"/>
              <a:gd name="connsiteY22" fmla="*/ 2303083 h 2432057"/>
              <a:gd name="connsiteX23" fmla="*/ 876117 w 1340937"/>
              <a:gd name="connsiteY23" fmla="*/ 2135572 h 2432057"/>
              <a:gd name="connsiteX24" fmla="*/ 761817 w 1340937"/>
              <a:gd name="connsiteY24" fmla="*/ 2006032 h 2432057"/>
              <a:gd name="connsiteX25" fmla="*/ 716097 w 1340937"/>
              <a:gd name="connsiteY25" fmla="*/ 1663132 h 2432057"/>
              <a:gd name="connsiteX26" fmla="*/ 571317 w 1340937"/>
              <a:gd name="connsiteY26" fmla="*/ 1510732 h 2432057"/>
              <a:gd name="connsiteX27" fmla="*/ 380817 w 1340937"/>
              <a:gd name="connsiteY27" fmla="*/ 1023052 h 2432057"/>
              <a:gd name="connsiteX28" fmla="*/ 357957 w 1340937"/>
              <a:gd name="connsiteY28" fmla="*/ 908752 h 2432057"/>
              <a:gd name="connsiteX29" fmla="*/ 296997 w 1340937"/>
              <a:gd name="connsiteY29" fmla="*/ 863032 h 2432057"/>
              <a:gd name="connsiteX30" fmla="*/ 266517 w 1340937"/>
              <a:gd name="connsiteY30" fmla="*/ 802072 h 2432057"/>
              <a:gd name="connsiteX31" fmla="*/ 159837 w 1340937"/>
              <a:gd name="connsiteY31" fmla="*/ 626812 h 2432057"/>
              <a:gd name="connsiteX32" fmla="*/ 83637 w 1340937"/>
              <a:gd name="connsiteY32" fmla="*/ 527752 h 2432057"/>
              <a:gd name="connsiteX33" fmla="*/ 0 w 1340937"/>
              <a:gd name="connsiteY33" fmla="*/ 161992 h 2432057"/>
              <a:gd name="connsiteX0" fmla="*/ 0 w 1340937"/>
              <a:gd name="connsiteY0" fmla="*/ 550829 h 2820894"/>
              <a:gd name="connsiteX1" fmla="*/ 145070 w 1340937"/>
              <a:gd name="connsiteY1" fmla="*/ 388837 h 2820894"/>
              <a:gd name="connsiteX2" fmla="*/ 277963 w 1340937"/>
              <a:gd name="connsiteY2" fmla="*/ 0 h 2820894"/>
              <a:gd name="connsiteX3" fmla="*/ 312420 w 1340937"/>
              <a:gd name="connsiteY3" fmla="*/ 575517 h 2820894"/>
              <a:gd name="connsiteX4" fmla="*/ 417336 w 1340937"/>
              <a:gd name="connsiteY4" fmla="*/ 729924 h 2820894"/>
              <a:gd name="connsiteX5" fmla="*/ 485733 w 1340937"/>
              <a:gd name="connsiteY5" fmla="*/ 870482 h 2820894"/>
              <a:gd name="connsiteX6" fmla="*/ 487513 w 1340937"/>
              <a:gd name="connsiteY6" fmla="*/ 1028366 h 2820894"/>
              <a:gd name="connsiteX7" fmla="*/ 654255 w 1340937"/>
              <a:gd name="connsiteY7" fmla="*/ 1322972 h 2820894"/>
              <a:gd name="connsiteX8" fmla="*/ 749239 w 1340937"/>
              <a:gd name="connsiteY8" fmla="*/ 1393380 h 2820894"/>
              <a:gd name="connsiteX9" fmla="*/ 935845 w 1340937"/>
              <a:gd name="connsiteY9" fmla="*/ 1462964 h 2820894"/>
              <a:gd name="connsiteX10" fmla="*/ 1067348 w 1340937"/>
              <a:gd name="connsiteY10" fmla="*/ 1671814 h 2820894"/>
              <a:gd name="connsiteX11" fmla="*/ 1113415 w 1340937"/>
              <a:gd name="connsiteY11" fmla="*/ 1942414 h 2820894"/>
              <a:gd name="connsiteX12" fmla="*/ 1119440 w 1340937"/>
              <a:gd name="connsiteY12" fmla="*/ 2062470 h 2820894"/>
              <a:gd name="connsiteX13" fmla="*/ 1202011 w 1340937"/>
              <a:gd name="connsiteY13" fmla="*/ 2178713 h 2820894"/>
              <a:gd name="connsiteX14" fmla="*/ 1238166 w 1340937"/>
              <a:gd name="connsiteY14" fmla="*/ 2330820 h 2820894"/>
              <a:gd name="connsiteX15" fmla="*/ 1322500 w 1340937"/>
              <a:gd name="connsiteY15" fmla="*/ 2404432 h 2820894"/>
              <a:gd name="connsiteX16" fmla="*/ 1340937 w 1340937"/>
              <a:gd name="connsiteY16" fmla="*/ 2547269 h 2820894"/>
              <a:gd name="connsiteX17" fmla="*/ 1330838 w 1340937"/>
              <a:gd name="connsiteY17" fmla="*/ 2745339 h 2820894"/>
              <a:gd name="connsiteX18" fmla="*/ 1238333 w 1340937"/>
              <a:gd name="connsiteY18" fmla="*/ 2820894 h 2820894"/>
              <a:gd name="connsiteX19" fmla="*/ 1145296 w 1340937"/>
              <a:gd name="connsiteY19" fmla="*/ 2788019 h 2820894"/>
              <a:gd name="connsiteX20" fmla="*/ 1086283 w 1340937"/>
              <a:gd name="connsiteY20" fmla="*/ 2762199 h 2820894"/>
              <a:gd name="connsiteX21" fmla="*/ 995025 w 1340937"/>
              <a:gd name="connsiteY21" fmla="*/ 2710121 h 2820894"/>
              <a:gd name="connsiteX22" fmla="*/ 966842 w 1340937"/>
              <a:gd name="connsiteY22" fmla="*/ 2691920 h 2820894"/>
              <a:gd name="connsiteX23" fmla="*/ 876117 w 1340937"/>
              <a:gd name="connsiteY23" fmla="*/ 2524409 h 2820894"/>
              <a:gd name="connsiteX24" fmla="*/ 761817 w 1340937"/>
              <a:gd name="connsiteY24" fmla="*/ 2394869 h 2820894"/>
              <a:gd name="connsiteX25" fmla="*/ 716097 w 1340937"/>
              <a:gd name="connsiteY25" fmla="*/ 2051969 h 2820894"/>
              <a:gd name="connsiteX26" fmla="*/ 571317 w 1340937"/>
              <a:gd name="connsiteY26" fmla="*/ 1899569 h 2820894"/>
              <a:gd name="connsiteX27" fmla="*/ 380817 w 1340937"/>
              <a:gd name="connsiteY27" fmla="*/ 1411889 h 2820894"/>
              <a:gd name="connsiteX28" fmla="*/ 357957 w 1340937"/>
              <a:gd name="connsiteY28" fmla="*/ 1297589 h 2820894"/>
              <a:gd name="connsiteX29" fmla="*/ 296997 w 1340937"/>
              <a:gd name="connsiteY29" fmla="*/ 1251869 h 2820894"/>
              <a:gd name="connsiteX30" fmla="*/ 266517 w 1340937"/>
              <a:gd name="connsiteY30" fmla="*/ 1190909 h 2820894"/>
              <a:gd name="connsiteX31" fmla="*/ 159837 w 1340937"/>
              <a:gd name="connsiteY31" fmla="*/ 1015649 h 2820894"/>
              <a:gd name="connsiteX32" fmla="*/ 83637 w 1340937"/>
              <a:gd name="connsiteY32" fmla="*/ 916589 h 2820894"/>
              <a:gd name="connsiteX33" fmla="*/ 0 w 1340937"/>
              <a:gd name="connsiteY33" fmla="*/ 550829 h 2820894"/>
              <a:gd name="connsiteX0" fmla="*/ 0 w 1340937"/>
              <a:gd name="connsiteY0" fmla="*/ 550829 h 2820894"/>
              <a:gd name="connsiteX1" fmla="*/ 145070 w 1340937"/>
              <a:gd name="connsiteY1" fmla="*/ 388837 h 2820894"/>
              <a:gd name="connsiteX2" fmla="*/ 277963 w 1340937"/>
              <a:gd name="connsiteY2" fmla="*/ 0 h 2820894"/>
              <a:gd name="connsiteX3" fmla="*/ 288595 w 1340937"/>
              <a:gd name="connsiteY3" fmla="*/ 240710 h 2820894"/>
              <a:gd name="connsiteX4" fmla="*/ 312420 w 1340937"/>
              <a:gd name="connsiteY4" fmla="*/ 575517 h 2820894"/>
              <a:gd name="connsiteX5" fmla="*/ 417336 w 1340937"/>
              <a:gd name="connsiteY5" fmla="*/ 729924 h 2820894"/>
              <a:gd name="connsiteX6" fmla="*/ 485733 w 1340937"/>
              <a:gd name="connsiteY6" fmla="*/ 870482 h 2820894"/>
              <a:gd name="connsiteX7" fmla="*/ 487513 w 1340937"/>
              <a:gd name="connsiteY7" fmla="*/ 1028366 h 2820894"/>
              <a:gd name="connsiteX8" fmla="*/ 654255 w 1340937"/>
              <a:gd name="connsiteY8" fmla="*/ 1322972 h 2820894"/>
              <a:gd name="connsiteX9" fmla="*/ 749239 w 1340937"/>
              <a:gd name="connsiteY9" fmla="*/ 1393380 h 2820894"/>
              <a:gd name="connsiteX10" fmla="*/ 935845 w 1340937"/>
              <a:gd name="connsiteY10" fmla="*/ 1462964 h 2820894"/>
              <a:gd name="connsiteX11" fmla="*/ 1067348 w 1340937"/>
              <a:gd name="connsiteY11" fmla="*/ 1671814 h 2820894"/>
              <a:gd name="connsiteX12" fmla="*/ 1113415 w 1340937"/>
              <a:gd name="connsiteY12" fmla="*/ 1942414 h 2820894"/>
              <a:gd name="connsiteX13" fmla="*/ 1119440 w 1340937"/>
              <a:gd name="connsiteY13" fmla="*/ 2062470 h 2820894"/>
              <a:gd name="connsiteX14" fmla="*/ 1202011 w 1340937"/>
              <a:gd name="connsiteY14" fmla="*/ 2178713 h 2820894"/>
              <a:gd name="connsiteX15" fmla="*/ 1238166 w 1340937"/>
              <a:gd name="connsiteY15" fmla="*/ 2330820 h 2820894"/>
              <a:gd name="connsiteX16" fmla="*/ 1322500 w 1340937"/>
              <a:gd name="connsiteY16" fmla="*/ 2404432 h 2820894"/>
              <a:gd name="connsiteX17" fmla="*/ 1340937 w 1340937"/>
              <a:gd name="connsiteY17" fmla="*/ 2547269 h 2820894"/>
              <a:gd name="connsiteX18" fmla="*/ 1330838 w 1340937"/>
              <a:gd name="connsiteY18" fmla="*/ 2745339 h 2820894"/>
              <a:gd name="connsiteX19" fmla="*/ 1238333 w 1340937"/>
              <a:gd name="connsiteY19" fmla="*/ 2820894 h 2820894"/>
              <a:gd name="connsiteX20" fmla="*/ 1145296 w 1340937"/>
              <a:gd name="connsiteY20" fmla="*/ 2788019 h 2820894"/>
              <a:gd name="connsiteX21" fmla="*/ 1086283 w 1340937"/>
              <a:gd name="connsiteY21" fmla="*/ 2762199 h 2820894"/>
              <a:gd name="connsiteX22" fmla="*/ 995025 w 1340937"/>
              <a:gd name="connsiteY22" fmla="*/ 2710121 h 2820894"/>
              <a:gd name="connsiteX23" fmla="*/ 966842 w 1340937"/>
              <a:gd name="connsiteY23" fmla="*/ 2691920 h 2820894"/>
              <a:gd name="connsiteX24" fmla="*/ 876117 w 1340937"/>
              <a:gd name="connsiteY24" fmla="*/ 2524409 h 2820894"/>
              <a:gd name="connsiteX25" fmla="*/ 761817 w 1340937"/>
              <a:gd name="connsiteY25" fmla="*/ 2394869 h 2820894"/>
              <a:gd name="connsiteX26" fmla="*/ 716097 w 1340937"/>
              <a:gd name="connsiteY26" fmla="*/ 2051969 h 2820894"/>
              <a:gd name="connsiteX27" fmla="*/ 571317 w 1340937"/>
              <a:gd name="connsiteY27" fmla="*/ 1899569 h 2820894"/>
              <a:gd name="connsiteX28" fmla="*/ 380817 w 1340937"/>
              <a:gd name="connsiteY28" fmla="*/ 1411889 h 2820894"/>
              <a:gd name="connsiteX29" fmla="*/ 357957 w 1340937"/>
              <a:gd name="connsiteY29" fmla="*/ 1297589 h 2820894"/>
              <a:gd name="connsiteX30" fmla="*/ 296997 w 1340937"/>
              <a:gd name="connsiteY30" fmla="*/ 1251869 h 2820894"/>
              <a:gd name="connsiteX31" fmla="*/ 266517 w 1340937"/>
              <a:gd name="connsiteY31" fmla="*/ 1190909 h 2820894"/>
              <a:gd name="connsiteX32" fmla="*/ 159837 w 1340937"/>
              <a:gd name="connsiteY32" fmla="*/ 1015649 h 2820894"/>
              <a:gd name="connsiteX33" fmla="*/ 83637 w 1340937"/>
              <a:gd name="connsiteY33" fmla="*/ 916589 h 2820894"/>
              <a:gd name="connsiteX34" fmla="*/ 0 w 1340937"/>
              <a:gd name="connsiteY34" fmla="*/ 550829 h 2820894"/>
              <a:gd name="connsiteX0" fmla="*/ 0 w 1340937"/>
              <a:gd name="connsiteY0" fmla="*/ 550829 h 2820894"/>
              <a:gd name="connsiteX1" fmla="*/ 145070 w 1340937"/>
              <a:gd name="connsiteY1" fmla="*/ 388837 h 2820894"/>
              <a:gd name="connsiteX2" fmla="*/ 277963 w 1340937"/>
              <a:gd name="connsiteY2" fmla="*/ 0 h 2820894"/>
              <a:gd name="connsiteX3" fmla="*/ 347068 w 1340937"/>
              <a:gd name="connsiteY3" fmla="*/ 436451 h 2820894"/>
              <a:gd name="connsiteX4" fmla="*/ 312420 w 1340937"/>
              <a:gd name="connsiteY4" fmla="*/ 575517 h 2820894"/>
              <a:gd name="connsiteX5" fmla="*/ 417336 w 1340937"/>
              <a:gd name="connsiteY5" fmla="*/ 729924 h 2820894"/>
              <a:gd name="connsiteX6" fmla="*/ 485733 w 1340937"/>
              <a:gd name="connsiteY6" fmla="*/ 870482 h 2820894"/>
              <a:gd name="connsiteX7" fmla="*/ 487513 w 1340937"/>
              <a:gd name="connsiteY7" fmla="*/ 1028366 h 2820894"/>
              <a:gd name="connsiteX8" fmla="*/ 654255 w 1340937"/>
              <a:gd name="connsiteY8" fmla="*/ 1322972 h 2820894"/>
              <a:gd name="connsiteX9" fmla="*/ 749239 w 1340937"/>
              <a:gd name="connsiteY9" fmla="*/ 1393380 h 2820894"/>
              <a:gd name="connsiteX10" fmla="*/ 935845 w 1340937"/>
              <a:gd name="connsiteY10" fmla="*/ 1462964 h 2820894"/>
              <a:gd name="connsiteX11" fmla="*/ 1067348 w 1340937"/>
              <a:gd name="connsiteY11" fmla="*/ 1671814 h 2820894"/>
              <a:gd name="connsiteX12" fmla="*/ 1113415 w 1340937"/>
              <a:gd name="connsiteY12" fmla="*/ 1942414 h 2820894"/>
              <a:gd name="connsiteX13" fmla="*/ 1119440 w 1340937"/>
              <a:gd name="connsiteY13" fmla="*/ 2062470 h 2820894"/>
              <a:gd name="connsiteX14" fmla="*/ 1202011 w 1340937"/>
              <a:gd name="connsiteY14" fmla="*/ 2178713 h 2820894"/>
              <a:gd name="connsiteX15" fmla="*/ 1238166 w 1340937"/>
              <a:gd name="connsiteY15" fmla="*/ 2330820 h 2820894"/>
              <a:gd name="connsiteX16" fmla="*/ 1322500 w 1340937"/>
              <a:gd name="connsiteY16" fmla="*/ 2404432 h 2820894"/>
              <a:gd name="connsiteX17" fmla="*/ 1340937 w 1340937"/>
              <a:gd name="connsiteY17" fmla="*/ 2547269 h 2820894"/>
              <a:gd name="connsiteX18" fmla="*/ 1330838 w 1340937"/>
              <a:gd name="connsiteY18" fmla="*/ 2745339 h 2820894"/>
              <a:gd name="connsiteX19" fmla="*/ 1238333 w 1340937"/>
              <a:gd name="connsiteY19" fmla="*/ 2820894 h 2820894"/>
              <a:gd name="connsiteX20" fmla="*/ 1145296 w 1340937"/>
              <a:gd name="connsiteY20" fmla="*/ 2788019 h 2820894"/>
              <a:gd name="connsiteX21" fmla="*/ 1086283 w 1340937"/>
              <a:gd name="connsiteY21" fmla="*/ 2762199 h 2820894"/>
              <a:gd name="connsiteX22" fmla="*/ 995025 w 1340937"/>
              <a:gd name="connsiteY22" fmla="*/ 2710121 h 2820894"/>
              <a:gd name="connsiteX23" fmla="*/ 966842 w 1340937"/>
              <a:gd name="connsiteY23" fmla="*/ 2691920 h 2820894"/>
              <a:gd name="connsiteX24" fmla="*/ 876117 w 1340937"/>
              <a:gd name="connsiteY24" fmla="*/ 2524409 h 2820894"/>
              <a:gd name="connsiteX25" fmla="*/ 761817 w 1340937"/>
              <a:gd name="connsiteY25" fmla="*/ 2394869 h 2820894"/>
              <a:gd name="connsiteX26" fmla="*/ 716097 w 1340937"/>
              <a:gd name="connsiteY26" fmla="*/ 2051969 h 2820894"/>
              <a:gd name="connsiteX27" fmla="*/ 571317 w 1340937"/>
              <a:gd name="connsiteY27" fmla="*/ 1899569 h 2820894"/>
              <a:gd name="connsiteX28" fmla="*/ 380817 w 1340937"/>
              <a:gd name="connsiteY28" fmla="*/ 1411889 h 2820894"/>
              <a:gd name="connsiteX29" fmla="*/ 357957 w 1340937"/>
              <a:gd name="connsiteY29" fmla="*/ 1297589 h 2820894"/>
              <a:gd name="connsiteX30" fmla="*/ 296997 w 1340937"/>
              <a:gd name="connsiteY30" fmla="*/ 1251869 h 2820894"/>
              <a:gd name="connsiteX31" fmla="*/ 266517 w 1340937"/>
              <a:gd name="connsiteY31" fmla="*/ 1190909 h 2820894"/>
              <a:gd name="connsiteX32" fmla="*/ 159837 w 1340937"/>
              <a:gd name="connsiteY32" fmla="*/ 1015649 h 2820894"/>
              <a:gd name="connsiteX33" fmla="*/ 83637 w 1340937"/>
              <a:gd name="connsiteY33" fmla="*/ 916589 h 2820894"/>
              <a:gd name="connsiteX34" fmla="*/ 0 w 1340937"/>
              <a:gd name="connsiteY34" fmla="*/ 550829 h 2820894"/>
              <a:gd name="connsiteX0" fmla="*/ 0 w 1340937"/>
              <a:gd name="connsiteY0" fmla="*/ 545538 h 2815603"/>
              <a:gd name="connsiteX1" fmla="*/ 145070 w 1340937"/>
              <a:gd name="connsiteY1" fmla="*/ 383546 h 2815603"/>
              <a:gd name="connsiteX2" fmla="*/ 254043 w 1340937"/>
              <a:gd name="connsiteY2" fmla="*/ 0 h 2815603"/>
              <a:gd name="connsiteX3" fmla="*/ 347068 w 1340937"/>
              <a:gd name="connsiteY3" fmla="*/ 431160 h 2815603"/>
              <a:gd name="connsiteX4" fmla="*/ 312420 w 1340937"/>
              <a:gd name="connsiteY4" fmla="*/ 570226 h 2815603"/>
              <a:gd name="connsiteX5" fmla="*/ 417336 w 1340937"/>
              <a:gd name="connsiteY5" fmla="*/ 724633 h 2815603"/>
              <a:gd name="connsiteX6" fmla="*/ 485733 w 1340937"/>
              <a:gd name="connsiteY6" fmla="*/ 865191 h 2815603"/>
              <a:gd name="connsiteX7" fmla="*/ 487513 w 1340937"/>
              <a:gd name="connsiteY7" fmla="*/ 1023075 h 2815603"/>
              <a:gd name="connsiteX8" fmla="*/ 654255 w 1340937"/>
              <a:gd name="connsiteY8" fmla="*/ 1317681 h 2815603"/>
              <a:gd name="connsiteX9" fmla="*/ 749239 w 1340937"/>
              <a:gd name="connsiteY9" fmla="*/ 1388089 h 2815603"/>
              <a:gd name="connsiteX10" fmla="*/ 935845 w 1340937"/>
              <a:gd name="connsiteY10" fmla="*/ 1457673 h 2815603"/>
              <a:gd name="connsiteX11" fmla="*/ 1067348 w 1340937"/>
              <a:gd name="connsiteY11" fmla="*/ 1666523 h 2815603"/>
              <a:gd name="connsiteX12" fmla="*/ 1113415 w 1340937"/>
              <a:gd name="connsiteY12" fmla="*/ 1937123 h 2815603"/>
              <a:gd name="connsiteX13" fmla="*/ 1119440 w 1340937"/>
              <a:gd name="connsiteY13" fmla="*/ 2057179 h 2815603"/>
              <a:gd name="connsiteX14" fmla="*/ 1202011 w 1340937"/>
              <a:gd name="connsiteY14" fmla="*/ 2173422 h 2815603"/>
              <a:gd name="connsiteX15" fmla="*/ 1238166 w 1340937"/>
              <a:gd name="connsiteY15" fmla="*/ 2325529 h 2815603"/>
              <a:gd name="connsiteX16" fmla="*/ 1322500 w 1340937"/>
              <a:gd name="connsiteY16" fmla="*/ 2399141 h 2815603"/>
              <a:gd name="connsiteX17" fmla="*/ 1340937 w 1340937"/>
              <a:gd name="connsiteY17" fmla="*/ 2541978 h 2815603"/>
              <a:gd name="connsiteX18" fmla="*/ 1330838 w 1340937"/>
              <a:gd name="connsiteY18" fmla="*/ 2740048 h 2815603"/>
              <a:gd name="connsiteX19" fmla="*/ 1238333 w 1340937"/>
              <a:gd name="connsiteY19" fmla="*/ 2815603 h 2815603"/>
              <a:gd name="connsiteX20" fmla="*/ 1145296 w 1340937"/>
              <a:gd name="connsiteY20" fmla="*/ 2782728 h 2815603"/>
              <a:gd name="connsiteX21" fmla="*/ 1086283 w 1340937"/>
              <a:gd name="connsiteY21" fmla="*/ 2756908 h 2815603"/>
              <a:gd name="connsiteX22" fmla="*/ 995025 w 1340937"/>
              <a:gd name="connsiteY22" fmla="*/ 2704830 h 2815603"/>
              <a:gd name="connsiteX23" fmla="*/ 966842 w 1340937"/>
              <a:gd name="connsiteY23" fmla="*/ 2686629 h 2815603"/>
              <a:gd name="connsiteX24" fmla="*/ 876117 w 1340937"/>
              <a:gd name="connsiteY24" fmla="*/ 2519118 h 2815603"/>
              <a:gd name="connsiteX25" fmla="*/ 761817 w 1340937"/>
              <a:gd name="connsiteY25" fmla="*/ 2389578 h 2815603"/>
              <a:gd name="connsiteX26" fmla="*/ 716097 w 1340937"/>
              <a:gd name="connsiteY26" fmla="*/ 2046678 h 2815603"/>
              <a:gd name="connsiteX27" fmla="*/ 571317 w 1340937"/>
              <a:gd name="connsiteY27" fmla="*/ 1894278 h 2815603"/>
              <a:gd name="connsiteX28" fmla="*/ 380817 w 1340937"/>
              <a:gd name="connsiteY28" fmla="*/ 1406598 h 2815603"/>
              <a:gd name="connsiteX29" fmla="*/ 357957 w 1340937"/>
              <a:gd name="connsiteY29" fmla="*/ 1292298 h 2815603"/>
              <a:gd name="connsiteX30" fmla="*/ 296997 w 1340937"/>
              <a:gd name="connsiteY30" fmla="*/ 1246578 h 2815603"/>
              <a:gd name="connsiteX31" fmla="*/ 266517 w 1340937"/>
              <a:gd name="connsiteY31" fmla="*/ 1185618 h 2815603"/>
              <a:gd name="connsiteX32" fmla="*/ 159837 w 1340937"/>
              <a:gd name="connsiteY32" fmla="*/ 1010358 h 2815603"/>
              <a:gd name="connsiteX33" fmla="*/ 83637 w 1340937"/>
              <a:gd name="connsiteY33" fmla="*/ 911298 h 2815603"/>
              <a:gd name="connsiteX34" fmla="*/ 0 w 1340937"/>
              <a:gd name="connsiteY34" fmla="*/ 545538 h 2815603"/>
              <a:gd name="connsiteX0" fmla="*/ 0 w 1340937"/>
              <a:gd name="connsiteY0" fmla="*/ 545538 h 2815603"/>
              <a:gd name="connsiteX1" fmla="*/ 145070 w 1340937"/>
              <a:gd name="connsiteY1" fmla="*/ 383546 h 2815603"/>
              <a:gd name="connsiteX2" fmla="*/ 254043 w 1340937"/>
              <a:gd name="connsiteY2" fmla="*/ 0 h 2815603"/>
              <a:gd name="connsiteX3" fmla="*/ 347068 w 1340937"/>
              <a:gd name="connsiteY3" fmla="*/ 431160 h 2815603"/>
              <a:gd name="connsiteX4" fmla="*/ 312420 w 1340937"/>
              <a:gd name="connsiteY4" fmla="*/ 570226 h 2815603"/>
              <a:gd name="connsiteX5" fmla="*/ 417336 w 1340937"/>
              <a:gd name="connsiteY5" fmla="*/ 724633 h 2815603"/>
              <a:gd name="connsiteX6" fmla="*/ 485733 w 1340937"/>
              <a:gd name="connsiteY6" fmla="*/ 865191 h 2815603"/>
              <a:gd name="connsiteX7" fmla="*/ 487513 w 1340937"/>
              <a:gd name="connsiteY7" fmla="*/ 1023075 h 2815603"/>
              <a:gd name="connsiteX8" fmla="*/ 654255 w 1340937"/>
              <a:gd name="connsiteY8" fmla="*/ 1317681 h 2815603"/>
              <a:gd name="connsiteX9" fmla="*/ 749239 w 1340937"/>
              <a:gd name="connsiteY9" fmla="*/ 1388089 h 2815603"/>
              <a:gd name="connsiteX10" fmla="*/ 935845 w 1340937"/>
              <a:gd name="connsiteY10" fmla="*/ 1457673 h 2815603"/>
              <a:gd name="connsiteX11" fmla="*/ 1067348 w 1340937"/>
              <a:gd name="connsiteY11" fmla="*/ 1666523 h 2815603"/>
              <a:gd name="connsiteX12" fmla="*/ 1113415 w 1340937"/>
              <a:gd name="connsiteY12" fmla="*/ 1937123 h 2815603"/>
              <a:gd name="connsiteX13" fmla="*/ 1119440 w 1340937"/>
              <a:gd name="connsiteY13" fmla="*/ 2057179 h 2815603"/>
              <a:gd name="connsiteX14" fmla="*/ 1202011 w 1340937"/>
              <a:gd name="connsiteY14" fmla="*/ 2173422 h 2815603"/>
              <a:gd name="connsiteX15" fmla="*/ 1238166 w 1340937"/>
              <a:gd name="connsiteY15" fmla="*/ 2325529 h 2815603"/>
              <a:gd name="connsiteX16" fmla="*/ 1322500 w 1340937"/>
              <a:gd name="connsiteY16" fmla="*/ 2399141 h 2815603"/>
              <a:gd name="connsiteX17" fmla="*/ 1340937 w 1340937"/>
              <a:gd name="connsiteY17" fmla="*/ 2541978 h 2815603"/>
              <a:gd name="connsiteX18" fmla="*/ 1330838 w 1340937"/>
              <a:gd name="connsiteY18" fmla="*/ 2740048 h 2815603"/>
              <a:gd name="connsiteX19" fmla="*/ 1238333 w 1340937"/>
              <a:gd name="connsiteY19" fmla="*/ 2815603 h 2815603"/>
              <a:gd name="connsiteX20" fmla="*/ 1145296 w 1340937"/>
              <a:gd name="connsiteY20" fmla="*/ 2782728 h 2815603"/>
              <a:gd name="connsiteX21" fmla="*/ 1086283 w 1340937"/>
              <a:gd name="connsiteY21" fmla="*/ 2756908 h 2815603"/>
              <a:gd name="connsiteX22" fmla="*/ 995025 w 1340937"/>
              <a:gd name="connsiteY22" fmla="*/ 2704830 h 2815603"/>
              <a:gd name="connsiteX23" fmla="*/ 966842 w 1340937"/>
              <a:gd name="connsiteY23" fmla="*/ 2686629 h 2815603"/>
              <a:gd name="connsiteX24" fmla="*/ 876117 w 1340937"/>
              <a:gd name="connsiteY24" fmla="*/ 2519118 h 2815603"/>
              <a:gd name="connsiteX25" fmla="*/ 761817 w 1340937"/>
              <a:gd name="connsiteY25" fmla="*/ 2389578 h 2815603"/>
              <a:gd name="connsiteX26" fmla="*/ 716097 w 1340937"/>
              <a:gd name="connsiteY26" fmla="*/ 2046678 h 2815603"/>
              <a:gd name="connsiteX27" fmla="*/ 571317 w 1340937"/>
              <a:gd name="connsiteY27" fmla="*/ 1894278 h 2815603"/>
              <a:gd name="connsiteX28" fmla="*/ 380817 w 1340937"/>
              <a:gd name="connsiteY28" fmla="*/ 1406598 h 2815603"/>
              <a:gd name="connsiteX29" fmla="*/ 357957 w 1340937"/>
              <a:gd name="connsiteY29" fmla="*/ 1292298 h 2815603"/>
              <a:gd name="connsiteX30" fmla="*/ 296997 w 1340937"/>
              <a:gd name="connsiteY30" fmla="*/ 1246578 h 2815603"/>
              <a:gd name="connsiteX31" fmla="*/ 266517 w 1340937"/>
              <a:gd name="connsiteY31" fmla="*/ 1185618 h 2815603"/>
              <a:gd name="connsiteX32" fmla="*/ 159837 w 1340937"/>
              <a:gd name="connsiteY32" fmla="*/ 1010358 h 2815603"/>
              <a:gd name="connsiteX33" fmla="*/ 83637 w 1340937"/>
              <a:gd name="connsiteY33" fmla="*/ 911298 h 2815603"/>
              <a:gd name="connsiteX34" fmla="*/ 0 w 1340937"/>
              <a:gd name="connsiteY34" fmla="*/ 545538 h 2815603"/>
              <a:gd name="connsiteX0" fmla="*/ 0 w 1340937"/>
              <a:gd name="connsiteY0" fmla="*/ 545538 h 2815603"/>
              <a:gd name="connsiteX1" fmla="*/ 145070 w 1340937"/>
              <a:gd name="connsiteY1" fmla="*/ 383546 h 2815603"/>
              <a:gd name="connsiteX2" fmla="*/ 254043 w 1340937"/>
              <a:gd name="connsiteY2" fmla="*/ 0 h 2815603"/>
              <a:gd name="connsiteX3" fmla="*/ 336437 w 1340937"/>
              <a:gd name="connsiteY3" fmla="*/ 452322 h 2815603"/>
              <a:gd name="connsiteX4" fmla="*/ 312420 w 1340937"/>
              <a:gd name="connsiteY4" fmla="*/ 570226 h 2815603"/>
              <a:gd name="connsiteX5" fmla="*/ 417336 w 1340937"/>
              <a:gd name="connsiteY5" fmla="*/ 724633 h 2815603"/>
              <a:gd name="connsiteX6" fmla="*/ 485733 w 1340937"/>
              <a:gd name="connsiteY6" fmla="*/ 865191 h 2815603"/>
              <a:gd name="connsiteX7" fmla="*/ 487513 w 1340937"/>
              <a:gd name="connsiteY7" fmla="*/ 1023075 h 2815603"/>
              <a:gd name="connsiteX8" fmla="*/ 654255 w 1340937"/>
              <a:gd name="connsiteY8" fmla="*/ 1317681 h 2815603"/>
              <a:gd name="connsiteX9" fmla="*/ 749239 w 1340937"/>
              <a:gd name="connsiteY9" fmla="*/ 1388089 h 2815603"/>
              <a:gd name="connsiteX10" fmla="*/ 935845 w 1340937"/>
              <a:gd name="connsiteY10" fmla="*/ 1457673 h 2815603"/>
              <a:gd name="connsiteX11" fmla="*/ 1067348 w 1340937"/>
              <a:gd name="connsiteY11" fmla="*/ 1666523 h 2815603"/>
              <a:gd name="connsiteX12" fmla="*/ 1113415 w 1340937"/>
              <a:gd name="connsiteY12" fmla="*/ 1937123 h 2815603"/>
              <a:gd name="connsiteX13" fmla="*/ 1119440 w 1340937"/>
              <a:gd name="connsiteY13" fmla="*/ 2057179 h 2815603"/>
              <a:gd name="connsiteX14" fmla="*/ 1202011 w 1340937"/>
              <a:gd name="connsiteY14" fmla="*/ 2173422 h 2815603"/>
              <a:gd name="connsiteX15" fmla="*/ 1238166 w 1340937"/>
              <a:gd name="connsiteY15" fmla="*/ 2325529 h 2815603"/>
              <a:gd name="connsiteX16" fmla="*/ 1322500 w 1340937"/>
              <a:gd name="connsiteY16" fmla="*/ 2399141 h 2815603"/>
              <a:gd name="connsiteX17" fmla="*/ 1340937 w 1340937"/>
              <a:gd name="connsiteY17" fmla="*/ 2541978 h 2815603"/>
              <a:gd name="connsiteX18" fmla="*/ 1330838 w 1340937"/>
              <a:gd name="connsiteY18" fmla="*/ 2740048 h 2815603"/>
              <a:gd name="connsiteX19" fmla="*/ 1238333 w 1340937"/>
              <a:gd name="connsiteY19" fmla="*/ 2815603 h 2815603"/>
              <a:gd name="connsiteX20" fmla="*/ 1145296 w 1340937"/>
              <a:gd name="connsiteY20" fmla="*/ 2782728 h 2815603"/>
              <a:gd name="connsiteX21" fmla="*/ 1086283 w 1340937"/>
              <a:gd name="connsiteY21" fmla="*/ 2756908 h 2815603"/>
              <a:gd name="connsiteX22" fmla="*/ 995025 w 1340937"/>
              <a:gd name="connsiteY22" fmla="*/ 2704830 h 2815603"/>
              <a:gd name="connsiteX23" fmla="*/ 966842 w 1340937"/>
              <a:gd name="connsiteY23" fmla="*/ 2686629 h 2815603"/>
              <a:gd name="connsiteX24" fmla="*/ 876117 w 1340937"/>
              <a:gd name="connsiteY24" fmla="*/ 2519118 h 2815603"/>
              <a:gd name="connsiteX25" fmla="*/ 761817 w 1340937"/>
              <a:gd name="connsiteY25" fmla="*/ 2389578 h 2815603"/>
              <a:gd name="connsiteX26" fmla="*/ 716097 w 1340937"/>
              <a:gd name="connsiteY26" fmla="*/ 2046678 h 2815603"/>
              <a:gd name="connsiteX27" fmla="*/ 571317 w 1340937"/>
              <a:gd name="connsiteY27" fmla="*/ 1894278 h 2815603"/>
              <a:gd name="connsiteX28" fmla="*/ 380817 w 1340937"/>
              <a:gd name="connsiteY28" fmla="*/ 1406598 h 2815603"/>
              <a:gd name="connsiteX29" fmla="*/ 357957 w 1340937"/>
              <a:gd name="connsiteY29" fmla="*/ 1292298 h 2815603"/>
              <a:gd name="connsiteX30" fmla="*/ 296997 w 1340937"/>
              <a:gd name="connsiteY30" fmla="*/ 1246578 h 2815603"/>
              <a:gd name="connsiteX31" fmla="*/ 266517 w 1340937"/>
              <a:gd name="connsiteY31" fmla="*/ 1185618 h 2815603"/>
              <a:gd name="connsiteX32" fmla="*/ 159837 w 1340937"/>
              <a:gd name="connsiteY32" fmla="*/ 1010358 h 2815603"/>
              <a:gd name="connsiteX33" fmla="*/ 83637 w 1340937"/>
              <a:gd name="connsiteY33" fmla="*/ 911298 h 2815603"/>
              <a:gd name="connsiteX34" fmla="*/ 0 w 1340937"/>
              <a:gd name="connsiteY34" fmla="*/ 545538 h 2815603"/>
              <a:gd name="connsiteX0" fmla="*/ 0 w 1340937"/>
              <a:gd name="connsiteY0" fmla="*/ 545538 h 2815603"/>
              <a:gd name="connsiteX1" fmla="*/ 145070 w 1340937"/>
              <a:gd name="connsiteY1" fmla="*/ 383546 h 2815603"/>
              <a:gd name="connsiteX2" fmla="*/ 254043 w 1340937"/>
              <a:gd name="connsiteY2" fmla="*/ 0 h 2815603"/>
              <a:gd name="connsiteX3" fmla="*/ 336437 w 1340937"/>
              <a:gd name="connsiteY3" fmla="*/ 452322 h 2815603"/>
              <a:gd name="connsiteX4" fmla="*/ 312420 w 1340937"/>
              <a:gd name="connsiteY4" fmla="*/ 570226 h 2815603"/>
              <a:gd name="connsiteX5" fmla="*/ 409362 w 1340937"/>
              <a:gd name="connsiteY5" fmla="*/ 737858 h 2815603"/>
              <a:gd name="connsiteX6" fmla="*/ 485733 w 1340937"/>
              <a:gd name="connsiteY6" fmla="*/ 865191 h 2815603"/>
              <a:gd name="connsiteX7" fmla="*/ 487513 w 1340937"/>
              <a:gd name="connsiteY7" fmla="*/ 1023075 h 2815603"/>
              <a:gd name="connsiteX8" fmla="*/ 654255 w 1340937"/>
              <a:gd name="connsiteY8" fmla="*/ 1317681 h 2815603"/>
              <a:gd name="connsiteX9" fmla="*/ 749239 w 1340937"/>
              <a:gd name="connsiteY9" fmla="*/ 1388089 h 2815603"/>
              <a:gd name="connsiteX10" fmla="*/ 935845 w 1340937"/>
              <a:gd name="connsiteY10" fmla="*/ 1457673 h 2815603"/>
              <a:gd name="connsiteX11" fmla="*/ 1067348 w 1340937"/>
              <a:gd name="connsiteY11" fmla="*/ 1666523 h 2815603"/>
              <a:gd name="connsiteX12" fmla="*/ 1113415 w 1340937"/>
              <a:gd name="connsiteY12" fmla="*/ 1937123 h 2815603"/>
              <a:gd name="connsiteX13" fmla="*/ 1119440 w 1340937"/>
              <a:gd name="connsiteY13" fmla="*/ 2057179 h 2815603"/>
              <a:gd name="connsiteX14" fmla="*/ 1202011 w 1340937"/>
              <a:gd name="connsiteY14" fmla="*/ 2173422 h 2815603"/>
              <a:gd name="connsiteX15" fmla="*/ 1238166 w 1340937"/>
              <a:gd name="connsiteY15" fmla="*/ 2325529 h 2815603"/>
              <a:gd name="connsiteX16" fmla="*/ 1322500 w 1340937"/>
              <a:gd name="connsiteY16" fmla="*/ 2399141 h 2815603"/>
              <a:gd name="connsiteX17" fmla="*/ 1340937 w 1340937"/>
              <a:gd name="connsiteY17" fmla="*/ 2541978 h 2815603"/>
              <a:gd name="connsiteX18" fmla="*/ 1330838 w 1340937"/>
              <a:gd name="connsiteY18" fmla="*/ 2740048 h 2815603"/>
              <a:gd name="connsiteX19" fmla="*/ 1238333 w 1340937"/>
              <a:gd name="connsiteY19" fmla="*/ 2815603 h 2815603"/>
              <a:gd name="connsiteX20" fmla="*/ 1145296 w 1340937"/>
              <a:gd name="connsiteY20" fmla="*/ 2782728 h 2815603"/>
              <a:gd name="connsiteX21" fmla="*/ 1086283 w 1340937"/>
              <a:gd name="connsiteY21" fmla="*/ 2756908 h 2815603"/>
              <a:gd name="connsiteX22" fmla="*/ 995025 w 1340937"/>
              <a:gd name="connsiteY22" fmla="*/ 2704830 h 2815603"/>
              <a:gd name="connsiteX23" fmla="*/ 966842 w 1340937"/>
              <a:gd name="connsiteY23" fmla="*/ 2686629 h 2815603"/>
              <a:gd name="connsiteX24" fmla="*/ 876117 w 1340937"/>
              <a:gd name="connsiteY24" fmla="*/ 2519118 h 2815603"/>
              <a:gd name="connsiteX25" fmla="*/ 761817 w 1340937"/>
              <a:gd name="connsiteY25" fmla="*/ 2389578 h 2815603"/>
              <a:gd name="connsiteX26" fmla="*/ 716097 w 1340937"/>
              <a:gd name="connsiteY26" fmla="*/ 2046678 h 2815603"/>
              <a:gd name="connsiteX27" fmla="*/ 571317 w 1340937"/>
              <a:gd name="connsiteY27" fmla="*/ 1894278 h 2815603"/>
              <a:gd name="connsiteX28" fmla="*/ 380817 w 1340937"/>
              <a:gd name="connsiteY28" fmla="*/ 1406598 h 2815603"/>
              <a:gd name="connsiteX29" fmla="*/ 357957 w 1340937"/>
              <a:gd name="connsiteY29" fmla="*/ 1292298 h 2815603"/>
              <a:gd name="connsiteX30" fmla="*/ 296997 w 1340937"/>
              <a:gd name="connsiteY30" fmla="*/ 1246578 h 2815603"/>
              <a:gd name="connsiteX31" fmla="*/ 266517 w 1340937"/>
              <a:gd name="connsiteY31" fmla="*/ 1185618 h 2815603"/>
              <a:gd name="connsiteX32" fmla="*/ 159837 w 1340937"/>
              <a:gd name="connsiteY32" fmla="*/ 1010358 h 2815603"/>
              <a:gd name="connsiteX33" fmla="*/ 83637 w 1340937"/>
              <a:gd name="connsiteY33" fmla="*/ 911298 h 2815603"/>
              <a:gd name="connsiteX34" fmla="*/ 0 w 1340937"/>
              <a:gd name="connsiteY34" fmla="*/ 545538 h 2815603"/>
              <a:gd name="connsiteX0" fmla="*/ 0 w 1340937"/>
              <a:gd name="connsiteY0" fmla="*/ 545538 h 2815603"/>
              <a:gd name="connsiteX1" fmla="*/ 145070 w 1340937"/>
              <a:gd name="connsiteY1" fmla="*/ 383546 h 2815603"/>
              <a:gd name="connsiteX2" fmla="*/ 254043 w 1340937"/>
              <a:gd name="connsiteY2" fmla="*/ 0 h 2815603"/>
              <a:gd name="connsiteX3" fmla="*/ 336437 w 1340937"/>
              <a:gd name="connsiteY3" fmla="*/ 452322 h 2815603"/>
              <a:gd name="connsiteX4" fmla="*/ 312420 w 1340937"/>
              <a:gd name="connsiteY4" fmla="*/ 570226 h 2815603"/>
              <a:gd name="connsiteX5" fmla="*/ 409362 w 1340937"/>
              <a:gd name="connsiteY5" fmla="*/ 737858 h 2815603"/>
              <a:gd name="connsiteX6" fmla="*/ 485733 w 1340937"/>
              <a:gd name="connsiteY6" fmla="*/ 865191 h 2815603"/>
              <a:gd name="connsiteX7" fmla="*/ 487513 w 1340937"/>
              <a:gd name="connsiteY7" fmla="*/ 1023075 h 2815603"/>
              <a:gd name="connsiteX8" fmla="*/ 654255 w 1340937"/>
              <a:gd name="connsiteY8" fmla="*/ 1317681 h 2815603"/>
              <a:gd name="connsiteX9" fmla="*/ 749239 w 1340937"/>
              <a:gd name="connsiteY9" fmla="*/ 1388089 h 2815603"/>
              <a:gd name="connsiteX10" fmla="*/ 930529 w 1340937"/>
              <a:gd name="connsiteY10" fmla="*/ 1473544 h 2815603"/>
              <a:gd name="connsiteX11" fmla="*/ 1067348 w 1340937"/>
              <a:gd name="connsiteY11" fmla="*/ 1666523 h 2815603"/>
              <a:gd name="connsiteX12" fmla="*/ 1113415 w 1340937"/>
              <a:gd name="connsiteY12" fmla="*/ 1937123 h 2815603"/>
              <a:gd name="connsiteX13" fmla="*/ 1119440 w 1340937"/>
              <a:gd name="connsiteY13" fmla="*/ 2057179 h 2815603"/>
              <a:gd name="connsiteX14" fmla="*/ 1202011 w 1340937"/>
              <a:gd name="connsiteY14" fmla="*/ 2173422 h 2815603"/>
              <a:gd name="connsiteX15" fmla="*/ 1238166 w 1340937"/>
              <a:gd name="connsiteY15" fmla="*/ 2325529 h 2815603"/>
              <a:gd name="connsiteX16" fmla="*/ 1322500 w 1340937"/>
              <a:gd name="connsiteY16" fmla="*/ 2399141 h 2815603"/>
              <a:gd name="connsiteX17" fmla="*/ 1340937 w 1340937"/>
              <a:gd name="connsiteY17" fmla="*/ 2541978 h 2815603"/>
              <a:gd name="connsiteX18" fmla="*/ 1330838 w 1340937"/>
              <a:gd name="connsiteY18" fmla="*/ 2740048 h 2815603"/>
              <a:gd name="connsiteX19" fmla="*/ 1238333 w 1340937"/>
              <a:gd name="connsiteY19" fmla="*/ 2815603 h 2815603"/>
              <a:gd name="connsiteX20" fmla="*/ 1145296 w 1340937"/>
              <a:gd name="connsiteY20" fmla="*/ 2782728 h 2815603"/>
              <a:gd name="connsiteX21" fmla="*/ 1086283 w 1340937"/>
              <a:gd name="connsiteY21" fmla="*/ 2756908 h 2815603"/>
              <a:gd name="connsiteX22" fmla="*/ 995025 w 1340937"/>
              <a:gd name="connsiteY22" fmla="*/ 2704830 h 2815603"/>
              <a:gd name="connsiteX23" fmla="*/ 966842 w 1340937"/>
              <a:gd name="connsiteY23" fmla="*/ 2686629 h 2815603"/>
              <a:gd name="connsiteX24" fmla="*/ 876117 w 1340937"/>
              <a:gd name="connsiteY24" fmla="*/ 2519118 h 2815603"/>
              <a:gd name="connsiteX25" fmla="*/ 761817 w 1340937"/>
              <a:gd name="connsiteY25" fmla="*/ 2389578 h 2815603"/>
              <a:gd name="connsiteX26" fmla="*/ 716097 w 1340937"/>
              <a:gd name="connsiteY26" fmla="*/ 2046678 h 2815603"/>
              <a:gd name="connsiteX27" fmla="*/ 571317 w 1340937"/>
              <a:gd name="connsiteY27" fmla="*/ 1894278 h 2815603"/>
              <a:gd name="connsiteX28" fmla="*/ 380817 w 1340937"/>
              <a:gd name="connsiteY28" fmla="*/ 1406598 h 2815603"/>
              <a:gd name="connsiteX29" fmla="*/ 357957 w 1340937"/>
              <a:gd name="connsiteY29" fmla="*/ 1292298 h 2815603"/>
              <a:gd name="connsiteX30" fmla="*/ 296997 w 1340937"/>
              <a:gd name="connsiteY30" fmla="*/ 1246578 h 2815603"/>
              <a:gd name="connsiteX31" fmla="*/ 266517 w 1340937"/>
              <a:gd name="connsiteY31" fmla="*/ 1185618 h 2815603"/>
              <a:gd name="connsiteX32" fmla="*/ 159837 w 1340937"/>
              <a:gd name="connsiteY32" fmla="*/ 1010358 h 2815603"/>
              <a:gd name="connsiteX33" fmla="*/ 83637 w 1340937"/>
              <a:gd name="connsiteY33" fmla="*/ 911298 h 2815603"/>
              <a:gd name="connsiteX34" fmla="*/ 0 w 1340937"/>
              <a:gd name="connsiteY34" fmla="*/ 545538 h 2815603"/>
              <a:gd name="connsiteX0" fmla="*/ 0 w 1340937"/>
              <a:gd name="connsiteY0" fmla="*/ 545538 h 2815603"/>
              <a:gd name="connsiteX1" fmla="*/ 145070 w 1340937"/>
              <a:gd name="connsiteY1" fmla="*/ 383546 h 2815603"/>
              <a:gd name="connsiteX2" fmla="*/ 254043 w 1340937"/>
              <a:gd name="connsiteY2" fmla="*/ 0 h 2815603"/>
              <a:gd name="connsiteX3" fmla="*/ 336437 w 1340937"/>
              <a:gd name="connsiteY3" fmla="*/ 452322 h 2815603"/>
              <a:gd name="connsiteX4" fmla="*/ 312420 w 1340937"/>
              <a:gd name="connsiteY4" fmla="*/ 570226 h 2815603"/>
              <a:gd name="connsiteX5" fmla="*/ 409362 w 1340937"/>
              <a:gd name="connsiteY5" fmla="*/ 737858 h 2815603"/>
              <a:gd name="connsiteX6" fmla="*/ 485733 w 1340937"/>
              <a:gd name="connsiteY6" fmla="*/ 865191 h 2815603"/>
              <a:gd name="connsiteX7" fmla="*/ 487513 w 1340937"/>
              <a:gd name="connsiteY7" fmla="*/ 1023075 h 2815603"/>
              <a:gd name="connsiteX8" fmla="*/ 654255 w 1340937"/>
              <a:gd name="connsiteY8" fmla="*/ 1317681 h 2815603"/>
              <a:gd name="connsiteX9" fmla="*/ 749239 w 1340937"/>
              <a:gd name="connsiteY9" fmla="*/ 1388089 h 2815603"/>
              <a:gd name="connsiteX10" fmla="*/ 930529 w 1340937"/>
              <a:gd name="connsiteY10" fmla="*/ 1473544 h 2815603"/>
              <a:gd name="connsiteX11" fmla="*/ 1067348 w 1340937"/>
              <a:gd name="connsiteY11" fmla="*/ 1666523 h 2815603"/>
              <a:gd name="connsiteX12" fmla="*/ 1113415 w 1340937"/>
              <a:gd name="connsiteY12" fmla="*/ 1937123 h 2815603"/>
              <a:gd name="connsiteX13" fmla="*/ 1119440 w 1340937"/>
              <a:gd name="connsiteY13" fmla="*/ 2057179 h 2815603"/>
              <a:gd name="connsiteX14" fmla="*/ 1202011 w 1340937"/>
              <a:gd name="connsiteY14" fmla="*/ 2173422 h 2815603"/>
              <a:gd name="connsiteX15" fmla="*/ 1238166 w 1340937"/>
              <a:gd name="connsiteY15" fmla="*/ 2325529 h 2815603"/>
              <a:gd name="connsiteX16" fmla="*/ 1322500 w 1340937"/>
              <a:gd name="connsiteY16" fmla="*/ 2399141 h 2815603"/>
              <a:gd name="connsiteX17" fmla="*/ 1340937 w 1340937"/>
              <a:gd name="connsiteY17" fmla="*/ 2541978 h 2815603"/>
              <a:gd name="connsiteX18" fmla="*/ 1330838 w 1340937"/>
              <a:gd name="connsiteY18" fmla="*/ 2740048 h 2815603"/>
              <a:gd name="connsiteX19" fmla="*/ 1238333 w 1340937"/>
              <a:gd name="connsiteY19" fmla="*/ 2815603 h 2815603"/>
              <a:gd name="connsiteX20" fmla="*/ 1145296 w 1340937"/>
              <a:gd name="connsiteY20" fmla="*/ 2782728 h 2815603"/>
              <a:gd name="connsiteX21" fmla="*/ 1086283 w 1340937"/>
              <a:gd name="connsiteY21" fmla="*/ 2756908 h 2815603"/>
              <a:gd name="connsiteX22" fmla="*/ 995025 w 1340937"/>
              <a:gd name="connsiteY22" fmla="*/ 2704830 h 2815603"/>
              <a:gd name="connsiteX23" fmla="*/ 966842 w 1340937"/>
              <a:gd name="connsiteY23" fmla="*/ 2686629 h 2815603"/>
              <a:gd name="connsiteX24" fmla="*/ 876117 w 1340937"/>
              <a:gd name="connsiteY24" fmla="*/ 2519118 h 2815603"/>
              <a:gd name="connsiteX25" fmla="*/ 761817 w 1340937"/>
              <a:gd name="connsiteY25" fmla="*/ 2389578 h 2815603"/>
              <a:gd name="connsiteX26" fmla="*/ 716097 w 1340937"/>
              <a:gd name="connsiteY26" fmla="*/ 2046678 h 2815603"/>
              <a:gd name="connsiteX27" fmla="*/ 571317 w 1340937"/>
              <a:gd name="connsiteY27" fmla="*/ 1894278 h 2815603"/>
              <a:gd name="connsiteX28" fmla="*/ 380817 w 1340937"/>
              <a:gd name="connsiteY28" fmla="*/ 1406598 h 2815603"/>
              <a:gd name="connsiteX29" fmla="*/ 357957 w 1340937"/>
              <a:gd name="connsiteY29" fmla="*/ 1292298 h 2815603"/>
              <a:gd name="connsiteX30" fmla="*/ 296997 w 1340937"/>
              <a:gd name="connsiteY30" fmla="*/ 1246578 h 2815603"/>
              <a:gd name="connsiteX31" fmla="*/ 266517 w 1340937"/>
              <a:gd name="connsiteY31" fmla="*/ 1185618 h 2815603"/>
              <a:gd name="connsiteX32" fmla="*/ 159837 w 1340937"/>
              <a:gd name="connsiteY32" fmla="*/ 1010358 h 2815603"/>
              <a:gd name="connsiteX33" fmla="*/ 83637 w 1340937"/>
              <a:gd name="connsiteY33" fmla="*/ 911298 h 2815603"/>
              <a:gd name="connsiteX34" fmla="*/ 0 w 1340937"/>
              <a:gd name="connsiteY34" fmla="*/ 545538 h 2815603"/>
              <a:gd name="connsiteX0" fmla="*/ 0 w 1340937"/>
              <a:gd name="connsiteY0" fmla="*/ 545538 h 2815603"/>
              <a:gd name="connsiteX1" fmla="*/ 145070 w 1340937"/>
              <a:gd name="connsiteY1" fmla="*/ 383546 h 2815603"/>
              <a:gd name="connsiteX2" fmla="*/ 254043 w 1340937"/>
              <a:gd name="connsiteY2" fmla="*/ 0 h 2815603"/>
              <a:gd name="connsiteX3" fmla="*/ 336437 w 1340937"/>
              <a:gd name="connsiteY3" fmla="*/ 452322 h 2815603"/>
              <a:gd name="connsiteX4" fmla="*/ 312420 w 1340937"/>
              <a:gd name="connsiteY4" fmla="*/ 570226 h 2815603"/>
              <a:gd name="connsiteX5" fmla="*/ 409362 w 1340937"/>
              <a:gd name="connsiteY5" fmla="*/ 737858 h 2815603"/>
              <a:gd name="connsiteX6" fmla="*/ 485733 w 1340937"/>
              <a:gd name="connsiteY6" fmla="*/ 865191 h 2815603"/>
              <a:gd name="connsiteX7" fmla="*/ 487513 w 1340937"/>
              <a:gd name="connsiteY7" fmla="*/ 1023075 h 2815603"/>
              <a:gd name="connsiteX8" fmla="*/ 654255 w 1340937"/>
              <a:gd name="connsiteY8" fmla="*/ 1317681 h 2815603"/>
              <a:gd name="connsiteX9" fmla="*/ 749239 w 1340937"/>
              <a:gd name="connsiteY9" fmla="*/ 1388089 h 2815603"/>
              <a:gd name="connsiteX10" fmla="*/ 930529 w 1340937"/>
              <a:gd name="connsiteY10" fmla="*/ 1473544 h 2815603"/>
              <a:gd name="connsiteX11" fmla="*/ 1056717 w 1340937"/>
              <a:gd name="connsiteY11" fmla="*/ 1658587 h 2815603"/>
              <a:gd name="connsiteX12" fmla="*/ 1113415 w 1340937"/>
              <a:gd name="connsiteY12" fmla="*/ 1937123 h 2815603"/>
              <a:gd name="connsiteX13" fmla="*/ 1119440 w 1340937"/>
              <a:gd name="connsiteY13" fmla="*/ 2057179 h 2815603"/>
              <a:gd name="connsiteX14" fmla="*/ 1202011 w 1340937"/>
              <a:gd name="connsiteY14" fmla="*/ 2173422 h 2815603"/>
              <a:gd name="connsiteX15" fmla="*/ 1238166 w 1340937"/>
              <a:gd name="connsiteY15" fmla="*/ 2325529 h 2815603"/>
              <a:gd name="connsiteX16" fmla="*/ 1322500 w 1340937"/>
              <a:gd name="connsiteY16" fmla="*/ 2399141 h 2815603"/>
              <a:gd name="connsiteX17" fmla="*/ 1340937 w 1340937"/>
              <a:gd name="connsiteY17" fmla="*/ 2541978 h 2815603"/>
              <a:gd name="connsiteX18" fmla="*/ 1330838 w 1340937"/>
              <a:gd name="connsiteY18" fmla="*/ 2740048 h 2815603"/>
              <a:gd name="connsiteX19" fmla="*/ 1238333 w 1340937"/>
              <a:gd name="connsiteY19" fmla="*/ 2815603 h 2815603"/>
              <a:gd name="connsiteX20" fmla="*/ 1145296 w 1340937"/>
              <a:gd name="connsiteY20" fmla="*/ 2782728 h 2815603"/>
              <a:gd name="connsiteX21" fmla="*/ 1086283 w 1340937"/>
              <a:gd name="connsiteY21" fmla="*/ 2756908 h 2815603"/>
              <a:gd name="connsiteX22" fmla="*/ 995025 w 1340937"/>
              <a:gd name="connsiteY22" fmla="*/ 2704830 h 2815603"/>
              <a:gd name="connsiteX23" fmla="*/ 966842 w 1340937"/>
              <a:gd name="connsiteY23" fmla="*/ 2686629 h 2815603"/>
              <a:gd name="connsiteX24" fmla="*/ 876117 w 1340937"/>
              <a:gd name="connsiteY24" fmla="*/ 2519118 h 2815603"/>
              <a:gd name="connsiteX25" fmla="*/ 761817 w 1340937"/>
              <a:gd name="connsiteY25" fmla="*/ 2389578 h 2815603"/>
              <a:gd name="connsiteX26" fmla="*/ 716097 w 1340937"/>
              <a:gd name="connsiteY26" fmla="*/ 2046678 h 2815603"/>
              <a:gd name="connsiteX27" fmla="*/ 571317 w 1340937"/>
              <a:gd name="connsiteY27" fmla="*/ 1894278 h 2815603"/>
              <a:gd name="connsiteX28" fmla="*/ 380817 w 1340937"/>
              <a:gd name="connsiteY28" fmla="*/ 1406598 h 2815603"/>
              <a:gd name="connsiteX29" fmla="*/ 357957 w 1340937"/>
              <a:gd name="connsiteY29" fmla="*/ 1292298 h 2815603"/>
              <a:gd name="connsiteX30" fmla="*/ 296997 w 1340937"/>
              <a:gd name="connsiteY30" fmla="*/ 1246578 h 2815603"/>
              <a:gd name="connsiteX31" fmla="*/ 266517 w 1340937"/>
              <a:gd name="connsiteY31" fmla="*/ 1185618 h 2815603"/>
              <a:gd name="connsiteX32" fmla="*/ 159837 w 1340937"/>
              <a:gd name="connsiteY32" fmla="*/ 1010358 h 2815603"/>
              <a:gd name="connsiteX33" fmla="*/ 83637 w 1340937"/>
              <a:gd name="connsiteY33" fmla="*/ 911298 h 2815603"/>
              <a:gd name="connsiteX34" fmla="*/ 0 w 1340937"/>
              <a:gd name="connsiteY34" fmla="*/ 545538 h 2815603"/>
              <a:gd name="connsiteX0" fmla="*/ 0 w 1330838"/>
              <a:gd name="connsiteY0" fmla="*/ 545538 h 2815603"/>
              <a:gd name="connsiteX1" fmla="*/ 145070 w 1330838"/>
              <a:gd name="connsiteY1" fmla="*/ 383546 h 2815603"/>
              <a:gd name="connsiteX2" fmla="*/ 254043 w 1330838"/>
              <a:gd name="connsiteY2" fmla="*/ 0 h 2815603"/>
              <a:gd name="connsiteX3" fmla="*/ 336437 w 1330838"/>
              <a:gd name="connsiteY3" fmla="*/ 452322 h 2815603"/>
              <a:gd name="connsiteX4" fmla="*/ 312420 w 1330838"/>
              <a:gd name="connsiteY4" fmla="*/ 570226 h 2815603"/>
              <a:gd name="connsiteX5" fmla="*/ 409362 w 1330838"/>
              <a:gd name="connsiteY5" fmla="*/ 737858 h 2815603"/>
              <a:gd name="connsiteX6" fmla="*/ 485733 w 1330838"/>
              <a:gd name="connsiteY6" fmla="*/ 865191 h 2815603"/>
              <a:gd name="connsiteX7" fmla="*/ 487513 w 1330838"/>
              <a:gd name="connsiteY7" fmla="*/ 1023075 h 2815603"/>
              <a:gd name="connsiteX8" fmla="*/ 654255 w 1330838"/>
              <a:gd name="connsiteY8" fmla="*/ 1317681 h 2815603"/>
              <a:gd name="connsiteX9" fmla="*/ 749239 w 1330838"/>
              <a:gd name="connsiteY9" fmla="*/ 1388089 h 2815603"/>
              <a:gd name="connsiteX10" fmla="*/ 930529 w 1330838"/>
              <a:gd name="connsiteY10" fmla="*/ 1473544 h 2815603"/>
              <a:gd name="connsiteX11" fmla="*/ 1056717 w 1330838"/>
              <a:gd name="connsiteY11" fmla="*/ 1658587 h 2815603"/>
              <a:gd name="connsiteX12" fmla="*/ 1113415 w 1330838"/>
              <a:gd name="connsiteY12" fmla="*/ 1937123 h 2815603"/>
              <a:gd name="connsiteX13" fmla="*/ 1119440 w 1330838"/>
              <a:gd name="connsiteY13" fmla="*/ 2057179 h 2815603"/>
              <a:gd name="connsiteX14" fmla="*/ 1202011 w 1330838"/>
              <a:gd name="connsiteY14" fmla="*/ 2173422 h 2815603"/>
              <a:gd name="connsiteX15" fmla="*/ 1238166 w 1330838"/>
              <a:gd name="connsiteY15" fmla="*/ 2325529 h 2815603"/>
              <a:gd name="connsiteX16" fmla="*/ 1322500 w 1330838"/>
              <a:gd name="connsiteY16" fmla="*/ 2399141 h 2815603"/>
              <a:gd name="connsiteX17" fmla="*/ 1324990 w 1330838"/>
              <a:gd name="connsiteY17" fmla="*/ 2539333 h 2815603"/>
              <a:gd name="connsiteX18" fmla="*/ 1330838 w 1330838"/>
              <a:gd name="connsiteY18" fmla="*/ 2740048 h 2815603"/>
              <a:gd name="connsiteX19" fmla="*/ 1238333 w 1330838"/>
              <a:gd name="connsiteY19" fmla="*/ 2815603 h 2815603"/>
              <a:gd name="connsiteX20" fmla="*/ 1145296 w 1330838"/>
              <a:gd name="connsiteY20" fmla="*/ 2782728 h 2815603"/>
              <a:gd name="connsiteX21" fmla="*/ 1086283 w 1330838"/>
              <a:gd name="connsiteY21" fmla="*/ 2756908 h 2815603"/>
              <a:gd name="connsiteX22" fmla="*/ 995025 w 1330838"/>
              <a:gd name="connsiteY22" fmla="*/ 2704830 h 2815603"/>
              <a:gd name="connsiteX23" fmla="*/ 966842 w 1330838"/>
              <a:gd name="connsiteY23" fmla="*/ 2686629 h 2815603"/>
              <a:gd name="connsiteX24" fmla="*/ 876117 w 1330838"/>
              <a:gd name="connsiteY24" fmla="*/ 2519118 h 2815603"/>
              <a:gd name="connsiteX25" fmla="*/ 761817 w 1330838"/>
              <a:gd name="connsiteY25" fmla="*/ 2389578 h 2815603"/>
              <a:gd name="connsiteX26" fmla="*/ 716097 w 1330838"/>
              <a:gd name="connsiteY26" fmla="*/ 2046678 h 2815603"/>
              <a:gd name="connsiteX27" fmla="*/ 571317 w 1330838"/>
              <a:gd name="connsiteY27" fmla="*/ 1894278 h 2815603"/>
              <a:gd name="connsiteX28" fmla="*/ 380817 w 1330838"/>
              <a:gd name="connsiteY28" fmla="*/ 1406598 h 2815603"/>
              <a:gd name="connsiteX29" fmla="*/ 357957 w 1330838"/>
              <a:gd name="connsiteY29" fmla="*/ 1292298 h 2815603"/>
              <a:gd name="connsiteX30" fmla="*/ 296997 w 1330838"/>
              <a:gd name="connsiteY30" fmla="*/ 1246578 h 2815603"/>
              <a:gd name="connsiteX31" fmla="*/ 266517 w 1330838"/>
              <a:gd name="connsiteY31" fmla="*/ 1185618 h 2815603"/>
              <a:gd name="connsiteX32" fmla="*/ 159837 w 1330838"/>
              <a:gd name="connsiteY32" fmla="*/ 1010358 h 2815603"/>
              <a:gd name="connsiteX33" fmla="*/ 83637 w 1330838"/>
              <a:gd name="connsiteY33" fmla="*/ 911298 h 2815603"/>
              <a:gd name="connsiteX34" fmla="*/ 0 w 1330838"/>
              <a:gd name="connsiteY34" fmla="*/ 545538 h 2815603"/>
              <a:gd name="connsiteX0" fmla="*/ 0 w 1330838"/>
              <a:gd name="connsiteY0" fmla="*/ 545538 h 2815603"/>
              <a:gd name="connsiteX1" fmla="*/ 145070 w 1330838"/>
              <a:gd name="connsiteY1" fmla="*/ 383546 h 2815603"/>
              <a:gd name="connsiteX2" fmla="*/ 254043 w 1330838"/>
              <a:gd name="connsiteY2" fmla="*/ 0 h 2815603"/>
              <a:gd name="connsiteX3" fmla="*/ 336437 w 1330838"/>
              <a:gd name="connsiteY3" fmla="*/ 452322 h 2815603"/>
              <a:gd name="connsiteX4" fmla="*/ 312420 w 1330838"/>
              <a:gd name="connsiteY4" fmla="*/ 570226 h 2815603"/>
              <a:gd name="connsiteX5" fmla="*/ 409362 w 1330838"/>
              <a:gd name="connsiteY5" fmla="*/ 737858 h 2815603"/>
              <a:gd name="connsiteX6" fmla="*/ 485733 w 1330838"/>
              <a:gd name="connsiteY6" fmla="*/ 865191 h 2815603"/>
              <a:gd name="connsiteX7" fmla="*/ 487513 w 1330838"/>
              <a:gd name="connsiteY7" fmla="*/ 1023075 h 2815603"/>
              <a:gd name="connsiteX8" fmla="*/ 654255 w 1330838"/>
              <a:gd name="connsiteY8" fmla="*/ 1317681 h 2815603"/>
              <a:gd name="connsiteX9" fmla="*/ 749239 w 1330838"/>
              <a:gd name="connsiteY9" fmla="*/ 1388089 h 2815603"/>
              <a:gd name="connsiteX10" fmla="*/ 930529 w 1330838"/>
              <a:gd name="connsiteY10" fmla="*/ 1473544 h 2815603"/>
              <a:gd name="connsiteX11" fmla="*/ 1056717 w 1330838"/>
              <a:gd name="connsiteY11" fmla="*/ 1658587 h 2815603"/>
              <a:gd name="connsiteX12" fmla="*/ 1113415 w 1330838"/>
              <a:gd name="connsiteY12" fmla="*/ 1937123 h 2815603"/>
              <a:gd name="connsiteX13" fmla="*/ 1119440 w 1330838"/>
              <a:gd name="connsiteY13" fmla="*/ 2057179 h 2815603"/>
              <a:gd name="connsiteX14" fmla="*/ 1202011 w 1330838"/>
              <a:gd name="connsiteY14" fmla="*/ 2173422 h 2815603"/>
              <a:gd name="connsiteX15" fmla="*/ 1238166 w 1330838"/>
              <a:gd name="connsiteY15" fmla="*/ 2325529 h 2815603"/>
              <a:gd name="connsiteX16" fmla="*/ 1311869 w 1330838"/>
              <a:gd name="connsiteY16" fmla="*/ 2388560 h 2815603"/>
              <a:gd name="connsiteX17" fmla="*/ 1324990 w 1330838"/>
              <a:gd name="connsiteY17" fmla="*/ 2539333 h 2815603"/>
              <a:gd name="connsiteX18" fmla="*/ 1330838 w 1330838"/>
              <a:gd name="connsiteY18" fmla="*/ 2740048 h 2815603"/>
              <a:gd name="connsiteX19" fmla="*/ 1238333 w 1330838"/>
              <a:gd name="connsiteY19" fmla="*/ 2815603 h 2815603"/>
              <a:gd name="connsiteX20" fmla="*/ 1145296 w 1330838"/>
              <a:gd name="connsiteY20" fmla="*/ 2782728 h 2815603"/>
              <a:gd name="connsiteX21" fmla="*/ 1086283 w 1330838"/>
              <a:gd name="connsiteY21" fmla="*/ 2756908 h 2815603"/>
              <a:gd name="connsiteX22" fmla="*/ 995025 w 1330838"/>
              <a:gd name="connsiteY22" fmla="*/ 2704830 h 2815603"/>
              <a:gd name="connsiteX23" fmla="*/ 966842 w 1330838"/>
              <a:gd name="connsiteY23" fmla="*/ 2686629 h 2815603"/>
              <a:gd name="connsiteX24" fmla="*/ 876117 w 1330838"/>
              <a:gd name="connsiteY24" fmla="*/ 2519118 h 2815603"/>
              <a:gd name="connsiteX25" fmla="*/ 761817 w 1330838"/>
              <a:gd name="connsiteY25" fmla="*/ 2389578 h 2815603"/>
              <a:gd name="connsiteX26" fmla="*/ 716097 w 1330838"/>
              <a:gd name="connsiteY26" fmla="*/ 2046678 h 2815603"/>
              <a:gd name="connsiteX27" fmla="*/ 571317 w 1330838"/>
              <a:gd name="connsiteY27" fmla="*/ 1894278 h 2815603"/>
              <a:gd name="connsiteX28" fmla="*/ 380817 w 1330838"/>
              <a:gd name="connsiteY28" fmla="*/ 1406598 h 2815603"/>
              <a:gd name="connsiteX29" fmla="*/ 357957 w 1330838"/>
              <a:gd name="connsiteY29" fmla="*/ 1292298 h 2815603"/>
              <a:gd name="connsiteX30" fmla="*/ 296997 w 1330838"/>
              <a:gd name="connsiteY30" fmla="*/ 1246578 h 2815603"/>
              <a:gd name="connsiteX31" fmla="*/ 266517 w 1330838"/>
              <a:gd name="connsiteY31" fmla="*/ 1185618 h 2815603"/>
              <a:gd name="connsiteX32" fmla="*/ 159837 w 1330838"/>
              <a:gd name="connsiteY32" fmla="*/ 1010358 h 2815603"/>
              <a:gd name="connsiteX33" fmla="*/ 83637 w 1330838"/>
              <a:gd name="connsiteY33" fmla="*/ 911298 h 2815603"/>
              <a:gd name="connsiteX34" fmla="*/ 0 w 1330838"/>
              <a:gd name="connsiteY34" fmla="*/ 545538 h 2815603"/>
              <a:gd name="connsiteX0" fmla="*/ 0 w 1330838"/>
              <a:gd name="connsiteY0" fmla="*/ 545538 h 2815603"/>
              <a:gd name="connsiteX1" fmla="*/ 145070 w 1330838"/>
              <a:gd name="connsiteY1" fmla="*/ 383546 h 2815603"/>
              <a:gd name="connsiteX2" fmla="*/ 254043 w 1330838"/>
              <a:gd name="connsiteY2" fmla="*/ 0 h 2815603"/>
              <a:gd name="connsiteX3" fmla="*/ 336437 w 1330838"/>
              <a:gd name="connsiteY3" fmla="*/ 452322 h 2815603"/>
              <a:gd name="connsiteX4" fmla="*/ 312420 w 1330838"/>
              <a:gd name="connsiteY4" fmla="*/ 570226 h 2815603"/>
              <a:gd name="connsiteX5" fmla="*/ 409362 w 1330838"/>
              <a:gd name="connsiteY5" fmla="*/ 737858 h 2815603"/>
              <a:gd name="connsiteX6" fmla="*/ 485733 w 1330838"/>
              <a:gd name="connsiteY6" fmla="*/ 865191 h 2815603"/>
              <a:gd name="connsiteX7" fmla="*/ 487513 w 1330838"/>
              <a:gd name="connsiteY7" fmla="*/ 1023075 h 2815603"/>
              <a:gd name="connsiteX8" fmla="*/ 654255 w 1330838"/>
              <a:gd name="connsiteY8" fmla="*/ 1317681 h 2815603"/>
              <a:gd name="connsiteX9" fmla="*/ 749239 w 1330838"/>
              <a:gd name="connsiteY9" fmla="*/ 1388089 h 2815603"/>
              <a:gd name="connsiteX10" fmla="*/ 930529 w 1330838"/>
              <a:gd name="connsiteY10" fmla="*/ 1473544 h 2815603"/>
              <a:gd name="connsiteX11" fmla="*/ 1056717 w 1330838"/>
              <a:gd name="connsiteY11" fmla="*/ 1658587 h 2815603"/>
              <a:gd name="connsiteX12" fmla="*/ 1113415 w 1330838"/>
              <a:gd name="connsiteY12" fmla="*/ 1937123 h 2815603"/>
              <a:gd name="connsiteX13" fmla="*/ 1119440 w 1330838"/>
              <a:gd name="connsiteY13" fmla="*/ 2057179 h 2815603"/>
              <a:gd name="connsiteX14" fmla="*/ 1202011 w 1330838"/>
              <a:gd name="connsiteY14" fmla="*/ 2173422 h 2815603"/>
              <a:gd name="connsiteX15" fmla="*/ 1238166 w 1330838"/>
              <a:gd name="connsiteY15" fmla="*/ 2325529 h 2815603"/>
              <a:gd name="connsiteX16" fmla="*/ 1311869 w 1330838"/>
              <a:gd name="connsiteY16" fmla="*/ 2388560 h 2815603"/>
              <a:gd name="connsiteX17" fmla="*/ 1314359 w 1330838"/>
              <a:gd name="connsiteY17" fmla="*/ 2534042 h 2815603"/>
              <a:gd name="connsiteX18" fmla="*/ 1330838 w 1330838"/>
              <a:gd name="connsiteY18" fmla="*/ 2740048 h 2815603"/>
              <a:gd name="connsiteX19" fmla="*/ 1238333 w 1330838"/>
              <a:gd name="connsiteY19" fmla="*/ 2815603 h 2815603"/>
              <a:gd name="connsiteX20" fmla="*/ 1145296 w 1330838"/>
              <a:gd name="connsiteY20" fmla="*/ 2782728 h 2815603"/>
              <a:gd name="connsiteX21" fmla="*/ 1086283 w 1330838"/>
              <a:gd name="connsiteY21" fmla="*/ 2756908 h 2815603"/>
              <a:gd name="connsiteX22" fmla="*/ 995025 w 1330838"/>
              <a:gd name="connsiteY22" fmla="*/ 2704830 h 2815603"/>
              <a:gd name="connsiteX23" fmla="*/ 966842 w 1330838"/>
              <a:gd name="connsiteY23" fmla="*/ 2686629 h 2815603"/>
              <a:gd name="connsiteX24" fmla="*/ 876117 w 1330838"/>
              <a:gd name="connsiteY24" fmla="*/ 2519118 h 2815603"/>
              <a:gd name="connsiteX25" fmla="*/ 761817 w 1330838"/>
              <a:gd name="connsiteY25" fmla="*/ 2389578 h 2815603"/>
              <a:gd name="connsiteX26" fmla="*/ 716097 w 1330838"/>
              <a:gd name="connsiteY26" fmla="*/ 2046678 h 2815603"/>
              <a:gd name="connsiteX27" fmla="*/ 571317 w 1330838"/>
              <a:gd name="connsiteY27" fmla="*/ 1894278 h 2815603"/>
              <a:gd name="connsiteX28" fmla="*/ 380817 w 1330838"/>
              <a:gd name="connsiteY28" fmla="*/ 1406598 h 2815603"/>
              <a:gd name="connsiteX29" fmla="*/ 357957 w 1330838"/>
              <a:gd name="connsiteY29" fmla="*/ 1292298 h 2815603"/>
              <a:gd name="connsiteX30" fmla="*/ 296997 w 1330838"/>
              <a:gd name="connsiteY30" fmla="*/ 1246578 h 2815603"/>
              <a:gd name="connsiteX31" fmla="*/ 266517 w 1330838"/>
              <a:gd name="connsiteY31" fmla="*/ 1185618 h 2815603"/>
              <a:gd name="connsiteX32" fmla="*/ 159837 w 1330838"/>
              <a:gd name="connsiteY32" fmla="*/ 1010358 h 2815603"/>
              <a:gd name="connsiteX33" fmla="*/ 83637 w 1330838"/>
              <a:gd name="connsiteY33" fmla="*/ 911298 h 2815603"/>
              <a:gd name="connsiteX34" fmla="*/ 0 w 1330838"/>
              <a:gd name="connsiteY34"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66842 w 1320207"/>
              <a:gd name="connsiteY23" fmla="*/ 2686629 h 2815603"/>
              <a:gd name="connsiteX24" fmla="*/ 876117 w 1320207"/>
              <a:gd name="connsiteY24" fmla="*/ 251911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380817 w 1320207"/>
              <a:gd name="connsiteY28" fmla="*/ 1406598 h 2815603"/>
              <a:gd name="connsiteX29" fmla="*/ 357957 w 1320207"/>
              <a:gd name="connsiteY29" fmla="*/ 1292298 h 2815603"/>
              <a:gd name="connsiteX30" fmla="*/ 296997 w 1320207"/>
              <a:gd name="connsiteY30" fmla="*/ 1246578 h 2815603"/>
              <a:gd name="connsiteX31" fmla="*/ 266517 w 1320207"/>
              <a:gd name="connsiteY31" fmla="*/ 1185618 h 2815603"/>
              <a:gd name="connsiteX32" fmla="*/ 159837 w 1320207"/>
              <a:gd name="connsiteY32" fmla="*/ 1010358 h 2815603"/>
              <a:gd name="connsiteX33" fmla="*/ 83637 w 1320207"/>
              <a:gd name="connsiteY33" fmla="*/ 911298 h 2815603"/>
              <a:gd name="connsiteX34" fmla="*/ 0 w 1320207"/>
              <a:gd name="connsiteY34"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76117 w 1320207"/>
              <a:gd name="connsiteY24" fmla="*/ 251911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380817 w 1320207"/>
              <a:gd name="connsiteY28" fmla="*/ 1406598 h 2815603"/>
              <a:gd name="connsiteX29" fmla="*/ 357957 w 1320207"/>
              <a:gd name="connsiteY29" fmla="*/ 1292298 h 2815603"/>
              <a:gd name="connsiteX30" fmla="*/ 296997 w 1320207"/>
              <a:gd name="connsiteY30" fmla="*/ 1246578 h 2815603"/>
              <a:gd name="connsiteX31" fmla="*/ 266517 w 1320207"/>
              <a:gd name="connsiteY31" fmla="*/ 1185618 h 2815603"/>
              <a:gd name="connsiteX32" fmla="*/ 159837 w 1320207"/>
              <a:gd name="connsiteY32" fmla="*/ 1010358 h 2815603"/>
              <a:gd name="connsiteX33" fmla="*/ 83637 w 1320207"/>
              <a:gd name="connsiteY33" fmla="*/ 911298 h 2815603"/>
              <a:gd name="connsiteX34" fmla="*/ 0 w 1320207"/>
              <a:gd name="connsiteY34"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380817 w 1320207"/>
              <a:gd name="connsiteY28" fmla="*/ 1406598 h 2815603"/>
              <a:gd name="connsiteX29" fmla="*/ 357957 w 1320207"/>
              <a:gd name="connsiteY29" fmla="*/ 1292298 h 2815603"/>
              <a:gd name="connsiteX30" fmla="*/ 296997 w 1320207"/>
              <a:gd name="connsiteY30" fmla="*/ 1246578 h 2815603"/>
              <a:gd name="connsiteX31" fmla="*/ 266517 w 1320207"/>
              <a:gd name="connsiteY31" fmla="*/ 1185618 h 2815603"/>
              <a:gd name="connsiteX32" fmla="*/ 159837 w 1320207"/>
              <a:gd name="connsiteY32" fmla="*/ 1010358 h 2815603"/>
              <a:gd name="connsiteX33" fmla="*/ 83637 w 1320207"/>
              <a:gd name="connsiteY33" fmla="*/ 911298 h 2815603"/>
              <a:gd name="connsiteX34" fmla="*/ 0 w 1320207"/>
              <a:gd name="connsiteY34"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380817 w 1320207"/>
              <a:gd name="connsiteY28" fmla="*/ 1406598 h 2815603"/>
              <a:gd name="connsiteX29" fmla="*/ 357957 w 1320207"/>
              <a:gd name="connsiteY29" fmla="*/ 1292298 h 2815603"/>
              <a:gd name="connsiteX30" fmla="*/ 296997 w 1320207"/>
              <a:gd name="connsiteY30" fmla="*/ 1246578 h 2815603"/>
              <a:gd name="connsiteX31" fmla="*/ 266517 w 1320207"/>
              <a:gd name="connsiteY31" fmla="*/ 1185618 h 2815603"/>
              <a:gd name="connsiteX32" fmla="*/ 159837 w 1320207"/>
              <a:gd name="connsiteY32" fmla="*/ 1010358 h 2815603"/>
              <a:gd name="connsiteX33" fmla="*/ 83637 w 1320207"/>
              <a:gd name="connsiteY33" fmla="*/ 911298 h 2815603"/>
              <a:gd name="connsiteX34" fmla="*/ 0 w 1320207"/>
              <a:gd name="connsiteY34"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402080 w 1320207"/>
              <a:gd name="connsiteY28" fmla="*/ 1409243 h 2815603"/>
              <a:gd name="connsiteX29" fmla="*/ 357957 w 1320207"/>
              <a:gd name="connsiteY29" fmla="*/ 1292298 h 2815603"/>
              <a:gd name="connsiteX30" fmla="*/ 296997 w 1320207"/>
              <a:gd name="connsiteY30" fmla="*/ 1246578 h 2815603"/>
              <a:gd name="connsiteX31" fmla="*/ 266517 w 1320207"/>
              <a:gd name="connsiteY31" fmla="*/ 1185618 h 2815603"/>
              <a:gd name="connsiteX32" fmla="*/ 159837 w 1320207"/>
              <a:gd name="connsiteY32" fmla="*/ 1010358 h 2815603"/>
              <a:gd name="connsiteX33" fmla="*/ 83637 w 1320207"/>
              <a:gd name="connsiteY33" fmla="*/ 911298 h 2815603"/>
              <a:gd name="connsiteX34" fmla="*/ 0 w 1320207"/>
              <a:gd name="connsiteY34"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493250 w 1320207"/>
              <a:gd name="connsiteY28" fmla="*/ 1692890 h 2815603"/>
              <a:gd name="connsiteX29" fmla="*/ 402080 w 1320207"/>
              <a:gd name="connsiteY29" fmla="*/ 1409243 h 2815603"/>
              <a:gd name="connsiteX30" fmla="*/ 357957 w 1320207"/>
              <a:gd name="connsiteY30" fmla="*/ 1292298 h 2815603"/>
              <a:gd name="connsiteX31" fmla="*/ 296997 w 1320207"/>
              <a:gd name="connsiteY31" fmla="*/ 1246578 h 2815603"/>
              <a:gd name="connsiteX32" fmla="*/ 266517 w 1320207"/>
              <a:gd name="connsiteY32" fmla="*/ 1185618 h 2815603"/>
              <a:gd name="connsiteX33" fmla="*/ 159837 w 1320207"/>
              <a:gd name="connsiteY33" fmla="*/ 1010358 h 2815603"/>
              <a:gd name="connsiteX34" fmla="*/ 83637 w 1320207"/>
              <a:gd name="connsiteY34" fmla="*/ 911298 h 2815603"/>
              <a:gd name="connsiteX35" fmla="*/ 0 w 1320207"/>
              <a:gd name="connsiteY35"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479961 w 1320207"/>
              <a:gd name="connsiteY28" fmla="*/ 1706117 h 2815603"/>
              <a:gd name="connsiteX29" fmla="*/ 402080 w 1320207"/>
              <a:gd name="connsiteY29" fmla="*/ 1409243 h 2815603"/>
              <a:gd name="connsiteX30" fmla="*/ 357957 w 1320207"/>
              <a:gd name="connsiteY30" fmla="*/ 1292298 h 2815603"/>
              <a:gd name="connsiteX31" fmla="*/ 296997 w 1320207"/>
              <a:gd name="connsiteY31" fmla="*/ 1246578 h 2815603"/>
              <a:gd name="connsiteX32" fmla="*/ 266517 w 1320207"/>
              <a:gd name="connsiteY32" fmla="*/ 1185618 h 2815603"/>
              <a:gd name="connsiteX33" fmla="*/ 159837 w 1320207"/>
              <a:gd name="connsiteY33" fmla="*/ 1010358 h 2815603"/>
              <a:gd name="connsiteX34" fmla="*/ 83637 w 1320207"/>
              <a:gd name="connsiteY34" fmla="*/ 911298 h 2815603"/>
              <a:gd name="connsiteX35" fmla="*/ 0 w 1320207"/>
              <a:gd name="connsiteY35"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479961 w 1320207"/>
              <a:gd name="connsiteY28" fmla="*/ 1706117 h 2815603"/>
              <a:gd name="connsiteX29" fmla="*/ 418028 w 1320207"/>
              <a:gd name="connsiteY29" fmla="*/ 1401309 h 2815603"/>
              <a:gd name="connsiteX30" fmla="*/ 357957 w 1320207"/>
              <a:gd name="connsiteY30" fmla="*/ 1292298 h 2815603"/>
              <a:gd name="connsiteX31" fmla="*/ 296997 w 1320207"/>
              <a:gd name="connsiteY31" fmla="*/ 1246578 h 2815603"/>
              <a:gd name="connsiteX32" fmla="*/ 266517 w 1320207"/>
              <a:gd name="connsiteY32" fmla="*/ 1185618 h 2815603"/>
              <a:gd name="connsiteX33" fmla="*/ 159837 w 1320207"/>
              <a:gd name="connsiteY33" fmla="*/ 1010358 h 2815603"/>
              <a:gd name="connsiteX34" fmla="*/ 83637 w 1320207"/>
              <a:gd name="connsiteY34" fmla="*/ 911298 h 2815603"/>
              <a:gd name="connsiteX35" fmla="*/ 0 w 1320207"/>
              <a:gd name="connsiteY35"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16097 w 1320207"/>
              <a:gd name="connsiteY26" fmla="*/ 2046678 h 2815603"/>
              <a:gd name="connsiteX27" fmla="*/ 571317 w 1320207"/>
              <a:gd name="connsiteY27" fmla="*/ 1894278 h 2815603"/>
              <a:gd name="connsiteX28" fmla="*/ 479961 w 1320207"/>
              <a:gd name="connsiteY28" fmla="*/ 1706117 h 2815603"/>
              <a:gd name="connsiteX29" fmla="*/ 436633 w 1320207"/>
              <a:gd name="connsiteY29" fmla="*/ 1470083 h 2815603"/>
              <a:gd name="connsiteX30" fmla="*/ 357957 w 1320207"/>
              <a:gd name="connsiteY30" fmla="*/ 1292298 h 2815603"/>
              <a:gd name="connsiteX31" fmla="*/ 296997 w 1320207"/>
              <a:gd name="connsiteY31" fmla="*/ 1246578 h 2815603"/>
              <a:gd name="connsiteX32" fmla="*/ 266517 w 1320207"/>
              <a:gd name="connsiteY32" fmla="*/ 1185618 h 2815603"/>
              <a:gd name="connsiteX33" fmla="*/ 159837 w 1320207"/>
              <a:gd name="connsiteY33" fmla="*/ 1010358 h 2815603"/>
              <a:gd name="connsiteX34" fmla="*/ 83637 w 1320207"/>
              <a:gd name="connsiteY34" fmla="*/ 911298 h 2815603"/>
              <a:gd name="connsiteX35" fmla="*/ 0 w 1320207"/>
              <a:gd name="connsiteY35"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61817 w 1320207"/>
              <a:gd name="connsiteY25" fmla="*/ 2389578 h 2815603"/>
              <a:gd name="connsiteX26" fmla="*/ 732043 w 1320207"/>
              <a:gd name="connsiteY26" fmla="*/ 2067839 h 2815603"/>
              <a:gd name="connsiteX27" fmla="*/ 571317 w 1320207"/>
              <a:gd name="connsiteY27" fmla="*/ 1894278 h 2815603"/>
              <a:gd name="connsiteX28" fmla="*/ 479961 w 1320207"/>
              <a:gd name="connsiteY28" fmla="*/ 1706117 h 2815603"/>
              <a:gd name="connsiteX29" fmla="*/ 436633 w 1320207"/>
              <a:gd name="connsiteY29" fmla="*/ 1470083 h 2815603"/>
              <a:gd name="connsiteX30" fmla="*/ 357957 w 1320207"/>
              <a:gd name="connsiteY30" fmla="*/ 1292298 h 2815603"/>
              <a:gd name="connsiteX31" fmla="*/ 296997 w 1320207"/>
              <a:gd name="connsiteY31" fmla="*/ 1246578 h 2815603"/>
              <a:gd name="connsiteX32" fmla="*/ 266517 w 1320207"/>
              <a:gd name="connsiteY32" fmla="*/ 1185618 h 2815603"/>
              <a:gd name="connsiteX33" fmla="*/ 159837 w 1320207"/>
              <a:gd name="connsiteY33" fmla="*/ 1010358 h 2815603"/>
              <a:gd name="connsiteX34" fmla="*/ 83637 w 1320207"/>
              <a:gd name="connsiteY34" fmla="*/ 911298 h 2815603"/>
              <a:gd name="connsiteX35" fmla="*/ 0 w 1320207"/>
              <a:gd name="connsiteY35"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4091 w 1320207"/>
              <a:gd name="connsiteY24" fmla="*/ 2508538 h 2815603"/>
              <a:gd name="connsiteX25" fmla="*/ 772449 w 1320207"/>
              <a:gd name="connsiteY25" fmla="*/ 2408094 h 2815603"/>
              <a:gd name="connsiteX26" fmla="*/ 732043 w 1320207"/>
              <a:gd name="connsiteY26" fmla="*/ 2067839 h 2815603"/>
              <a:gd name="connsiteX27" fmla="*/ 571317 w 1320207"/>
              <a:gd name="connsiteY27" fmla="*/ 1894278 h 2815603"/>
              <a:gd name="connsiteX28" fmla="*/ 479961 w 1320207"/>
              <a:gd name="connsiteY28" fmla="*/ 1706117 h 2815603"/>
              <a:gd name="connsiteX29" fmla="*/ 436633 w 1320207"/>
              <a:gd name="connsiteY29" fmla="*/ 1470083 h 2815603"/>
              <a:gd name="connsiteX30" fmla="*/ 357957 w 1320207"/>
              <a:gd name="connsiteY30" fmla="*/ 1292298 h 2815603"/>
              <a:gd name="connsiteX31" fmla="*/ 296997 w 1320207"/>
              <a:gd name="connsiteY31" fmla="*/ 1246578 h 2815603"/>
              <a:gd name="connsiteX32" fmla="*/ 266517 w 1320207"/>
              <a:gd name="connsiteY32" fmla="*/ 1185618 h 2815603"/>
              <a:gd name="connsiteX33" fmla="*/ 159837 w 1320207"/>
              <a:gd name="connsiteY33" fmla="*/ 1010358 h 2815603"/>
              <a:gd name="connsiteX34" fmla="*/ 83637 w 1320207"/>
              <a:gd name="connsiteY34" fmla="*/ 911298 h 2815603"/>
              <a:gd name="connsiteX35" fmla="*/ 0 w 1320207"/>
              <a:gd name="connsiteY35" fmla="*/ 545538 h 2815603"/>
              <a:gd name="connsiteX0" fmla="*/ 0 w 1320207"/>
              <a:gd name="connsiteY0" fmla="*/ 545538 h 2815603"/>
              <a:gd name="connsiteX1" fmla="*/ 145070 w 1320207"/>
              <a:gd name="connsiteY1" fmla="*/ 383546 h 2815603"/>
              <a:gd name="connsiteX2" fmla="*/ 254043 w 1320207"/>
              <a:gd name="connsiteY2" fmla="*/ 0 h 2815603"/>
              <a:gd name="connsiteX3" fmla="*/ 336437 w 1320207"/>
              <a:gd name="connsiteY3" fmla="*/ 452322 h 2815603"/>
              <a:gd name="connsiteX4" fmla="*/ 312420 w 1320207"/>
              <a:gd name="connsiteY4" fmla="*/ 570226 h 2815603"/>
              <a:gd name="connsiteX5" fmla="*/ 409362 w 1320207"/>
              <a:gd name="connsiteY5" fmla="*/ 737858 h 2815603"/>
              <a:gd name="connsiteX6" fmla="*/ 485733 w 1320207"/>
              <a:gd name="connsiteY6" fmla="*/ 865191 h 2815603"/>
              <a:gd name="connsiteX7" fmla="*/ 487513 w 1320207"/>
              <a:gd name="connsiteY7" fmla="*/ 1023075 h 2815603"/>
              <a:gd name="connsiteX8" fmla="*/ 654255 w 1320207"/>
              <a:gd name="connsiteY8" fmla="*/ 1317681 h 2815603"/>
              <a:gd name="connsiteX9" fmla="*/ 749239 w 1320207"/>
              <a:gd name="connsiteY9" fmla="*/ 1388089 h 2815603"/>
              <a:gd name="connsiteX10" fmla="*/ 930529 w 1320207"/>
              <a:gd name="connsiteY10" fmla="*/ 1473544 h 2815603"/>
              <a:gd name="connsiteX11" fmla="*/ 1056717 w 1320207"/>
              <a:gd name="connsiteY11" fmla="*/ 1658587 h 2815603"/>
              <a:gd name="connsiteX12" fmla="*/ 1113415 w 1320207"/>
              <a:gd name="connsiteY12" fmla="*/ 1937123 h 2815603"/>
              <a:gd name="connsiteX13" fmla="*/ 1119440 w 1320207"/>
              <a:gd name="connsiteY13" fmla="*/ 2057179 h 2815603"/>
              <a:gd name="connsiteX14" fmla="*/ 1202011 w 1320207"/>
              <a:gd name="connsiteY14" fmla="*/ 2173422 h 2815603"/>
              <a:gd name="connsiteX15" fmla="*/ 1238166 w 1320207"/>
              <a:gd name="connsiteY15" fmla="*/ 2325529 h 2815603"/>
              <a:gd name="connsiteX16" fmla="*/ 1311869 w 1320207"/>
              <a:gd name="connsiteY16" fmla="*/ 2388560 h 2815603"/>
              <a:gd name="connsiteX17" fmla="*/ 1314359 w 1320207"/>
              <a:gd name="connsiteY17" fmla="*/ 2534042 h 2815603"/>
              <a:gd name="connsiteX18" fmla="*/ 1320207 w 1320207"/>
              <a:gd name="connsiteY18" fmla="*/ 2742694 h 2815603"/>
              <a:gd name="connsiteX19" fmla="*/ 1238333 w 1320207"/>
              <a:gd name="connsiteY19" fmla="*/ 2815603 h 2815603"/>
              <a:gd name="connsiteX20" fmla="*/ 1145296 w 1320207"/>
              <a:gd name="connsiteY20" fmla="*/ 2782728 h 2815603"/>
              <a:gd name="connsiteX21" fmla="*/ 1086283 w 1320207"/>
              <a:gd name="connsiteY21" fmla="*/ 2756908 h 2815603"/>
              <a:gd name="connsiteX22" fmla="*/ 995025 w 1320207"/>
              <a:gd name="connsiteY22" fmla="*/ 2704830 h 2815603"/>
              <a:gd name="connsiteX23" fmla="*/ 977474 w 1320207"/>
              <a:gd name="connsiteY23" fmla="*/ 2681338 h 2815603"/>
              <a:gd name="connsiteX24" fmla="*/ 881433 w 1320207"/>
              <a:gd name="connsiteY24" fmla="*/ 2524408 h 2815603"/>
              <a:gd name="connsiteX25" fmla="*/ 772449 w 1320207"/>
              <a:gd name="connsiteY25" fmla="*/ 2408094 h 2815603"/>
              <a:gd name="connsiteX26" fmla="*/ 732043 w 1320207"/>
              <a:gd name="connsiteY26" fmla="*/ 2067839 h 2815603"/>
              <a:gd name="connsiteX27" fmla="*/ 571317 w 1320207"/>
              <a:gd name="connsiteY27" fmla="*/ 1894278 h 2815603"/>
              <a:gd name="connsiteX28" fmla="*/ 479961 w 1320207"/>
              <a:gd name="connsiteY28" fmla="*/ 1706117 h 2815603"/>
              <a:gd name="connsiteX29" fmla="*/ 436633 w 1320207"/>
              <a:gd name="connsiteY29" fmla="*/ 1470083 h 2815603"/>
              <a:gd name="connsiteX30" fmla="*/ 357957 w 1320207"/>
              <a:gd name="connsiteY30" fmla="*/ 1292298 h 2815603"/>
              <a:gd name="connsiteX31" fmla="*/ 296997 w 1320207"/>
              <a:gd name="connsiteY31" fmla="*/ 1246578 h 2815603"/>
              <a:gd name="connsiteX32" fmla="*/ 266517 w 1320207"/>
              <a:gd name="connsiteY32" fmla="*/ 1185618 h 2815603"/>
              <a:gd name="connsiteX33" fmla="*/ 159837 w 1320207"/>
              <a:gd name="connsiteY33" fmla="*/ 1010358 h 2815603"/>
              <a:gd name="connsiteX34" fmla="*/ 83637 w 1320207"/>
              <a:gd name="connsiteY34" fmla="*/ 911298 h 2815603"/>
              <a:gd name="connsiteX35" fmla="*/ 0 w 1320207"/>
              <a:gd name="connsiteY35" fmla="*/ 545538 h 2815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20207" h="2815603">
                <a:moveTo>
                  <a:pt x="0" y="545538"/>
                </a:moveTo>
                <a:lnTo>
                  <a:pt x="145070" y="383546"/>
                </a:lnTo>
                <a:lnTo>
                  <a:pt x="254043" y="0"/>
                </a:lnTo>
                <a:lnTo>
                  <a:pt x="336437" y="452322"/>
                </a:lnTo>
                <a:lnTo>
                  <a:pt x="312420" y="570226"/>
                </a:lnTo>
                <a:lnTo>
                  <a:pt x="409362" y="737858"/>
                </a:lnTo>
                <a:lnTo>
                  <a:pt x="485733" y="865191"/>
                </a:lnTo>
                <a:cubicBezTo>
                  <a:pt x="494595" y="916643"/>
                  <a:pt x="475107" y="939881"/>
                  <a:pt x="487513" y="1023075"/>
                </a:cubicBezTo>
                <a:lnTo>
                  <a:pt x="654255" y="1317681"/>
                </a:lnTo>
                <a:lnTo>
                  <a:pt x="749239" y="1388089"/>
                </a:lnTo>
                <a:lnTo>
                  <a:pt x="930529" y="1473544"/>
                </a:lnTo>
                <a:cubicBezTo>
                  <a:pt x="1066503" y="1667777"/>
                  <a:pt x="887077" y="1397344"/>
                  <a:pt x="1056717" y="1658587"/>
                </a:cubicBezTo>
                <a:lnTo>
                  <a:pt x="1113415" y="1937123"/>
                </a:lnTo>
                <a:lnTo>
                  <a:pt x="1119440" y="2057179"/>
                </a:lnTo>
                <a:lnTo>
                  <a:pt x="1202011" y="2173422"/>
                </a:lnTo>
                <a:lnTo>
                  <a:pt x="1238166" y="2325529"/>
                </a:lnTo>
                <a:lnTo>
                  <a:pt x="1311869" y="2388560"/>
                </a:lnTo>
                <a:lnTo>
                  <a:pt x="1314359" y="2534042"/>
                </a:lnTo>
                <a:lnTo>
                  <a:pt x="1320207" y="2742694"/>
                </a:lnTo>
                <a:lnTo>
                  <a:pt x="1238333" y="2815603"/>
                </a:lnTo>
                <a:lnTo>
                  <a:pt x="1145296" y="2782728"/>
                </a:lnTo>
                <a:lnTo>
                  <a:pt x="1086283" y="2756908"/>
                </a:lnTo>
                <a:lnTo>
                  <a:pt x="995025" y="2704830"/>
                </a:lnTo>
                <a:lnTo>
                  <a:pt x="977474" y="2681338"/>
                </a:lnTo>
                <a:cubicBezTo>
                  <a:pt x="947232" y="2624325"/>
                  <a:pt x="925850" y="2576130"/>
                  <a:pt x="881433" y="2524408"/>
                </a:cubicBezTo>
                <a:lnTo>
                  <a:pt x="772449" y="2408094"/>
                </a:lnTo>
                <a:lnTo>
                  <a:pt x="732043" y="2067839"/>
                </a:lnTo>
                <a:lnTo>
                  <a:pt x="571317" y="1894278"/>
                </a:lnTo>
                <a:lnTo>
                  <a:pt x="479961" y="1706117"/>
                </a:lnTo>
                <a:lnTo>
                  <a:pt x="436633" y="1470083"/>
                </a:lnTo>
                <a:lnTo>
                  <a:pt x="357957" y="1292298"/>
                </a:lnTo>
                <a:lnTo>
                  <a:pt x="296997" y="1246578"/>
                </a:lnTo>
                <a:lnTo>
                  <a:pt x="266517" y="1185618"/>
                </a:lnTo>
                <a:lnTo>
                  <a:pt x="159837" y="1010358"/>
                </a:lnTo>
                <a:lnTo>
                  <a:pt x="83637" y="911298"/>
                </a:lnTo>
                <a:lnTo>
                  <a:pt x="0" y="545538"/>
                </a:lnTo>
                <a:close/>
              </a:path>
            </a:pathLst>
          </a:custGeom>
          <a:solidFill>
            <a:srgbClr val="307C42">
              <a:alpha val="85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図形 17">
            <a:extLst>
              <a:ext uri="{FF2B5EF4-FFF2-40B4-BE49-F238E27FC236}">
                <a16:creationId xmlns:a16="http://schemas.microsoft.com/office/drawing/2014/main" id="{9EECBA27-7B5C-4EC9-948D-4F9075A9E3FF}"/>
              </a:ext>
            </a:extLst>
          </p:cNvPr>
          <p:cNvSpPr/>
          <p:nvPr/>
        </p:nvSpPr>
        <p:spPr>
          <a:xfrm>
            <a:off x="3037118" y="1658791"/>
            <a:ext cx="1022310" cy="3571107"/>
          </a:xfrm>
          <a:custGeom>
            <a:avLst/>
            <a:gdLst>
              <a:gd name="connsiteX0" fmla="*/ 114300 w 1097280"/>
              <a:gd name="connsiteY0" fmla="*/ 0 h 3855720"/>
              <a:gd name="connsiteX1" fmla="*/ 144780 w 1097280"/>
              <a:gd name="connsiteY1" fmla="*/ 198120 h 3855720"/>
              <a:gd name="connsiteX2" fmla="*/ 251460 w 1097280"/>
              <a:gd name="connsiteY2" fmla="*/ 381000 h 3855720"/>
              <a:gd name="connsiteX3" fmla="*/ 327660 w 1097280"/>
              <a:gd name="connsiteY3" fmla="*/ 487680 h 3855720"/>
              <a:gd name="connsiteX4" fmla="*/ 381000 w 1097280"/>
              <a:gd name="connsiteY4" fmla="*/ 594360 h 3855720"/>
              <a:gd name="connsiteX5" fmla="*/ 426720 w 1097280"/>
              <a:gd name="connsiteY5" fmla="*/ 624840 h 3855720"/>
              <a:gd name="connsiteX6" fmla="*/ 495300 w 1097280"/>
              <a:gd name="connsiteY6" fmla="*/ 777240 h 3855720"/>
              <a:gd name="connsiteX7" fmla="*/ 541020 w 1097280"/>
              <a:gd name="connsiteY7" fmla="*/ 1005840 h 3855720"/>
              <a:gd name="connsiteX8" fmla="*/ 655320 w 1097280"/>
              <a:gd name="connsiteY8" fmla="*/ 1257300 h 3855720"/>
              <a:gd name="connsiteX9" fmla="*/ 784860 w 1097280"/>
              <a:gd name="connsiteY9" fmla="*/ 1379220 h 3855720"/>
              <a:gd name="connsiteX10" fmla="*/ 822960 w 1097280"/>
              <a:gd name="connsiteY10" fmla="*/ 1729740 h 3855720"/>
              <a:gd name="connsiteX11" fmla="*/ 967740 w 1097280"/>
              <a:gd name="connsiteY11" fmla="*/ 1866900 h 3855720"/>
              <a:gd name="connsiteX12" fmla="*/ 1021080 w 1097280"/>
              <a:gd name="connsiteY12" fmla="*/ 2057400 h 3855720"/>
              <a:gd name="connsiteX13" fmla="*/ 922020 w 1097280"/>
              <a:gd name="connsiteY13" fmla="*/ 2118360 h 3855720"/>
              <a:gd name="connsiteX14" fmla="*/ 922020 w 1097280"/>
              <a:gd name="connsiteY14" fmla="*/ 2308860 h 3855720"/>
              <a:gd name="connsiteX15" fmla="*/ 960120 w 1097280"/>
              <a:gd name="connsiteY15" fmla="*/ 2369820 h 3855720"/>
              <a:gd name="connsiteX16" fmla="*/ 922020 w 1097280"/>
              <a:gd name="connsiteY16" fmla="*/ 2491740 h 3855720"/>
              <a:gd name="connsiteX17" fmla="*/ 845820 w 1097280"/>
              <a:gd name="connsiteY17" fmla="*/ 2575560 h 3855720"/>
              <a:gd name="connsiteX18" fmla="*/ 754380 w 1097280"/>
              <a:gd name="connsiteY18" fmla="*/ 2628900 h 3855720"/>
              <a:gd name="connsiteX19" fmla="*/ 731520 w 1097280"/>
              <a:gd name="connsiteY19" fmla="*/ 2887980 h 3855720"/>
              <a:gd name="connsiteX20" fmla="*/ 762000 w 1097280"/>
              <a:gd name="connsiteY20" fmla="*/ 2941320 h 3855720"/>
              <a:gd name="connsiteX21" fmla="*/ 891540 w 1097280"/>
              <a:gd name="connsiteY21" fmla="*/ 3009900 h 3855720"/>
              <a:gd name="connsiteX22" fmla="*/ 937260 w 1097280"/>
              <a:gd name="connsiteY22" fmla="*/ 3185160 h 3855720"/>
              <a:gd name="connsiteX23" fmla="*/ 998220 w 1097280"/>
              <a:gd name="connsiteY23" fmla="*/ 3368040 h 3855720"/>
              <a:gd name="connsiteX24" fmla="*/ 1097280 w 1097280"/>
              <a:gd name="connsiteY24" fmla="*/ 3497580 h 3855720"/>
              <a:gd name="connsiteX25" fmla="*/ 655320 w 1097280"/>
              <a:gd name="connsiteY25" fmla="*/ 3855720 h 3855720"/>
              <a:gd name="connsiteX26" fmla="*/ 426720 w 1097280"/>
              <a:gd name="connsiteY26" fmla="*/ 3855720 h 3855720"/>
              <a:gd name="connsiteX27" fmla="*/ 373380 w 1097280"/>
              <a:gd name="connsiteY27" fmla="*/ 3642360 h 3855720"/>
              <a:gd name="connsiteX28" fmla="*/ 289560 w 1097280"/>
              <a:gd name="connsiteY28" fmla="*/ 3230880 h 3855720"/>
              <a:gd name="connsiteX29" fmla="*/ 342900 w 1097280"/>
              <a:gd name="connsiteY29" fmla="*/ 2895600 h 3855720"/>
              <a:gd name="connsiteX30" fmla="*/ 274320 w 1097280"/>
              <a:gd name="connsiteY30" fmla="*/ 2705100 h 3855720"/>
              <a:gd name="connsiteX31" fmla="*/ 274320 w 1097280"/>
              <a:gd name="connsiteY31" fmla="*/ 2552700 h 3855720"/>
              <a:gd name="connsiteX32" fmla="*/ 304800 w 1097280"/>
              <a:gd name="connsiteY32" fmla="*/ 2286000 h 3855720"/>
              <a:gd name="connsiteX33" fmla="*/ 251460 w 1097280"/>
              <a:gd name="connsiteY33" fmla="*/ 2194560 h 3855720"/>
              <a:gd name="connsiteX34" fmla="*/ 251460 w 1097280"/>
              <a:gd name="connsiteY34" fmla="*/ 2011680 h 3855720"/>
              <a:gd name="connsiteX35" fmla="*/ 182880 w 1097280"/>
              <a:gd name="connsiteY35" fmla="*/ 1783080 h 3855720"/>
              <a:gd name="connsiteX36" fmla="*/ 182880 w 1097280"/>
              <a:gd name="connsiteY36" fmla="*/ 1630680 h 3855720"/>
              <a:gd name="connsiteX37" fmla="*/ 198120 w 1097280"/>
              <a:gd name="connsiteY37" fmla="*/ 1386840 h 3855720"/>
              <a:gd name="connsiteX38" fmla="*/ 68580 w 1097280"/>
              <a:gd name="connsiteY38" fmla="*/ 937260 h 3855720"/>
              <a:gd name="connsiteX39" fmla="*/ 91440 w 1097280"/>
              <a:gd name="connsiteY39" fmla="*/ 807720 h 3855720"/>
              <a:gd name="connsiteX40" fmla="*/ 22860 w 1097280"/>
              <a:gd name="connsiteY40" fmla="*/ 365760 h 3855720"/>
              <a:gd name="connsiteX41" fmla="*/ 0 w 1097280"/>
              <a:gd name="connsiteY41" fmla="*/ 281940 h 3855720"/>
              <a:gd name="connsiteX42" fmla="*/ 114300 w 1097280"/>
              <a:gd name="connsiteY42" fmla="*/ 0 h 3855720"/>
              <a:gd name="connsiteX0" fmla="*/ 79862 w 1097280"/>
              <a:gd name="connsiteY0" fmla="*/ 0 h 3979622"/>
              <a:gd name="connsiteX1" fmla="*/ 144780 w 1097280"/>
              <a:gd name="connsiteY1" fmla="*/ 322022 h 3979622"/>
              <a:gd name="connsiteX2" fmla="*/ 251460 w 1097280"/>
              <a:gd name="connsiteY2" fmla="*/ 504902 h 3979622"/>
              <a:gd name="connsiteX3" fmla="*/ 327660 w 1097280"/>
              <a:gd name="connsiteY3" fmla="*/ 611582 h 3979622"/>
              <a:gd name="connsiteX4" fmla="*/ 381000 w 1097280"/>
              <a:gd name="connsiteY4" fmla="*/ 718262 h 3979622"/>
              <a:gd name="connsiteX5" fmla="*/ 426720 w 1097280"/>
              <a:gd name="connsiteY5" fmla="*/ 748742 h 3979622"/>
              <a:gd name="connsiteX6" fmla="*/ 495300 w 1097280"/>
              <a:gd name="connsiteY6" fmla="*/ 901142 h 3979622"/>
              <a:gd name="connsiteX7" fmla="*/ 541020 w 1097280"/>
              <a:gd name="connsiteY7" fmla="*/ 1129742 h 3979622"/>
              <a:gd name="connsiteX8" fmla="*/ 655320 w 1097280"/>
              <a:gd name="connsiteY8" fmla="*/ 1381202 h 3979622"/>
              <a:gd name="connsiteX9" fmla="*/ 784860 w 1097280"/>
              <a:gd name="connsiteY9" fmla="*/ 1503122 h 3979622"/>
              <a:gd name="connsiteX10" fmla="*/ 822960 w 1097280"/>
              <a:gd name="connsiteY10" fmla="*/ 1853642 h 3979622"/>
              <a:gd name="connsiteX11" fmla="*/ 967740 w 1097280"/>
              <a:gd name="connsiteY11" fmla="*/ 1990802 h 3979622"/>
              <a:gd name="connsiteX12" fmla="*/ 1021080 w 1097280"/>
              <a:gd name="connsiteY12" fmla="*/ 2181302 h 3979622"/>
              <a:gd name="connsiteX13" fmla="*/ 922020 w 1097280"/>
              <a:gd name="connsiteY13" fmla="*/ 2242262 h 3979622"/>
              <a:gd name="connsiteX14" fmla="*/ 922020 w 1097280"/>
              <a:gd name="connsiteY14" fmla="*/ 2432762 h 3979622"/>
              <a:gd name="connsiteX15" fmla="*/ 960120 w 1097280"/>
              <a:gd name="connsiteY15" fmla="*/ 2493722 h 3979622"/>
              <a:gd name="connsiteX16" fmla="*/ 922020 w 1097280"/>
              <a:gd name="connsiteY16" fmla="*/ 2615642 h 3979622"/>
              <a:gd name="connsiteX17" fmla="*/ 845820 w 1097280"/>
              <a:gd name="connsiteY17" fmla="*/ 2699462 h 3979622"/>
              <a:gd name="connsiteX18" fmla="*/ 754380 w 1097280"/>
              <a:gd name="connsiteY18" fmla="*/ 2752802 h 3979622"/>
              <a:gd name="connsiteX19" fmla="*/ 731520 w 1097280"/>
              <a:gd name="connsiteY19" fmla="*/ 3011882 h 3979622"/>
              <a:gd name="connsiteX20" fmla="*/ 762000 w 1097280"/>
              <a:gd name="connsiteY20" fmla="*/ 3065222 h 3979622"/>
              <a:gd name="connsiteX21" fmla="*/ 891540 w 1097280"/>
              <a:gd name="connsiteY21" fmla="*/ 3133802 h 3979622"/>
              <a:gd name="connsiteX22" fmla="*/ 937260 w 1097280"/>
              <a:gd name="connsiteY22" fmla="*/ 3309062 h 3979622"/>
              <a:gd name="connsiteX23" fmla="*/ 998220 w 1097280"/>
              <a:gd name="connsiteY23" fmla="*/ 3491942 h 3979622"/>
              <a:gd name="connsiteX24" fmla="*/ 1097280 w 1097280"/>
              <a:gd name="connsiteY24" fmla="*/ 3621482 h 3979622"/>
              <a:gd name="connsiteX25" fmla="*/ 655320 w 1097280"/>
              <a:gd name="connsiteY25" fmla="*/ 3979622 h 3979622"/>
              <a:gd name="connsiteX26" fmla="*/ 426720 w 1097280"/>
              <a:gd name="connsiteY26" fmla="*/ 3979622 h 3979622"/>
              <a:gd name="connsiteX27" fmla="*/ 373380 w 1097280"/>
              <a:gd name="connsiteY27" fmla="*/ 3766262 h 3979622"/>
              <a:gd name="connsiteX28" fmla="*/ 289560 w 1097280"/>
              <a:gd name="connsiteY28" fmla="*/ 3354782 h 3979622"/>
              <a:gd name="connsiteX29" fmla="*/ 342900 w 1097280"/>
              <a:gd name="connsiteY29" fmla="*/ 3019502 h 3979622"/>
              <a:gd name="connsiteX30" fmla="*/ 274320 w 1097280"/>
              <a:gd name="connsiteY30" fmla="*/ 2829002 h 3979622"/>
              <a:gd name="connsiteX31" fmla="*/ 274320 w 1097280"/>
              <a:gd name="connsiteY31" fmla="*/ 2676602 h 3979622"/>
              <a:gd name="connsiteX32" fmla="*/ 304800 w 1097280"/>
              <a:gd name="connsiteY32" fmla="*/ 2409902 h 3979622"/>
              <a:gd name="connsiteX33" fmla="*/ 251460 w 1097280"/>
              <a:gd name="connsiteY33" fmla="*/ 2318462 h 3979622"/>
              <a:gd name="connsiteX34" fmla="*/ 251460 w 1097280"/>
              <a:gd name="connsiteY34" fmla="*/ 2135582 h 3979622"/>
              <a:gd name="connsiteX35" fmla="*/ 182880 w 1097280"/>
              <a:gd name="connsiteY35" fmla="*/ 1906982 h 3979622"/>
              <a:gd name="connsiteX36" fmla="*/ 182880 w 1097280"/>
              <a:gd name="connsiteY36" fmla="*/ 1754582 h 3979622"/>
              <a:gd name="connsiteX37" fmla="*/ 198120 w 1097280"/>
              <a:gd name="connsiteY37" fmla="*/ 1510742 h 3979622"/>
              <a:gd name="connsiteX38" fmla="*/ 68580 w 1097280"/>
              <a:gd name="connsiteY38" fmla="*/ 1061162 h 3979622"/>
              <a:gd name="connsiteX39" fmla="*/ 91440 w 1097280"/>
              <a:gd name="connsiteY39" fmla="*/ 931622 h 3979622"/>
              <a:gd name="connsiteX40" fmla="*/ 22860 w 1097280"/>
              <a:gd name="connsiteY40" fmla="*/ 489662 h 3979622"/>
              <a:gd name="connsiteX41" fmla="*/ 0 w 1097280"/>
              <a:gd name="connsiteY41" fmla="*/ 405842 h 3979622"/>
              <a:gd name="connsiteX42" fmla="*/ 79862 w 1097280"/>
              <a:gd name="connsiteY42" fmla="*/ 0 h 3979622"/>
              <a:gd name="connsiteX0" fmla="*/ 79862 w 1097280"/>
              <a:gd name="connsiteY0" fmla="*/ 0 h 3979622"/>
              <a:gd name="connsiteX1" fmla="*/ 144780 w 1097280"/>
              <a:gd name="connsiteY1" fmla="*/ 322022 h 3979622"/>
              <a:gd name="connsiteX2" fmla="*/ 251460 w 1097280"/>
              <a:gd name="connsiteY2" fmla="*/ 504902 h 3979622"/>
              <a:gd name="connsiteX3" fmla="*/ 327660 w 1097280"/>
              <a:gd name="connsiteY3" fmla="*/ 611582 h 3979622"/>
              <a:gd name="connsiteX4" fmla="*/ 381000 w 1097280"/>
              <a:gd name="connsiteY4" fmla="*/ 718262 h 3979622"/>
              <a:gd name="connsiteX5" fmla="*/ 426720 w 1097280"/>
              <a:gd name="connsiteY5" fmla="*/ 748742 h 3979622"/>
              <a:gd name="connsiteX6" fmla="*/ 495300 w 1097280"/>
              <a:gd name="connsiteY6" fmla="*/ 901142 h 3979622"/>
              <a:gd name="connsiteX7" fmla="*/ 541020 w 1097280"/>
              <a:gd name="connsiteY7" fmla="*/ 1129742 h 3979622"/>
              <a:gd name="connsiteX8" fmla="*/ 655320 w 1097280"/>
              <a:gd name="connsiteY8" fmla="*/ 1381202 h 3979622"/>
              <a:gd name="connsiteX9" fmla="*/ 784860 w 1097280"/>
              <a:gd name="connsiteY9" fmla="*/ 1503122 h 3979622"/>
              <a:gd name="connsiteX10" fmla="*/ 822960 w 1097280"/>
              <a:gd name="connsiteY10" fmla="*/ 1853642 h 3979622"/>
              <a:gd name="connsiteX11" fmla="*/ 967740 w 1097280"/>
              <a:gd name="connsiteY11" fmla="*/ 1990802 h 3979622"/>
              <a:gd name="connsiteX12" fmla="*/ 1021080 w 1097280"/>
              <a:gd name="connsiteY12" fmla="*/ 2181302 h 3979622"/>
              <a:gd name="connsiteX13" fmla="*/ 922020 w 1097280"/>
              <a:gd name="connsiteY13" fmla="*/ 2242262 h 3979622"/>
              <a:gd name="connsiteX14" fmla="*/ 922020 w 1097280"/>
              <a:gd name="connsiteY14" fmla="*/ 2432762 h 3979622"/>
              <a:gd name="connsiteX15" fmla="*/ 960120 w 1097280"/>
              <a:gd name="connsiteY15" fmla="*/ 2493722 h 3979622"/>
              <a:gd name="connsiteX16" fmla="*/ 922020 w 1097280"/>
              <a:gd name="connsiteY16" fmla="*/ 2615642 h 3979622"/>
              <a:gd name="connsiteX17" fmla="*/ 845820 w 1097280"/>
              <a:gd name="connsiteY17" fmla="*/ 2699462 h 3979622"/>
              <a:gd name="connsiteX18" fmla="*/ 754380 w 1097280"/>
              <a:gd name="connsiteY18" fmla="*/ 2752802 h 3979622"/>
              <a:gd name="connsiteX19" fmla="*/ 731520 w 1097280"/>
              <a:gd name="connsiteY19" fmla="*/ 3011882 h 3979622"/>
              <a:gd name="connsiteX20" fmla="*/ 762000 w 1097280"/>
              <a:gd name="connsiteY20" fmla="*/ 3065222 h 3979622"/>
              <a:gd name="connsiteX21" fmla="*/ 891540 w 1097280"/>
              <a:gd name="connsiteY21" fmla="*/ 3133802 h 3979622"/>
              <a:gd name="connsiteX22" fmla="*/ 937260 w 1097280"/>
              <a:gd name="connsiteY22" fmla="*/ 3309062 h 3979622"/>
              <a:gd name="connsiteX23" fmla="*/ 998220 w 1097280"/>
              <a:gd name="connsiteY23" fmla="*/ 3491942 h 3979622"/>
              <a:gd name="connsiteX24" fmla="*/ 1097280 w 1097280"/>
              <a:gd name="connsiteY24" fmla="*/ 3621482 h 3979622"/>
              <a:gd name="connsiteX25" fmla="*/ 655320 w 1097280"/>
              <a:gd name="connsiteY25" fmla="*/ 3979622 h 3979622"/>
              <a:gd name="connsiteX26" fmla="*/ 426720 w 1097280"/>
              <a:gd name="connsiteY26" fmla="*/ 3979622 h 3979622"/>
              <a:gd name="connsiteX27" fmla="*/ 373380 w 1097280"/>
              <a:gd name="connsiteY27" fmla="*/ 3766262 h 3979622"/>
              <a:gd name="connsiteX28" fmla="*/ 289560 w 1097280"/>
              <a:gd name="connsiteY28" fmla="*/ 3354782 h 3979622"/>
              <a:gd name="connsiteX29" fmla="*/ 342900 w 1097280"/>
              <a:gd name="connsiteY29" fmla="*/ 3019502 h 3979622"/>
              <a:gd name="connsiteX30" fmla="*/ 274320 w 1097280"/>
              <a:gd name="connsiteY30" fmla="*/ 2829002 h 3979622"/>
              <a:gd name="connsiteX31" fmla="*/ 274320 w 1097280"/>
              <a:gd name="connsiteY31" fmla="*/ 2676602 h 3979622"/>
              <a:gd name="connsiteX32" fmla="*/ 304800 w 1097280"/>
              <a:gd name="connsiteY32" fmla="*/ 2409902 h 3979622"/>
              <a:gd name="connsiteX33" fmla="*/ 251460 w 1097280"/>
              <a:gd name="connsiteY33" fmla="*/ 2318462 h 3979622"/>
              <a:gd name="connsiteX34" fmla="*/ 251460 w 1097280"/>
              <a:gd name="connsiteY34" fmla="*/ 2135582 h 3979622"/>
              <a:gd name="connsiteX35" fmla="*/ 182880 w 1097280"/>
              <a:gd name="connsiteY35" fmla="*/ 1906982 h 3979622"/>
              <a:gd name="connsiteX36" fmla="*/ 182880 w 1097280"/>
              <a:gd name="connsiteY36" fmla="*/ 1754582 h 3979622"/>
              <a:gd name="connsiteX37" fmla="*/ 198120 w 1097280"/>
              <a:gd name="connsiteY37" fmla="*/ 1510742 h 3979622"/>
              <a:gd name="connsiteX38" fmla="*/ 68580 w 1097280"/>
              <a:gd name="connsiteY38" fmla="*/ 1061162 h 3979622"/>
              <a:gd name="connsiteX39" fmla="*/ 91440 w 1097280"/>
              <a:gd name="connsiteY39" fmla="*/ 931622 h 3979622"/>
              <a:gd name="connsiteX40" fmla="*/ 22860 w 1097280"/>
              <a:gd name="connsiteY40" fmla="*/ 489662 h 3979622"/>
              <a:gd name="connsiteX41" fmla="*/ 0 w 1097280"/>
              <a:gd name="connsiteY41" fmla="*/ 405842 h 3979622"/>
              <a:gd name="connsiteX42" fmla="*/ 79862 w 1097280"/>
              <a:gd name="connsiteY42" fmla="*/ 0 h 3979622"/>
              <a:gd name="connsiteX0" fmla="*/ 79862 w 1097280"/>
              <a:gd name="connsiteY0" fmla="*/ 0 h 3979622"/>
              <a:gd name="connsiteX1" fmla="*/ 144780 w 1097280"/>
              <a:gd name="connsiteY1" fmla="*/ 322022 h 3979622"/>
              <a:gd name="connsiteX2" fmla="*/ 251460 w 1097280"/>
              <a:gd name="connsiteY2" fmla="*/ 504902 h 3979622"/>
              <a:gd name="connsiteX3" fmla="*/ 327660 w 1097280"/>
              <a:gd name="connsiteY3" fmla="*/ 611582 h 3979622"/>
              <a:gd name="connsiteX4" fmla="*/ 381000 w 1097280"/>
              <a:gd name="connsiteY4" fmla="*/ 718262 h 3979622"/>
              <a:gd name="connsiteX5" fmla="*/ 426720 w 1097280"/>
              <a:gd name="connsiteY5" fmla="*/ 748742 h 3979622"/>
              <a:gd name="connsiteX6" fmla="*/ 495300 w 1097280"/>
              <a:gd name="connsiteY6" fmla="*/ 901142 h 3979622"/>
              <a:gd name="connsiteX7" fmla="*/ 541020 w 1097280"/>
              <a:gd name="connsiteY7" fmla="*/ 1129742 h 3979622"/>
              <a:gd name="connsiteX8" fmla="*/ 655320 w 1097280"/>
              <a:gd name="connsiteY8" fmla="*/ 1381202 h 3979622"/>
              <a:gd name="connsiteX9" fmla="*/ 784860 w 1097280"/>
              <a:gd name="connsiteY9" fmla="*/ 1503122 h 3979622"/>
              <a:gd name="connsiteX10" fmla="*/ 822960 w 1097280"/>
              <a:gd name="connsiteY10" fmla="*/ 1853642 h 3979622"/>
              <a:gd name="connsiteX11" fmla="*/ 967740 w 1097280"/>
              <a:gd name="connsiteY11" fmla="*/ 1990802 h 3979622"/>
              <a:gd name="connsiteX12" fmla="*/ 1021080 w 1097280"/>
              <a:gd name="connsiteY12" fmla="*/ 2181302 h 3979622"/>
              <a:gd name="connsiteX13" fmla="*/ 922020 w 1097280"/>
              <a:gd name="connsiteY13" fmla="*/ 2242262 h 3979622"/>
              <a:gd name="connsiteX14" fmla="*/ 922020 w 1097280"/>
              <a:gd name="connsiteY14" fmla="*/ 2432762 h 3979622"/>
              <a:gd name="connsiteX15" fmla="*/ 960120 w 1097280"/>
              <a:gd name="connsiteY15" fmla="*/ 2493722 h 3979622"/>
              <a:gd name="connsiteX16" fmla="*/ 922020 w 1097280"/>
              <a:gd name="connsiteY16" fmla="*/ 2615642 h 3979622"/>
              <a:gd name="connsiteX17" fmla="*/ 845820 w 1097280"/>
              <a:gd name="connsiteY17" fmla="*/ 2699462 h 3979622"/>
              <a:gd name="connsiteX18" fmla="*/ 754380 w 1097280"/>
              <a:gd name="connsiteY18" fmla="*/ 2752802 h 3979622"/>
              <a:gd name="connsiteX19" fmla="*/ 731520 w 1097280"/>
              <a:gd name="connsiteY19" fmla="*/ 3011882 h 3979622"/>
              <a:gd name="connsiteX20" fmla="*/ 762000 w 1097280"/>
              <a:gd name="connsiteY20" fmla="*/ 3065222 h 3979622"/>
              <a:gd name="connsiteX21" fmla="*/ 891540 w 1097280"/>
              <a:gd name="connsiteY21" fmla="*/ 3133802 h 3979622"/>
              <a:gd name="connsiteX22" fmla="*/ 937260 w 1097280"/>
              <a:gd name="connsiteY22" fmla="*/ 3309062 h 3979622"/>
              <a:gd name="connsiteX23" fmla="*/ 998220 w 1097280"/>
              <a:gd name="connsiteY23" fmla="*/ 3491942 h 3979622"/>
              <a:gd name="connsiteX24" fmla="*/ 1097280 w 1097280"/>
              <a:gd name="connsiteY24" fmla="*/ 3621482 h 3979622"/>
              <a:gd name="connsiteX25" fmla="*/ 655320 w 1097280"/>
              <a:gd name="connsiteY25" fmla="*/ 3979622 h 3979622"/>
              <a:gd name="connsiteX26" fmla="*/ 426720 w 1097280"/>
              <a:gd name="connsiteY26" fmla="*/ 3979622 h 3979622"/>
              <a:gd name="connsiteX27" fmla="*/ 373380 w 1097280"/>
              <a:gd name="connsiteY27" fmla="*/ 3766262 h 3979622"/>
              <a:gd name="connsiteX28" fmla="*/ 289560 w 1097280"/>
              <a:gd name="connsiteY28" fmla="*/ 3354782 h 3979622"/>
              <a:gd name="connsiteX29" fmla="*/ 342900 w 1097280"/>
              <a:gd name="connsiteY29" fmla="*/ 3019502 h 3979622"/>
              <a:gd name="connsiteX30" fmla="*/ 274320 w 1097280"/>
              <a:gd name="connsiteY30" fmla="*/ 2829002 h 3979622"/>
              <a:gd name="connsiteX31" fmla="*/ 274320 w 1097280"/>
              <a:gd name="connsiteY31" fmla="*/ 2676602 h 3979622"/>
              <a:gd name="connsiteX32" fmla="*/ 304800 w 1097280"/>
              <a:gd name="connsiteY32" fmla="*/ 2409902 h 3979622"/>
              <a:gd name="connsiteX33" fmla="*/ 251460 w 1097280"/>
              <a:gd name="connsiteY33" fmla="*/ 2318462 h 3979622"/>
              <a:gd name="connsiteX34" fmla="*/ 251460 w 1097280"/>
              <a:gd name="connsiteY34" fmla="*/ 2135582 h 3979622"/>
              <a:gd name="connsiteX35" fmla="*/ 182880 w 1097280"/>
              <a:gd name="connsiteY35" fmla="*/ 1906982 h 3979622"/>
              <a:gd name="connsiteX36" fmla="*/ 182880 w 1097280"/>
              <a:gd name="connsiteY36" fmla="*/ 1754582 h 3979622"/>
              <a:gd name="connsiteX37" fmla="*/ 198120 w 1097280"/>
              <a:gd name="connsiteY37" fmla="*/ 1510742 h 3979622"/>
              <a:gd name="connsiteX38" fmla="*/ 68580 w 1097280"/>
              <a:gd name="connsiteY38" fmla="*/ 1061162 h 3979622"/>
              <a:gd name="connsiteX39" fmla="*/ 91440 w 1097280"/>
              <a:gd name="connsiteY39" fmla="*/ 931622 h 3979622"/>
              <a:gd name="connsiteX40" fmla="*/ 22860 w 1097280"/>
              <a:gd name="connsiteY40" fmla="*/ 489662 h 3979622"/>
              <a:gd name="connsiteX41" fmla="*/ 0 w 1097280"/>
              <a:gd name="connsiteY41" fmla="*/ 405842 h 3979622"/>
              <a:gd name="connsiteX42" fmla="*/ 79862 w 1097280"/>
              <a:gd name="connsiteY42" fmla="*/ 0 h 3979622"/>
              <a:gd name="connsiteX0" fmla="*/ 79862 w 1097280"/>
              <a:gd name="connsiteY0" fmla="*/ 0 h 3979622"/>
              <a:gd name="connsiteX1" fmla="*/ 144780 w 1097280"/>
              <a:gd name="connsiteY1" fmla="*/ 322022 h 3979622"/>
              <a:gd name="connsiteX2" fmla="*/ 251460 w 1097280"/>
              <a:gd name="connsiteY2" fmla="*/ 504902 h 3979622"/>
              <a:gd name="connsiteX3" fmla="*/ 327660 w 1097280"/>
              <a:gd name="connsiteY3" fmla="*/ 611582 h 3979622"/>
              <a:gd name="connsiteX4" fmla="*/ 381000 w 1097280"/>
              <a:gd name="connsiteY4" fmla="*/ 718262 h 3979622"/>
              <a:gd name="connsiteX5" fmla="*/ 426720 w 1097280"/>
              <a:gd name="connsiteY5" fmla="*/ 748742 h 3979622"/>
              <a:gd name="connsiteX6" fmla="*/ 495300 w 1097280"/>
              <a:gd name="connsiteY6" fmla="*/ 901142 h 3979622"/>
              <a:gd name="connsiteX7" fmla="*/ 541020 w 1097280"/>
              <a:gd name="connsiteY7" fmla="*/ 1129742 h 3979622"/>
              <a:gd name="connsiteX8" fmla="*/ 655320 w 1097280"/>
              <a:gd name="connsiteY8" fmla="*/ 1381202 h 3979622"/>
              <a:gd name="connsiteX9" fmla="*/ 784860 w 1097280"/>
              <a:gd name="connsiteY9" fmla="*/ 1503122 h 3979622"/>
              <a:gd name="connsiteX10" fmla="*/ 822960 w 1097280"/>
              <a:gd name="connsiteY10" fmla="*/ 1853642 h 3979622"/>
              <a:gd name="connsiteX11" fmla="*/ 967740 w 1097280"/>
              <a:gd name="connsiteY11" fmla="*/ 1990802 h 3979622"/>
              <a:gd name="connsiteX12" fmla="*/ 1021080 w 1097280"/>
              <a:gd name="connsiteY12" fmla="*/ 2181302 h 3979622"/>
              <a:gd name="connsiteX13" fmla="*/ 922020 w 1097280"/>
              <a:gd name="connsiteY13" fmla="*/ 2242262 h 3979622"/>
              <a:gd name="connsiteX14" fmla="*/ 922020 w 1097280"/>
              <a:gd name="connsiteY14" fmla="*/ 2432762 h 3979622"/>
              <a:gd name="connsiteX15" fmla="*/ 960120 w 1097280"/>
              <a:gd name="connsiteY15" fmla="*/ 2493722 h 3979622"/>
              <a:gd name="connsiteX16" fmla="*/ 922020 w 1097280"/>
              <a:gd name="connsiteY16" fmla="*/ 2615642 h 3979622"/>
              <a:gd name="connsiteX17" fmla="*/ 845820 w 1097280"/>
              <a:gd name="connsiteY17" fmla="*/ 2699462 h 3979622"/>
              <a:gd name="connsiteX18" fmla="*/ 754380 w 1097280"/>
              <a:gd name="connsiteY18" fmla="*/ 2752802 h 3979622"/>
              <a:gd name="connsiteX19" fmla="*/ 731520 w 1097280"/>
              <a:gd name="connsiteY19" fmla="*/ 3011882 h 3979622"/>
              <a:gd name="connsiteX20" fmla="*/ 762000 w 1097280"/>
              <a:gd name="connsiteY20" fmla="*/ 3065222 h 3979622"/>
              <a:gd name="connsiteX21" fmla="*/ 891540 w 1097280"/>
              <a:gd name="connsiteY21" fmla="*/ 3133802 h 3979622"/>
              <a:gd name="connsiteX22" fmla="*/ 937260 w 1097280"/>
              <a:gd name="connsiteY22" fmla="*/ 3309062 h 3979622"/>
              <a:gd name="connsiteX23" fmla="*/ 998220 w 1097280"/>
              <a:gd name="connsiteY23" fmla="*/ 3491942 h 3979622"/>
              <a:gd name="connsiteX24" fmla="*/ 1097280 w 1097280"/>
              <a:gd name="connsiteY24" fmla="*/ 3621482 h 3979622"/>
              <a:gd name="connsiteX25" fmla="*/ 655320 w 1097280"/>
              <a:gd name="connsiteY25" fmla="*/ 3979622 h 3979622"/>
              <a:gd name="connsiteX26" fmla="*/ 390938 w 1097280"/>
              <a:gd name="connsiteY26" fmla="*/ 3932330 h 3979622"/>
              <a:gd name="connsiteX27" fmla="*/ 373380 w 1097280"/>
              <a:gd name="connsiteY27" fmla="*/ 3766262 h 3979622"/>
              <a:gd name="connsiteX28" fmla="*/ 289560 w 1097280"/>
              <a:gd name="connsiteY28" fmla="*/ 3354782 h 3979622"/>
              <a:gd name="connsiteX29" fmla="*/ 342900 w 1097280"/>
              <a:gd name="connsiteY29" fmla="*/ 3019502 h 3979622"/>
              <a:gd name="connsiteX30" fmla="*/ 274320 w 1097280"/>
              <a:gd name="connsiteY30" fmla="*/ 2829002 h 3979622"/>
              <a:gd name="connsiteX31" fmla="*/ 274320 w 1097280"/>
              <a:gd name="connsiteY31" fmla="*/ 2676602 h 3979622"/>
              <a:gd name="connsiteX32" fmla="*/ 304800 w 1097280"/>
              <a:gd name="connsiteY32" fmla="*/ 2409902 h 3979622"/>
              <a:gd name="connsiteX33" fmla="*/ 251460 w 1097280"/>
              <a:gd name="connsiteY33" fmla="*/ 2318462 h 3979622"/>
              <a:gd name="connsiteX34" fmla="*/ 251460 w 1097280"/>
              <a:gd name="connsiteY34" fmla="*/ 2135582 h 3979622"/>
              <a:gd name="connsiteX35" fmla="*/ 182880 w 1097280"/>
              <a:gd name="connsiteY35" fmla="*/ 1906982 h 3979622"/>
              <a:gd name="connsiteX36" fmla="*/ 182880 w 1097280"/>
              <a:gd name="connsiteY36" fmla="*/ 1754582 h 3979622"/>
              <a:gd name="connsiteX37" fmla="*/ 198120 w 1097280"/>
              <a:gd name="connsiteY37" fmla="*/ 1510742 h 3979622"/>
              <a:gd name="connsiteX38" fmla="*/ 68580 w 1097280"/>
              <a:gd name="connsiteY38" fmla="*/ 1061162 h 3979622"/>
              <a:gd name="connsiteX39" fmla="*/ 91440 w 1097280"/>
              <a:gd name="connsiteY39" fmla="*/ 931622 h 3979622"/>
              <a:gd name="connsiteX40" fmla="*/ 22860 w 1097280"/>
              <a:gd name="connsiteY40" fmla="*/ 489662 h 3979622"/>
              <a:gd name="connsiteX41" fmla="*/ 0 w 1097280"/>
              <a:gd name="connsiteY41" fmla="*/ 405842 h 3979622"/>
              <a:gd name="connsiteX42" fmla="*/ 79862 w 1097280"/>
              <a:gd name="connsiteY42" fmla="*/ 0 h 3979622"/>
              <a:gd name="connsiteX0" fmla="*/ 79862 w 1097280"/>
              <a:gd name="connsiteY0" fmla="*/ 0 h 3945465"/>
              <a:gd name="connsiteX1" fmla="*/ 144780 w 1097280"/>
              <a:gd name="connsiteY1" fmla="*/ 322022 h 3945465"/>
              <a:gd name="connsiteX2" fmla="*/ 251460 w 1097280"/>
              <a:gd name="connsiteY2" fmla="*/ 504902 h 3945465"/>
              <a:gd name="connsiteX3" fmla="*/ 327660 w 1097280"/>
              <a:gd name="connsiteY3" fmla="*/ 611582 h 3945465"/>
              <a:gd name="connsiteX4" fmla="*/ 381000 w 1097280"/>
              <a:gd name="connsiteY4" fmla="*/ 718262 h 3945465"/>
              <a:gd name="connsiteX5" fmla="*/ 426720 w 1097280"/>
              <a:gd name="connsiteY5" fmla="*/ 748742 h 3945465"/>
              <a:gd name="connsiteX6" fmla="*/ 495300 w 1097280"/>
              <a:gd name="connsiteY6" fmla="*/ 901142 h 3945465"/>
              <a:gd name="connsiteX7" fmla="*/ 541020 w 1097280"/>
              <a:gd name="connsiteY7" fmla="*/ 1129742 h 3945465"/>
              <a:gd name="connsiteX8" fmla="*/ 655320 w 1097280"/>
              <a:gd name="connsiteY8" fmla="*/ 1381202 h 3945465"/>
              <a:gd name="connsiteX9" fmla="*/ 784860 w 1097280"/>
              <a:gd name="connsiteY9" fmla="*/ 1503122 h 3945465"/>
              <a:gd name="connsiteX10" fmla="*/ 822960 w 1097280"/>
              <a:gd name="connsiteY10" fmla="*/ 1853642 h 3945465"/>
              <a:gd name="connsiteX11" fmla="*/ 967740 w 1097280"/>
              <a:gd name="connsiteY11" fmla="*/ 1990802 h 3945465"/>
              <a:gd name="connsiteX12" fmla="*/ 1021080 w 1097280"/>
              <a:gd name="connsiteY12" fmla="*/ 2181302 h 3945465"/>
              <a:gd name="connsiteX13" fmla="*/ 922020 w 1097280"/>
              <a:gd name="connsiteY13" fmla="*/ 2242262 h 3945465"/>
              <a:gd name="connsiteX14" fmla="*/ 922020 w 1097280"/>
              <a:gd name="connsiteY14" fmla="*/ 2432762 h 3945465"/>
              <a:gd name="connsiteX15" fmla="*/ 960120 w 1097280"/>
              <a:gd name="connsiteY15" fmla="*/ 2493722 h 3945465"/>
              <a:gd name="connsiteX16" fmla="*/ 922020 w 1097280"/>
              <a:gd name="connsiteY16" fmla="*/ 2615642 h 3945465"/>
              <a:gd name="connsiteX17" fmla="*/ 845820 w 1097280"/>
              <a:gd name="connsiteY17" fmla="*/ 2699462 h 3945465"/>
              <a:gd name="connsiteX18" fmla="*/ 754380 w 1097280"/>
              <a:gd name="connsiteY18" fmla="*/ 2752802 h 3945465"/>
              <a:gd name="connsiteX19" fmla="*/ 731520 w 1097280"/>
              <a:gd name="connsiteY19" fmla="*/ 3011882 h 3945465"/>
              <a:gd name="connsiteX20" fmla="*/ 762000 w 1097280"/>
              <a:gd name="connsiteY20" fmla="*/ 3065222 h 3945465"/>
              <a:gd name="connsiteX21" fmla="*/ 891540 w 1097280"/>
              <a:gd name="connsiteY21" fmla="*/ 3133802 h 3945465"/>
              <a:gd name="connsiteX22" fmla="*/ 937260 w 1097280"/>
              <a:gd name="connsiteY22" fmla="*/ 3309062 h 3945465"/>
              <a:gd name="connsiteX23" fmla="*/ 998220 w 1097280"/>
              <a:gd name="connsiteY23" fmla="*/ 3491942 h 3945465"/>
              <a:gd name="connsiteX24" fmla="*/ 1097280 w 1097280"/>
              <a:gd name="connsiteY24" fmla="*/ 3621482 h 3945465"/>
              <a:gd name="connsiteX25" fmla="*/ 629762 w 1097280"/>
              <a:gd name="connsiteY25" fmla="*/ 3945465 h 3945465"/>
              <a:gd name="connsiteX26" fmla="*/ 390938 w 1097280"/>
              <a:gd name="connsiteY26" fmla="*/ 3932330 h 3945465"/>
              <a:gd name="connsiteX27" fmla="*/ 373380 w 1097280"/>
              <a:gd name="connsiteY27" fmla="*/ 3766262 h 3945465"/>
              <a:gd name="connsiteX28" fmla="*/ 289560 w 1097280"/>
              <a:gd name="connsiteY28" fmla="*/ 3354782 h 3945465"/>
              <a:gd name="connsiteX29" fmla="*/ 342900 w 1097280"/>
              <a:gd name="connsiteY29" fmla="*/ 3019502 h 3945465"/>
              <a:gd name="connsiteX30" fmla="*/ 274320 w 1097280"/>
              <a:gd name="connsiteY30" fmla="*/ 2829002 h 3945465"/>
              <a:gd name="connsiteX31" fmla="*/ 274320 w 1097280"/>
              <a:gd name="connsiteY31" fmla="*/ 2676602 h 3945465"/>
              <a:gd name="connsiteX32" fmla="*/ 304800 w 1097280"/>
              <a:gd name="connsiteY32" fmla="*/ 2409902 h 3945465"/>
              <a:gd name="connsiteX33" fmla="*/ 251460 w 1097280"/>
              <a:gd name="connsiteY33" fmla="*/ 2318462 h 3945465"/>
              <a:gd name="connsiteX34" fmla="*/ 251460 w 1097280"/>
              <a:gd name="connsiteY34" fmla="*/ 2135582 h 3945465"/>
              <a:gd name="connsiteX35" fmla="*/ 182880 w 1097280"/>
              <a:gd name="connsiteY35" fmla="*/ 1906982 h 3945465"/>
              <a:gd name="connsiteX36" fmla="*/ 182880 w 1097280"/>
              <a:gd name="connsiteY36" fmla="*/ 1754582 h 3945465"/>
              <a:gd name="connsiteX37" fmla="*/ 198120 w 1097280"/>
              <a:gd name="connsiteY37" fmla="*/ 1510742 h 3945465"/>
              <a:gd name="connsiteX38" fmla="*/ 68580 w 1097280"/>
              <a:gd name="connsiteY38" fmla="*/ 1061162 h 3945465"/>
              <a:gd name="connsiteX39" fmla="*/ 91440 w 1097280"/>
              <a:gd name="connsiteY39" fmla="*/ 931622 h 3945465"/>
              <a:gd name="connsiteX40" fmla="*/ 22860 w 1097280"/>
              <a:gd name="connsiteY40" fmla="*/ 489662 h 3945465"/>
              <a:gd name="connsiteX41" fmla="*/ 0 w 1097280"/>
              <a:gd name="connsiteY41" fmla="*/ 405842 h 3945465"/>
              <a:gd name="connsiteX42" fmla="*/ 79862 w 1097280"/>
              <a:gd name="connsiteY42" fmla="*/ 0 h 3945465"/>
              <a:gd name="connsiteX0" fmla="*/ 79862 w 1097280"/>
              <a:gd name="connsiteY0" fmla="*/ 0 h 3940210"/>
              <a:gd name="connsiteX1" fmla="*/ 144780 w 1097280"/>
              <a:gd name="connsiteY1" fmla="*/ 322022 h 3940210"/>
              <a:gd name="connsiteX2" fmla="*/ 251460 w 1097280"/>
              <a:gd name="connsiteY2" fmla="*/ 504902 h 3940210"/>
              <a:gd name="connsiteX3" fmla="*/ 327660 w 1097280"/>
              <a:gd name="connsiteY3" fmla="*/ 611582 h 3940210"/>
              <a:gd name="connsiteX4" fmla="*/ 381000 w 1097280"/>
              <a:gd name="connsiteY4" fmla="*/ 718262 h 3940210"/>
              <a:gd name="connsiteX5" fmla="*/ 426720 w 1097280"/>
              <a:gd name="connsiteY5" fmla="*/ 748742 h 3940210"/>
              <a:gd name="connsiteX6" fmla="*/ 495300 w 1097280"/>
              <a:gd name="connsiteY6" fmla="*/ 901142 h 3940210"/>
              <a:gd name="connsiteX7" fmla="*/ 541020 w 1097280"/>
              <a:gd name="connsiteY7" fmla="*/ 1129742 h 3940210"/>
              <a:gd name="connsiteX8" fmla="*/ 655320 w 1097280"/>
              <a:gd name="connsiteY8" fmla="*/ 1381202 h 3940210"/>
              <a:gd name="connsiteX9" fmla="*/ 784860 w 1097280"/>
              <a:gd name="connsiteY9" fmla="*/ 1503122 h 3940210"/>
              <a:gd name="connsiteX10" fmla="*/ 822960 w 1097280"/>
              <a:gd name="connsiteY10" fmla="*/ 1853642 h 3940210"/>
              <a:gd name="connsiteX11" fmla="*/ 967740 w 1097280"/>
              <a:gd name="connsiteY11" fmla="*/ 1990802 h 3940210"/>
              <a:gd name="connsiteX12" fmla="*/ 1021080 w 1097280"/>
              <a:gd name="connsiteY12" fmla="*/ 2181302 h 3940210"/>
              <a:gd name="connsiteX13" fmla="*/ 922020 w 1097280"/>
              <a:gd name="connsiteY13" fmla="*/ 2242262 h 3940210"/>
              <a:gd name="connsiteX14" fmla="*/ 922020 w 1097280"/>
              <a:gd name="connsiteY14" fmla="*/ 2432762 h 3940210"/>
              <a:gd name="connsiteX15" fmla="*/ 960120 w 1097280"/>
              <a:gd name="connsiteY15" fmla="*/ 2493722 h 3940210"/>
              <a:gd name="connsiteX16" fmla="*/ 922020 w 1097280"/>
              <a:gd name="connsiteY16" fmla="*/ 2615642 h 3940210"/>
              <a:gd name="connsiteX17" fmla="*/ 845820 w 1097280"/>
              <a:gd name="connsiteY17" fmla="*/ 2699462 h 3940210"/>
              <a:gd name="connsiteX18" fmla="*/ 754380 w 1097280"/>
              <a:gd name="connsiteY18" fmla="*/ 2752802 h 3940210"/>
              <a:gd name="connsiteX19" fmla="*/ 731520 w 1097280"/>
              <a:gd name="connsiteY19" fmla="*/ 3011882 h 3940210"/>
              <a:gd name="connsiteX20" fmla="*/ 762000 w 1097280"/>
              <a:gd name="connsiteY20" fmla="*/ 3065222 h 3940210"/>
              <a:gd name="connsiteX21" fmla="*/ 891540 w 1097280"/>
              <a:gd name="connsiteY21" fmla="*/ 3133802 h 3940210"/>
              <a:gd name="connsiteX22" fmla="*/ 937260 w 1097280"/>
              <a:gd name="connsiteY22" fmla="*/ 3309062 h 3940210"/>
              <a:gd name="connsiteX23" fmla="*/ 998220 w 1097280"/>
              <a:gd name="connsiteY23" fmla="*/ 3491942 h 3940210"/>
              <a:gd name="connsiteX24" fmla="*/ 1097280 w 1097280"/>
              <a:gd name="connsiteY24" fmla="*/ 3621482 h 3940210"/>
              <a:gd name="connsiteX25" fmla="*/ 622094 w 1097280"/>
              <a:gd name="connsiteY25" fmla="*/ 3940210 h 3940210"/>
              <a:gd name="connsiteX26" fmla="*/ 390938 w 1097280"/>
              <a:gd name="connsiteY26" fmla="*/ 3932330 h 3940210"/>
              <a:gd name="connsiteX27" fmla="*/ 373380 w 1097280"/>
              <a:gd name="connsiteY27" fmla="*/ 3766262 h 3940210"/>
              <a:gd name="connsiteX28" fmla="*/ 289560 w 1097280"/>
              <a:gd name="connsiteY28" fmla="*/ 3354782 h 3940210"/>
              <a:gd name="connsiteX29" fmla="*/ 342900 w 1097280"/>
              <a:gd name="connsiteY29" fmla="*/ 3019502 h 3940210"/>
              <a:gd name="connsiteX30" fmla="*/ 274320 w 1097280"/>
              <a:gd name="connsiteY30" fmla="*/ 2829002 h 3940210"/>
              <a:gd name="connsiteX31" fmla="*/ 274320 w 1097280"/>
              <a:gd name="connsiteY31" fmla="*/ 2676602 h 3940210"/>
              <a:gd name="connsiteX32" fmla="*/ 304800 w 1097280"/>
              <a:gd name="connsiteY32" fmla="*/ 2409902 h 3940210"/>
              <a:gd name="connsiteX33" fmla="*/ 251460 w 1097280"/>
              <a:gd name="connsiteY33" fmla="*/ 2318462 h 3940210"/>
              <a:gd name="connsiteX34" fmla="*/ 251460 w 1097280"/>
              <a:gd name="connsiteY34" fmla="*/ 2135582 h 3940210"/>
              <a:gd name="connsiteX35" fmla="*/ 182880 w 1097280"/>
              <a:gd name="connsiteY35" fmla="*/ 1906982 h 3940210"/>
              <a:gd name="connsiteX36" fmla="*/ 182880 w 1097280"/>
              <a:gd name="connsiteY36" fmla="*/ 1754582 h 3940210"/>
              <a:gd name="connsiteX37" fmla="*/ 198120 w 1097280"/>
              <a:gd name="connsiteY37" fmla="*/ 1510742 h 3940210"/>
              <a:gd name="connsiteX38" fmla="*/ 68580 w 1097280"/>
              <a:gd name="connsiteY38" fmla="*/ 1061162 h 3940210"/>
              <a:gd name="connsiteX39" fmla="*/ 91440 w 1097280"/>
              <a:gd name="connsiteY39" fmla="*/ 931622 h 3940210"/>
              <a:gd name="connsiteX40" fmla="*/ 22860 w 1097280"/>
              <a:gd name="connsiteY40" fmla="*/ 489662 h 3940210"/>
              <a:gd name="connsiteX41" fmla="*/ 0 w 1097280"/>
              <a:gd name="connsiteY41" fmla="*/ 405842 h 3940210"/>
              <a:gd name="connsiteX42" fmla="*/ 79862 w 1097280"/>
              <a:gd name="connsiteY42" fmla="*/ 0 h 3940210"/>
              <a:gd name="connsiteX0" fmla="*/ 79862 w 1097280"/>
              <a:gd name="connsiteY0" fmla="*/ 0 h 3940210"/>
              <a:gd name="connsiteX1" fmla="*/ 144780 w 1097280"/>
              <a:gd name="connsiteY1" fmla="*/ 322022 h 3940210"/>
              <a:gd name="connsiteX2" fmla="*/ 251460 w 1097280"/>
              <a:gd name="connsiteY2" fmla="*/ 504902 h 3940210"/>
              <a:gd name="connsiteX3" fmla="*/ 327660 w 1097280"/>
              <a:gd name="connsiteY3" fmla="*/ 611582 h 3940210"/>
              <a:gd name="connsiteX4" fmla="*/ 381000 w 1097280"/>
              <a:gd name="connsiteY4" fmla="*/ 718262 h 3940210"/>
              <a:gd name="connsiteX5" fmla="*/ 426720 w 1097280"/>
              <a:gd name="connsiteY5" fmla="*/ 748742 h 3940210"/>
              <a:gd name="connsiteX6" fmla="*/ 495300 w 1097280"/>
              <a:gd name="connsiteY6" fmla="*/ 901142 h 3940210"/>
              <a:gd name="connsiteX7" fmla="*/ 541020 w 1097280"/>
              <a:gd name="connsiteY7" fmla="*/ 1129742 h 3940210"/>
              <a:gd name="connsiteX8" fmla="*/ 655320 w 1097280"/>
              <a:gd name="connsiteY8" fmla="*/ 1381202 h 3940210"/>
              <a:gd name="connsiteX9" fmla="*/ 784860 w 1097280"/>
              <a:gd name="connsiteY9" fmla="*/ 1503122 h 3940210"/>
              <a:gd name="connsiteX10" fmla="*/ 822960 w 1097280"/>
              <a:gd name="connsiteY10" fmla="*/ 1853642 h 3940210"/>
              <a:gd name="connsiteX11" fmla="*/ 967740 w 1097280"/>
              <a:gd name="connsiteY11" fmla="*/ 1990802 h 3940210"/>
              <a:gd name="connsiteX12" fmla="*/ 1021080 w 1097280"/>
              <a:gd name="connsiteY12" fmla="*/ 2181302 h 3940210"/>
              <a:gd name="connsiteX13" fmla="*/ 922020 w 1097280"/>
              <a:gd name="connsiteY13" fmla="*/ 2242262 h 3940210"/>
              <a:gd name="connsiteX14" fmla="*/ 922020 w 1097280"/>
              <a:gd name="connsiteY14" fmla="*/ 2432762 h 3940210"/>
              <a:gd name="connsiteX15" fmla="*/ 960120 w 1097280"/>
              <a:gd name="connsiteY15" fmla="*/ 2493722 h 3940210"/>
              <a:gd name="connsiteX16" fmla="*/ 922020 w 1097280"/>
              <a:gd name="connsiteY16" fmla="*/ 2615642 h 3940210"/>
              <a:gd name="connsiteX17" fmla="*/ 845820 w 1097280"/>
              <a:gd name="connsiteY17" fmla="*/ 2699462 h 3940210"/>
              <a:gd name="connsiteX18" fmla="*/ 754380 w 1097280"/>
              <a:gd name="connsiteY18" fmla="*/ 2752802 h 3940210"/>
              <a:gd name="connsiteX19" fmla="*/ 731520 w 1097280"/>
              <a:gd name="connsiteY19" fmla="*/ 3011882 h 3940210"/>
              <a:gd name="connsiteX20" fmla="*/ 762000 w 1097280"/>
              <a:gd name="connsiteY20" fmla="*/ 3065222 h 3940210"/>
              <a:gd name="connsiteX21" fmla="*/ 891540 w 1097280"/>
              <a:gd name="connsiteY21" fmla="*/ 3133802 h 3940210"/>
              <a:gd name="connsiteX22" fmla="*/ 937260 w 1097280"/>
              <a:gd name="connsiteY22" fmla="*/ 3309062 h 3940210"/>
              <a:gd name="connsiteX23" fmla="*/ 998220 w 1097280"/>
              <a:gd name="connsiteY23" fmla="*/ 3491942 h 3940210"/>
              <a:gd name="connsiteX24" fmla="*/ 1097280 w 1097280"/>
              <a:gd name="connsiteY24" fmla="*/ 3621482 h 3940210"/>
              <a:gd name="connsiteX25" fmla="*/ 622094 w 1097280"/>
              <a:gd name="connsiteY25" fmla="*/ 3940210 h 3940210"/>
              <a:gd name="connsiteX26" fmla="*/ 390938 w 1097280"/>
              <a:gd name="connsiteY26" fmla="*/ 3924447 h 3940210"/>
              <a:gd name="connsiteX27" fmla="*/ 373380 w 1097280"/>
              <a:gd name="connsiteY27" fmla="*/ 3766262 h 3940210"/>
              <a:gd name="connsiteX28" fmla="*/ 289560 w 1097280"/>
              <a:gd name="connsiteY28" fmla="*/ 3354782 h 3940210"/>
              <a:gd name="connsiteX29" fmla="*/ 342900 w 1097280"/>
              <a:gd name="connsiteY29" fmla="*/ 3019502 h 3940210"/>
              <a:gd name="connsiteX30" fmla="*/ 274320 w 1097280"/>
              <a:gd name="connsiteY30" fmla="*/ 2829002 h 3940210"/>
              <a:gd name="connsiteX31" fmla="*/ 274320 w 1097280"/>
              <a:gd name="connsiteY31" fmla="*/ 2676602 h 3940210"/>
              <a:gd name="connsiteX32" fmla="*/ 304800 w 1097280"/>
              <a:gd name="connsiteY32" fmla="*/ 2409902 h 3940210"/>
              <a:gd name="connsiteX33" fmla="*/ 251460 w 1097280"/>
              <a:gd name="connsiteY33" fmla="*/ 2318462 h 3940210"/>
              <a:gd name="connsiteX34" fmla="*/ 251460 w 1097280"/>
              <a:gd name="connsiteY34" fmla="*/ 2135582 h 3940210"/>
              <a:gd name="connsiteX35" fmla="*/ 182880 w 1097280"/>
              <a:gd name="connsiteY35" fmla="*/ 1906982 h 3940210"/>
              <a:gd name="connsiteX36" fmla="*/ 182880 w 1097280"/>
              <a:gd name="connsiteY36" fmla="*/ 1754582 h 3940210"/>
              <a:gd name="connsiteX37" fmla="*/ 198120 w 1097280"/>
              <a:gd name="connsiteY37" fmla="*/ 1510742 h 3940210"/>
              <a:gd name="connsiteX38" fmla="*/ 68580 w 1097280"/>
              <a:gd name="connsiteY38" fmla="*/ 1061162 h 3940210"/>
              <a:gd name="connsiteX39" fmla="*/ 91440 w 1097280"/>
              <a:gd name="connsiteY39" fmla="*/ 931622 h 3940210"/>
              <a:gd name="connsiteX40" fmla="*/ 22860 w 1097280"/>
              <a:gd name="connsiteY40" fmla="*/ 489662 h 3940210"/>
              <a:gd name="connsiteX41" fmla="*/ 0 w 1097280"/>
              <a:gd name="connsiteY41" fmla="*/ 405842 h 3940210"/>
              <a:gd name="connsiteX42" fmla="*/ 79862 w 1097280"/>
              <a:gd name="connsiteY42" fmla="*/ 0 h 3940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97280" h="3940210">
                <a:moveTo>
                  <a:pt x="79862" y="0"/>
                </a:moveTo>
                <a:lnTo>
                  <a:pt x="144780" y="322022"/>
                </a:lnTo>
                <a:lnTo>
                  <a:pt x="251460" y="504902"/>
                </a:lnTo>
                <a:lnTo>
                  <a:pt x="327660" y="611582"/>
                </a:lnTo>
                <a:lnTo>
                  <a:pt x="381000" y="718262"/>
                </a:lnTo>
                <a:lnTo>
                  <a:pt x="426720" y="748742"/>
                </a:lnTo>
                <a:lnTo>
                  <a:pt x="495300" y="901142"/>
                </a:lnTo>
                <a:lnTo>
                  <a:pt x="541020" y="1129742"/>
                </a:lnTo>
                <a:lnTo>
                  <a:pt x="655320" y="1381202"/>
                </a:lnTo>
                <a:lnTo>
                  <a:pt x="784860" y="1503122"/>
                </a:lnTo>
                <a:lnTo>
                  <a:pt x="822960" y="1853642"/>
                </a:lnTo>
                <a:lnTo>
                  <a:pt x="967740" y="1990802"/>
                </a:lnTo>
                <a:lnTo>
                  <a:pt x="1021080" y="2181302"/>
                </a:lnTo>
                <a:lnTo>
                  <a:pt x="922020" y="2242262"/>
                </a:lnTo>
                <a:lnTo>
                  <a:pt x="922020" y="2432762"/>
                </a:lnTo>
                <a:lnTo>
                  <a:pt x="960120" y="2493722"/>
                </a:lnTo>
                <a:lnTo>
                  <a:pt x="922020" y="2615642"/>
                </a:lnTo>
                <a:lnTo>
                  <a:pt x="845820" y="2699462"/>
                </a:lnTo>
                <a:lnTo>
                  <a:pt x="754380" y="2752802"/>
                </a:lnTo>
                <a:lnTo>
                  <a:pt x="731520" y="3011882"/>
                </a:lnTo>
                <a:lnTo>
                  <a:pt x="762000" y="3065222"/>
                </a:lnTo>
                <a:lnTo>
                  <a:pt x="891540" y="3133802"/>
                </a:lnTo>
                <a:lnTo>
                  <a:pt x="937260" y="3309062"/>
                </a:lnTo>
                <a:lnTo>
                  <a:pt x="998220" y="3491942"/>
                </a:lnTo>
                <a:lnTo>
                  <a:pt x="1097280" y="3621482"/>
                </a:lnTo>
                <a:lnTo>
                  <a:pt x="622094" y="3940210"/>
                </a:lnTo>
                <a:lnTo>
                  <a:pt x="390938" y="3924447"/>
                </a:lnTo>
                <a:lnTo>
                  <a:pt x="373380" y="3766262"/>
                </a:lnTo>
                <a:lnTo>
                  <a:pt x="289560" y="3354782"/>
                </a:lnTo>
                <a:lnTo>
                  <a:pt x="342900" y="3019502"/>
                </a:lnTo>
                <a:lnTo>
                  <a:pt x="274320" y="2829002"/>
                </a:lnTo>
                <a:lnTo>
                  <a:pt x="274320" y="2676602"/>
                </a:lnTo>
                <a:lnTo>
                  <a:pt x="304800" y="2409902"/>
                </a:lnTo>
                <a:lnTo>
                  <a:pt x="251460" y="2318462"/>
                </a:lnTo>
                <a:lnTo>
                  <a:pt x="251460" y="2135582"/>
                </a:lnTo>
                <a:lnTo>
                  <a:pt x="182880" y="1906982"/>
                </a:lnTo>
                <a:lnTo>
                  <a:pt x="182880" y="1754582"/>
                </a:lnTo>
                <a:lnTo>
                  <a:pt x="198120" y="1510742"/>
                </a:lnTo>
                <a:lnTo>
                  <a:pt x="68580" y="1061162"/>
                </a:lnTo>
                <a:lnTo>
                  <a:pt x="91440" y="931622"/>
                </a:lnTo>
                <a:lnTo>
                  <a:pt x="22860" y="489662"/>
                </a:lnTo>
                <a:lnTo>
                  <a:pt x="0" y="405842"/>
                </a:lnTo>
                <a:cubicBezTo>
                  <a:pt x="26621" y="270561"/>
                  <a:pt x="1585" y="135281"/>
                  <a:pt x="79862" y="0"/>
                </a:cubicBezTo>
                <a:close/>
              </a:path>
            </a:pathLst>
          </a:custGeom>
          <a:solidFill>
            <a:srgbClr val="2E4636">
              <a:alpha val="84706"/>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フリーフォーム: 図形 18">
            <a:extLst>
              <a:ext uri="{FF2B5EF4-FFF2-40B4-BE49-F238E27FC236}">
                <a16:creationId xmlns:a16="http://schemas.microsoft.com/office/drawing/2014/main" id="{01F89B01-CB1C-49EA-A349-CB5AA0FD17DD}"/>
              </a:ext>
            </a:extLst>
          </p:cNvPr>
          <p:cNvSpPr/>
          <p:nvPr/>
        </p:nvSpPr>
        <p:spPr>
          <a:xfrm>
            <a:off x="4707082" y="3688280"/>
            <a:ext cx="4165947" cy="2272161"/>
          </a:xfrm>
          <a:custGeom>
            <a:avLst/>
            <a:gdLst>
              <a:gd name="connsiteX0" fmla="*/ 228600 w 4366260"/>
              <a:gd name="connsiteY0" fmla="*/ 0 h 2133600"/>
              <a:gd name="connsiteX1" fmla="*/ 601980 w 4366260"/>
              <a:gd name="connsiteY1" fmla="*/ 358140 h 2133600"/>
              <a:gd name="connsiteX2" fmla="*/ 655320 w 4366260"/>
              <a:gd name="connsiteY2" fmla="*/ 739140 h 2133600"/>
              <a:gd name="connsiteX3" fmla="*/ 754380 w 4366260"/>
              <a:gd name="connsiteY3" fmla="*/ 807720 h 2133600"/>
              <a:gd name="connsiteX4" fmla="*/ 845820 w 4366260"/>
              <a:gd name="connsiteY4" fmla="*/ 1074420 h 2133600"/>
              <a:gd name="connsiteX5" fmla="*/ 815340 w 4366260"/>
              <a:gd name="connsiteY5" fmla="*/ 1211580 h 2133600"/>
              <a:gd name="connsiteX6" fmla="*/ 815340 w 4366260"/>
              <a:gd name="connsiteY6" fmla="*/ 1402080 h 2133600"/>
              <a:gd name="connsiteX7" fmla="*/ 1036320 w 4366260"/>
              <a:gd name="connsiteY7" fmla="*/ 1562100 h 2133600"/>
              <a:gd name="connsiteX8" fmla="*/ 1150620 w 4366260"/>
              <a:gd name="connsiteY8" fmla="*/ 1417320 h 2133600"/>
              <a:gd name="connsiteX9" fmla="*/ 1143000 w 4366260"/>
              <a:gd name="connsiteY9" fmla="*/ 1135380 h 2133600"/>
              <a:gd name="connsiteX10" fmla="*/ 1234440 w 4366260"/>
              <a:gd name="connsiteY10" fmla="*/ 1043940 h 2133600"/>
              <a:gd name="connsiteX11" fmla="*/ 1371600 w 4366260"/>
              <a:gd name="connsiteY11" fmla="*/ 1036320 h 2133600"/>
              <a:gd name="connsiteX12" fmla="*/ 1424940 w 4366260"/>
              <a:gd name="connsiteY12" fmla="*/ 929640 h 2133600"/>
              <a:gd name="connsiteX13" fmla="*/ 1546860 w 4366260"/>
              <a:gd name="connsiteY13" fmla="*/ 899160 h 2133600"/>
              <a:gd name="connsiteX14" fmla="*/ 1630680 w 4366260"/>
              <a:gd name="connsiteY14" fmla="*/ 838200 h 2133600"/>
              <a:gd name="connsiteX15" fmla="*/ 1714500 w 4366260"/>
              <a:gd name="connsiteY15" fmla="*/ 792480 h 2133600"/>
              <a:gd name="connsiteX16" fmla="*/ 1813560 w 4366260"/>
              <a:gd name="connsiteY16" fmla="*/ 541020 h 2133600"/>
              <a:gd name="connsiteX17" fmla="*/ 1859280 w 4366260"/>
              <a:gd name="connsiteY17" fmla="*/ 518160 h 2133600"/>
              <a:gd name="connsiteX18" fmla="*/ 2049780 w 4366260"/>
              <a:gd name="connsiteY18" fmla="*/ 449580 h 2133600"/>
              <a:gd name="connsiteX19" fmla="*/ 2301240 w 4366260"/>
              <a:gd name="connsiteY19" fmla="*/ 495300 h 2133600"/>
              <a:gd name="connsiteX20" fmla="*/ 2506980 w 4366260"/>
              <a:gd name="connsiteY20" fmla="*/ 472440 h 2133600"/>
              <a:gd name="connsiteX21" fmla="*/ 2606040 w 4366260"/>
              <a:gd name="connsiteY21" fmla="*/ 411480 h 2133600"/>
              <a:gd name="connsiteX22" fmla="*/ 2697480 w 4366260"/>
              <a:gd name="connsiteY22" fmla="*/ 411480 h 2133600"/>
              <a:gd name="connsiteX23" fmla="*/ 2895600 w 4366260"/>
              <a:gd name="connsiteY23" fmla="*/ 495300 h 2133600"/>
              <a:gd name="connsiteX24" fmla="*/ 3550920 w 4366260"/>
              <a:gd name="connsiteY24" fmla="*/ 472440 h 2133600"/>
              <a:gd name="connsiteX25" fmla="*/ 3535680 w 4366260"/>
              <a:gd name="connsiteY25" fmla="*/ 289560 h 2133600"/>
              <a:gd name="connsiteX26" fmla="*/ 3596640 w 4366260"/>
              <a:gd name="connsiteY26" fmla="*/ 259080 h 2133600"/>
              <a:gd name="connsiteX27" fmla="*/ 3787140 w 4366260"/>
              <a:gd name="connsiteY27" fmla="*/ 365760 h 2133600"/>
              <a:gd name="connsiteX28" fmla="*/ 3535680 w 4366260"/>
              <a:gd name="connsiteY28" fmla="*/ 495300 h 2133600"/>
              <a:gd name="connsiteX29" fmla="*/ 3558540 w 4366260"/>
              <a:gd name="connsiteY29" fmla="*/ 845820 h 2133600"/>
              <a:gd name="connsiteX30" fmla="*/ 3779520 w 4366260"/>
              <a:gd name="connsiteY30" fmla="*/ 952500 h 2133600"/>
              <a:gd name="connsiteX31" fmla="*/ 4076700 w 4366260"/>
              <a:gd name="connsiteY31" fmla="*/ 297180 h 2133600"/>
              <a:gd name="connsiteX32" fmla="*/ 4320540 w 4366260"/>
              <a:gd name="connsiteY32" fmla="*/ 175260 h 2133600"/>
              <a:gd name="connsiteX33" fmla="*/ 4366260 w 4366260"/>
              <a:gd name="connsiteY33" fmla="*/ 266700 h 2133600"/>
              <a:gd name="connsiteX34" fmla="*/ 4328160 w 4366260"/>
              <a:gd name="connsiteY34" fmla="*/ 502920 h 2133600"/>
              <a:gd name="connsiteX35" fmla="*/ 3970020 w 4366260"/>
              <a:gd name="connsiteY35" fmla="*/ 1348740 h 2133600"/>
              <a:gd name="connsiteX36" fmla="*/ 3924300 w 4366260"/>
              <a:gd name="connsiteY36" fmla="*/ 1600200 h 2133600"/>
              <a:gd name="connsiteX37" fmla="*/ 3787140 w 4366260"/>
              <a:gd name="connsiteY37" fmla="*/ 1752600 h 2133600"/>
              <a:gd name="connsiteX38" fmla="*/ 3665220 w 4366260"/>
              <a:gd name="connsiteY38" fmla="*/ 1889760 h 2133600"/>
              <a:gd name="connsiteX39" fmla="*/ 3604260 w 4366260"/>
              <a:gd name="connsiteY39" fmla="*/ 2087880 h 2133600"/>
              <a:gd name="connsiteX40" fmla="*/ 3512820 w 4366260"/>
              <a:gd name="connsiteY40" fmla="*/ 2133600 h 2133600"/>
              <a:gd name="connsiteX41" fmla="*/ 2819400 w 4366260"/>
              <a:gd name="connsiteY41" fmla="*/ 2049780 h 2133600"/>
              <a:gd name="connsiteX42" fmla="*/ 2004060 w 4366260"/>
              <a:gd name="connsiteY42" fmla="*/ 1813560 h 2133600"/>
              <a:gd name="connsiteX43" fmla="*/ 1676400 w 4366260"/>
              <a:gd name="connsiteY43" fmla="*/ 1859280 h 2133600"/>
              <a:gd name="connsiteX44" fmla="*/ 1508760 w 4366260"/>
              <a:gd name="connsiteY44" fmla="*/ 1965960 h 2133600"/>
              <a:gd name="connsiteX45" fmla="*/ 1310640 w 4366260"/>
              <a:gd name="connsiteY45" fmla="*/ 1828800 h 2133600"/>
              <a:gd name="connsiteX46" fmla="*/ 1028700 w 4366260"/>
              <a:gd name="connsiteY46" fmla="*/ 1965960 h 2133600"/>
              <a:gd name="connsiteX47" fmla="*/ 739140 w 4366260"/>
              <a:gd name="connsiteY47" fmla="*/ 1729740 h 2133600"/>
              <a:gd name="connsiteX48" fmla="*/ 624840 w 4366260"/>
              <a:gd name="connsiteY48" fmla="*/ 1783080 h 2133600"/>
              <a:gd name="connsiteX49" fmla="*/ 365760 w 4366260"/>
              <a:gd name="connsiteY49" fmla="*/ 1386840 h 2133600"/>
              <a:gd name="connsiteX50" fmla="*/ 365760 w 4366260"/>
              <a:gd name="connsiteY50" fmla="*/ 1257300 h 2133600"/>
              <a:gd name="connsiteX51" fmla="*/ 7620 w 4366260"/>
              <a:gd name="connsiteY51" fmla="*/ 1082040 h 2133600"/>
              <a:gd name="connsiteX52" fmla="*/ 0 w 4366260"/>
              <a:gd name="connsiteY52" fmla="*/ 960120 h 2133600"/>
              <a:gd name="connsiteX53" fmla="*/ 160020 w 4366260"/>
              <a:gd name="connsiteY53" fmla="*/ 624840 h 2133600"/>
              <a:gd name="connsiteX54" fmla="*/ 228600 w 4366260"/>
              <a:gd name="connsiteY54" fmla="*/ 0 h 2133600"/>
              <a:gd name="connsiteX0" fmla="*/ 228600 w 4574560"/>
              <a:gd name="connsiteY0" fmla="*/ 131732 h 2265332"/>
              <a:gd name="connsiteX1" fmla="*/ 601980 w 4574560"/>
              <a:gd name="connsiteY1" fmla="*/ 489872 h 2265332"/>
              <a:gd name="connsiteX2" fmla="*/ 655320 w 4574560"/>
              <a:gd name="connsiteY2" fmla="*/ 870872 h 2265332"/>
              <a:gd name="connsiteX3" fmla="*/ 754380 w 4574560"/>
              <a:gd name="connsiteY3" fmla="*/ 939452 h 2265332"/>
              <a:gd name="connsiteX4" fmla="*/ 845820 w 4574560"/>
              <a:gd name="connsiteY4" fmla="*/ 1206152 h 2265332"/>
              <a:gd name="connsiteX5" fmla="*/ 815340 w 4574560"/>
              <a:gd name="connsiteY5" fmla="*/ 1343312 h 2265332"/>
              <a:gd name="connsiteX6" fmla="*/ 815340 w 4574560"/>
              <a:gd name="connsiteY6" fmla="*/ 1533812 h 2265332"/>
              <a:gd name="connsiteX7" fmla="*/ 1036320 w 4574560"/>
              <a:gd name="connsiteY7" fmla="*/ 1693832 h 2265332"/>
              <a:gd name="connsiteX8" fmla="*/ 1150620 w 4574560"/>
              <a:gd name="connsiteY8" fmla="*/ 1549052 h 2265332"/>
              <a:gd name="connsiteX9" fmla="*/ 1143000 w 4574560"/>
              <a:gd name="connsiteY9" fmla="*/ 1267112 h 2265332"/>
              <a:gd name="connsiteX10" fmla="*/ 1234440 w 4574560"/>
              <a:gd name="connsiteY10" fmla="*/ 1175672 h 2265332"/>
              <a:gd name="connsiteX11" fmla="*/ 1371600 w 4574560"/>
              <a:gd name="connsiteY11" fmla="*/ 1168052 h 2265332"/>
              <a:gd name="connsiteX12" fmla="*/ 1424940 w 4574560"/>
              <a:gd name="connsiteY12" fmla="*/ 1061372 h 2265332"/>
              <a:gd name="connsiteX13" fmla="*/ 1546860 w 4574560"/>
              <a:gd name="connsiteY13" fmla="*/ 1030892 h 2265332"/>
              <a:gd name="connsiteX14" fmla="*/ 1630680 w 4574560"/>
              <a:gd name="connsiteY14" fmla="*/ 969932 h 2265332"/>
              <a:gd name="connsiteX15" fmla="*/ 1714500 w 4574560"/>
              <a:gd name="connsiteY15" fmla="*/ 924212 h 2265332"/>
              <a:gd name="connsiteX16" fmla="*/ 1813560 w 4574560"/>
              <a:gd name="connsiteY16" fmla="*/ 672752 h 2265332"/>
              <a:gd name="connsiteX17" fmla="*/ 1859280 w 4574560"/>
              <a:gd name="connsiteY17" fmla="*/ 649892 h 2265332"/>
              <a:gd name="connsiteX18" fmla="*/ 2049780 w 4574560"/>
              <a:gd name="connsiteY18" fmla="*/ 581312 h 2265332"/>
              <a:gd name="connsiteX19" fmla="*/ 2301240 w 4574560"/>
              <a:gd name="connsiteY19" fmla="*/ 627032 h 2265332"/>
              <a:gd name="connsiteX20" fmla="*/ 2506980 w 4574560"/>
              <a:gd name="connsiteY20" fmla="*/ 604172 h 2265332"/>
              <a:gd name="connsiteX21" fmla="*/ 2606040 w 4574560"/>
              <a:gd name="connsiteY21" fmla="*/ 543212 h 2265332"/>
              <a:gd name="connsiteX22" fmla="*/ 2697480 w 4574560"/>
              <a:gd name="connsiteY22" fmla="*/ 543212 h 2265332"/>
              <a:gd name="connsiteX23" fmla="*/ 2895600 w 4574560"/>
              <a:gd name="connsiteY23" fmla="*/ 627032 h 2265332"/>
              <a:gd name="connsiteX24" fmla="*/ 3550920 w 4574560"/>
              <a:gd name="connsiteY24" fmla="*/ 604172 h 2265332"/>
              <a:gd name="connsiteX25" fmla="*/ 3535680 w 4574560"/>
              <a:gd name="connsiteY25" fmla="*/ 421292 h 2265332"/>
              <a:gd name="connsiteX26" fmla="*/ 3596640 w 4574560"/>
              <a:gd name="connsiteY26" fmla="*/ 390812 h 2265332"/>
              <a:gd name="connsiteX27" fmla="*/ 3787140 w 4574560"/>
              <a:gd name="connsiteY27" fmla="*/ 497492 h 2265332"/>
              <a:gd name="connsiteX28" fmla="*/ 3535680 w 4574560"/>
              <a:gd name="connsiteY28" fmla="*/ 627032 h 2265332"/>
              <a:gd name="connsiteX29" fmla="*/ 3558540 w 4574560"/>
              <a:gd name="connsiteY29" fmla="*/ 977552 h 2265332"/>
              <a:gd name="connsiteX30" fmla="*/ 3779520 w 4574560"/>
              <a:gd name="connsiteY30" fmla="*/ 1084232 h 2265332"/>
              <a:gd name="connsiteX31" fmla="*/ 4574560 w 4574560"/>
              <a:gd name="connsiteY31" fmla="*/ 0 h 2265332"/>
              <a:gd name="connsiteX32" fmla="*/ 4320540 w 4574560"/>
              <a:gd name="connsiteY32" fmla="*/ 306992 h 2265332"/>
              <a:gd name="connsiteX33" fmla="*/ 4366260 w 4574560"/>
              <a:gd name="connsiteY33" fmla="*/ 398432 h 2265332"/>
              <a:gd name="connsiteX34" fmla="*/ 4328160 w 4574560"/>
              <a:gd name="connsiteY34" fmla="*/ 634652 h 2265332"/>
              <a:gd name="connsiteX35" fmla="*/ 3970020 w 4574560"/>
              <a:gd name="connsiteY35" fmla="*/ 1480472 h 2265332"/>
              <a:gd name="connsiteX36" fmla="*/ 3924300 w 4574560"/>
              <a:gd name="connsiteY36" fmla="*/ 1731932 h 2265332"/>
              <a:gd name="connsiteX37" fmla="*/ 3787140 w 4574560"/>
              <a:gd name="connsiteY37" fmla="*/ 1884332 h 2265332"/>
              <a:gd name="connsiteX38" fmla="*/ 3665220 w 4574560"/>
              <a:gd name="connsiteY38" fmla="*/ 2021492 h 2265332"/>
              <a:gd name="connsiteX39" fmla="*/ 3604260 w 4574560"/>
              <a:gd name="connsiteY39" fmla="*/ 2219612 h 2265332"/>
              <a:gd name="connsiteX40" fmla="*/ 3512820 w 4574560"/>
              <a:gd name="connsiteY40" fmla="*/ 2265332 h 2265332"/>
              <a:gd name="connsiteX41" fmla="*/ 2819400 w 4574560"/>
              <a:gd name="connsiteY41" fmla="*/ 2181512 h 2265332"/>
              <a:gd name="connsiteX42" fmla="*/ 2004060 w 4574560"/>
              <a:gd name="connsiteY42" fmla="*/ 1945292 h 2265332"/>
              <a:gd name="connsiteX43" fmla="*/ 1676400 w 4574560"/>
              <a:gd name="connsiteY43" fmla="*/ 1991012 h 2265332"/>
              <a:gd name="connsiteX44" fmla="*/ 1508760 w 4574560"/>
              <a:gd name="connsiteY44" fmla="*/ 2097692 h 2265332"/>
              <a:gd name="connsiteX45" fmla="*/ 1310640 w 4574560"/>
              <a:gd name="connsiteY45" fmla="*/ 1960532 h 2265332"/>
              <a:gd name="connsiteX46" fmla="*/ 1028700 w 4574560"/>
              <a:gd name="connsiteY46" fmla="*/ 2097692 h 2265332"/>
              <a:gd name="connsiteX47" fmla="*/ 739140 w 4574560"/>
              <a:gd name="connsiteY47" fmla="*/ 1861472 h 2265332"/>
              <a:gd name="connsiteX48" fmla="*/ 624840 w 4574560"/>
              <a:gd name="connsiteY48" fmla="*/ 1914812 h 2265332"/>
              <a:gd name="connsiteX49" fmla="*/ 365760 w 4574560"/>
              <a:gd name="connsiteY49" fmla="*/ 1518572 h 2265332"/>
              <a:gd name="connsiteX50" fmla="*/ 365760 w 4574560"/>
              <a:gd name="connsiteY50" fmla="*/ 1389032 h 2265332"/>
              <a:gd name="connsiteX51" fmla="*/ 7620 w 4574560"/>
              <a:gd name="connsiteY51" fmla="*/ 1213772 h 2265332"/>
              <a:gd name="connsiteX52" fmla="*/ 0 w 4574560"/>
              <a:gd name="connsiteY52" fmla="*/ 1091852 h 2265332"/>
              <a:gd name="connsiteX53" fmla="*/ 160020 w 4574560"/>
              <a:gd name="connsiteY53" fmla="*/ 756572 h 2265332"/>
              <a:gd name="connsiteX54" fmla="*/ 228600 w 4574560"/>
              <a:gd name="connsiteY54" fmla="*/ 131732 h 2265332"/>
              <a:gd name="connsiteX0" fmla="*/ 228600 w 4574560"/>
              <a:gd name="connsiteY0" fmla="*/ 321743 h 2455343"/>
              <a:gd name="connsiteX1" fmla="*/ 601980 w 4574560"/>
              <a:gd name="connsiteY1" fmla="*/ 679883 h 2455343"/>
              <a:gd name="connsiteX2" fmla="*/ 655320 w 4574560"/>
              <a:gd name="connsiteY2" fmla="*/ 1060883 h 2455343"/>
              <a:gd name="connsiteX3" fmla="*/ 754380 w 4574560"/>
              <a:gd name="connsiteY3" fmla="*/ 1129463 h 2455343"/>
              <a:gd name="connsiteX4" fmla="*/ 845820 w 4574560"/>
              <a:gd name="connsiteY4" fmla="*/ 1396163 h 2455343"/>
              <a:gd name="connsiteX5" fmla="*/ 815340 w 4574560"/>
              <a:gd name="connsiteY5" fmla="*/ 1533323 h 2455343"/>
              <a:gd name="connsiteX6" fmla="*/ 815340 w 4574560"/>
              <a:gd name="connsiteY6" fmla="*/ 1723823 h 2455343"/>
              <a:gd name="connsiteX7" fmla="*/ 1036320 w 4574560"/>
              <a:gd name="connsiteY7" fmla="*/ 1883843 h 2455343"/>
              <a:gd name="connsiteX8" fmla="*/ 1150620 w 4574560"/>
              <a:gd name="connsiteY8" fmla="*/ 1739063 h 2455343"/>
              <a:gd name="connsiteX9" fmla="*/ 1143000 w 4574560"/>
              <a:gd name="connsiteY9" fmla="*/ 1457123 h 2455343"/>
              <a:gd name="connsiteX10" fmla="*/ 1234440 w 4574560"/>
              <a:gd name="connsiteY10" fmla="*/ 1365683 h 2455343"/>
              <a:gd name="connsiteX11" fmla="*/ 1371600 w 4574560"/>
              <a:gd name="connsiteY11" fmla="*/ 1358063 h 2455343"/>
              <a:gd name="connsiteX12" fmla="*/ 1424940 w 4574560"/>
              <a:gd name="connsiteY12" fmla="*/ 1251383 h 2455343"/>
              <a:gd name="connsiteX13" fmla="*/ 1546860 w 4574560"/>
              <a:gd name="connsiteY13" fmla="*/ 1220903 h 2455343"/>
              <a:gd name="connsiteX14" fmla="*/ 1630680 w 4574560"/>
              <a:gd name="connsiteY14" fmla="*/ 1159943 h 2455343"/>
              <a:gd name="connsiteX15" fmla="*/ 1714500 w 4574560"/>
              <a:gd name="connsiteY15" fmla="*/ 1114223 h 2455343"/>
              <a:gd name="connsiteX16" fmla="*/ 1813560 w 4574560"/>
              <a:gd name="connsiteY16" fmla="*/ 862763 h 2455343"/>
              <a:gd name="connsiteX17" fmla="*/ 1859280 w 4574560"/>
              <a:gd name="connsiteY17" fmla="*/ 839903 h 2455343"/>
              <a:gd name="connsiteX18" fmla="*/ 2049780 w 4574560"/>
              <a:gd name="connsiteY18" fmla="*/ 771323 h 2455343"/>
              <a:gd name="connsiteX19" fmla="*/ 2301240 w 4574560"/>
              <a:gd name="connsiteY19" fmla="*/ 817043 h 2455343"/>
              <a:gd name="connsiteX20" fmla="*/ 2506980 w 4574560"/>
              <a:gd name="connsiteY20" fmla="*/ 794183 h 2455343"/>
              <a:gd name="connsiteX21" fmla="*/ 2606040 w 4574560"/>
              <a:gd name="connsiteY21" fmla="*/ 733223 h 2455343"/>
              <a:gd name="connsiteX22" fmla="*/ 2697480 w 4574560"/>
              <a:gd name="connsiteY22" fmla="*/ 733223 h 2455343"/>
              <a:gd name="connsiteX23" fmla="*/ 2895600 w 4574560"/>
              <a:gd name="connsiteY23" fmla="*/ 817043 h 2455343"/>
              <a:gd name="connsiteX24" fmla="*/ 3550920 w 4574560"/>
              <a:gd name="connsiteY24" fmla="*/ 794183 h 2455343"/>
              <a:gd name="connsiteX25" fmla="*/ 3535680 w 4574560"/>
              <a:gd name="connsiteY25" fmla="*/ 611303 h 2455343"/>
              <a:gd name="connsiteX26" fmla="*/ 3596640 w 4574560"/>
              <a:gd name="connsiteY26" fmla="*/ 580823 h 2455343"/>
              <a:gd name="connsiteX27" fmla="*/ 3787140 w 4574560"/>
              <a:gd name="connsiteY27" fmla="*/ 687503 h 2455343"/>
              <a:gd name="connsiteX28" fmla="*/ 3535680 w 4574560"/>
              <a:gd name="connsiteY28" fmla="*/ 817043 h 2455343"/>
              <a:gd name="connsiteX29" fmla="*/ 3558540 w 4574560"/>
              <a:gd name="connsiteY29" fmla="*/ 1167563 h 2455343"/>
              <a:gd name="connsiteX30" fmla="*/ 4390340 w 4574560"/>
              <a:gd name="connsiteY30" fmla="*/ 0 h 2455343"/>
              <a:gd name="connsiteX31" fmla="*/ 4574560 w 4574560"/>
              <a:gd name="connsiteY31" fmla="*/ 190011 h 2455343"/>
              <a:gd name="connsiteX32" fmla="*/ 4320540 w 4574560"/>
              <a:gd name="connsiteY32" fmla="*/ 497003 h 2455343"/>
              <a:gd name="connsiteX33" fmla="*/ 4366260 w 4574560"/>
              <a:gd name="connsiteY33" fmla="*/ 588443 h 2455343"/>
              <a:gd name="connsiteX34" fmla="*/ 4328160 w 4574560"/>
              <a:gd name="connsiteY34" fmla="*/ 824663 h 2455343"/>
              <a:gd name="connsiteX35" fmla="*/ 3970020 w 4574560"/>
              <a:gd name="connsiteY35" fmla="*/ 1670483 h 2455343"/>
              <a:gd name="connsiteX36" fmla="*/ 3924300 w 4574560"/>
              <a:gd name="connsiteY36" fmla="*/ 1921943 h 2455343"/>
              <a:gd name="connsiteX37" fmla="*/ 3787140 w 4574560"/>
              <a:gd name="connsiteY37" fmla="*/ 2074343 h 2455343"/>
              <a:gd name="connsiteX38" fmla="*/ 3665220 w 4574560"/>
              <a:gd name="connsiteY38" fmla="*/ 2211503 h 2455343"/>
              <a:gd name="connsiteX39" fmla="*/ 3604260 w 4574560"/>
              <a:gd name="connsiteY39" fmla="*/ 2409623 h 2455343"/>
              <a:gd name="connsiteX40" fmla="*/ 3512820 w 4574560"/>
              <a:gd name="connsiteY40" fmla="*/ 2455343 h 2455343"/>
              <a:gd name="connsiteX41" fmla="*/ 2819400 w 4574560"/>
              <a:gd name="connsiteY41" fmla="*/ 2371523 h 2455343"/>
              <a:gd name="connsiteX42" fmla="*/ 2004060 w 4574560"/>
              <a:gd name="connsiteY42" fmla="*/ 2135303 h 2455343"/>
              <a:gd name="connsiteX43" fmla="*/ 1676400 w 4574560"/>
              <a:gd name="connsiteY43" fmla="*/ 2181023 h 2455343"/>
              <a:gd name="connsiteX44" fmla="*/ 1508760 w 4574560"/>
              <a:gd name="connsiteY44" fmla="*/ 2287703 h 2455343"/>
              <a:gd name="connsiteX45" fmla="*/ 1310640 w 4574560"/>
              <a:gd name="connsiteY45" fmla="*/ 2150543 h 2455343"/>
              <a:gd name="connsiteX46" fmla="*/ 1028700 w 4574560"/>
              <a:gd name="connsiteY46" fmla="*/ 2287703 h 2455343"/>
              <a:gd name="connsiteX47" fmla="*/ 739140 w 4574560"/>
              <a:gd name="connsiteY47" fmla="*/ 2051483 h 2455343"/>
              <a:gd name="connsiteX48" fmla="*/ 624840 w 4574560"/>
              <a:gd name="connsiteY48" fmla="*/ 2104823 h 2455343"/>
              <a:gd name="connsiteX49" fmla="*/ 365760 w 4574560"/>
              <a:gd name="connsiteY49" fmla="*/ 1708583 h 2455343"/>
              <a:gd name="connsiteX50" fmla="*/ 365760 w 4574560"/>
              <a:gd name="connsiteY50" fmla="*/ 1579043 h 2455343"/>
              <a:gd name="connsiteX51" fmla="*/ 7620 w 4574560"/>
              <a:gd name="connsiteY51" fmla="*/ 1403783 h 2455343"/>
              <a:gd name="connsiteX52" fmla="*/ 0 w 4574560"/>
              <a:gd name="connsiteY52" fmla="*/ 1281863 h 2455343"/>
              <a:gd name="connsiteX53" fmla="*/ 160020 w 4574560"/>
              <a:gd name="connsiteY53" fmla="*/ 946583 h 2455343"/>
              <a:gd name="connsiteX54" fmla="*/ 228600 w 4574560"/>
              <a:gd name="connsiteY54" fmla="*/ 321743 h 2455343"/>
              <a:gd name="connsiteX0" fmla="*/ 228600 w 4574560"/>
              <a:gd name="connsiteY0" fmla="*/ 321743 h 2455343"/>
              <a:gd name="connsiteX1" fmla="*/ 601980 w 4574560"/>
              <a:gd name="connsiteY1" fmla="*/ 679883 h 2455343"/>
              <a:gd name="connsiteX2" fmla="*/ 655320 w 4574560"/>
              <a:gd name="connsiteY2" fmla="*/ 1060883 h 2455343"/>
              <a:gd name="connsiteX3" fmla="*/ 754380 w 4574560"/>
              <a:gd name="connsiteY3" fmla="*/ 1129463 h 2455343"/>
              <a:gd name="connsiteX4" fmla="*/ 845820 w 4574560"/>
              <a:gd name="connsiteY4" fmla="*/ 1396163 h 2455343"/>
              <a:gd name="connsiteX5" fmla="*/ 815340 w 4574560"/>
              <a:gd name="connsiteY5" fmla="*/ 1533323 h 2455343"/>
              <a:gd name="connsiteX6" fmla="*/ 815340 w 4574560"/>
              <a:gd name="connsiteY6" fmla="*/ 1723823 h 2455343"/>
              <a:gd name="connsiteX7" fmla="*/ 1036320 w 4574560"/>
              <a:gd name="connsiteY7" fmla="*/ 1883843 h 2455343"/>
              <a:gd name="connsiteX8" fmla="*/ 1150620 w 4574560"/>
              <a:gd name="connsiteY8" fmla="*/ 1739063 h 2455343"/>
              <a:gd name="connsiteX9" fmla="*/ 1143000 w 4574560"/>
              <a:gd name="connsiteY9" fmla="*/ 1457123 h 2455343"/>
              <a:gd name="connsiteX10" fmla="*/ 1234440 w 4574560"/>
              <a:gd name="connsiteY10" fmla="*/ 1365683 h 2455343"/>
              <a:gd name="connsiteX11" fmla="*/ 1371600 w 4574560"/>
              <a:gd name="connsiteY11" fmla="*/ 1358063 h 2455343"/>
              <a:gd name="connsiteX12" fmla="*/ 1424940 w 4574560"/>
              <a:gd name="connsiteY12" fmla="*/ 1251383 h 2455343"/>
              <a:gd name="connsiteX13" fmla="*/ 1546860 w 4574560"/>
              <a:gd name="connsiteY13" fmla="*/ 1220903 h 2455343"/>
              <a:gd name="connsiteX14" fmla="*/ 1630680 w 4574560"/>
              <a:gd name="connsiteY14" fmla="*/ 1159943 h 2455343"/>
              <a:gd name="connsiteX15" fmla="*/ 1714500 w 4574560"/>
              <a:gd name="connsiteY15" fmla="*/ 1114223 h 2455343"/>
              <a:gd name="connsiteX16" fmla="*/ 1813560 w 4574560"/>
              <a:gd name="connsiteY16" fmla="*/ 862763 h 2455343"/>
              <a:gd name="connsiteX17" fmla="*/ 1859280 w 4574560"/>
              <a:gd name="connsiteY17" fmla="*/ 839903 h 2455343"/>
              <a:gd name="connsiteX18" fmla="*/ 2049780 w 4574560"/>
              <a:gd name="connsiteY18" fmla="*/ 771323 h 2455343"/>
              <a:gd name="connsiteX19" fmla="*/ 2301240 w 4574560"/>
              <a:gd name="connsiteY19" fmla="*/ 817043 h 2455343"/>
              <a:gd name="connsiteX20" fmla="*/ 2506980 w 4574560"/>
              <a:gd name="connsiteY20" fmla="*/ 794183 h 2455343"/>
              <a:gd name="connsiteX21" fmla="*/ 2606040 w 4574560"/>
              <a:gd name="connsiteY21" fmla="*/ 733223 h 2455343"/>
              <a:gd name="connsiteX22" fmla="*/ 2697480 w 4574560"/>
              <a:gd name="connsiteY22" fmla="*/ 733223 h 2455343"/>
              <a:gd name="connsiteX23" fmla="*/ 2895600 w 4574560"/>
              <a:gd name="connsiteY23" fmla="*/ 817043 h 2455343"/>
              <a:gd name="connsiteX24" fmla="*/ 3550920 w 4574560"/>
              <a:gd name="connsiteY24" fmla="*/ 794183 h 2455343"/>
              <a:gd name="connsiteX25" fmla="*/ 3535680 w 4574560"/>
              <a:gd name="connsiteY25" fmla="*/ 611303 h 2455343"/>
              <a:gd name="connsiteX26" fmla="*/ 3596640 w 4574560"/>
              <a:gd name="connsiteY26" fmla="*/ 580823 h 2455343"/>
              <a:gd name="connsiteX27" fmla="*/ 3787140 w 4574560"/>
              <a:gd name="connsiteY27" fmla="*/ 687503 h 2455343"/>
              <a:gd name="connsiteX28" fmla="*/ 3535680 w 4574560"/>
              <a:gd name="connsiteY28" fmla="*/ 817043 h 2455343"/>
              <a:gd name="connsiteX29" fmla="*/ 3558540 w 4574560"/>
              <a:gd name="connsiteY29" fmla="*/ 1167563 h 2455343"/>
              <a:gd name="connsiteX30" fmla="*/ 4181798 w 4574560"/>
              <a:gd name="connsiteY30" fmla="*/ 296759 h 2455343"/>
              <a:gd name="connsiteX31" fmla="*/ 4390340 w 4574560"/>
              <a:gd name="connsiteY31" fmla="*/ 0 h 2455343"/>
              <a:gd name="connsiteX32" fmla="*/ 4574560 w 4574560"/>
              <a:gd name="connsiteY32" fmla="*/ 190011 h 2455343"/>
              <a:gd name="connsiteX33" fmla="*/ 4320540 w 4574560"/>
              <a:gd name="connsiteY33" fmla="*/ 497003 h 2455343"/>
              <a:gd name="connsiteX34" fmla="*/ 4366260 w 4574560"/>
              <a:gd name="connsiteY34" fmla="*/ 588443 h 2455343"/>
              <a:gd name="connsiteX35" fmla="*/ 4328160 w 4574560"/>
              <a:gd name="connsiteY35" fmla="*/ 824663 h 2455343"/>
              <a:gd name="connsiteX36" fmla="*/ 3970020 w 4574560"/>
              <a:gd name="connsiteY36" fmla="*/ 1670483 h 2455343"/>
              <a:gd name="connsiteX37" fmla="*/ 3924300 w 4574560"/>
              <a:gd name="connsiteY37" fmla="*/ 1921943 h 2455343"/>
              <a:gd name="connsiteX38" fmla="*/ 3787140 w 4574560"/>
              <a:gd name="connsiteY38" fmla="*/ 2074343 h 2455343"/>
              <a:gd name="connsiteX39" fmla="*/ 3665220 w 4574560"/>
              <a:gd name="connsiteY39" fmla="*/ 2211503 h 2455343"/>
              <a:gd name="connsiteX40" fmla="*/ 3604260 w 4574560"/>
              <a:gd name="connsiteY40" fmla="*/ 2409623 h 2455343"/>
              <a:gd name="connsiteX41" fmla="*/ 3512820 w 4574560"/>
              <a:gd name="connsiteY41" fmla="*/ 2455343 h 2455343"/>
              <a:gd name="connsiteX42" fmla="*/ 2819400 w 4574560"/>
              <a:gd name="connsiteY42" fmla="*/ 2371523 h 2455343"/>
              <a:gd name="connsiteX43" fmla="*/ 2004060 w 4574560"/>
              <a:gd name="connsiteY43" fmla="*/ 2135303 h 2455343"/>
              <a:gd name="connsiteX44" fmla="*/ 1676400 w 4574560"/>
              <a:gd name="connsiteY44" fmla="*/ 2181023 h 2455343"/>
              <a:gd name="connsiteX45" fmla="*/ 1508760 w 4574560"/>
              <a:gd name="connsiteY45" fmla="*/ 2287703 h 2455343"/>
              <a:gd name="connsiteX46" fmla="*/ 1310640 w 4574560"/>
              <a:gd name="connsiteY46" fmla="*/ 2150543 h 2455343"/>
              <a:gd name="connsiteX47" fmla="*/ 1028700 w 4574560"/>
              <a:gd name="connsiteY47" fmla="*/ 2287703 h 2455343"/>
              <a:gd name="connsiteX48" fmla="*/ 739140 w 4574560"/>
              <a:gd name="connsiteY48" fmla="*/ 2051483 h 2455343"/>
              <a:gd name="connsiteX49" fmla="*/ 624840 w 4574560"/>
              <a:gd name="connsiteY49" fmla="*/ 2104823 h 2455343"/>
              <a:gd name="connsiteX50" fmla="*/ 365760 w 4574560"/>
              <a:gd name="connsiteY50" fmla="*/ 1708583 h 2455343"/>
              <a:gd name="connsiteX51" fmla="*/ 365760 w 4574560"/>
              <a:gd name="connsiteY51" fmla="*/ 1579043 h 2455343"/>
              <a:gd name="connsiteX52" fmla="*/ 7620 w 4574560"/>
              <a:gd name="connsiteY52" fmla="*/ 1403783 h 2455343"/>
              <a:gd name="connsiteX53" fmla="*/ 0 w 4574560"/>
              <a:gd name="connsiteY53" fmla="*/ 1281863 h 2455343"/>
              <a:gd name="connsiteX54" fmla="*/ 160020 w 4574560"/>
              <a:gd name="connsiteY54" fmla="*/ 946583 h 2455343"/>
              <a:gd name="connsiteX55" fmla="*/ 228600 w 4574560"/>
              <a:gd name="connsiteY55" fmla="*/ 321743 h 2455343"/>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3787140 w 4574560"/>
              <a:gd name="connsiteY27" fmla="*/ 715551 h 2483391"/>
              <a:gd name="connsiteX28" fmla="*/ 3535680 w 4574560"/>
              <a:gd name="connsiteY28" fmla="*/ 845091 h 2483391"/>
              <a:gd name="connsiteX29" fmla="*/ 3558540 w 4574560"/>
              <a:gd name="connsiteY29" fmla="*/ 1195611 h 2483391"/>
              <a:gd name="connsiteX30" fmla="*/ 4223635 w 4574560"/>
              <a:gd name="connsiteY30" fmla="*/ 0 h 2483391"/>
              <a:gd name="connsiteX31" fmla="*/ 4390340 w 4574560"/>
              <a:gd name="connsiteY31" fmla="*/ 28048 h 2483391"/>
              <a:gd name="connsiteX32" fmla="*/ 4574560 w 4574560"/>
              <a:gd name="connsiteY32" fmla="*/ 218059 h 2483391"/>
              <a:gd name="connsiteX33" fmla="*/ 4320540 w 4574560"/>
              <a:gd name="connsiteY33" fmla="*/ 525051 h 2483391"/>
              <a:gd name="connsiteX34" fmla="*/ 4366260 w 4574560"/>
              <a:gd name="connsiteY34" fmla="*/ 616491 h 2483391"/>
              <a:gd name="connsiteX35" fmla="*/ 4328160 w 4574560"/>
              <a:gd name="connsiteY35" fmla="*/ 852711 h 2483391"/>
              <a:gd name="connsiteX36" fmla="*/ 3970020 w 4574560"/>
              <a:gd name="connsiteY36" fmla="*/ 1698531 h 2483391"/>
              <a:gd name="connsiteX37" fmla="*/ 3924300 w 4574560"/>
              <a:gd name="connsiteY37" fmla="*/ 1949991 h 2483391"/>
              <a:gd name="connsiteX38" fmla="*/ 3787140 w 4574560"/>
              <a:gd name="connsiteY38" fmla="*/ 2102391 h 2483391"/>
              <a:gd name="connsiteX39" fmla="*/ 3665220 w 4574560"/>
              <a:gd name="connsiteY39" fmla="*/ 2239551 h 2483391"/>
              <a:gd name="connsiteX40" fmla="*/ 3604260 w 4574560"/>
              <a:gd name="connsiteY40" fmla="*/ 2437671 h 2483391"/>
              <a:gd name="connsiteX41" fmla="*/ 3512820 w 4574560"/>
              <a:gd name="connsiteY41" fmla="*/ 2483391 h 2483391"/>
              <a:gd name="connsiteX42" fmla="*/ 2819400 w 4574560"/>
              <a:gd name="connsiteY42" fmla="*/ 2399571 h 2483391"/>
              <a:gd name="connsiteX43" fmla="*/ 2004060 w 4574560"/>
              <a:gd name="connsiteY43" fmla="*/ 2163351 h 2483391"/>
              <a:gd name="connsiteX44" fmla="*/ 1676400 w 4574560"/>
              <a:gd name="connsiteY44" fmla="*/ 2209071 h 2483391"/>
              <a:gd name="connsiteX45" fmla="*/ 1508760 w 4574560"/>
              <a:gd name="connsiteY45" fmla="*/ 2315751 h 2483391"/>
              <a:gd name="connsiteX46" fmla="*/ 1310640 w 4574560"/>
              <a:gd name="connsiteY46" fmla="*/ 2178591 h 2483391"/>
              <a:gd name="connsiteX47" fmla="*/ 1028700 w 4574560"/>
              <a:gd name="connsiteY47" fmla="*/ 2315751 h 2483391"/>
              <a:gd name="connsiteX48" fmla="*/ 739140 w 4574560"/>
              <a:gd name="connsiteY48" fmla="*/ 2079531 h 2483391"/>
              <a:gd name="connsiteX49" fmla="*/ 624840 w 4574560"/>
              <a:gd name="connsiteY49" fmla="*/ 2132871 h 2483391"/>
              <a:gd name="connsiteX50" fmla="*/ 365760 w 4574560"/>
              <a:gd name="connsiteY50" fmla="*/ 1736631 h 2483391"/>
              <a:gd name="connsiteX51" fmla="*/ 365760 w 4574560"/>
              <a:gd name="connsiteY51" fmla="*/ 1607091 h 2483391"/>
              <a:gd name="connsiteX52" fmla="*/ 7620 w 4574560"/>
              <a:gd name="connsiteY52" fmla="*/ 1431831 h 2483391"/>
              <a:gd name="connsiteX53" fmla="*/ 0 w 4574560"/>
              <a:gd name="connsiteY53" fmla="*/ 1309911 h 2483391"/>
              <a:gd name="connsiteX54" fmla="*/ 160020 w 4574560"/>
              <a:gd name="connsiteY54" fmla="*/ 974631 h 2483391"/>
              <a:gd name="connsiteX55" fmla="*/ 228600 w 4574560"/>
              <a:gd name="connsiteY55"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3787140 w 4574560"/>
              <a:gd name="connsiteY27" fmla="*/ 715551 h 2483391"/>
              <a:gd name="connsiteX28" fmla="*/ 3535680 w 4574560"/>
              <a:gd name="connsiteY28" fmla="*/ 845091 h 2483391"/>
              <a:gd name="connsiteX29" fmla="*/ 3558540 w 4574560"/>
              <a:gd name="connsiteY29" fmla="*/ 1195611 h 2483391"/>
              <a:gd name="connsiteX30" fmla="*/ 4047920 w 4574560"/>
              <a:gd name="connsiteY30" fmla="*/ 291494 h 2483391"/>
              <a:gd name="connsiteX31" fmla="*/ 4223635 w 4574560"/>
              <a:gd name="connsiteY31" fmla="*/ 0 h 2483391"/>
              <a:gd name="connsiteX32" fmla="*/ 4390340 w 4574560"/>
              <a:gd name="connsiteY32" fmla="*/ 28048 h 2483391"/>
              <a:gd name="connsiteX33" fmla="*/ 4574560 w 4574560"/>
              <a:gd name="connsiteY33" fmla="*/ 218059 h 2483391"/>
              <a:gd name="connsiteX34" fmla="*/ 4320540 w 4574560"/>
              <a:gd name="connsiteY34" fmla="*/ 525051 h 2483391"/>
              <a:gd name="connsiteX35" fmla="*/ 4366260 w 4574560"/>
              <a:gd name="connsiteY35" fmla="*/ 616491 h 2483391"/>
              <a:gd name="connsiteX36" fmla="*/ 4328160 w 4574560"/>
              <a:gd name="connsiteY36" fmla="*/ 852711 h 2483391"/>
              <a:gd name="connsiteX37" fmla="*/ 3970020 w 4574560"/>
              <a:gd name="connsiteY37" fmla="*/ 1698531 h 2483391"/>
              <a:gd name="connsiteX38" fmla="*/ 3924300 w 4574560"/>
              <a:gd name="connsiteY38" fmla="*/ 1949991 h 2483391"/>
              <a:gd name="connsiteX39" fmla="*/ 3787140 w 4574560"/>
              <a:gd name="connsiteY39" fmla="*/ 2102391 h 2483391"/>
              <a:gd name="connsiteX40" fmla="*/ 3665220 w 4574560"/>
              <a:gd name="connsiteY40" fmla="*/ 2239551 h 2483391"/>
              <a:gd name="connsiteX41" fmla="*/ 3604260 w 4574560"/>
              <a:gd name="connsiteY41" fmla="*/ 2437671 h 2483391"/>
              <a:gd name="connsiteX42" fmla="*/ 3512820 w 4574560"/>
              <a:gd name="connsiteY42" fmla="*/ 2483391 h 2483391"/>
              <a:gd name="connsiteX43" fmla="*/ 2819400 w 4574560"/>
              <a:gd name="connsiteY43" fmla="*/ 2399571 h 2483391"/>
              <a:gd name="connsiteX44" fmla="*/ 2004060 w 4574560"/>
              <a:gd name="connsiteY44" fmla="*/ 2163351 h 2483391"/>
              <a:gd name="connsiteX45" fmla="*/ 1676400 w 4574560"/>
              <a:gd name="connsiteY45" fmla="*/ 2209071 h 2483391"/>
              <a:gd name="connsiteX46" fmla="*/ 1508760 w 4574560"/>
              <a:gd name="connsiteY46" fmla="*/ 2315751 h 2483391"/>
              <a:gd name="connsiteX47" fmla="*/ 1310640 w 4574560"/>
              <a:gd name="connsiteY47" fmla="*/ 2178591 h 2483391"/>
              <a:gd name="connsiteX48" fmla="*/ 1028700 w 4574560"/>
              <a:gd name="connsiteY48" fmla="*/ 2315751 h 2483391"/>
              <a:gd name="connsiteX49" fmla="*/ 739140 w 4574560"/>
              <a:gd name="connsiteY49" fmla="*/ 2079531 h 2483391"/>
              <a:gd name="connsiteX50" fmla="*/ 624840 w 4574560"/>
              <a:gd name="connsiteY50" fmla="*/ 2132871 h 2483391"/>
              <a:gd name="connsiteX51" fmla="*/ 365760 w 4574560"/>
              <a:gd name="connsiteY51" fmla="*/ 1736631 h 2483391"/>
              <a:gd name="connsiteX52" fmla="*/ 365760 w 4574560"/>
              <a:gd name="connsiteY52" fmla="*/ 1607091 h 2483391"/>
              <a:gd name="connsiteX53" fmla="*/ 7620 w 4574560"/>
              <a:gd name="connsiteY53" fmla="*/ 1431831 h 2483391"/>
              <a:gd name="connsiteX54" fmla="*/ 0 w 4574560"/>
              <a:gd name="connsiteY54" fmla="*/ 1309911 h 2483391"/>
              <a:gd name="connsiteX55" fmla="*/ 160020 w 4574560"/>
              <a:gd name="connsiteY55" fmla="*/ 974631 h 2483391"/>
              <a:gd name="connsiteX56" fmla="*/ 228600 w 4574560"/>
              <a:gd name="connsiteY56"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3787140 w 4574560"/>
              <a:gd name="connsiteY27" fmla="*/ 715551 h 2483391"/>
              <a:gd name="connsiteX28" fmla="*/ 3535680 w 4574560"/>
              <a:gd name="connsiteY28" fmla="*/ 845091 h 2483391"/>
              <a:gd name="connsiteX29" fmla="*/ 3558540 w 4574560"/>
              <a:gd name="connsiteY29" fmla="*/ 1195611 h 2483391"/>
              <a:gd name="connsiteX30" fmla="*/ 4089757 w 4574560"/>
              <a:gd name="connsiteY30" fmla="*/ 141583 h 2483391"/>
              <a:gd name="connsiteX31" fmla="*/ 4223635 w 4574560"/>
              <a:gd name="connsiteY31" fmla="*/ 0 h 2483391"/>
              <a:gd name="connsiteX32" fmla="*/ 4390340 w 4574560"/>
              <a:gd name="connsiteY32" fmla="*/ 28048 h 2483391"/>
              <a:gd name="connsiteX33" fmla="*/ 4574560 w 4574560"/>
              <a:gd name="connsiteY33" fmla="*/ 218059 h 2483391"/>
              <a:gd name="connsiteX34" fmla="*/ 4320540 w 4574560"/>
              <a:gd name="connsiteY34" fmla="*/ 525051 h 2483391"/>
              <a:gd name="connsiteX35" fmla="*/ 4366260 w 4574560"/>
              <a:gd name="connsiteY35" fmla="*/ 616491 h 2483391"/>
              <a:gd name="connsiteX36" fmla="*/ 4328160 w 4574560"/>
              <a:gd name="connsiteY36" fmla="*/ 852711 h 2483391"/>
              <a:gd name="connsiteX37" fmla="*/ 3970020 w 4574560"/>
              <a:gd name="connsiteY37" fmla="*/ 1698531 h 2483391"/>
              <a:gd name="connsiteX38" fmla="*/ 3924300 w 4574560"/>
              <a:gd name="connsiteY38" fmla="*/ 1949991 h 2483391"/>
              <a:gd name="connsiteX39" fmla="*/ 3787140 w 4574560"/>
              <a:gd name="connsiteY39" fmla="*/ 2102391 h 2483391"/>
              <a:gd name="connsiteX40" fmla="*/ 3665220 w 4574560"/>
              <a:gd name="connsiteY40" fmla="*/ 2239551 h 2483391"/>
              <a:gd name="connsiteX41" fmla="*/ 3604260 w 4574560"/>
              <a:gd name="connsiteY41" fmla="*/ 2437671 h 2483391"/>
              <a:gd name="connsiteX42" fmla="*/ 3512820 w 4574560"/>
              <a:gd name="connsiteY42" fmla="*/ 2483391 h 2483391"/>
              <a:gd name="connsiteX43" fmla="*/ 2819400 w 4574560"/>
              <a:gd name="connsiteY43" fmla="*/ 2399571 h 2483391"/>
              <a:gd name="connsiteX44" fmla="*/ 2004060 w 4574560"/>
              <a:gd name="connsiteY44" fmla="*/ 2163351 h 2483391"/>
              <a:gd name="connsiteX45" fmla="*/ 1676400 w 4574560"/>
              <a:gd name="connsiteY45" fmla="*/ 2209071 h 2483391"/>
              <a:gd name="connsiteX46" fmla="*/ 1508760 w 4574560"/>
              <a:gd name="connsiteY46" fmla="*/ 2315751 h 2483391"/>
              <a:gd name="connsiteX47" fmla="*/ 1310640 w 4574560"/>
              <a:gd name="connsiteY47" fmla="*/ 2178591 h 2483391"/>
              <a:gd name="connsiteX48" fmla="*/ 1028700 w 4574560"/>
              <a:gd name="connsiteY48" fmla="*/ 2315751 h 2483391"/>
              <a:gd name="connsiteX49" fmla="*/ 739140 w 4574560"/>
              <a:gd name="connsiteY49" fmla="*/ 2079531 h 2483391"/>
              <a:gd name="connsiteX50" fmla="*/ 624840 w 4574560"/>
              <a:gd name="connsiteY50" fmla="*/ 2132871 h 2483391"/>
              <a:gd name="connsiteX51" fmla="*/ 365760 w 4574560"/>
              <a:gd name="connsiteY51" fmla="*/ 1736631 h 2483391"/>
              <a:gd name="connsiteX52" fmla="*/ 365760 w 4574560"/>
              <a:gd name="connsiteY52" fmla="*/ 1607091 h 2483391"/>
              <a:gd name="connsiteX53" fmla="*/ 7620 w 4574560"/>
              <a:gd name="connsiteY53" fmla="*/ 1431831 h 2483391"/>
              <a:gd name="connsiteX54" fmla="*/ 0 w 4574560"/>
              <a:gd name="connsiteY54" fmla="*/ 1309911 h 2483391"/>
              <a:gd name="connsiteX55" fmla="*/ 160020 w 4574560"/>
              <a:gd name="connsiteY55" fmla="*/ 974631 h 2483391"/>
              <a:gd name="connsiteX56" fmla="*/ 228600 w 4574560"/>
              <a:gd name="connsiteY56"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3787140 w 4574560"/>
              <a:gd name="connsiteY27" fmla="*/ 715551 h 2483391"/>
              <a:gd name="connsiteX28" fmla="*/ 3535680 w 4574560"/>
              <a:gd name="connsiteY28" fmla="*/ 845091 h 2483391"/>
              <a:gd name="connsiteX29" fmla="*/ 3558540 w 4574560"/>
              <a:gd name="connsiteY29" fmla="*/ 1195611 h 2483391"/>
              <a:gd name="connsiteX30" fmla="*/ 3972613 w 4574560"/>
              <a:gd name="connsiteY30" fmla="*/ 353957 h 2483391"/>
              <a:gd name="connsiteX31" fmla="*/ 4089757 w 4574560"/>
              <a:gd name="connsiteY31" fmla="*/ 141583 h 2483391"/>
              <a:gd name="connsiteX32" fmla="*/ 4223635 w 4574560"/>
              <a:gd name="connsiteY32" fmla="*/ 0 h 2483391"/>
              <a:gd name="connsiteX33" fmla="*/ 4390340 w 4574560"/>
              <a:gd name="connsiteY33" fmla="*/ 28048 h 2483391"/>
              <a:gd name="connsiteX34" fmla="*/ 4574560 w 4574560"/>
              <a:gd name="connsiteY34" fmla="*/ 218059 h 2483391"/>
              <a:gd name="connsiteX35" fmla="*/ 4320540 w 4574560"/>
              <a:gd name="connsiteY35" fmla="*/ 525051 h 2483391"/>
              <a:gd name="connsiteX36" fmla="*/ 4366260 w 4574560"/>
              <a:gd name="connsiteY36" fmla="*/ 616491 h 2483391"/>
              <a:gd name="connsiteX37" fmla="*/ 4328160 w 4574560"/>
              <a:gd name="connsiteY37" fmla="*/ 852711 h 2483391"/>
              <a:gd name="connsiteX38" fmla="*/ 3970020 w 4574560"/>
              <a:gd name="connsiteY38" fmla="*/ 1698531 h 2483391"/>
              <a:gd name="connsiteX39" fmla="*/ 3924300 w 4574560"/>
              <a:gd name="connsiteY39" fmla="*/ 1949991 h 2483391"/>
              <a:gd name="connsiteX40" fmla="*/ 3787140 w 4574560"/>
              <a:gd name="connsiteY40" fmla="*/ 2102391 h 2483391"/>
              <a:gd name="connsiteX41" fmla="*/ 3665220 w 4574560"/>
              <a:gd name="connsiteY41" fmla="*/ 2239551 h 2483391"/>
              <a:gd name="connsiteX42" fmla="*/ 3604260 w 4574560"/>
              <a:gd name="connsiteY42" fmla="*/ 2437671 h 2483391"/>
              <a:gd name="connsiteX43" fmla="*/ 3512820 w 4574560"/>
              <a:gd name="connsiteY43" fmla="*/ 2483391 h 2483391"/>
              <a:gd name="connsiteX44" fmla="*/ 2819400 w 4574560"/>
              <a:gd name="connsiteY44" fmla="*/ 2399571 h 2483391"/>
              <a:gd name="connsiteX45" fmla="*/ 2004060 w 4574560"/>
              <a:gd name="connsiteY45" fmla="*/ 2163351 h 2483391"/>
              <a:gd name="connsiteX46" fmla="*/ 1676400 w 4574560"/>
              <a:gd name="connsiteY46" fmla="*/ 2209071 h 2483391"/>
              <a:gd name="connsiteX47" fmla="*/ 1508760 w 4574560"/>
              <a:gd name="connsiteY47" fmla="*/ 2315751 h 2483391"/>
              <a:gd name="connsiteX48" fmla="*/ 1310640 w 4574560"/>
              <a:gd name="connsiteY48" fmla="*/ 2178591 h 2483391"/>
              <a:gd name="connsiteX49" fmla="*/ 1028700 w 4574560"/>
              <a:gd name="connsiteY49" fmla="*/ 2315751 h 2483391"/>
              <a:gd name="connsiteX50" fmla="*/ 739140 w 4574560"/>
              <a:gd name="connsiteY50" fmla="*/ 2079531 h 2483391"/>
              <a:gd name="connsiteX51" fmla="*/ 624840 w 4574560"/>
              <a:gd name="connsiteY51" fmla="*/ 2132871 h 2483391"/>
              <a:gd name="connsiteX52" fmla="*/ 365760 w 4574560"/>
              <a:gd name="connsiteY52" fmla="*/ 1736631 h 2483391"/>
              <a:gd name="connsiteX53" fmla="*/ 365760 w 4574560"/>
              <a:gd name="connsiteY53" fmla="*/ 1607091 h 2483391"/>
              <a:gd name="connsiteX54" fmla="*/ 7620 w 4574560"/>
              <a:gd name="connsiteY54" fmla="*/ 1431831 h 2483391"/>
              <a:gd name="connsiteX55" fmla="*/ 0 w 4574560"/>
              <a:gd name="connsiteY55" fmla="*/ 1309911 h 2483391"/>
              <a:gd name="connsiteX56" fmla="*/ 160020 w 4574560"/>
              <a:gd name="connsiteY56" fmla="*/ 974631 h 2483391"/>
              <a:gd name="connsiteX57" fmla="*/ 228600 w 4574560"/>
              <a:gd name="connsiteY57"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3787140 w 4574560"/>
              <a:gd name="connsiteY27" fmla="*/ 715551 h 2483391"/>
              <a:gd name="connsiteX28" fmla="*/ 3535680 w 4574560"/>
              <a:gd name="connsiteY28" fmla="*/ 845091 h 2483391"/>
              <a:gd name="connsiteX29" fmla="*/ 3558540 w 4574560"/>
              <a:gd name="connsiteY29" fmla="*/ 1195611 h 2483391"/>
              <a:gd name="connsiteX30" fmla="*/ 3888939 w 4574560"/>
              <a:gd name="connsiteY30" fmla="*/ 129090 h 2483391"/>
              <a:gd name="connsiteX31" fmla="*/ 4089757 w 4574560"/>
              <a:gd name="connsiteY31" fmla="*/ 141583 h 2483391"/>
              <a:gd name="connsiteX32" fmla="*/ 4223635 w 4574560"/>
              <a:gd name="connsiteY32" fmla="*/ 0 h 2483391"/>
              <a:gd name="connsiteX33" fmla="*/ 4390340 w 4574560"/>
              <a:gd name="connsiteY33" fmla="*/ 28048 h 2483391"/>
              <a:gd name="connsiteX34" fmla="*/ 4574560 w 4574560"/>
              <a:gd name="connsiteY34" fmla="*/ 218059 h 2483391"/>
              <a:gd name="connsiteX35" fmla="*/ 4320540 w 4574560"/>
              <a:gd name="connsiteY35" fmla="*/ 525051 h 2483391"/>
              <a:gd name="connsiteX36" fmla="*/ 4366260 w 4574560"/>
              <a:gd name="connsiteY36" fmla="*/ 616491 h 2483391"/>
              <a:gd name="connsiteX37" fmla="*/ 4328160 w 4574560"/>
              <a:gd name="connsiteY37" fmla="*/ 852711 h 2483391"/>
              <a:gd name="connsiteX38" fmla="*/ 3970020 w 4574560"/>
              <a:gd name="connsiteY38" fmla="*/ 1698531 h 2483391"/>
              <a:gd name="connsiteX39" fmla="*/ 3924300 w 4574560"/>
              <a:gd name="connsiteY39" fmla="*/ 1949991 h 2483391"/>
              <a:gd name="connsiteX40" fmla="*/ 3787140 w 4574560"/>
              <a:gd name="connsiteY40" fmla="*/ 2102391 h 2483391"/>
              <a:gd name="connsiteX41" fmla="*/ 3665220 w 4574560"/>
              <a:gd name="connsiteY41" fmla="*/ 2239551 h 2483391"/>
              <a:gd name="connsiteX42" fmla="*/ 3604260 w 4574560"/>
              <a:gd name="connsiteY42" fmla="*/ 2437671 h 2483391"/>
              <a:gd name="connsiteX43" fmla="*/ 3512820 w 4574560"/>
              <a:gd name="connsiteY43" fmla="*/ 2483391 h 2483391"/>
              <a:gd name="connsiteX44" fmla="*/ 2819400 w 4574560"/>
              <a:gd name="connsiteY44" fmla="*/ 2399571 h 2483391"/>
              <a:gd name="connsiteX45" fmla="*/ 2004060 w 4574560"/>
              <a:gd name="connsiteY45" fmla="*/ 2163351 h 2483391"/>
              <a:gd name="connsiteX46" fmla="*/ 1676400 w 4574560"/>
              <a:gd name="connsiteY46" fmla="*/ 2209071 h 2483391"/>
              <a:gd name="connsiteX47" fmla="*/ 1508760 w 4574560"/>
              <a:gd name="connsiteY47" fmla="*/ 2315751 h 2483391"/>
              <a:gd name="connsiteX48" fmla="*/ 1310640 w 4574560"/>
              <a:gd name="connsiteY48" fmla="*/ 2178591 h 2483391"/>
              <a:gd name="connsiteX49" fmla="*/ 1028700 w 4574560"/>
              <a:gd name="connsiteY49" fmla="*/ 2315751 h 2483391"/>
              <a:gd name="connsiteX50" fmla="*/ 739140 w 4574560"/>
              <a:gd name="connsiteY50" fmla="*/ 2079531 h 2483391"/>
              <a:gd name="connsiteX51" fmla="*/ 624840 w 4574560"/>
              <a:gd name="connsiteY51" fmla="*/ 2132871 h 2483391"/>
              <a:gd name="connsiteX52" fmla="*/ 365760 w 4574560"/>
              <a:gd name="connsiteY52" fmla="*/ 1736631 h 2483391"/>
              <a:gd name="connsiteX53" fmla="*/ 365760 w 4574560"/>
              <a:gd name="connsiteY53" fmla="*/ 1607091 h 2483391"/>
              <a:gd name="connsiteX54" fmla="*/ 7620 w 4574560"/>
              <a:gd name="connsiteY54" fmla="*/ 1431831 h 2483391"/>
              <a:gd name="connsiteX55" fmla="*/ 0 w 4574560"/>
              <a:gd name="connsiteY55" fmla="*/ 1309911 h 2483391"/>
              <a:gd name="connsiteX56" fmla="*/ 160020 w 4574560"/>
              <a:gd name="connsiteY56" fmla="*/ 974631 h 2483391"/>
              <a:gd name="connsiteX57" fmla="*/ 228600 w 4574560"/>
              <a:gd name="connsiteY57"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3787140 w 4574560"/>
              <a:gd name="connsiteY27" fmla="*/ 715551 h 2483391"/>
              <a:gd name="connsiteX28" fmla="*/ 3535680 w 4574560"/>
              <a:gd name="connsiteY28" fmla="*/ 845091 h 2483391"/>
              <a:gd name="connsiteX29" fmla="*/ 3784460 w 4574560"/>
              <a:gd name="connsiteY29" fmla="*/ 371101 h 2483391"/>
              <a:gd name="connsiteX30" fmla="*/ 3888939 w 4574560"/>
              <a:gd name="connsiteY30" fmla="*/ 129090 h 2483391"/>
              <a:gd name="connsiteX31" fmla="*/ 4089757 w 4574560"/>
              <a:gd name="connsiteY31" fmla="*/ 141583 h 2483391"/>
              <a:gd name="connsiteX32" fmla="*/ 4223635 w 4574560"/>
              <a:gd name="connsiteY32" fmla="*/ 0 h 2483391"/>
              <a:gd name="connsiteX33" fmla="*/ 4390340 w 4574560"/>
              <a:gd name="connsiteY33" fmla="*/ 28048 h 2483391"/>
              <a:gd name="connsiteX34" fmla="*/ 4574560 w 4574560"/>
              <a:gd name="connsiteY34" fmla="*/ 218059 h 2483391"/>
              <a:gd name="connsiteX35" fmla="*/ 4320540 w 4574560"/>
              <a:gd name="connsiteY35" fmla="*/ 525051 h 2483391"/>
              <a:gd name="connsiteX36" fmla="*/ 4366260 w 4574560"/>
              <a:gd name="connsiteY36" fmla="*/ 616491 h 2483391"/>
              <a:gd name="connsiteX37" fmla="*/ 4328160 w 4574560"/>
              <a:gd name="connsiteY37" fmla="*/ 852711 h 2483391"/>
              <a:gd name="connsiteX38" fmla="*/ 3970020 w 4574560"/>
              <a:gd name="connsiteY38" fmla="*/ 1698531 h 2483391"/>
              <a:gd name="connsiteX39" fmla="*/ 3924300 w 4574560"/>
              <a:gd name="connsiteY39" fmla="*/ 1949991 h 2483391"/>
              <a:gd name="connsiteX40" fmla="*/ 3787140 w 4574560"/>
              <a:gd name="connsiteY40" fmla="*/ 2102391 h 2483391"/>
              <a:gd name="connsiteX41" fmla="*/ 3665220 w 4574560"/>
              <a:gd name="connsiteY41" fmla="*/ 2239551 h 2483391"/>
              <a:gd name="connsiteX42" fmla="*/ 3604260 w 4574560"/>
              <a:gd name="connsiteY42" fmla="*/ 2437671 h 2483391"/>
              <a:gd name="connsiteX43" fmla="*/ 3512820 w 4574560"/>
              <a:gd name="connsiteY43" fmla="*/ 2483391 h 2483391"/>
              <a:gd name="connsiteX44" fmla="*/ 2819400 w 4574560"/>
              <a:gd name="connsiteY44" fmla="*/ 2399571 h 2483391"/>
              <a:gd name="connsiteX45" fmla="*/ 2004060 w 4574560"/>
              <a:gd name="connsiteY45" fmla="*/ 2163351 h 2483391"/>
              <a:gd name="connsiteX46" fmla="*/ 1676400 w 4574560"/>
              <a:gd name="connsiteY46" fmla="*/ 2209071 h 2483391"/>
              <a:gd name="connsiteX47" fmla="*/ 1508760 w 4574560"/>
              <a:gd name="connsiteY47" fmla="*/ 2315751 h 2483391"/>
              <a:gd name="connsiteX48" fmla="*/ 1310640 w 4574560"/>
              <a:gd name="connsiteY48" fmla="*/ 2178591 h 2483391"/>
              <a:gd name="connsiteX49" fmla="*/ 1028700 w 4574560"/>
              <a:gd name="connsiteY49" fmla="*/ 2315751 h 2483391"/>
              <a:gd name="connsiteX50" fmla="*/ 739140 w 4574560"/>
              <a:gd name="connsiteY50" fmla="*/ 2079531 h 2483391"/>
              <a:gd name="connsiteX51" fmla="*/ 624840 w 4574560"/>
              <a:gd name="connsiteY51" fmla="*/ 2132871 h 2483391"/>
              <a:gd name="connsiteX52" fmla="*/ 365760 w 4574560"/>
              <a:gd name="connsiteY52" fmla="*/ 1736631 h 2483391"/>
              <a:gd name="connsiteX53" fmla="*/ 365760 w 4574560"/>
              <a:gd name="connsiteY53" fmla="*/ 1607091 h 2483391"/>
              <a:gd name="connsiteX54" fmla="*/ 7620 w 4574560"/>
              <a:gd name="connsiteY54" fmla="*/ 1431831 h 2483391"/>
              <a:gd name="connsiteX55" fmla="*/ 0 w 4574560"/>
              <a:gd name="connsiteY55" fmla="*/ 1309911 h 2483391"/>
              <a:gd name="connsiteX56" fmla="*/ 160020 w 4574560"/>
              <a:gd name="connsiteY56" fmla="*/ 974631 h 2483391"/>
              <a:gd name="connsiteX57" fmla="*/ 228600 w 4574560"/>
              <a:gd name="connsiteY57"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3787140 w 4574560"/>
              <a:gd name="connsiteY27" fmla="*/ 715551 h 2483391"/>
              <a:gd name="connsiteX28" fmla="*/ 4150684 w 4574560"/>
              <a:gd name="connsiteY28" fmla="*/ 861748 h 2483391"/>
              <a:gd name="connsiteX29" fmla="*/ 3784460 w 4574560"/>
              <a:gd name="connsiteY29" fmla="*/ 371101 h 2483391"/>
              <a:gd name="connsiteX30" fmla="*/ 3888939 w 4574560"/>
              <a:gd name="connsiteY30" fmla="*/ 129090 h 2483391"/>
              <a:gd name="connsiteX31" fmla="*/ 4089757 w 4574560"/>
              <a:gd name="connsiteY31" fmla="*/ 141583 h 2483391"/>
              <a:gd name="connsiteX32" fmla="*/ 4223635 w 4574560"/>
              <a:gd name="connsiteY32" fmla="*/ 0 h 2483391"/>
              <a:gd name="connsiteX33" fmla="*/ 4390340 w 4574560"/>
              <a:gd name="connsiteY33" fmla="*/ 28048 h 2483391"/>
              <a:gd name="connsiteX34" fmla="*/ 4574560 w 4574560"/>
              <a:gd name="connsiteY34" fmla="*/ 218059 h 2483391"/>
              <a:gd name="connsiteX35" fmla="*/ 4320540 w 4574560"/>
              <a:gd name="connsiteY35" fmla="*/ 525051 h 2483391"/>
              <a:gd name="connsiteX36" fmla="*/ 4366260 w 4574560"/>
              <a:gd name="connsiteY36" fmla="*/ 616491 h 2483391"/>
              <a:gd name="connsiteX37" fmla="*/ 4328160 w 4574560"/>
              <a:gd name="connsiteY37" fmla="*/ 852711 h 2483391"/>
              <a:gd name="connsiteX38" fmla="*/ 3970020 w 4574560"/>
              <a:gd name="connsiteY38" fmla="*/ 1698531 h 2483391"/>
              <a:gd name="connsiteX39" fmla="*/ 3924300 w 4574560"/>
              <a:gd name="connsiteY39" fmla="*/ 1949991 h 2483391"/>
              <a:gd name="connsiteX40" fmla="*/ 3787140 w 4574560"/>
              <a:gd name="connsiteY40" fmla="*/ 2102391 h 2483391"/>
              <a:gd name="connsiteX41" fmla="*/ 3665220 w 4574560"/>
              <a:gd name="connsiteY41" fmla="*/ 2239551 h 2483391"/>
              <a:gd name="connsiteX42" fmla="*/ 3604260 w 4574560"/>
              <a:gd name="connsiteY42" fmla="*/ 2437671 h 2483391"/>
              <a:gd name="connsiteX43" fmla="*/ 3512820 w 4574560"/>
              <a:gd name="connsiteY43" fmla="*/ 2483391 h 2483391"/>
              <a:gd name="connsiteX44" fmla="*/ 2819400 w 4574560"/>
              <a:gd name="connsiteY44" fmla="*/ 2399571 h 2483391"/>
              <a:gd name="connsiteX45" fmla="*/ 2004060 w 4574560"/>
              <a:gd name="connsiteY45" fmla="*/ 2163351 h 2483391"/>
              <a:gd name="connsiteX46" fmla="*/ 1676400 w 4574560"/>
              <a:gd name="connsiteY46" fmla="*/ 2209071 h 2483391"/>
              <a:gd name="connsiteX47" fmla="*/ 1508760 w 4574560"/>
              <a:gd name="connsiteY47" fmla="*/ 2315751 h 2483391"/>
              <a:gd name="connsiteX48" fmla="*/ 1310640 w 4574560"/>
              <a:gd name="connsiteY48" fmla="*/ 2178591 h 2483391"/>
              <a:gd name="connsiteX49" fmla="*/ 1028700 w 4574560"/>
              <a:gd name="connsiteY49" fmla="*/ 2315751 h 2483391"/>
              <a:gd name="connsiteX50" fmla="*/ 739140 w 4574560"/>
              <a:gd name="connsiteY50" fmla="*/ 2079531 h 2483391"/>
              <a:gd name="connsiteX51" fmla="*/ 624840 w 4574560"/>
              <a:gd name="connsiteY51" fmla="*/ 2132871 h 2483391"/>
              <a:gd name="connsiteX52" fmla="*/ 365760 w 4574560"/>
              <a:gd name="connsiteY52" fmla="*/ 1736631 h 2483391"/>
              <a:gd name="connsiteX53" fmla="*/ 365760 w 4574560"/>
              <a:gd name="connsiteY53" fmla="*/ 1607091 h 2483391"/>
              <a:gd name="connsiteX54" fmla="*/ 7620 w 4574560"/>
              <a:gd name="connsiteY54" fmla="*/ 1431831 h 2483391"/>
              <a:gd name="connsiteX55" fmla="*/ 0 w 4574560"/>
              <a:gd name="connsiteY55" fmla="*/ 1309911 h 2483391"/>
              <a:gd name="connsiteX56" fmla="*/ 160020 w 4574560"/>
              <a:gd name="connsiteY56" fmla="*/ 974631 h 2483391"/>
              <a:gd name="connsiteX57" fmla="*/ 228600 w 4574560"/>
              <a:gd name="connsiteY57"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596640 w 4574560"/>
              <a:gd name="connsiteY26" fmla="*/ 608871 h 2483391"/>
              <a:gd name="connsiteX27" fmla="*/ 4150684 w 4574560"/>
              <a:gd name="connsiteY27" fmla="*/ 861748 h 2483391"/>
              <a:gd name="connsiteX28" fmla="*/ 3784460 w 4574560"/>
              <a:gd name="connsiteY28" fmla="*/ 371101 h 2483391"/>
              <a:gd name="connsiteX29" fmla="*/ 3888939 w 4574560"/>
              <a:gd name="connsiteY29" fmla="*/ 129090 h 2483391"/>
              <a:gd name="connsiteX30" fmla="*/ 4089757 w 4574560"/>
              <a:gd name="connsiteY30" fmla="*/ 141583 h 2483391"/>
              <a:gd name="connsiteX31" fmla="*/ 4223635 w 4574560"/>
              <a:gd name="connsiteY31" fmla="*/ 0 h 2483391"/>
              <a:gd name="connsiteX32" fmla="*/ 4390340 w 4574560"/>
              <a:gd name="connsiteY32" fmla="*/ 28048 h 2483391"/>
              <a:gd name="connsiteX33" fmla="*/ 4574560 w 4574560"/>
              <a:gd name="connsiteY33" fmla="*/ 218059 h 2483391"/>
              <a:gd name="connsiteX34" fmla="*/ 4320540 w 4574560"/>
              <a:gd name="connsiteY34" fmla="*/ 525051 h 2483391"/>
              <a:gd name="connsiteX35" fmla="*/ 4366260 w 4574560"/>
              <a:gd name="connsiteY35" fmla="*/ 616491 h 2483391"/>
              <a:gd name="connsiteX36" fmla="*/ 4328160 w 4574560"/>
              <a:gd name="connsiteY36" fmla="*/ 852711 h 2483391"/>
              <a:gd name="connsiteX37" fmla="*/ 3970020 w 4574560"/>
              <a:gd name="connsiteY37" fmla="*/ 1698531 h 2483391"/>
              <a:gd name="connsiteX38" fmla="*/ 3924300 w 4574560"/>
              <a:gd name="connsiteY38" fmla="*/ 1949991 h 2483391"/>
              <a:gd name="connsiteX39" fmla="*/ 3787140 w 4574560"/>
              <a:gd name="connsiteY39" fmla="*/ 2102391 h 2483391"/>
              <a:gd name="connsiteX40" fmla="*/ 3665220 w 4574560"/>
              <a:gd name="connsiteY40" fmla="*/ 2239551 h 2483391"/>
              <a:gd name="connsiteX41" fmla="*/ 3604260 w 4574560"/>
              <a:gd name="connsiteY41" fmla="*/ 2437671 h 2483391"/>
              <a:gd name="connsiteX42" fmla="*/ 3512820 w 4574560"/>
              <a:gd name="connsiteY42" fmla="*/ 2483391 h 2483391"/>
              <a:gd name="connsiteX43" fmla="*/ 2819400 w 4574560"/>
              <a:gd name="connsiteY43" fmla="*/ 2399571 h 2483391"/>
              <a:gd name="connsiteX44" fmla="*/ 2004060 w 4574560"/>
              <a:gd name="connsiteY44" fmla="*/ 2163351 h 2483391"/>
              <a:gd name="connsiteX45" fmla="*/ 1676400 w 4574560"/>
              <a:gd name="connsiteY45" fmla="*/ 2209071 h 2483391"/>
              <a:gd name="connsiteX46" fmla="*/ 1508760 w 4574560"/>
              <a:gd name="connsiteY46" fmla="*/ 2315751 h 2483391"/>
              <a:gd name="connsiteX47" fmla="*/ 1310640 w 4574560"/>
              <a:gd name="connsiteY47" fmla="*/ 2178591 h 2483391"/>
              <a:gd name="connsiteX48" fmla="*/ 1028700 w 4574560"/>
              <a:gd name="connsiteY48" fmla="*/ 2315751 h 2483391"/>
              <a:gd name="connsiteX49" fmla="*/ 739140 w 4574560"/>
              <a:gd name="connsiteY49" fmla="*/ 2079531 h 2483391"/>
              <a:gd name="connsiteX50" fmla="*/ 624840 w 4574560"/>
              <a:gd name="connsiteY50" fmla="*/ 2132871 h 2483391"/>
              <a:gd name="connsiteX51" fmla="*/ 365760 w 4574560"/>
              <a:gd name="connsiteY51" fmla="*/ 1736631 h 2483391"/>
              <a:gd name="connsiteX52" fmla="*/ 365760 w 4574560"/>
              <a:gd name="connsiteY52" fmla="*/ 1607091 h 2483391"/>
              <a:gd name="connsiteX53" fmla="*/ 7620 w 4574560"/>
              <a:gd name="connsiteY53" fmla="*/ 1431831 h 2483391"/>
              <a:gd name="connsiteX54" fmla="*/ 0 w 4574560"/>
              <a:gd name="connsiteY54" fmla="*/ 1309911 h 2483391"/>
              <a:gd name="connsiteX55" fmla="*/ 160020 w 4574560"/>
              <a:gd name="connsiteY55" fmla="*/ 974631 h 2483391"/>
              <a:gd name="connsiteX56" fmla="*/ 228600 w 4574560"/>
              <a:gd name="connsiteY56"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4150684 w 4574560"/>
              <a:gd name="connsiteY26" fmla="*/ 861748 h 2483391"/>
              <a:gd name="connsiteX27" fmla="*/ 3784460 w 4574560"/>
              <a:gd name="connsiteY27" fmla="*/ 371101 h 2483391"/>
              <a:gd name="connsiteX28" fmla="*/ 3888939 w 4574560"/>
              <a:gd name="connsiteY28" fmla="*/ 129090 h 2483391"/>
              <a:gd name="connsiteX29" fmla="*/ 4089757 w 4574560"/>
              <a:gd name="connsiteY29" fmla="*/ 141583 h 2483391"/>
              <a:gd name="connsiteX30" fmla="*/ 4223635 w 4574560"/>
              <a:gd name="connsiteY30" fmla="*/ 0 h 2483391"/>
              <a:gd name="connsiteX31" fmla="*/ 4390340 w 4574560"/>
              <a:gd name="connsiteY31" fmla="*/ 28048 h 2483391"/>
              <a:gd name="connsiteX32" fmla="*/ 4574560 w 4574560"/>
              <a:gd name="connsiteY32" fmla="*/ 218059 h 2483391"/>
              <a:gd name="connsiteX33" fmla="*/ 4320540 w 4574560"/>
              <a:gd name="connsiteY33" fmla="*/ 525051 h 2483391"/>
              <a:gd name="connsiteX34" fmla="*/ 4366260 w 4574560"/>
              <a:gd name="connsiteY34" fmla="*/ 616491 h 2483391"/>
              <a:gd name="connsiteX35" fmla="*/ 4328160 w 4574560"/>
              <a:gd name="connsiteY35" fmla="*/ 852711 h 2483391"/>
              <a:gd name="connsiteX36" fmla="*/ 3970020 w 4574560"/>
              <a:gd name="connsiteY36" fmla="*/ 1698531 h 2483391"/>
              <a:gd name="connsiteX37" fmla="*/ 3924300 w 4574560"/>
              <a:gd name="connsiteY37" fmla="*/ 1949991 h 2483391"/>
              <a:gd name="connsiteX38" fmla="*/ 3787140 w 4574560"/>
              <a:gd name="connsiteY38" fmla="*/ 2102391 h 2483391"/>
              <a:gd name="connsiteX39" fmla="*/ 3665220 w 4574560"/>
              <a:gd name="connsiteY39" fmla="*/ 2239551 h 2483391"/>
              <a:gd name="connsiteX40" fmla="*/ 3604260 w 4574560"/>
              <a:gd name="connsiteY40" fmla="*/ 2437671 h 2483391"/>
              <a:gd name="connsiteX41" fmla="*/ 3512820 w 4574560"/>
              <a:gd name="connsiteY41" fmla="*/ 2483391 h 2483391"/>
              <a:gd name="connsiteX42" fmla="*/ 2819400 w 4574560"/>
              <a:gd name="connsiteY42" fmla="*/ 2399571 h 2483391"/>
              <a:gd name="connsiteX43" fmla="*/ 2004060 w 4574560"/>
              <a:gd name="connsiteY43" fmla="*/ 2163351 h 2483391"/>
              <a:gd name="connsiteX44" fmla="*/ 1676400 w 4574560"/>
              <a:gd name="connsiteY44" fmla="*/ 2209071 h 2483391"/>
              <a:gd name="connsiteX45" fmla="*/ 1508760 w 4574560"/>
              <a:gd name="connsiteY45" fmla="*/ 2315751 h 2483391"/>
              <a:gd name="connsiteX46" fmla="*/ 1310640 w 4574560"/>
              <a:gd name="connsiteY46" fmla="*/ 2178591 h 2483391"/>
              <a:gd name="connsiteX47" fmla="*/ 1028700 w 4574560"/>
              <a:gd name="connsiteY47" fmla="*/ 2315751 h 2483391"/>
              <a:gd name="connsiteX48" fmla="*/ 739140 w 4574560"/>
              <a:gd name="connsiteY48" fmla="*/ 2079531 h 2483391"/>
              <a:gd name="connsiteX49" fmla="*/ 624840 w 4574560"/>
              <a:gd name="connsiteY49" fmla="*/ 2132871 h 2483391"/>
              <a:gd name="connsiteX50" fmla="*/ 365760 w 4574560"/>
              <a:gd name="connsiteY50" fmla="*/ 1736631 h 2483391"/>
              <a:gd name="connsiteX51" fmla="*/ 365760 w 4574560"/>
              <a:gd name="connsiteY51" fmla="*/ 1607091 h 2483391"/>
              <a:gd name="connsiteX52" fmla="*/ 7620 w 4574560"/>
              <a:gd name="connsiteY52" fmla="*/ 1431831 h 2483391"/>
              <a:gd name="connsiteX53" fmla="*/ 0 w 4574560"/>
              <a:gd name="connsiteY53" fmla="*/ 1309911 h 2483391"/>
              <a:gd name="connsiteX54" fmla="*/ 160020 w 4574560"/>
              <a:gd name="connsiteY54" fmla="*/ 974631 h 2483391"/>
              <a:gd name="connsiteX55" fmla="*/ 228600 w 4574560"/>
              <a:gd name="connsiteY55"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719763 w 4574560"/>
              <a:gd name="connsiteY26" fmla="*/ 391194 h 2483391"/>
              <a:gd name="connsiteX27" fmla="*/ 3784460 w 4574560"/>
              <a:gd name="connsiteY27" fmla="*/ 371101 h 2483391"/>
              <a:gd name="connsiteX28" fmla="*/ 3888939 w 4574560"/>
              <a:gd name="connsiteY28" fmla="*/ 129090 h 2483391"/>
              <a:gd name="connsiteX29" fmla="*/ 4089757 w 4574560"/>
              <a:gd name="connsiteY29" fmla="*/ 141583 h 2483391"/>
              <a:gd name="connsiteX30" fmla="*/ 4223635 w 4574560"/>
              <a:gd name="connsiteY30" fmla="*/ 0 h 2483391"/>
              <a:gd name="connsiteX31" fmla="*/ 4390340 w 4574560"/>
              <a:gd name="connsiteY31" fmla="*/ 28048 h 2483391"/>
              <a:gd name="connsiteX32" fmla="*/ 4574560 w 4574560"/>
              <a:gd name="connsiteY32" fmla="*/ 218059 h 2483391"/>
              <a:gd name="connsiteX33" fmla="*/ 4320540 w 4574560"/>
              <a:gd name="connsiteY33" fmla="*/ 525051 h 2483391"/>
              <a:gd name="connsiteX34" fmla="*/ 4366260 w 4574560"/>
              <a:gd name="connsiteY34" fmla="*/ 616491 h 2483391"/>
              <a:gd name="connsiteX35" fmla="*/ 4328160 w 4574560"/>
              <a:gd name="connsiteY35" fmla="*/ 852711 h 2483391"/>
              <a:gd name="connsiteX36" fmla="*/ 3970020 w 4574560"/>
              <a:gd name="connsiteY36" fmla="*/ 1698531 h 2483391"/>
              <a:gd name="connsiteX37" fmla="*/ 3924300 w 4574560"/>
              <a:gd name="connsiteY37" fmla="*/ 1949991 h 2483391"/>
              <a:gd name="connsiteX38" fmla="*/ 3787140 w 4574560"/>
              <a:gd name="connsiteY38" fmla="*/ 2102391 h 2483391"/>
              <a:gd name="connsiteX39" fmla="*/ 3665220 w 4574560"/>
              <a:gd name="connsiteY39" fmla="*/ 2239551 h 2483391"/>
              <a:gd name="connsiteX40" fmla="*/ 3604260 w 4574560"/>
              <a:gd name="connsiteY40" fmla="*/ 2437671 h 2483391"/>
              <a:gd name="connsiteX41" fmla="*/ 3512820 w 4574560"/>
              <a:gd name="connsiteY41" fmla="*/ 2483391 h 2483391"/>
              <a:gd name="connsiteX42" fmla="*/ 2819400 w 4574560"/>
              <a:gd name="connsiteY42" fmla="*/ 2399571 h 2483391"/>
              <a:gd name="connsiteX43" fmla="*/ 2004060 w 4574560"/>
              <a:gd name="connsiteY43" fmla="*/ 2163351 h 2483391"/>
              <a:gd name="connsiteX44" fmla="*/ 1676400 w 4574560"/>
              <a:gd name="connsiteY44" fmla="*/ 2209071 h 2483391"/>
              <a:gd name="connsiteX45" fmla="*/ 1508760 w 4574560"/>
              <a:gd name="connsiteY45" fmla="*/ 2315751 h 2483391"/>
              <a:gd name="connsiteX46" fmla="*/ 1310640 w 4574560"/>
              <a:gd name="connsiteY46" fmla="*/ 2178591 h 2483391"/>
              <a:gd name="connsiteX47" fmla="*/ 1028700 w 4574560"/>
              <a:gd name="connsiteY47" fmla="*/ 2315751 h 2483391"/>
              <a:gd name="connsiteX48" fmla="*/ 739140 w 4574560"/>
              <a:gd name="connsiteY48" fmla="*/ 2079531 h 2483391"/>
              <a:gd name="connsiteX49" fmla="*/ 624840 w 4574560"/>
              <a:gd name="connsiteY49" fmla="*/ 2132871 h 2483391"/>
              <a:gd name="connsiteX50" fmla="*/ 365760 w 4574560"/>
              <a:gd name="connsiteY50" fmla="*/ 1736631 h 2483391"/>
              <a:gd name="connsiteX51" fmla="*/ 365760 w 4574560"/>
              <a:gd name="connsiteY51" fmla="*/ 1607091 h 2483391"/>
              <a:gd name="connsiteX52" fmla="*/ 7620 w 4574560"/>
              <a:gd name="connsiteY52" fmla="*/ 1431831 h 2483391"/>
              <a:gd name="connsiteX53" fmla="*/ 0 w 4574560"/>
              <a:gd name="connsiteY53" fmla="*/ 1309911 h 2483391"/>
              <a:gd name="connsiteX54" fmla="*/ 160020 w 4574560"/>
              <a:gd name="connsiteY54" fmla="*/ 974631 h 2483391"/>
              <a:gd name="connsiteX55" fmla="*/ 228600 w 4574560"/>
              <a:gd name="connsiteY55"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719763 w 4574560"/>
              <a:gd name="connsiteY26" fmla="*/ 391194 h 2483391"/>
              <a:gd name="connsiteX27" fmla="*/ 3784460 w 4574560"/>
              <a:gd name="connsiteY27" fmla="*/ 371101 h 2483391"/>
              <a:gd name="connsiteX28" fmla="*/ 3888939 w 4574560"/>
              <a:gd name="connsiteY28" fmla="*/ 129090 h 2483391"/>
              <a:gd name="connsiteX29" fmla="*/ 4089757 w 4574560"/>
              <a:gd name="connsiteY29" fmla="*/ 141583 h 2483391"/>
              <a:gd name="connsiteX30" fmla="*/ 4223635 w 4574560"/>
              <a:gd name="connsiteY30" fmla="*/ 0 h 2483391"/>
              <a:gd name="connsiteX31" fmla="*/ 4390340 w 4574560"/>
              <a:gd name="connsiteY31" fmla="*/ 28048 h 2483391"/>
              <a:gd name="connsiteX32" fmla="*/ 4574560 w 4574560"/>
              <a:gd name="connsiteY32" fmla="*/ 218059 h 2483391"/>
              <a:gd name="connsiteX33" fmla="*/ 4320540 w 4574560"/>
              <a:gd name="connsiteY33" fmla="*/ 525051 h 2483391"/>
              <a:gd name="connsiteX34" fmla="*/ 4366260 w 4574560"/>
              <a:gd name="connsiteY34" fmla="*/ 616491 h 2483391"/>
              <a:gd name="connsiteX35" fmla="*/ 4328160 w 4574560"/>
              <a:gd name="connsiteY35" fmla="*/ 852711 h 2483391"/>
              <a:gd name="connsiteX36" fmla="*/ 3970020 w 4574560"/>
              <a:gd name="connsiteY36" fmla="*/ 1698531 h 2483391"/>
              <a:gd name="connsiteX37" fmla="*/ 3924300 w 4574560"/>
              <a:gd name="connsiteY37" fmla="*/ 1949991 h 2483391"/>
              <a:gd name="connsiteX38" fmla="*/ 3787140 w 4574560"/>
              <a:gd name="connsiteY38" fmla="*/ 2102391 h 2483391"/>
              <a:gd name="connsiteX39" fmla="*/ 3665220 w 4574560"/>
              <a:gd name="connsiteY39" fmla="*/ 2239551 h 2483391"/>
              <a:gd name="connsiteX40" fmla="*/ 3604260 w 4574560"/>
              <a:gd name="connsiteY40" fmla="*/ 2437671 h 2483391"/>
              <a:gd name="connsiteX41" fmla="*/ 3512820 w 4574560"/>
              <a:gd name="connsiteY41" fmla="*/ 2483391 h 2483391"/>
              <a:gd name="connsiteX42" fmla="*/ 2819400 w 4574560"/>
              <a:gd name="connsiteY42" fmla="*/ 2399571 h 2483391"/>
              <a:gd name="connsiteX43" fmla="*/ 2004060 w 4574560"/>
              <a:gd name="connsiteY43" fmla="*/ 2163351 h 2483391"/>
              <a:gd name="connsiteX44" fmla="*/ 1676400 w 4574560"/>
              <a:gd name="connsiteY44" fmla="*/ 2209071 h 2483391"/>
              <a:gd name="connsiteX45" fmla="*/ 1508760 w 4574560"/>
              <a:gd name="connsiteY45" fmla="*/ 2315751 h 2483391"/>
              <a:gd name="connsiteX46" fmla="*/ 1310640 w 4574560"/>
              <a:gd name="connsiteY46" fmla="*/ 2178591 h 2483391"/>
              <a:gd name="connsiteX47" fmla="*/ 1028700 w 4574560"/>
              <a:gd name="connsiteY47" fmla="*/ 2315751 h 2483391"/>
              <a:gd name="connsiteX48" fmla="*/ 739140 w 4574560"/>
              <a:gd name="connsiteY48" fmla="*/ 2079531 h 2483391"/>
              <a:gd name="connsiteX49" fmla="*/ 624840 w 4574560"/>
              <a:gd name="connsiteY49" fmla="*/ 2132871 h 2483391"/>
              <a:gd name="connsiteX50" fmla="*/ 365760 w 4574560"/>
              <a:gd name="connsiteY50" fmla="*/ 1736631 h 2483391"/>
              <a:gd name="connsiteX51" fmla="*/ 365760 w 4574560"/>
              <a:gd name="connsiteY51" fmla="*/ 1607091 h 2483391"/>
              <a:gd name="connsiteX52" fmla="*/ 7620 w 4574560"/>
              <a:gd name="connsiteY52" fmla="*/ 1431831 h 2483391"/>
              <a:gd name="connsiteX53" fmla="*/ 0 w 4574560"/>
              <a:gd name="connsiteY53" fmla="*/ 1309911 h 2483391"/>
              <a:gd name="connsiteX54" fmla="*/ 160020 w 4574560"/>
              <a:gd name="connsiteY54" fmla="*/ 974631 h 2483391"/>
              <a:gd name="connsiteX55" fmla="*/ 228600 w 4574560"/>
              <a:gd name="connsiteY55"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665375 w 4574560"/>
              <a:gd name="connsiteY26" fmla="*/ 457821 h 2483391"/>
              <a:gd name="connsiteX27" fmla="*/ 3784460 w 4574560"/>
              <a:gd name="connsiteY27" fmla="*/ 371101 h 2483391"/>
              <a:gd name="connsiteX28" fmla="*/ 3888939 w 4574560"/>
              <a:gd name="connsiteY28" fmla="*/ 129090 h 2483391"/>
              <a:gd name="connsiteX29" fmla="*/ 4089757 w 4574560"/>
              <a:gd name="connsiteY29" fmla="*/ 141583 h 2483391"/>
              <a:gd name="connsiteX30" fmla="*/ 4223635 w 4574560"/>
              <a:gd name="connsiteY30" fmla="*/ 0 h 2483391"/>
              <a:gd name="connsiteX31" fmla="*/ 4390340 w 4574560"/>
              <a:gd name="connsiteY31" fmla="*/ 28048 h 2483391"/>
              <a:gd name="connsiteX32" fmla="*/ 4574560 w 4574560"/>
              <a:gd name="connsiteY32" fmla="*/ 218059 h 2483391"/>
              <a:gd name="connsiteX33" fmla="*/ 4320540 w 4574560"/>
              <a:gd name="connsiteY33" fmla="*/ 525051 h 2483391"/>
              <a:gd name="connsiteX34" fmla="*/ 4366260 w 4574560"/>
              <a:gd name="connsiteY34" fmla="*/ 616491 h 2483391"/>
              <a:gd name="connsiteX35" fmla="*/ 4328160 w 4574560"/>
              <a:gd name="connsiteY35" fmla="*/ 852711 h 2483391"/>
              <a:gd name="connsiteX36" fmla="*/ 3970020 w 4574560"/>
              <a:gd name="connsiteY36" fmla="*/ 1698531 h 2483391"/>
              <a:gd name="connsiteX37" fmla="*/ 3924300 w 4574560"/>
              <a:gd name="connsiteY37" fmla="*/ 1949991 h 2483391"/>
              <a:gd name="connsiteX38" fmla="*/ 3787140 w 4574560"/>
              <a:gd name="connsiteY38" fmla="*/ 2102391 h 2483391"/>
              <a:gd name="connsiteX39" fmla="*/ 3665220 w 4574560"/>
              <a:gd name="connsiteY39" fmla="*/ 2239551 h 2483391"/>
              <a:gd name="connsiteX40" fmla="*/ 3604260 w 4574560"/>
              <a:gd name="connsiteY40" fmla="*/ 2437671 h 2483391"/>
              <a:gd name="connsiteX41" fmla="*/ 3512820 w 4574560"/>
              <a:gd name="connsiteY41" fmla="*/ 2483391 h 2483391"/>
              <a:gd name="connsiteX42" fmla="*/ 2819400 w 4574560"/>
              <a:gd name="connsiteY42" fmla="*/ 2399571 h 2483391"/>
              <a:gd name="connsiteX43" fmla="*/ 2004060 w 4574560"/>
              <a:gd name="connsiteY43" fmla="*/ 2163351 h 2483391"/>
              <a:gd name="connsiteX44" fmla="*/ 1676400 w 4574560"/>
              <a:gd name="connsiteY44" fmla="*/ 2209071 h 2483391"/>
              <a:gd name="connsiteX45" fmla="*/ 1508760 w 4574560"/>
              <a:gd name="connsiteY45" fmla="*/ 2315751 h 2483391"/>
              <a:gd name="connsiteX46" fmla="*/ 1310640 w 4574560"/>
              <a:gd name="connsiteY46" fmla="*/ 2178591 h 2483391"/>
              <a:gd name="connsiteX47" fmla="*/ 1028700 w 4574560"/>
              <a:gd name="connsiteY47" fmla="*/ 2315751 h 2483391"/>
              <a:gd name="connsiteX48" fmla="*/ 739140 w 4574560"/>
              <a:gd name="connsiteY48" fmla="*/ 2079531 h 2483391"/>
              <a:gd name="connsiteX49" fmla="*/ 624840 w 4574560"/>
              <a:gd name="connsiteY49" fmla="*/ 2132871 h 2483391"/>
              <a:gd name="connsiteX50" fmla="*/ 365760 w 4574560"/>
              <a:gd name="connsiteY50" fmla="*/ 1736631 h 2483391"/>
              <a:gd name="connsiteX51" fmla="*/ 365760 w 4574560"/>
              <a:gd name="connsiteY51" fmla="*/ 1607091 h 2483391"/>
              <a:gd name="connsiteX52" fmla="*/ 7620 w 4574560"/>
              <a:gd name="connsiteY52" fmla="*/ 1431831 h 2483391"/>
              <a:gd name="connsiteX53" fmla="*/ 0 w 4574560"/>
              <a:gd name="connsiteY53" fmla="*/ 1309911 h 2483391"/>
              <a:gd name="connsiteX54" fmla="*/ 160020 w 4574560"/>
              <a:gd name="connsiteY54" fmla="*/ 974631 h 2483391"/>
              <a:gd name="connsiteX55" fmla="*/ 228600 w 4574560"/>
              <a:gd name="connsiteY55"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665375 w 4574560"/>
              <a:gd name="connsiteY26" fmla="*/ 457821 h 2483391"/>
              <a:gd name="connsiteX27" fmla="*/ 3784460 w 4574560"/>
              <a:gd name="connsiteY27" fmla="*/ 371101 h 2483391"/>
              <a:gd name="connsiteX28" fmla="*/ 3888939 w 4574560"/>
              <a:gd name="connsiteY28" fmla="*/ 129090 h 2483391"/>
              <a:gd name="connsiteX29" fmla="*/ 4089757 w 4574560"/>
              <a:gd name="connsiteY29" fmla="*/ 141583 h 2483391"/>
              <a:gd name="connsiteX30" fmla="*/ 4223635 w 4574560"/>
              <a:gd name="connsiteY30" fmla="*/ 0 h 2483391"/>
              <a:gd name="connsiteX31" fmla="*/ 4390340 w 4574560"/>
              <a:gd name="connsiteY31" fmla="*/ 28048 h 2483391"/>
              <a:gd name="connsiteX32" fmla="*/ 4574560 w 4574560"/>
              <a:gd name="connsiteY32" fmla="*/ 218059 h 2483391"/>
              <a:gd name="connsiteX33" fmla="*/ 4320540 w 4574560"/>
              <a:gd name="connsiteY33" fmla="*/ 525051 h 2483391"/>
              <a:gd name="connsiteX34" fmla="*/ 4366260 w 4574560"/>
              <a:gd name="connsiteY34" fmla="*/ 616491 h 2483391"/>
              <a:gd name="connsiteX35" fmla="*/ 4328160 w 4574560"/>
              <a:gd name="connsiteY35" fmla="*/ 852711 h 2483391"/>
              <a:gd name="connsiteX36" fmla="*/ 3970020 w 4574560"/>
              <a:gd name="connsiteY36" fmla="*/ 1698531 h 2483391"/>
              <a:gd name="connsiteX37" fmla="*/ 3924300 w 4574560"/>
              <a:gd name="connsiteY37" fmla="*/ 1949991 h 2483391"/>
              <a:gd name="connsiteX38" fmla="*/ 3787140 w 4574560"/>
              <a:gd name="connsiteY38" fmla="*/ 2102391 h 2483391"/>
              <a:gd name="connsiteX39" fmla="*/ 3665220 w 4574560"/>
              <a:gd name="connsiteY39" fmla="*/ 2239551 h 2483391"/>
              <a:gd name="connsiteX40" fmla="*/ 3604260 w 4574560"/>
              <a:gd name="connsiteY40" fmla="*/ 2437671 h 2483391"/>
              <a:gd name="connsiteX41" fmla="*/ 3512820 w 4574560"/>
              <a:gd name="connsiteY41" fmla="*/ 2483391 h 2483391"/>
              <a:gd name="connsiteX42" fmla="*/ 2819400 w 4574560"/>
              <a:gd name="connsiteY42" fmla="*/ 2399571 h 2483391"/>
              <a:gd name="connsiteX43" fmla="*/ 2004060 w 4574560"/>
              <a:gd name="connsiteY43" fmla="*/ 2163351 h 2483391"/>
              <a:gd name="connsiteX44" fmla="*/ 1676400 w 4574560"/>
              <a:gd name="connsiteY44" fmla="*/ 2209071 h 2483391"/>
              <a:gd name="connsiteX45" fmla="*/ 1508760 w 4574560"/>
              <a:gd name="connsiteY45" fmla="*/ 2315751 h 2483391"/>
              <a:gd name="connsiteX46" fmla="*/ 1310640 w 4574560"/>
              <a:gd name="connsiteY46" fmla="*/ 2178591 h 2483391"/>
              <a:gd name="connsiteX47" fmla="*/ 1028700 w 4574560"/>
              <a:gd name="connsiteY47" fmla="*/ 2315751 h 2483391"/>
              <a:gd name="connsiteX48" fmla="*/ 739140 w 4574560"/>
              <a:gd name="connsiteY48" fmla="*/ 2079531 h 2483391"/>
              <a:gd name="connsiteX49" fmla="*/ 624840 w 4574560"/>
              <a:gd name="connsiteY49" fmla="*/ 2132871 h 2483391"/>
              <a:gd name="connsiteX50" fmla="*/ 365760 w 4574560"/>
              <a:gd name="connsiteY50" fmla="*/ 1736631 h 2483391"/>
              <a:gd name="connsiteX51" fmla="*/ 365760 w 4574560"/>
              <a:gd name="connsiteY51" fmla="*/ 1607091 h 2483391"/>
              <a:gd name="connsiteX52" fmla="*/ 7620 w 4574560"/>
              <a:gd name="connsiteY52" fmla="*/ 1431831 h 2483391"/>
              <a:gd name="connsiteX53" fmla="*/ 0 w 4574560"/>
              <a:gd name="connsiteY53" fmla="*/ 1309911 h 2483391"/>
              <a:gd name="connsiteX54" fmla="*/ 160020 w 4574560"/>
              <a:gd name="connsiteY54" fmla="*/ 974631 h 2483391"/>
              <a:gd name="connsiteX55" fmla="*/ 228600 w 4574560"/>
              <a:gd name="connsiteY55" fmla="*/ 349791 h 2483391"/>
              <a:gd name="connsiteX0" fmla="*/ 228600 w 4574560"/>
              <a:gd name="connsiteY0" fmla="*/ 349791 h 2483391"/>
              <a:gd name="connsiteX1" fmla="*/ 601980 w 4574560"/>
              <a:gd name="connsiteY1" fmla="*/ 707931 h 2483391"/>
              <a:gd name="connsiteX2" fmla="*/ 655320 w 4574560"/>
              <a:gd name="connsiteY2" fmla="*/ 1088931 h 2483391"/>
              <a:gd name="connsiteX3" fmla="*/ 754380 w 4574560"/>
              <a:gd name="connsiteY3" fmla="*/ 1157511 h 2483391"/>
              <a:gd name="connsiteX4" fmla="*/ 845820 w 4574560"/>
              <a:gd name="connsiteY4" fmla="*/ 1424211 h 2483391"/>
              <a:gd name="connsiteX5" fmla="*/ 815340 w 4574560"/>
              <a:gd name="connsiteY5" fmla="*/ 1561371 h 2483391"/>
              <a:gd name="connsiteX6" fmla="*/ 815340 w 4574560"/>
              <a:gd name="connsiteY6" fmla="*/ 1751871 h 2483391"/>
              <a:gd name="connsiteX7" fmla="*/ 1036320 w 4574560"/>
              <a:gd name="connsiteY7" fmla="*/ 1911891 h 2483391"/>
              <a:gd name="connsiteX8" fmla="*/ 1150620 w 4574560"/>
              <a:gd name="connsiteY8" fmla="*/ 1767111 h 2483391"/>
              <a:gd name="connsiteX9" fmla="*/ 1143000 w 4574560"/>
              <a:gd name="connsiteY9" fmla="*/ 1485171 h 2483391"/>
              <a:gd name="connsiteX10" fmla="*/ 1234440 w 4574560"/>
              <a:gd name="connsiteY10" fmla="*/ 1393731 h 2483391"/>
              <a:gd name="connsiteX11" fmla="*/ 1371600 w 4574560"/>
              <a:gd name="connsiteY11" fmla="*/ 1386111 h 2483391"/>
              <a:gd name="connsiteX12" fmla="*/ 1424940 w 4574560"/>
              <a:gd name="connsiteY12" fmla="*/ 1279431 h 2483391"/>
              <a:gd name="connsiteX13" fmla="*/ 1546860 w 4574560"/>
              <a:gd name="connsiteY13" fmla="*/ 1248951 h 2483391"/>
              <a:gd name="connsiteX14" fmla="*/ 1630680 w 4574560"/>
              <a:gd name="connsiteY14" fmla="*/ 1187991 h 2483391"/>
              <a:gd name="connsiteX15" fmla="*/ 1714500 w 4574560"/>
              <a:gd name="connsiteY15" fmla="*/ 1142271 h 2483391"/>
              <a:gd name="connsiteX16" fmla="*/ 1813560 w 4574560"/>
              <a:gd name="connsiteY16" fmla="*/ 890811 h 2483391"/>
              <a:gd name="connsiteX17" fmla="*/ 1859280 w 4574560"/>
              <a:gd name="connsiteY17" fmla="*/ 867951 h 2483391"/>
              <a:gd name="connsiteX18" fmla="*/ 2049780 w 4574560"/>
              <a:gd name="connsiteY18" fmla="*/ 799371 h 2483391"/>
              <a:gd name="connsiteX19" fmla="*/ 2301240 w 4574560"/>
              <a:gd name="connsiteY19" fmla="*/ 845091 h 2483391"/>
              <a:gd name="connsiteX20" fmla="*/ 2506980 w 4574560"/>
              <a:gd name="connsiteY20" fmla="*/ 822231 h 2483391"/>
              <a:gd name="connsiteX21" fmla="*/ 2606040 w 4574560"/>
              <a:gd name="connsiteY21" fmla="*/ 761271 h 2483391"/>
              <a:gd name="connsiteX22" fmla="*/ 2697480 w 4574560"/>
              <a:gd name="connsiteY22" fmla="*/ 761271 h 2483391"/>
              <a:gd name="connsiteX23" fmla="*/ 2895600 w 4574560"/>
              <a:gd name="connsiteY23" fmla="*/ 845091 h 2483391"/>
              <a:gd name="connsiteX24" fmla="*/ 3550920 w 4574560"/>
              <a:gd name="connsiteY24" fmla="*/ 822231 h 2483391"/>
              <a:gd name="connsiteX25" fmla="*/ 3535680 w 4574560"/>
              <a:gd name="connsiteY25" fmla="*/ 639351 h 2483391"/>
              <a:gd name="connsiteX26" fmla="*/ 3665375 w 4574560"/>
              <a:gd name="connsiteY26" fmla="*/ 457821 h 2483391"/>
              <a:gd name="connsiteX27" fmla="*/ 3776093 w 4574560"/>
              <a:gd name="connsiteY27" fmla="*/ 358608 h 2483391"/>
              <a:gd name="connsiteX28" fmla="*/ 3888939 w 4574560"/>
              <a:gd name="connsiteY28" fmla="*/ 129090 h 2483391"/>
              <a:gd name="connsiteX29" fmla="*/ 4089757 w 4574560"/>
              <a:gd name="connsiteY29" fmla="*/ 141583 h 2483391"/>
              <a:gd name="connsiteX30" fmla="*/ 4223635 w 4574560"/>
              <a:gd name="connsiteY30" fmla="*/ 0 h 2483391"/>
              <a:gd name="connsiteX31" fmla="*/ 4390340 w 4574560"/>
              <a:gd name="connsiteY31" fmla="*/ 28048 h 2483391"/>
              <a:gd name="connsiteX32" fmla="*/ 4574560 w 4574560"/>
              <a:gd name="connsiteY32" fmla="*/ 218059 h 2483391"/>
              <a:gd name="connsiteX33" fmla="*/ 4320540 w 4574560"/>
              <a:gd name="connsiteY33" fmla="*/ 525051 h 2483391"/>
              <a:gd name="connsiteX34" fmla="*/ 4366260 w 4574560"/>
              <a:gd name="connsiteY34" fmla="*/ 616491 h 2483391"/>
              <a:gd name="connsiteX35" fmla="*/ 4328160 w 4574560"/>
              <a:gd name="connsiteY35" fmla="*/ 852711 h 2483391"/>
              <a:gd name="connsiteX36" fmla="*/ 3970020 w 4574560"/>
              <a:gd name="connsiteY36" fmla="*/ 1698531 h 2483391"/>
              <a:gd name="connsiteX37" fmla="*/ 3924300 w 4574560"/>
              <a:gd name="connsiteY37" fmla="*/ 1949991 h 2483391"/>
              <a:gd name="connsiteX38" fmla="*/ 3787140 w 4574560"/>
              <a:gd name="connsiteY38" fmla="*/ 2102391 h 2483391"/>
              <a:gd name="connsiteX39" fmla="*/ 3665220 w 4574560"/>
              <a:gd name="connsiteY39" fmla="*/ 2239551 h 2483391"/>
              <a:gd name="connsiteX40" fmla="*/ 3604260 w 4574560"/>
              <a:gd name="connsiteY40" fmla="*/ 2437671 h 2483391"/>
              <a:gd name="connsiteX41" fmla="*/ 3512820 w 4574560"/>
              <a:gd name="connsiteY41" fmla="*/ 2483391 h 2483391"/>
              <a:gd name="connsiteX42" fmla="*/ 2819400 w 4574560"/>
              <a:gd name="connsiteY42" fmla="*/ 2399571 h 2483391"/>
              <a:gd name="connsiteX43" fmla="*/ 2004060 w 4574560"/>
              <a:gd name="connsiteY43" fmla="*/ 2163351 h 2483391"/>
              <a:gd name="connsiteX44" fmla="*/ 1676400 w 4574560"/>
              <a:gd name="connsiteY44" fmla="*/ 2209071 h 2483391"/>
              <a:gd name="connsiteX45" fmla="*/ 1508760 w 4574560"/>
              <a:gd name="connsiteY45" fmla="*/ 2315751 h 2483391"/>
              <a:gd name="connsiteX46" fmla="*/ 1310640 w 4574560"/>
              <a:gd name="connsiteY46" fmla="*/ 2178591 h 2483391"/>
              <a:gd name="connsiteX47" fmla="*/ 1028700 w 4574560"/>
              <a:gd name="connsiteY47" fmla="*/ 2315751 h 2483391"/>
              <a:gd name="connsiteX48" fmla="*/ 739140 w 4574560"/>
              <a:gd name="connsiteY48" fmla="*/ 2079531 h 2483391"/>
              <a:gd name="connsiteX49" fmla="*/ 624840 w 4574560"/>
              <a:gd name="connsiteY49" fmla="*/ 2132871 h 2483391"/>
              <a:gd name="connsiteX50" fmla="*/ 365760 w 4574560"/>
              <a:gd name="connsiteY50" fmla="*/ 1736631 h 2483391"/>
              <a:gd name="connsiteX51" fmla="*/ 365760 w 4574560"/>
              <a:gd name="connsiteY51" fmla="*/ 1607091 h 2483391"/>
              <a:gd name="connsiteX52" fmla="*/ 7620 w 4574560"/>
              <a:gd name="connsiteY52" fmla="*/ 1431831 h 2483391"/>
              <a:gd name="connsiteX53" fmla="*/ 0 w 4574560"/>
              <a:gd name="connsiteY53" fmla="*/ 1309911 h 2483391"/>
              <a:gd name="connsiteX54" fmla="*/ 160020 w 4574560"/>
              <a:gd name="connsiteY54" fmla="*/ 974631 h 2483391"/>
              <a:gd name="connsiteX55" fmla="*/ 228600 w 4574560"/>
              <a:gd name="connsiteY55" fmla="*/ 349791 h 248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574560" h="2483391">
                <a:moveTo>
                  <a:pt x="228600" y="349791"/>
                </a:moveTo>
                <a:lnTo>
                  <a:pt x="601980" y="707931"/>
                </a:lnTo>
                <a:lnTo>
                  <a:pt x="655320" y="1088931"/>
                </a:lnTo>
                <a:lnTo>
                  <a:pt x="754380" y="1157511"/>
                </a:lnTo>
                <a:lnTo>
                  <a:pt x="845820" y="1424211"/>
                </a:lnTo>
                <a:lnTo>
                  <a:pt x="815340" y="1561371"/>
                </a:lnTo>
                <a:lnTo>
                  <a:pt x="815340" y="1751871"/>
                </a:lnTo>
                <a:lnTo>
                  <a:pt x="1036320" y="1911891"/>
                </a:lnTo>
                <a:lnTo>
                  <a:pt x="1150620" y="1767111"/>
                </a:lnTo>
                <a:lnTo>
                  <a:pt x="1143000" y="1485171"/>
                </a:lnTo>
                <a:lnTo>
                  <a:pt x="1234440" y="1393731"/>
                </a:lnTo>
                <a:lnTo>
                  <a:pt x="1371600" y="1386111"/>
                </a:lnTo>
                <a:lnTo>
                  <a:pt x="1424940" y="1279431"/>
                </a:lnTo>
                <a:lnTo>
                  <a:pt x="1546860" y="1248951"/>
                </a:lnTo>
                <a:lnTo>
                  <a:pt x="1630680" y="1187991"/>
                </a:lnTo>
                <a:lnTo>
                  <a:pt x="1714500" y="1142271"/>
                </a:lnTo>
                <a:lnTo>
                  <a:pt x="1813560" y="890811"/>
                </a:lnTo>
                <a:lnTo>
                  <a:pt x="1859280" y="867951"/>
                </a:lnTo>
                <a:lnTo>
                  <a:pt x="2049780" y="799371"/>
                </a:lnTo>
                <a:lnTo>
                  <a:pt x="2301240" y="845091"/>
                </a:lnTo>
                <a:lnTo>
                  <a:pt x="2506980" y="822231"/>
                </a:lnTo>
                <a:lnTo>
                  <a:pt x="2606040" y="761271"/>
                </a:lnTo>
                <a:lnTo>
                  <a:pt x="2697480" y="761271"/>
                </a:lnTo>
                <a:lnTo>
                  <a:pt x="2895600" y="845091"/>
                </a:lnTo>
                <a:lnTo>
                  <a:pt x="3550920" y="822231"/>
                </a:lnTo>
                <a:lnTo>
                  <a:pt x="3535680" y="639351"/>
                </a:lnTo>
                <a:cubicBezTo>
                  <a:pt x="3597041" y="556632"/>
                  <a:pt x="3578912" y="594674"/>
                  <a:pt x="3665375" y="457821"/>
                </a:cubicBezTo>
                <a:cubicBezTo>
                  <a:pt x="3705070" y="412257"/>
                  <a:pt x="3736398" y="387515"/>
                  <a:pt x="3776093" y="358608"/>
                </a:cubicBezTo>
                <a:lnTo>
                  <a:pt x="3888939" y="129090"/>
                </a:lnTo>
                <a:lnTo>
                  <a:pt x="4089757" y="141583"/>
                </a:lnTo>
                <a:lnTo>
                  <a:pt x="4223635" y="0"/>
                </a:lnTo>
                <a:lnTo>
                  <a:pt x="4390340" y="28048"/>
                </a:lnTo>
                <a:lnTo>
                  <a:pt x="4574560" y="218059"/>
                </a:lnTo>
                <a:lnTo>
                  <a:pt x="4320540" y="525051"/>
                </a:lnTo>
                <a:lnTo>
                  <a:pt x="4366260" y="616491"/>
                </a:lnTo>
                <a:lnTo>
                  <a:pt x="4328160" y="852711"/>
                </a:lnTo>
                <a:lnTo>
                  <a:pt x="3970020" y="1698531"/>
                </a:lnTo>
                <a:lnTo>
                  <a:pt x="3924300" y="1949991"/>
                </a:lnTo>
                <a:lnTo>
                  <a:pt x="3787140" y="2102391"/>
                </a:lnTo>
                <a:lnTo>
                  <a:pt x="3665220" y="2239551"/>
                </a:lnTo>
                <a:lnTo>
                  <a:pt x="3604260" y="2437671"/>
                </a:lnTo>
                <a:lnTo>
                  <a:pt x="3512820" y="2483391"/>
                </a:lnTo>
                <a:lnTo>
                  <a:pt x="2819400" y="2399571"/>
                </a:lnTo>
                <a:lnTo>
                  <a:pt x="2004060" y="2163351"/>
                </a:lnTo>
                <a:lnTo>
                  <a:pt x="1676400" y="2209071"/>
                </a:lnTo>
                <a:lnTo>
                  <a:pt x="1508760" y="2315751"/>
                </a:lnTo>
                <a:lnTo>
                  <a:pt x="1310640" y="2178591"/>
                </a:lnTo>
                <a:lnTo>
                  <a:pt x="1028700" y="2315751"/>
                </a:lnTo>
                <a:lnTo>
                  <a:pt x="739140" y="2079531"/>
                </a:lnTo>
                <a:lnTo>
                  <a:pt x="624840" y="2132871"/>
                </a:lnTo>
                <a:lnTo>
                  <a:pt x="365760" y="1736631"/>
                </a:lnTo>
                <a:lnTo>
                  <a:pt x="365760" y="1607091"/>
                </a:lnTo>
                <a:lnTo>
                  <a:pt x="7620" y="1431831"/>
                </a:lnTo>
                <a:lnTo>
                  <a:pt x="0" y="1309911"/>
                </a:lnTo>
                <a:lnTo>
                  <a:pt x="160020" y="974631"/>
                </a:lnTo>
                <a:lnTo>
                  <a:pt x="228600" y="349791"/>
                </a:lnTo>
                <a:close/>
              </a:path>
            </a:pathLst>
          </a:custGeom>
          <a:solidFill>
            <a:srgbClr val="71D1A3">
              <a:alpha val="75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7" name="テキスト ボックス 76">
            <a:extLst>
              <a:ext uri="{FF2B5EF4-FFF2-40B4-BE49-F238E27FC236}">
                <a16:creationId xmlns:a16="http://schemas.microsoft.com/office/drawing/2014/main" id="{E193B4A7-9F3E-4DCC-A528-3614068F3E7D}"/>
              </a:ext>
            </a:extLst>
          </p:cNvPr>
          <p:cNvSpPr txBox="1"/>
          <p:nvPr/>
        </p:nvSpPr>
        <p:spPr>
          <a:xfrm>
            <a:off x="7584033" y="5716651"/>
            <a:ext cx="446021" cy="246221"/>
          </a:xfrm>
          <a:prstGeom prst="rect">
            <a:avLst/>
          </a:prstGeom>
          <a:noFill/>
        </p:spPr>
        <p:txBody>
          <a:bodyPr wrap="square" rtlCol="0">
            <a:spAutoFit/>
          </a:bodyPr>
          <a:lstStyle/>
          <a:p>
            <a:r>
              <a:rPr kumimoji="1" lang="en-US" altLang="ja-JP" sz="1000" b="1" dirty="0"/>
              <a:t>74ha</a:t>
            </a:r>
            <a:endParaRPr kumimoji="1" lang="ja-JP" altLang="en-US" sz="1000" b="1" dirty="0"/>
          </a:p>
        </p:txBody>
      </p:sp>
      <p:sp>
        <p:nvSpPr>
          <p:cNvPr id="88" name="テキスト ボックス 87">
            <a:extLst>
              <a:ext uri="{FF2B5EF4-FFF2-40B4-BE49-F238E27FC236}">
                <a16:creationId xmlns:a16="http://schemas.microsoft.com/office/drawing/2014/main" id="{939929FD-EB56-446E-A468-8C79D2F608E2}"/>
              </a:ext>
            </a:extLst>
          </p:cNvPr>
          <p:cNvSpPr txBox="1"/>
          <p:nvPr/>
        </p:nvSpPr>
        <p:spPr>
          <a:xfrm>
            <a:off x="3951059" y="3354792"/>
            <a:ext cx="446021" cy="246221"/>
          </a:xfrm>
          <a:prstGeom prst="rect">
            <a:avLst/>
          </a:prstGeom>
          <a:noFill/>
        </p:spPr>
        <p:txBody>
          <a:bodyPr wrap="square" rtlCol="0">
            <a:spAutoFit/>
          </a:bodyPr>
          <a:lstStyle/>
          <a:p>
            <a:r>
              <a:rPr kumimoji="1" lang="en-US" altLang="ja-JP" sz="1000" b="1" dirty="0"/>
              <a:t>17ha</a:t>
            </a:r>
            <a:endParaRPr kumimoji="1" lang="ja-JP" altLang="en-US" sz="1000" b="1" dirty="0"/>
          </a:p>
        </p:txBody>
      </p:sp>
      <p:sp>
        <p:nvSpPr>
          <p:cNvPr id="89" name="テキスト ボックス 88">
            <a:extLst>
              <a:ext uri="{FF2B5EF4-FFF2-40B4-BE49-F238E27FC236}">
                <a16:creationId xmlns:a16="http://schemas.microsoft.com/office/drawing/2014/main" id="{1FEB22E2-9D8D-4037-B560-58F9EE408923}"/>
              </a:ext>
            </a:extLst>
          </p:cNvPr>
          <p:cNvSpPr txBox="1"/>
          <p:nvPr/>
        </p:nvSpPr>
        <p:spPr>
          <a:xfrm>
            <a:off x="3412133" y="4940847"/>
            <a:ext cx="446021" cy="246221"/>
          </a:xfrm>
          <a:prstGeom prst="rect">
            <a:avLst/>
          </a:prstGeom>
          <a:noFill/>
        </p:spPr>
        <p:txBody>
          <a:bodyPr wrap="square" rtlCol="0">
            <a:spAutoFit/>
          </a:bodyPr>
          <a:lstStyle/>
          <a:p>
            <a:r>
              <a:rPr kumimoji="1" lang="en-US" altLang="ja-JP" sz="1000" b="1" dirty="0"/>
              <a:t>26ha</a:t>
            </a:r>
            <a:endParaRPr kumimoji="1" lang="ja-JP" altLang="en-US" sz="1000" b="1" dirty="0"/>
          </a:p>
        </p:txBody>
      </p:sp>
      <p:sp>
        <p:nvSpPr>
          <p:cNvPr id="90" name="テキスト ボックス 89">
            <a:extLst>
              <a:ext uri="{FF2B5EF4-FFF2-40B4-BE49-F238E27FC236}">
                <a16:creationId xmlns:a16="http://schemas.microsoft.com/office/drawing/2014/main" id="{2DD773E0-C4FB-429D-8AC6-A427C2923FF4}"/>
              </a:ext>
            </a:extLst>
          </p:cNvPr>
          <p:cNvSpPr txBox="1"/>
          <p:nvPr/>
        </p:nvSpPr>
        <p:spPr>
          <a:xfrm>
            <a:off x="2698533" y="6122805"/>
            <a:ext cx="446021" cy="246221"/>
          </a:xfrm>
          <a:prstGeom prst="rect">
            <a:avLst/>
          </a:prstGeom>
          <a:noFill/>
        </p:spPr>
        <p:txBody>
          <a:bodyPr wrap="square" rtlCol="0">
            <a:spAutoFit/>
          </a:bodyPr>
          <a:lstStyle/>
          <a:p>
            <a:r>
              <a:rPr kumimoji="1" lang="en-US" altLang="ja-JP" sz="1000" b="1" dirty="0"/>
              <a:t>59ha</a:t>
            </a:r>
            <a:endParaRPr kumimoji="1" lang="ja-JP" altLang="en-US" sz="1000" b="1" dirty="0"/>
          </a:p>
        </p:txBody>
      </p:sp>
      <p:sp>
        <p:nvSpPr>
          <p:cNvPr id="84" name="正方形/長方形 83">
            <a:extLst>
              <a:ext uri="{FF2B5EF4-FFF2-40B4-BE49-F238E27FC236}">
                <a16:creationId xmlns:a16="http://schemas.microsoft.com/office/drawing/2014/main" id="{5A49ED0F-3D01-453E-95D0-4EFD592B2BBF}"/>
              </a:ext>
            </a:extLst>
          </p:cNvPr>
          <p:cNvSpPr/>
          <p:nvPr/>
        </p:nvSpPr>
        <p:spPr>
          <a:xfrm>
            <a:off x="79943" y="590976"/>
            <a:ext cx="2091755" cy="1714005"/>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テキスト ボックス 84">
            <a:extLst>
              <a:ext uri="{FF2B5EF4-FFF2-40B4-BE49-F238E27FC236}">
                <a16:creationId xmlns:a16="http://schemas.microsoft.com/office/drawing/2014/main" id="{9CB17F3D-0B21-49D0-9F58-994A0A9C9125}"/>
              </a:ext>
            </a:extLst>
          </p:cNvPr>
          <p:cNvSpPr txBox="1"/>
          <p:nvPr/>
        </p:nvSpPr>
        <p:spPr>
          <a:xfrm>
            <a:off x="81813" y="572472"/>
            <a:ext cx="570875" cy="246221"/>
          </a:xfrm>
          <a:prstGeom prst="rect">
            <a:avLst/>
          </a:prstGeom>
          <a:noFill/>
        </p:spPr>
        <p:txBody>
          <a:bodyPr wrap="square" rtlCol="0">
            <a:spAutoFit/>
          </a:bodyPr>
          <a:lstStyle/>
          <a:p>
            <a:r>
              <a:rPr lang="ja-JP" altLang="en-US" sz="1000" b="1" dirty="0"/>
              <a:t>凡 例</a:t>
            </a:r>
            <a:endParaRPr kumimoji="1" lang="ja-JP" altLang="en-US" sz="1000" b="1" dirty="0"/>
          </a:p>
        </p:txBody>
      </p:sp>
      <p:sp>
        <p:nvSpPr>
          <p:cNvPr id="86" name="正方形/長方形 85">
            <a:extLst>
              <a:ext uri="{FF2B5EF4-FFF2-40B4-BE49-F238E27FC236}">
                <a16:creationId xmlns:a16="http://schemas.microsoft.com/office/drawing/2014/main" id="{862718C5-6E36-41FF-B7F4-AA0DF606F551}"/>
              </a:ext>
            </a:extLst>
          </p:cNvPr>
          <p:cNvSpPr/>
          <p:nvPr/>
        </p:nvSpPr>
        <p:spPr>
          <a:xfrm>
            <a:off x="141089" y="841781"/>
            <a:ext cx="344963" cy="15092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テキスト ボックス 86">
            <a:extLst>
              <a:ext uri="{FF2B5EF4-FFF2-40B4-BE49-F238E27FC236}">
                <a16:creationId xmlns:a16="http://schemas.microsoft.com/office/drawing/2014/main" id="{D938316D-EE6C-425C-A7F7-82D3FE0B2F3C}"/>
              </a:ext>
            </a:extLst>
          </p:cNvPr>
          <p:cNvSpPr txBox="1"/>
          <p:nvPr/>
        </p:nvSpPr>
        <p:spPr>
          <a:xfrm>
            <a:off x="440490" y="801466"/>
            <a:ext cx="1015662" cy="246221"/>
          </a:xfrm>
          <a:prstGeom prst="rect">
            <a:avLst/>
          </a:prstGeom>
          <a:noFill/>
        </p:spPr>
        <p:txBody>
          <a:bodyPr wrap="square" rtlCol="0">
            <a:spAutoFit/>
          </a:bodyPr>
          <a:lstStyle/>
          <a:p>
            <a:r>
              <a:rPr kumimoji="1" lang="ja-JP" altLang="en-US" sz="1000" b="1" dirty="0"/>
              <a:t>資源循環林</a:t>
            </a:r>
          </a:p>
        </p:txBody>
      </p:sp>
      <p:sp>
        <p:nvSpPr>
          <p:cNvPr id="92" name="正方形/長方形 91">
            <a:extLst>
              <a:ext uri="{FF2B5EF4-FFF2-40B4-BE49-F238E27FC236}">
                <a16:creationId xmlns:a16="http://schemas.microsoft.com/office/drawing/2014/main" id="{AADA74B7-AE5D-4B28-988F-805A4AC8FC26}"/>
              </a:ext>
            </a:extLst>
          </p:cNvPr>
          <p:cNvSpPr/>
          <p:nvPr/>
        </p:nvSpPr>
        <p:spPr>
          <a:xfrm>
            <a:off x="268008" y="1128036"/>
            <a:ext cx="344963" cy="150921"/>
          </a:xfrm>
          <a:prstGeom prst="rect">
            <a:avLst/>
          </a:prstGeom>
          <a:solidFill>
            <a:srgbClr val="2E4636">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5" name="テキスト ボックス 94">
            <a:extLst>
              <a:ext uri="{FF2B5EF4-FFF2-40B4-BE49-F238E27FC236}">
                <a16:creationId xmlns:a16="http://schemas.microsoft.com/office/drawing/2014/main" id="{A1DFDDAF-4391-4B4C-9C05-6979AF9B3DFD}"/>
              </a:ext>
            </a:extLst>
          </p:cNvPr>
          <p:cNvSpPr txBox="1"/>
          <p:nvPr/>
        </p:nvSpPr>
        <p:spPr>
          <a:xfrm>
            <a:off x="555534" y="1079346"/>
            <a:ext cx="1498328" cy="400110"/>
          </a:xfrm>
          <a:prstGeom prst="rect">
            <a:avLst/>
          </a:prstGeom>
          <a:noFill/>
        </p:spPr>
        <p:txBody>
          <a:bodyPr wrap="square" rtlCol="0">
            <a:spAutoFit/>
          </a:bodyPr>
          <a:lstStyle/>
          <a:p>
            <a:r>
              <a:rPr kumimoji="1" lang="ja-JP" altLang="en-US" sz="1000" b="1" dirty="0"/>
              <a:t>①防災減災重点タイプ（危険地区</a:t>
            </a:r>
            <a:r>
              <a:rPr kumimoji="1" lang="en-US" altLang="ja-JP" sz="1000" b="1" dirty="0"/>
              <a:t>A</a:t>
            </a:r>
            <a:r>
              <a:rPr kumimoji="1" lang="ja-JP" altLang="en-US" sz="1000" b="1" dirty="0"/>
              <a:t>ランク）</a:t>
            </a:r>
          </a:p>
        </p:txBody>
      </p:sp>
      <p:sp>
        <p:nvSpPr>
          <p:cNvPr id="109" name="正方形/長方形 108">
            <a:extLst>
              <a:ext uri="{FF2B5EF4-FFF2-40B4-BE49-F238E27FC236}">
                <a16:creationId xmlns:a16="http://schemas.microsoft.com/office/drawing/2014/main" id="{16886E5E-3002-4612-A421-047628E0F40B}"/>
              </a:ext>
            </a:extLst>
          </p:cNvPr>
          <p:cNvSpPr/>
          <p:nvPr/>
        </p:nvSpPr>
        <p:spPr>
          <a:xfrm>
            <a:off x="268008" y="1546650"/>
            <a:ext cx="344963" cy="150921"/>
          </a:xfrm>
          <a:prstGeom prst="rect">
            <a:avLst/>
          </a:prstGeom>
          <a:solidFill>
            <a:srgbClr val="307C4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0" name="テキスト ボックス 109">
            <a:extLst>
              <a:ext uri="{FF2B5EF4-FFF2-40B4-BE49-F238E27FC236}">
                <a16:creationId xmlns:a16="http://schemas.microsoft.com/office/drawing/2014/main" id="{3965143F-6FFA-4FDA-94C3-178F0C541869}"/>
              </a:ext>
            </a:extLst>
          </p:cNvPr>
          <p:cNvSpPr txBox="1"/>
          <p:nvPr/>
        </p:nvSpPr>
        <p:spPr>
          <a:xfrm>
            <a:off x="555533" y="1497960"/>
            <a:ext cx="1616165" cy="400110"/>
          </a:xfrm>
          <a:prstGeom prst="rect">
            <a:avLst/>
          </a:prstGeom>
          <a:noFill/>
        </p:spPr>
        <p:txBody>
          <a:bodyPr wrap="square" rtlCol="0">
            <a:spAutoFit/>
          </a:bodyPr>
          <a:lstStyle/>
          <a:p>
            <a:r>
              <a:rPr kumimoji="1" lang="ja-JP" altLang="en-US" sz="1000" b="1" dirty="0"/>
              <a:t>②防災経営協調タイプ（危険地区</a:t>
            </a:r>
            <a:r>
              <a:rPr kumimoji="1" lang="en-US" altLang="ja-JP" sz="1000" b="1" dirty="0"/>
              <a:t>B,C</a:t>
            </a:r>
            <a:r>
              <a:rPr kumimoji="1" lang="ja-JP" altLang="en-US" sz="1000" b="1" dirty="0"/>
              <a:t>ランク）</a:t>
            </a:r>
          </a:p>
        </p:txBody>
      </p:sp>
      <p:sp>
        <p:nvSpPr>
          <p:cNvPr id="111" name="正方形/長方形 110">
            <a:extLst>
              <a:ext uri="{FF2B5EF4-FFF2-40B4-BE49-F238E27FC236}">
                <a16:creationId xmlns:a16="http://schemas.microsoft.com/office/drawing/2014/main" id="{D5DAA31D-E686-4069-9AC7-A5C897AE1488}"/>
              </a:ext>
            </a:extLst>
          </p:cNvPr>
          <p:cNvSpPr/>
          <p:nvPr/>
        </p:nvSpPr>
        <p:spPr>
          <a:xfrm>
            <a:off x="256667" y="1953561"/>
            <a:ext cx="344963" cy="150921"/>
          </a:xfrm>
          <a:prstGeom prst="rect">
            <a:avLst/>
          </a:prstGeom>
          <a:solidFill>
            <a:srgbClr val="71D1A3">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2" name="テキスト ボックス 111">
            <a:extLst>
              <a:ext uri="{FF2B5EF4-FFF2-40B4-BE49-F238E27FC236}">
                <a16:creationId xmlns:a16="http://schemas.microsoft.com/office/drawing/2014/main" id="{2839FEE0-6011-40D5-8825-683FFB3C6B02}"/>
              </a:ext>
            </a:extLst>
          </p:cNvPr>
          <p:cNvSpPr txBox="1"/>
          <p:nvPr/>
        </p:nvSpPr>
        <p:spPr>
          <a:xfrm>
            <a:off x="544192" y="1904871"/>
            <a:ext cx="1616165" cy="400110"/>
          </a:xfrm>
          <a:prstGeom prst="rect">
            <a:avLst/>
          </a:prstGeom>
          <a:noFill/>
        </p:spPr>
        <p:txBody>
          <a:bodyPr wrap="square" rtlCol="0">
            <a:spAutoFit/>
          </a:bodyPr>
          <a:lstStyle/>
          <a:p>
            <a:r>
              <a:rPr kumimoji="1" lang="ja-JP" altLang="en-US" sz="1000" b="1" dirty="0"/>
              <a:t>③経営管理重点タイプ（危険地区外）</a:t>
            </a:r>
          </a:p>
        </p:txBody>
      </p:sp>
      <p:sp>
        <p:nvSpPr>
          <p:cNvPr id="113" name="テキスト ボックス 112">
            <a:extLst>
              <a:ext uri="{FF2B5EF4-FFF2-40B4-BE49-F238E27FC236}">
                <a16:creationId xmlns:a16="http://schemas.microsoft.com/office/drawing/2014/main" id="{2703ACB9-B2D6-43F1-94D1-8B2D651F0041}"/>
              </a:ext>
            </a:extLst>
          </p:cNvPr>
          <p:cNvSpPr txBox="1"/>
          <p:nvPr/>
        </p:nvSpPr>
        <p:spPr>
          <a:xfrm>
            <a:off x="1478992" y="5951662"/>
            <a:ext cx="1080158" cy="400110"/>
          </a:xfrm>
          <a:prstGeom prst="rect">
            <a:avLst/>
          </a:prstGeom>
          <a:solidFill>
            <a:srgbClr val="307C42">
              <a:alpha val="92000"/>
            </a:srgbClr>
          </a:solidFill>
        </p:spPr>
        <p:txBody>
          <a:bodyPr wrap="square" rtlCol="0">
            <a:spAutoFit/>
          </a:bodyPr>
          <a:lstStyle/>
          <a:p>
            <a:r>
              <a:rPr kumimoji="1" lang="ja-JP" altLang="en-US" sz="1000" b="1" dirty="0">
                <a:solidFill>
                  <a:schemeClr val="bg1"/>
                </a:solidFill>
              </a:rPr>
              <a:t>②防災経営協調</a:t>
            </a:r>
            <a:endParaRPr kumimoji="1" lang="en-US" altLang="ja-JP" sz="1000" b="1" dirty="0">
              <a:solidFill>
                <a:schemeClr val="bg1"/>
              </a:solidFill>
            </a:endParaRPr>
          </a:p>
          <a:p>
            <a:r>
              <a:rPr kumimoji="1" lang="ja-JP" altLang="en-US" sz="1000" b="1" dirty="0">
                <a:solidFill>
                  <a:schemeClr val="bg1"/>
                </a:solidFill>
              </a:rPr>
              <a:t>タイプ</a:t>
            </a:r>
          </a:p>
        </p:txBody>
      </p:sp>
      <p:sp>
        <p:nvSpPr>
          <p:cNvPr id="114" name="テキスト ボックス 113">
            <a:extLst>
              <a:ext uri="{FF2B5EF4-FFF2-40B4-BE49-F238E27FC236}">
                <a16:creationId xmlns:a16="http://schemas.microsoft.com/office/drawing/2014/main" id="{4C86C5FC-C747-41BD-AAF9-BC9A9F79398A}"/>
              </a:ext>
            </a:extLst>
          </p:cNvPr>
          <p:cNvSpPr txBox="1"/>
          <p:nvPr/>
        </p:nvSpPr>
        <p:spPr>
          <a:xfrm>
            <a:off x="3602166" y="1392179"/>
            <a:ext cx="1086393" cy="400110"/>
          </a:xfrm>
          <a:prstGeom prst="rect">
            <a:avLst/>
          </a:prstGeom>
          <a:solidFill>
            <a:srgbClr val="307C42">
              <a:alpha val="92000"/>
            </a:srgbClr>
          </a:solidFill>
        </p:spPr>
        <p:txBody>
          <a:bodyPr wrap="square" rtlCol="0">
            <a:spAutoFit/>
          </a:bodyPr>
          <a:lstStyle/>
          <a:p>
            <a:r>
              <a:rPr kumimoji="1" lang="ja-JP" altLang="en-US" sz="1000" b="1" dirty="0">
                <a:solidFill>
                  <a:schemeClr val="bg1"/>
                </a:solidFill>
              </a:rPr>
              <a:t>②防災経営協調</a:t>
            </a:r>
            <a:endParaRPr kumimoji="1" lang="en-US" altLang="ja-JP" sz="1000" b="1" dirty="0">
              <a:solidFill>
                <a:schemeClr val="bg1"/>
              </a:solidFill>
            </a:endParaRPr>
          </a:p>
          <a:p>
            <a:r>
              <a:rPr kumimoji="1" lang="ja-JP" altLang="en-US" sz="1000" b="1" dirty="0">
                <a:solidFill>
                  <a:schemeClr val="bg1"/>
                </a:solidFill>
              </a:rPr>
              <a:t>タイプ</a:t>
            </a:r>
          </a:p>
        </p:txBody>
      </p:sp>
      <p:sp>
        <p:nvSpPr>
          <p:cNvPr id="115" name="テキスト ボックス 114">
            <a:extLst>
              <a:ext uri="{FF2B5EF4-FFF2-40B4-BE49-F238E27FC236}">
                <a16:creationId xmlns:a16="http://schemas.microsoft.com/office/drawing/2014/main" id="{E3930B9D-5FA4-4F69-83B6-A125639CAC5A}"/>
              </a:ext>
            </a:extLst>
          </p:cNvPr>
          <p:cNvSpPr txBox="1"/>
          <p:nvPr/>
        </p:nvSpPr>
        <p:spPr>
          <a:xfrm>
            <a:off x="6638926" y="3934276"/>
            <a:ext cx="1125854" cy="400110"/>
          </a:xfrm>
          <a:prstGeom prst="rect">
            <a:avLst/>
          </a:prstGeom>
          <a:solidFill>
            <a:srgbClr val="71D1A3">
              <a:alpha val="82000"/>
            </a:srgbClr>
          </a:solidFill>
        </p:spPr>
        <p:txBody>
          <a:bodyPr wrap="square" rtlCol="0">
            <a:spAutoFit/>
          </a:bodyPr>
          <a:lstStyle/>
          <a:p>
            <a:r>
              <a:rPr kumimoji="1" lang="ja-JP" altLang="en-US" sz="1000" b="1" dirty="0"/>
              <a:t>③経営管理重点</a:t>
            </a:r>
            <a:endParaRPr kumimoji="1" lang="en-US" altLang="ja-JP" sz="1000" b="1" dirty="0"/>
          </a:p>
          <a:p>
            <a:r>
              <a:rPr kumimoji="1" lang="ja-JP" altLang="en-US" sz="1000" b="1" dirty="0"/>
              <a:t>タイプ</a:t>
            </a:r>
          </a:p>
        </p:txBody>
      </p:sp>
      <p:sp>
        <p:nvSpPr>
          <p:cNvPr id="116" name="テキスト ボックス 115">
            <a:extLst>
              <a:ext uri="{FF2B5EF4-FFF2-40B4-BE49-F238E27FC236}">
                <a16:creationId xmlns:a16="http://schemas.microsoft.com/office/drawing/2014/main" id="{F1C3DA61-07FD-4D02-B472-47D362DA0A33}"/>
              </a:ext>
            </a:extLst>
          </p:cNvPr>
          <p:cNvSpPr txBox="1"/>
          <p:nvPr/>
        </p:nvSpPr>
        <p:spPr>
          <a:xfrm>
            <a:off x="3796786" y="5134292"/>
            <a:ext cx="1080014" cy="400110"/>
          </a:xfrm>
          <a:prstGeom prst="rect">
            <a:avLst/>
          </a:prstGeom>
          <a:solidFill>
            <a:srgbClr val="2E4636"/>
          </a:solidFill>
        </p:spPr>
        <p:txBody>
          <a:bodyPr wrap="square" rtlCol="0">
            <a:spAutoFit/>
          </a:bodyPr>
          <a:lstStyle/>
          <a:p>
            <a:r>
              <a:rPr kumimoji="1" lang="ja-JP" altLang="en-US" sz="1000" b="1" dirty="0">
                <a:solidFill>
                  <a:srgbClr val="FFFF00"/>
                </a:solidFill>
              </a:rPr>
              <a:t>①防災減災重点</a:t>
            </a:r>
            <a:endParaRPr kumimoji="1" lang="en-US" altLang="ja-JP" sz="1000" b="1" dirty="0">
              <a:solidFill>
                <a:srgbClr val="FFFF00"/>
              </a:solidFill>
            </a:endParaRPr>
          </a:p>
          <a:p>
            <a:r>
              <a:rPr kumimoji="1" lang="ja-JP" altLang="en-US" sz="1000" b="1" dirty="0">
                <a:solidFill>
                  <a:srgbClr val="FFFF00"/>
                </a:solidFill>
              </a:rPr>
              <a:t>タイプ</a:t>
            </a:r>
          </a:p>
        </p:txBody>
      </p:sp>
      <p:sp>
        <p:nvSpPr>
          <p:cNvPr id="31" name="スライド番号プレースホルダー 10">
            <a:extLst>
              <a:ext uri="{FF2B5EF4-FFF2-40B4-BE49-F238E27FC236}">
                <a16:creationId xmlns:a16="http://schemas.microsoft.com/office/drawing/2014/main" id="{DD074FA0-4168-41B9-B73F-A5F5602BE38B}"/>
              </a:ext>
            </a:extLst>
          </p:cNvPr>
          <p:cNvSpPr>
            <a:spLocks noGrp="1"/>
          </p:cNvSpPr>
          <p:nvPr>
            <p:ph type="sldNum" sz="quarter" idx="12"/>
          </p:nvPr>
        </p:nvSpPr>
        <p:spPr>
          <a:xfrm>
            <a:off x="7616599" y="6457568"/>
            <a:ext cx="2228850" cy="365125"/>
          </a:xfrm>
        </p:spPr>
        <p:txBody>
          <a:bodyPr/>
          <a:lstStyle/>
          <a:p>
            <a:r>
              <a:rPr kumimoji="1" lang="en-US" altLang="ja-JP" sz="2000" b="1" dirty="0"/>
              <a:t>52</a:t>
            </a:r>
            <a:endParaRPr kumimoji="1" lang="ja-JP" altLang="en-US" sz="2000" b="1" dirty="0"/>
          </a:p>
        </p:txBody>
      </p:sp>
      <p:sp>
        <p:nvSpPr>
          <p:cNvPr id="34" name="正方形/長方形 33">
            <a:extLst>
              <a:ext uri="{FF2B5EF4-FFF2-40B4-BE49-F238E27FC236}">
                <a16:creationId xmlns:a16="http://schemas.microsoft.com/office/drawing/2014/main" id="{B1F04874-3A1B-4EFA-BD79-60D153484C69}"/>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37" name="図 36">
            <a:extLst>
              <a:ext uri="{FF2B5EF4-FFF2-40B4-BE49-F238E27FC236}">
                <a16:creationId xmlns:a16="http://schemas.microsoft.com/office/drawing/2014/main" id="{DA3EA35D-DA78-48CC-81D7-343021F35B7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8" name="図 37">
            <a:extLst>
              <a:ext uri="{FF2B5EF4-FFF2-40B4-BE49-F238E27FC236}">
                <a16:creationId xmlns:a16="http://schemas.microsoft.com/office/drawing/2014/main" id="{E6F91EAE-6EA8-4723-B556-5A6E8609271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39" name="図 38">
            <a:extLst>
              <a:ext uri="{FF2B5EF4-FFF2-40B4-BE49-F238E27FC236}">
                <a16:creationId xmlns:a16="http://schemas.microsoft.com/office/drawing/2014/main" id="{199D1FE0-9E67-4442-9493-D684BA820B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0" name="図 39">
            <a:extLst>
              <a:ext uri="{FF2B5EF4-FFF2-40B4-BE49-F238E27FC236}">
                <a16:creationId xmlns:a16="http://schemas.microsoft.com/office/drawing/2014/main" id="{36C11968-8DEF-40E2-832D-C85612C8056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1" name="図 40">
            <a:extLst>
              <a:ext uri="{FF2B5EF4-FFF2-40B4-BE49-F238E27FC236}">
                <a16:creationId xmlns:a16="http://schemas.microsoft.com/office/drawing/2014/main" id="{09E31C7A-E37B-4052-A5A2-76915171F4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1" name="図 50">
            <a:extLst>
              <a:ext uri="{FF2B5EF4-FFF2-40B4-BE49-F238E27FC236}">
                <a16:creationId xmlns:a16="http://schemas.microsoft.com/office/drawing/2014/main" id="{51D99C05-D97F-46DB-9B59-17F2A1D26D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2" name="図 51">
            <a:extLst>
              <a:ext uri="{FF2B5EF4-FFF2-40B4-BE49-F238E27FC236}">
                <a16:creationId xmlns:a16="http://schemas.microsoft.com/office/drawing/2014/main" id="{7F2EED55-DDD4-4B5B-A114-A5FD296C5D6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3" name="Picture 2">
            <a:extLst>
              <a:ext uri="{FF2B5EF4-FFF2-40B4-BE49-F238E27FC236}">
                <a16:creationId xmlns:a16="http://schemas.microsoft.com/office/drawing/2014/main" id="{C8990F92-22CF-4179-A4B5-D564ADCB571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a:extLst>
              <a:ext uri="{FF2B5EF4-FFF2-40B4-BE49-F238E27FC236}">
                <a16:creationId xmlns:a16="http://schemas.microsoft.com/office/drawing/2014/main" id="{D9FE236E-272C-4B56-83F1-4A27BDE65B9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048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正方形/長方形 43">
            <a:extLst>
              <a:ext uri="{FF2B5EF4-FFF2-40B4-BE49-F238E27FC236}">
                <a16:creationId xmlns:a16="http://schemas.microsoft.com/office/drawing/2014/main" id="{83D12EED-A24B-4441-881E-CC9B538BCBD3}"/>
              </a:ext>
            </a:extLst>
          </p:cNvPr>
          <p:cNvSpPr/>
          <p:nvPr/>
        </p:nvSpPr>
        <p:spPr>
          <a:xfrm>
            <a:off x="2745957" y="1864086"/>
            <a:ext cx="4521238" cy="2574246"/>
          </a:xfrm>
          <a:prstGeom prst="rect">
            <a:avLst/>
          </a:prstGeom>
          <a:noFill/>
          <a:ln w="25400">
            <a:solidFill>
              <a:srgbClr val="8B4184">
                <a:alpha val="7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13225F80-6269-45B2-8B3E-2D0DFC732873}"/>
              </a:ext>
            </a:extLst>
          </p:cNvPr>
          <p:cNvSpPr/>
          <p:nvPr/>
        </p:nvSpPr>
        <p:spPr>
          <a:xfrm>
            <a:off x="244351" y="1861060"/>
            <a:ext cx="2457946" cy="2581242"/>
          </a:xfrm>
          <a:prstGeom prst="rect">
            <a:avLst/>
          </a:prstGeom>
          <a:noFill/>
          <a:ln w="25400">
            <a:solidFill>
              <a:srgbClr val="440652">
                <a:alpha val="7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7BB3A622-E720-41E3-827D-A2C23E6489A2}"/>
              </a:ext>
            </a:extLst>
          </p:cNvPr>
          <p:cNvSpPr/>
          <p:nvPr/>
        </p:nvSpPr>
        <p:spPr>
          <a:xfrm>
            <a:off x="332569" y="4118324"/>
            <a:ext cx="9261888" cy="235604"/>
          </a:xfrm>
          <a:prstGeom prst="roundRect">
            <a:avLst>
              <a:gd name="adj" fmla="val 5269"/>
            </a:avLst>
          </a:prstGeom>
          <a:solidFill>
            <a:schemeClr val="accent6">
              <a:lumMod val="20000"/>
              <a:lumOff val="80000"/>
              <a:alpha val="6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050" b="1" dirty="0">
                <a:solidFill>
                  <a:schemeClr val="accent6">
                    <a:lumMod val="50000"/>
                  </a:schemeClr>
                </a:solidFill>
                <a:latin typeface="BIZ UDゴシック" panose="020B0400000000000000" pitchFamily="49" charset="-128"/>
                <a:ea typeface="BIZ UDゴシック" panose="020B0400000000000000" pitchFamily="49" charset="-128"/>
              </a:rPr>
              <a:t>各ゾーニングに共通した施策</a:t>
            </a:r>
            <a:endParaRPr kumimoji="1" lang="en-US" altLang="ja-JP" sz="105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pic>
        <p:nvPicPr>
          <p:cNvPr id="187" name="図 186">
            <a:extLst>
              <a:ext uri="{FF2B5EF4-FFF2-40B4-BE49-F238E27FC236}">
                <a16:creationId xmlns:a16="http://schemas.microsoft.com/office/drawing/2014/main" id="{FF9719C1-D8A3-405E-B611-FF65E3BC08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78241" y="5203687"/>
            <a:ext cx="1419955" cy="1646322"/>
          </a:xfrm>
          <a:prstGeom prst="rect">
            <a:avLst/>
          </a:prstGeom>
        </p:spPr>
      </p:pic>
      <p:sp>
        <p:nvSpPr>
          <p:cNvPr id="27" name="四角形: 角を丸くする 26">
            <a:extLst>
              <a:ext uri="{FF2B5EF4-FFF2-40B4-BE49-F238E27FC236}">
                <a16:creationId xmlns:a16="http://schemas.microsoft.com/office/drawing/2014/main" id="{743EC74E-0B84-48B2-956C-E82DCC240E94}"/>
              </a:ext>
            </a:extLst>
          </p:cNvPr>
          <p:cNvSpPr/>
          <p:nvPr/>
        </p:nvSpPr>
        <p:spPr>
          <a:xfrm flipH="1">
            <a:off x="332569" y="2901008"/>
            <a:ext cx="9308182" cy="277306"/>
          </a:xfrm>
          <a:prstGeom prst="roundRect">
            <a:avLst>
              <a:gd name="adj" fmla="val 5077"/>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rgbClr val="FF0000"/>
                </a:solidFill>
                <a:latin typeface="BIZ UDゴシック" panose="020B0400000000000000" pitchFamily="49" charset="-128"/>
                <a:ea typeface="BIZ UDゴシック" panose="020B0400000000000000" pitchFamily="49" charset="-128"/>
              </a:rPr>
              <a:t>森林経営意向や基盤整備状況の変化を踏まえ、適宜、資源循環林へ移行</a:t>
            </a:r>
            <a:endParaRPr kumimoji="1" lang="en-US" altLang="ja-JP" sz="1050" b="1" dirty="0">
              <a:solidFill>
                <a:srgbClr val="FF0000"/>
              </a:solidFill>
              <a:latin typeface="BIZ UDゴシック" panose="020B0400000000000000" pitchFamily="49" charset="-128"/>
              <a:ea typeface="BIZ UDゴシック" panose="020B0400000000000000" pitchFamily="49" charset="-128"/>
            </a:endParaRPr>
          </a:p>
        </p:txBody>
      </p:sp>
      <p:sp>
        <p:nvSpPr>
          <p:cNvPr id="212" name="正方形/長方形 211">
            <a:extLst>
              <a:ext uri="{FF2B5EF4-FFF2-40B4-BE49-F238E27FC236}">
                <a16:creationId xmlns:a16="http://schemas.microsoft.com/office/drawing/2014/main" id="{34AC1DCD-24A5-49DF-BC60-A250AC43658F}"/>
              </a:ext>
            </a:extLst>
          </p:cNvPr>
          <p:cNvSpPr/>
          <p:nvPr/>
        </p:nvSpPr>
        <p:spPr>
          <a:xfrm>
            <a:off x="703899" y="601968"/>
            <a:ext cx="9077186" cy="311223"/>
          </a:xfrm>
          <a:prstGeom prst="rect">
            <a:avLst/>
          </a:prstGeom>
          <a:solidFill>
            <a:srgbClr val="440652">
              <a:alpha val="7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2000" dirty="0">
                <a:solidFill>
                  <a:schemeClr val="bg1"/>
                </a:solidFill>
                <a:latin typeface="BIZ UDゴシック" panose="020B0400000000000000" pitchFamily="49" charset="-128"/>
                <a:ea typeface="BIZ UDゴシック" panose="020B0400000000000000" pitchFamily="49" charset="-128"/>
              </a:rPr>
              <a:t>広葉樹林への誘導転換</a:t>
            </a:r>
            <a:r>
              <a:rPr kumimoji="1" lang="ja-JP" altLang="en-US" sz="1600" dirty="0">
                <a:solidFill>
                  <a:schemeClr val="bg1"/>
                </a:solidFill>
                <a:latin typeface="BIZ UDゴシック" panose="020B0400000000000000" pitchFamily="49" charset="-128"/>
                <a:ea typeface="BIZ UDゴシック" panose="020B0400000000000000" pitchFamily="49" charset="-128"/>
              </a:rPr>
              <a:t>の対応基軸と施策展開イメージ</a:t>
            </a:r>
          </a:p>
        </p:txBody>
      </p:sp>
      <p:sp>
        <p:nvSpPr>
          <p:cNvPr id="213" name="正方形/長方形 212">
            <a:extLst>
              <a:ext uri="{FF2B5EF4-FFF2-40B4-BE49-F238E27FC236}">
                <a16:creationId xmlns:a16="http://schemas.microsoft.com/office/drawing/2014/main" id="{33468E9A-41DD-4AB6-8073-37A93634AB77}"/>
              </a:ext>
            </a:extLst>
          </p:cNvPr>
          <p:cNvSpPr/>
          <p:nvPr/>
        </p:nvSpPr>
        <p:spPr>
          <a:xfrm>
            <a:off x="7310855" y="1861057"/>
            <a:ext cx="2383218" cy="2581241"/>
          </a:xfrm>
          <a:prstGeom prst="rect">
            <a:avLst/>
          </a:prstGeom>
          <a:noFill/>
          <a:ln w="25400">
            <a:solidFill>
              <a:srgbClr val="C634B5">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直線矢印コネクタ 14">
            <a:extLst>
              <a:ext uri="{FF2B5EF4-FFF2-40B4-BE49-F238E27FC236}">
                <a16:creationId xmlns:a16="http://schemas.microsoft.com/office/drawing/2014/main" id="{BAD43D8F-5508-4837-AB38-299659F0FFE8}"/>
              </a:ext>
            </a:extLst>
          </p:cNvPr>
          <p:cNvCxnSpPr/>
          <p:nvPr/>
        </p:nvCxnSpPr>
        <p:spPr>
          <a:xfrm>
            <a:off x="323014" y="1569391"/>
            <a:ext cx="9317739" cy="0"/>
          </a:xfrm>
          <a:prstGeom prst="straightConnector1">
            <a:avLst/>
          </a:prstGeom>
          <a:ln w="28575">
            <a:gradFill flip="none" rotWithShape="1">
              <a:gsLst>
                <a:gs pos="50000">
                  <a:srgbClr val="8B4184">
                    <a:alpha val="75000"/>
                  </a:srgbClr>
                </a:gs>
                <a:gs pos="2000">
                  <a:srgbClr val="440652">
                    <a:alpha val="75000"/>
                  </a:srgbClr>
                </a:gs>
                <a:gs pos="100000">
                  <a:srgbClr val="C634B5">
                    <a:alpha val="40000"/>
                  </a:srgbClr>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
        <p:nvSpPr>
          <p:cNvPr id="222" name="テキスト ボックス 221">
            <a:extLst>
              <a:ext uri="{FF2B5EF4-FFF2-40B4-BE49-F238E27FC236}">
                <a16:creationId xmlns:a16="http://schemas.microsoft.com/office/drawing/2014/main" id="{4F496B17-5053-46CF-B521-CCC52D254A85}"/>
              </a:ext>
            </a:extLst>
          </p:cNvPr>
          <p:cNvSpPr txBox="1"/>
          <p:nvPr/>
        </p:nvSpPr>
        <p:spPr>
          <a:xfrm>
            <a:off x="199918" y="1158151"/>
            <a:ext cx="1579006" cy="208025"/>
          </a:xfrm>
          <a:prstGeom prst="rect">
            <a:avLst/>
          </a:prstGeom>
          <a:solidFill>
            <a:schemeClr val="bg1"/>
          </a:solidFill>
        </p:spPr>
        <p:txBody>
          <a:bodyPr wrap="square" lIns="0" tIns="0" rIns="0" bIns="0" rtlCol="0">
            <a:noAutofit/>
          </a:bodyPr>
          <a:lstStyle/>
          <a:p>
            <a:r>
              <a:rPr lang="ja-JP" altLang="en-US" sz="1200" b="1" dirty="0">
                <a:solidFill>
                  <a:srgbClr val="440652"/>
                </a:solidFill>
                <a:latin typeface="BIZ UDPゴシック" panose="020B0400000000000000" pitchFamily="50" charset="-128"/>
                <a:ea typeface="BIZ UDPゴシック" panose="020B0400000000000000" pitchFamily="50" charset="-128"/>
              </a:rPr>
              <a:t>● 山地災害危険地区</a:t>
            </a:r>
          </a:p>
        </p:txBody>
      </p:sp>
      <p:sp>
        <p:nvSpPr>
          <p:cNvPr id="223" name="テキスト ボックス 222">
            <a:extLst>
              <a:ext uri="{FF2B5EF4-FFF2-40B4-BE49-F238E27FC236}">
                <a16:creationId xmlns:a16="http://schemas.microsoft.com/office/drawing/2014/main" id="{7D270418-4C93-4CA4-9D51-779A6C7E58D1}"/>
              </a:ext>
            </a:extLst>
          </p:cNvPr>
          <p:cNvSpPr txBox="1"/>
          <p:nvPr/>
        </p:nvSpPr>
        <p:spPr>
          <a:xfrm>
            <a:off x="830099" y="1368914"/>
            <a:ext cx="1341085" cy="210789"/>
          </a:xfrm>
          <a:prstGeom prst="rect">
            <a:avLst/>
          </a:prstGeom>
          <a:noFill/>
        </p:spPr>
        <p:txBody>
          <a:bodyPr wrap="square" lIns="0" tIns="0" rIns="0" bIns="0" rtlCol="0">
            <a:noAutofit/>
          </a:bodyPr>
          <a:lstStyle/>
          <a:p>
            <a:pPr algn="ctr"/>
            <a:r>
              <a:rPr lang="en-US" altLang="ja-JP" sz="1050" b="1" dirty="0">
                <a:solidFill>
                  <a:srgbClr val="440652"/>
                </a:solidFill>
                <a:latin typeface="BIZ UDPゴシック" panose="020B0400000000000000" pitchFamily="50" charset="-128"/>
                <a:ea typeface="BIZ UDPゴシック" panose="020B0400000000000000" pitchFamily="50" charset="-128"/>
              </a:rPr>
              <a:t>A</a:t>
            </a:r>
            <a:r>
              <a:rPr lang="ja-JP" altLang="en-US" sz="1050" b="1" dirty="0">
                <a:solidFill>
                  <a:srgbClr val="440652"/>
                </a:solidFill>
                <a:latin typeface="BIZ UDPゴシック" panose="020B0400000000000000" pitchFamily="50" charset="-128"/>
                <a:ea typeface="BIZ UDPゴシック" panose="020B0400000000000000" pitchFamily="50" charset="-128"/>
              </a:rPr>
              <a:t>ランク</a:t>
            </a:r>
          </a:p>
        </p:txBody>
      </p:sp>
      <p:cxnSp>
        <p:nvCxnSpPr>
          <p:cNvPr id="31" name="直線コネクタ 30">
            <a:extLst>
              <a:ext uri="{FF2B5EF4-FFF2-40B4-BE49-F238E27FC236}">
                <a16:creationId xmlns:a16="http://schemas.microsoft.com/office/drawing/2014/main" id="{70F029CD-A72E-464A-87E7-EF9725EE63A6}"/>
              </a:ext>
            </a:extLst>
          </p:cNvPr>
          <p:cNvCxnSpPr/>
          <p:nvPr/>
        </p:nvCxnSpPr>
        <p:spPr>
          <a:xfrm>
            <a:off x="7293902" y="1430694"/>
            <a:ext cx="0" cy="255091"/>
          </a:xfrm>
          <a:prstGeom prst="line">
            <a:avLst/>
          </a:prstGeom>
          <a:ln w="38100">
            <a:solidFill>
              <a:srgbClr val="C634B5"/>
            </a:solidFill>
          </a:ln>
        </p:spPr>
        <p:style>
          <a:lnRef idx="1">
            <a:schemeClr val="accent1"/>
          </a:lnRef>
          <a:fillRef idx="0">
            <a:schemeClr val="accent1"/>
          </a:fillRef>
          <a:effectRef idx="0">
            <a:schemeClr val="accent1"/>
          </a:effectRef>
          <a:fontRef idx="minor">
            <a:schemeClr val="tx1"/>
          </a:fontRef>
        </p:style>
      </p:cxnSp>
      <p:cxnSp>
        <p:nvCxnSpPr>
          <p:cNvPr id="226" name="直線コネクタ 225">
            <a:extLst>
              <a:ext uri="{FF2B5EF4-FFF2-40B4-BE49-F238E27FC236}">
                <a16:creationId xmlns:a16="http://schemas.microsoft.com/office/drawing/2014/main" id="{A5099101-5705-4F21-9BC7-EF2BB1E9340C}"/>
              </a:ext>
            </a:extLst>
          </p:cNvPr>
          <p:cNvCxnSpPr/>
          <p:nvPr/>
        </p:nvCxnSpPr>
        <p:spPr>
          <a:xfrm>
            <a:off x="4952484" y="1430694"/>
            <a:ext cx="0" cy="255091"/>
          </a:xfrm>
          <a:prstGeom prst="line">
            <a:avLst/>
          </a:prstGeom>
          <a:ln w="38100">
            <a:solidFill>
              <a:srgbClr val="8B4184"/>
            </a:solidFill>
          </a:ln>
        </p:spPr>
        <p:style>
          <a:lnRef idx="1">
            <a:schemeClr val="accent1"/>
          </a:lnRef>
          <a:fillRef idx="0">
            <a:schemeClr val="accent1"/>
          </a:fillRef>
          <a:effectRef idx="0">
            <a:schemeClr val="accent1"/>
          </a:effectRef>
          <a:fontRef idx="minor">
            <a:schemeClr val="tx1"/>
          </a:fontRef>
        </p:style>
      </p:cxnSp>
      <p:cxnSp>
        <p:nvCxnSpPr>
          <p:cNvPr id="227" name="直線コネクタ 226">
            <a:extLst>
              <a:ext uri="{FF2B5EF4-FFF2-40B4-BE49-F238E27FC236}">
                <a16:creationId xmlns:a16="http://schemas.microsoft.com/office/drawing/2014/main" id="{8C1F6751-9F32-4969-9833-1506F91B1721}"/>
              </a:ext>
            </a:extLst>
          </p:cNvPr>
          <p:cNvCxnSpPr/>
          <p:nvPr/>
        </p:nvCxnSpPr>
        <p:spPr>
          <a:xfrm>
            <a:off x="2724839" y="1420756"/>
            <a:ext cx="0" cy="255091"/>
          </a:xfrm>
          <a:prstGeom prst="line">
            <a:avLst/>
          </a:prstGeom>
          <a:ln w="38100">
            <a:solidFill>
              <a:srgbClr val="440652">
                <a:alpha val="86000"/>
              </a:srgbClr>
            </a:solidFill>
          </a:ln>
        </p:spPr>
        <p:style>
          <a:lnRef idx="1">
            <a:schemeClr val="accent1"/>
          </a:lnRef>
          <a:fillRef idx="0">
            <a:schemeClr val="accent1"/>
          </a:fillRef>
          <a:effectRef idx="0">
            <a:schemeClr val="accent1"/>
          </a:effectRef>
          <a:fontRef idx="minor">
            <a:schemeClr val="tx1"/>
          </a:fontRef>
        </p:style>
      </p:cxnSp>
      <p:sp>
        <p:nvSpPr>
          <p:cNvPr id="228" name="テキスト ボックス 227">
            <a:extLst>
              <a:ext uri="{FF2B5EF4-FFF2-40B4-BE49-F238E27FC236}">
                <a16:creationId xmlns:a16="http://schemas.microsoft.com/office/drawing/2014/main" id="{0FD5C441-4C5F-48D5-A281-521A00427C25}"/>
              </a:ext>
            </a:extLst>
          </p:cNvPr>
          <p:cNvSpPr txBox="1"/>
          <p:nvPr/>
        </p:nvSpPr>
        <p:spPr>
          <a:xfrm>
            <a:off x="3114629" y="1364417"/>
            <a:ext cx="1341085" cy="210789"/>
          </a:xfrm>
          <a:prstGeom prst="rect">
            <a:avLst/>
          </a:prstGeom>
          <a:noFill/>
        </p:spPr>
        <p:txBody>
          <a:bodyPr wrap="square" lIns="0" tIns="0" rIns="0" bIns="0" rtlCol="0">
            <a:noAutofit/>
          </a:bodyPr>
          <a:lstStyle/>
          <a:p>
            <a:pPr algn="ctr"/>
            <a:r>
              <a:rPr lang="en-US" altLang="ja-JP" sz="1050" b="1" dirty="0">
                <a:solidFill>
                  <a:srgbClr val="440652"/>
                </a:solidFill>
                <a:latin typeface="BIZ UDPゴシック" panose="020B0400000000000000" pitchFamily="50" charset="-128"/>
                <a:ea typeface="BIZ UDPゴシック" panose="020B0400000000000000" pitchFamily="50" charset="-128"/>
              </a:rPr>
              <a:t>B</a:t>
            </a:r>
            <a:r>
              <a:rPr lang="ja-JP" altLang="en-US" sz="1050" b="1" dirty="0">
                <a:solidFill>
                  <a:srgbClr val="440652"/>
                </a:solidFill>
                <a:latin typeface="BIZ UDPゴシック" panose="020B0400000000000000" pitchFamily="50" charset="-128"/>
                <a:ea typeface="BIZ UDPゴシック" panose="020B0400000000000000" pitchFamily="50" charset="-128"/>
              </a:rPr>
              <a:t>ランク</a:t>
            </a:r>
          </a:p>
        </p:txBody>
      </p:sp>
      <p:sp>
        <p:nvSpPr>
          <p:cNvPr id="229" name="テキスト ボックス 228">
            <a:extLst>
              <a:ext uri="{FF2B5EF4-FFF2-40B4-BE49-F238E27FC236}">
                <a16:creationId xmlns:a16="http://schemas.microsoft.com/office/drawing/2014/main" id="{740DE818-21B2-4EF3-B2A1-0B534B184E06}"/>
              </a:ext>
            </a:extLst>
          </p:cNvPr>
          <p:cNvSpPr txBox="1"/>
          <p:nvPr/>
        </p:nvSpPr>
        <p:spPr>
          <a:xfrm>
            <a:off x="5428645" y="1376567"/>
            <a:ext cx="1341085" cy="210789"/>
          </a:xfrm>
          <a:prstGeom prst="rect">
            <a:avLst/>
          </a:prstGeom>
          <a:noFill/>
        </p:spPr>
        <p:txBody>
          <a:bodyPr wrap="square" lIns="0" tIns="0" rIns="0" bIns="0" rtlCol="0">
            <a:noAutofit/>
          </a:bodyPr>
          <a:lstStyle/>
          <a:p>
            <a:pPr algn="ctr"/>
            <a:r>
              <a:rPr lang="en-US" altLang="ja-JP" sz="1050" b="1" dirty="0">
                <a:solidFill>
                  <a:srgbClr val="440652"/>
                </a:solidFill>
                <a:latin typeface="BIZ UDPゴシック" panose="020B0400000000000000" pitchFamily="50" charset="-128"/>
                <a:ea typeface="BIZ UDPゴシック" panose="020B0400000000000000" pitchFamily="50" charset="-128"/>
              </a:rPr>
              <a:t>C</a:t>
            </a:r>
            <a:r>
              <a:rPr lang="ja-JP" altLang="en-US" sz="1050" b="1" dirty="0">
                <a:solidFill>
                  <a:srgbClr val="440652"/>
                </a:solidFill>
                <a:latin typeface="BIZ UDPゴシック" panose="020B0400000000000000" pitchFamily="50" charset="-128"/>
                <a:ea typeface="BIZ UDPゴシック" panose="020B0400000000000000" pitchFamily="50" charset="-128"/>
              </a:rPr>
              <a:t>ランク</a:t>
            </a:r>
          </a:p>
        </p:txBody>
      </p:sp>
      <p:sp>
        <p:nvSpPr>
          <p:cNvPr id="230" name="テキスト ボックス 229">
            <a:extLst>
              <a:ext uri="{FF2B5EF4-FFF2-40B4-BE49-F238E27FC236}">
                <a16:creationId xmlns:a16="http://schemas.microsoft.com/office/drawing/2014/main" id="{416C1996-BACE-4F31-8B7E-CCDA0D731071}"/>
              </a:ext>
            </a:extLst>
          </p:cNvPr>
          <p:cNvSpPr txBox="1"/>
          <p:nvPr/>
        </p:nvSpPr>
        <p:spPr>
          <a:xfrm>
            <a:off x="7812614" y="1354688"/>
            <a:ext cx="1341085" cy="210789"/>
          </a:xfrm>
          <a:prstGeom prst="rect">
            <a:avLst/>
          </a:prstGeom>
          <a:noFill/>
        </p:spPr>
        <p:txBody>
          <a:bodyPr wrap="square" lIns="0" tIns="0" rIns="0" bIns="0" rtlCol="0">
            <a:noAutofit/>
          </a:bodyPr>
          <a:lstStyle/>
          <a:p>
            <a:pPr algn="ctr"/>
            <a:r>
              <a:rPr lang="ja-JP" altLang="en-US" sz="1050" b="1" dirty="0">
                <a:solidFill>
                  <a:srgbClr val="440652"/>
                </a:solidFill>
                <a:latin typeface="BIZ UDPゴシック" panose="020B0400000000000000" pitchFamily="50" charset="-128"/>
                <a:ea typeface="BIZ UDPゴシック" panose="020B0400000000000000" pitchFamily="50" charset="-128"/>
              </a:rPr>
              <a:t>指定なし</a:t>
            </a:r>
          </a:p>
        </p:txBody>
      </p:sp>
      <p:sp>
        <p:nvSpPr>
          <p:cNvPr id="236" name="四角形: 角を丸くする 235">
            <a:extLst>
              <a:ext uri="{FF2B5EF4-FFF2-40B4-BE49-F238E27FC236}">
                <a16:creationId xmlns:a16="http://schemas.microsoft.com/office/drawing/2014/main" id="{E2ED928F-1F9B-4D99-A469-DA5817E44537}"/>
              </a:ext>
            </a:extLst>
          </p:cNvPr>
          <p:cNvSpPr/>
          <p:nvPr/>
        </p:nvSpPr>
        <p:spPr>
          <a:xfrm flipH="1">
            <a:off x="2773335" y="2313919"/>
            <a:ext cx="4493860" cy="249336"/>
          </a:xfrm>
          <a:prstGeom prst="roundRect">
            <a:avLst>
              <a:gd name="adj" fmla="val 5612"/>
            </a:avLst>
          </a:prstGeom>
          <a:gradFill>
            <a:gsLst>
              <a:gs pos="0">
                <a:schemeClr val="accent5">
                  <a:lumMod val="75000"/>
                </a:schemeClr>
              </a:gs>
              <a:gs pos="33000">
                <a:schemeClr val="accent5">
                  <a:lumMod val="60000"/>
                  <a:lumOff val="40000"/>
                </a:schemeClr>
              </a:gs>
              <a:gs pos="100000">
                <a:schemeClr val="bg1"/>
              </a:gs>
            </a:gsLst>
            <a:lin ang="10800000" scaled="1"/>
          </a:gra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rgbClr val="002060"/>
                </a:solidFill>
                <a:latin typeface="BIZ UDゴシック" panose="020B0400000000000000" pitchFamily="49" charset="-128"/>
                <a:ea typeface="BIZ UDゴシック" panose="020B0400000000000000" pitchFamily="49" charset="-128"/>
              </a:rPr>
              <a:t>必要に応じた治山対策、森林管理施設の維持・強化</a:t>
            </a:r>
            <a:endParaRPr kumimoji="1" lang="en-US" altLang="ja-JP" sz="1200" b="1" dirty="0">
              <a:solidFill>
                <a:srgbClr val="002060"/>
              </a:solidFill>
              <a:latin typeface="BIZ UDゴシック" panose="020B0400000000000000" pitchFamily="49" charset="-128"/>
              <a:ea typeface="BIZ UDゴシック" panose="020B0400000000000000" pitchFamily="49" charset="-128"/>
            </a:endParaRPr>
          </a:p>
        </p:txBody>
      </p:sp>
      <p:sp>
        <p:nvSpPr>
          <p:cNvPr id="237" name="四角形: 角を丸くする 236">
            <a:extLst>
              <a:ext uri="{FF2B5EF4-FFF2-40B4-BE49-F238E27FC236}">
                <a16:creationId xmlns:a16="http://schemas.microsoft.com/office/drawing/2014/main" id="{2B850E00-9757-4420-8D6B-1C25DD6BA8B6}"/>
              </a:ext>
            </a:extLst>
          </p:cNvPr>
          <p:cNvSpPr/>
          <p:nvPr/>
        </p:nvSpPr>
        <p:spPr>
          <a:xfrm>
            <a:off x="336480" y="2314879"/>
            <a:ext cx="2331409" cy="249336"/>
          </a:xfrm>
          <a:prstGeom prst="roundRect">
            <a:avLst>
              <a:gd name="adj" fmla="val 5612"/>
            </a:avLst>
          </a:prstGeom>
          <a:solidFill>
            <a:schemeClr val="accent5">
              <a:lumMod val="75000"/>
            </a:schemeClr>
          </a:soli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bg1"/>
                </a:solidFill>
                <a:latin typeface="BIZ UDゴシック" panose="020B0400000000000000" pitchFamily="49" charset="-128"/>
                <a:ea typeface="BIZ UDゴシック" panose="020B0400000000000000" pitchFamily="49" charset="-128"/>
              </a:rPr>
              <a:t>治山対策の重点実施 </a:t>
            </a:r>
            <a:endParaRPr kumimoji="1" lang="en-US" altLang="ja-JP" sz="1200" b="1" dirty="0">
              <a:solidFill>
                <a:schemeClr val="bg1"/>
              </a:solidFill>
              <a:latin typeface="BIZ UDゴシック" panose="020B0400000000000000" pitchFamily="49" charset="-128"/>
              <a:ea typeface="BIZ UDゴシック" panose="020B0400000000000000" pitchFamily="49" charset="-128"/>
            </a:endParaRPr>
          </a:p>
        </p:txBody>
      </p:sp>
      <p:sp>
        <p:nvSpPr>
          <p:cNvPr id="238" name="四角形: 角を丸くする 237">
            <a:extLst>
              <a:ext uri="{FF2B5EF4-FFF2-40B4-BE49-F238E27FC236}">
                <a16:creationId xmlns:a16="http://schemas.microsoft.com/office/drawing/2014/main" id="{2553F37B-3EBE-4983-A4E6-76074133E190}"/>
              </a:ext>
            </a:extLst>
          </p:cNvPr>
          <p:cNvSpPr/>
          <p:nvPr/>
        </p:nvSpPr>
        <p:spPr>
          <a:xfrm>
            <a:off x="244350" y="2620087"/>
            <a:ext cx="2811806" cy="283196"/>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rgbClr val="FF0000"/>
                </a:solidFill>
                <a:latin typeface="BIZ UDゴシック" panose="020B0400000000000000" pitchFamily="49" charset="-128"/>
                <a:ea typeface="BIZ UDゴシック" panose="020B0400000000000000" pitchFamily="49" charset="-128"/>
              </a:rPr>
              <a:t> </a:t>
            </a:r>
            <a:r>
              <a:rPr kumimoji="1" lang="ja-JP" altLang="en-US" sz="1100" b="1" dirty="0">
                <a:solidFill>
                  <a:srgbClr val="FF0000"/>
                </a:solidFill>
                <a:latin typeface="BIZ UDゴシック" panose="020B0400000000000000" pitchFamily="49" charset="-128"/>
                <a:ea typeface="BIZ UDゴシック" panose="020B0400000000000000" pitchFamily="49" charset="-128"/>
              </a:rPr>
              <a:t>基軸２ </a:t>
            </a:r>
            <a:r>
              <a:rPr kumimoji="1" lang="ja-JP" altLang="en-US" sz="1200" b="1" dirty="0">
                <a:solidFill>
                  <a:srgbClr val="FF0000"/>
                </a:solidFill>
                <a:latin typeface="BIZ UDゴシック" panose="020B0400000000000000" pitchFamily="49" charset="-128"/>
                <a:ea typeface="BIZ UDゴシック" panose="020B0400000000000000" pitchFamily="49" charset="-128"/>
              </a:rPr>
              <a:t>持続的な林業経営の推進</a:t>
            </a:r>
            <a:endParaRPr kumimoji="1" lang="en-US" altLang="ja-JP" sz="1200" b="1" dirty="0">
              <a:solidFill>
                <a:srgbClr val="FF0000"/>
              </a:solidFill>
              <a:latin typeface="BIZ UDゴシック" panose="020B0400000000000000" pitchFamily="49" charset="-128"/>
              <a:ea typeface="BIZ UDゴシック" panose="020B0400000000000000" pitchFamily="49" charset="-128"/>
            </a:endParaRPr>
          </a:p>
        </p:txBody>
      </p:sp>
      <p:sp>
        <p:nvSpPr>
          <p:cNvPr id="242" name="四角形: 角を丸くする 241">
            <a:extLst>
              <a:ext uri="{FF2B5EF4-FFF2-40B4-BE49-F238E27FC236}">
                <a16:creationId xmlns:a16="http://schemas.microsoft.com/office/drawing/2014/main" id="{0A9BBF77-76DC-4C51-A89F-7D74118F8156}"/>
              </a:ext>
            </a:extLst>
          </p:cNvPr>
          <p:cNvSpPr/>
          <p:nvPr/>
        </p:nvSpPr>
        <p:spPr>
          <a:xfrm>
            <a:off x="332569" y="3501529"/>
            <a:ext cx="2325766" cy="255203"/>
          </a:xfrm>
          <a:prstGeom prst="roundRect">
            <a:avLst>
              <a:gd name="adj" fmla="val 5612"/>
            </a:avLst>
          </a:prstGeom>
          <a:noFill/>
          <a:ln w="19050">
            <a:solidFill>
              <a:schemeClr val="accent4">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gn="ctr"/>
            <a:r>
              <a:rPr kumimoji="1" lang="ja-JP" altLang="en-US" sz="1050" dirty="0">
                <a:solidFill>
                  <a:schemeClr val="accent4">
                    <a:lumMod val="50000"/>
                  </a:schemeClr>
                </a:solidFill>
                <a:latin typeface="BIZ UDゴシック" panose="020B0400000000000000" pitchFamily="49" charset="-128"/>
                <a:ea typeface="BIZ UDゴシック" panose="020B0400000000000000" pitchFamily="49" charset="-128"/>
              </a:rPr>
              <a:t>（基軸１での対応を優先）</a:t>
            </a:r>
            <a:endParaRPr kumimoji="1" lang="en-US" altLang="ja-JP" sz="1050" dirty="0">
              <a:solidFill>
                <a:schemeClr val="accent4">
                  <a:lumMod val="50000"/>
                </a:schemeClr>
              </a:solidFill>
              <a:latin typeface="BIZ UDゴシック" panose="020B0400000000000000" pitchFamily="49" charset="-128"/>
              <a:ea typeface="BIZ UDゴシック" panose="020B0400000000000000" pitchFamily="49" charset="-128"/>
            </a:endParaRPr>
          </a:p>
        </p:txBody>
      </p:sp>
      <p:sp>
        <p:nvSpPr>
          <p:cNvPr id="244" name="テキスト ボックス 243">
            <a:extLst>
              <a:ext uri="{FF2B5EF4-FFF2-40B4-BE49-F238E27FC236}">
                <a16:creationId xmlns:a16="http://schemas.microsoft.com/office/drawing/2014/main" id="{3ED79E97-7634-4D4F-A4EF-E4085C5BC6CB}"/>
              </a:ext>
            </a:extLst>
          </p:cNvPr>
          <p:cNvSpPr txBox="1"/>
          <p:nvPr/>
        </p:nvSpPr>
        <p:spPr>
          <a:xfrm>
            <a:off x="260654" y="4473322"/>
            <a:ext cx="9380099" cy="299663"/>
          </a:xfrm>
          <a:prstGeom prst="rect">
            <a:avLst/>
          </a:prstGeom>
          <a:solidFill>
            <a:schemeClr val="bg1"/>
          </a:solidFill>
        </p:spPr>
        <p:txBody>
          <a:bodyPr wrap="square" lIns="0" tIns="0" rIns="0" bIns="0" rtlCol="0">
            <a:noAutofit/>
          </a:bodyPr>
          <a:lstStyle/>
          <a:p>
            <a:r>
              <a:rPr lang="ja-JP" altLang="en-US" sz="1000" dirty="0">
                <a:latin typeface="BIZ UDPゴシック" panose="020B0400000000000000" pitchFamily="50" charset="-128"/>
                <a:ea typeface="BIZ UDPゴシック" panose="020B0400000000000000" pitchFamily="50" charset="-128"/>
              </a:rPr>
              <a:t>ゾーニングのタイプにおいて、対応する基軸を枠で示し、山地災害危険地区の指定状況に応じて施策展開の優先度や適正が高いほど枠内着色を濃く表示している。</a:t>
            </a:r>
            <a:endParaRPr lang="en-US" altLang="ja-JP" sz="1000" dirty="0">
              <a:latin typeface="BIZ UDPゴシック" panose="020B0400000000000000" pitchFamily="50" charset="-128"/>
              <a:ea typeface="BIZ UDPゴシック" panose="020B0400000000000000" pitchFamily="50" charset="-128"/>
            </a:endParaRPr>
          </a:p>
          <a:p>
            <a:r>
              <a:rPr lang="ja-JP" altLang="en-US" sz="1000" dirty="0">
                <a:latin typeface="BIZ UDPゴシック" panose="020B0400000000000000" pitchFamily="50" charset="-128"/>
                <a:ea typeface="BIZ UDPゴシック" panose="020B0400000000000000" pitchFamily="50" charset="-128"/>
              </a:rPr>
              <a:t>なお、点線枠については、例外的に対応することが想定されるものを表している。</a:t>
            </a:r>
          </a:p>
        </p:txBody>
      </p:sp>
      <p:sp>
        <p:nvSpPr>
          <p:cNvPr id="41" name="四角形: 角を丸くする 40">
            <a:extLst>
              <a:ext uri="{FF2B5EF4-FFF2-40B4-BE49-F238E27FC236}">
                <a16:creationId xmlns:a16="http://schemas.microsoft.com/office/drawing/2014/main" id="{FB14D270-DD28-4886-B030-CEF7EE6135AF}"/>
              </a:ext>
            </a:extLst>
          </p:cNvPr>
          <p:cNvSpPr/>
          <p:nvPr/>
        </p:nvSpPr>
        <p:spPr>
          <a:xfrm>
            <a:off x="260654" y="1985512"/>
            <a:ext cx="2811806" cy="2831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b" anchorCtr="0"/>
          <a:lstStyle/>
          <a:p>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5">
                    <a:lumMod val="50000"/>
                  </a:schemeClr>
                </a:solidFill>
                <a:latin typeface="BIZ UDゴシック" panose="020B0400000000000000" pitchFamily="49" charset="-128"/>
                <a:ea typeface="BIZ UDゴシック" panose="020B0400000000000000" pitchFamily="49" charset="-128"/>
              </a:rPr>
              <a:t>基軸１ </a:t>
            </a:r>
            <a:r>
              <a:rPr kumimoji="1" lang="ja-JP" altLang="en-US" sz="1200" b="1" dirty="0">
                <a:solidFill>
                  <a:schemeClr val="accent5">
                    <a:lumMod val="50000"/>
                  </a:schemeClr>
                </a:solidFill>
                <a:latin typeface="BIZ UDゴシック" panose="020B0400000000000000" pitchFamily="49" charset="-128"/>
                <a:ea typeface="BIZ UDゴシック" panose="020B0400000000000000" pitchFamily="49" charset="-128"/>
              </a:rPr>
              <a:t>森林防災・減災力の維持・強化</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243" name="四角形: 角を丸くする 242">
            <a:extLst>
              <a:ext uri="{FF2B5EF4-FFF2-40B4-BE49-F238E27FC236}">
                <a16:creationId xmlns:a16="http://schemas.microsoft.com/office/drawing/2014/main" id="{0839F28A-241F-4426-8919-6E285AADC3D7}"/>
              </a:ext>
            </a:extLst>
          </p:cNvPr>
          <p:cNvSpPr/>
          <p:nvPr/>
        </p:nvSpPr>
        <p:spPr>
          <a:xfrm>
            <a:off x="274993" y="3845664"/>
            <a:ext cx="3227378" cy="2167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b" anchorCtr="0"/>
          <a:lstStyle/>
          <a:p>
            <a:r>
              <a:rPr kumimoji="1" lang="ja-JP" altLang="en-US" sz="1050" dirty="0">
                <a:solidFill>
                  <a:schemeClr val="accent6">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6">
                    <a:lumMod val="50000"/>
                  </a:schemeClr>
                </a:solidFill>
                <a:latin typeface="BIZ UDゴシック" panose="020B0400000000000000" pitchFamily="49" charset="-128"/>
                <a:ea typeface="BIZ UDゴシック" panose="020B0400000000000000" pitchFamily="49" charset="-128"/>
              </a:rPr>
              <a:t>基軸４ 森林の維持・保全のための体制づくり</a:t>
            </a:r>
            <a:endParaRPr kumimoji="1" lang="en-US" altLang="ja-JP" sz="120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sp>
        <p:nvSpPr>
          <p:cNvPr id="193" name="正方形/長方形 192">
            <a:extLst>
              <a:ext uri="{FF2B5EF4-FFF2-40B4-BE49-F238E27FC236}">
                <a16:creationId xmlns:a16="http://schemas.microsoft.com/office/drawing/2014/main" id="{1FE701BC-015A-45F0-8A0E-C90A27499708}"/>
              </a:ext>
            </a:extLst>
          </p:cNvPr>
          <p:cNvSpPr/>
          <p:nvPr/>
        </p:nvSpPr>
        <p:spPr>
          <a:xfrm>
            <a:off x="1022515" y="4908994"/>
            <a:ext cx="1804199" cy="118459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治山対策は、防災減災重点タイプで重点実施！</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森林経営による管理が難しいことを踏まえ、森林整備については、所有者意向を確認した上で、</a:t>
            </a:r>
            <a:r>
              <a:rPr kumimoji="1" lang="ja-JP" altLang="en-US" sz="1100" b="1" u="sng" dirty="0">
                <a:solidFill>
                  <a:schemeClr val="tx1"/>
                </a:solidFill>
                <a:latin typeface="BIZ UDゴシック" panose="020B0400000000000000" pitchFamily="49" charset="-128"/>
                <a:ea typeface="BIZ UDゴシック" panose="020B0400000000000000" pitchFamily="49" charset="-128"/>
              </a:rPr>
              <a:t>広葉樹林化（林相転換）</a:t>
            </a:r>
            <a:r>
              <a:rPr kumimoji="1" lang="ja-JP" altLang="en-US" sz="1100" dirty="0">
                <a:solidFill>
                  <a:schemeClr val="tx1"/>
                </a:solidFill>
                <a:latin typeface="BIZ UDゴシック" panose="020B0400000000000000" pitchFamily="49" charset="-128"/>
                <a:ea typeface="BIZ UDゴシック" panose="020B0400000000000000" pitchFamily="49" charset="-128"/>
              </a:rPr>
              <a:t>を進めます。</a:t>
            </a:r>
          </a:p>
        </p:txBody>
      </p:sp>
      <p:sp>
        <p:nvSpPr>
          <p:cNvPr id="194" name="正方形/長方形 193">
            <a:extLst>
              <a:ext uri="{FF2B5EF4-FFF2-40B4-BE49-F238E27FC236}">
                <a16:creationId xmlns:a16="http://schemas.microsoft.com/office/drawing/2014/main" id="{C42AAD42-7091-40A5-9445-DA1E88B02887}"/>
              </a:ext>
            </a:extLst>
          </p:cNvPr>
          <p:cNvSpPr/>
          <p:nvPr/>
        </p:nvSpPr>
        <p:spPr>
          <a:xfrm>
            <a:off x="4154977" y="4942864"/>
            <a:ext cx="1989237" cy="152787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傾斜が急であったり、路網条件が悪いなど、現状としては、森林経営が難しい人工林になっているが、林業技術や生産基盤の向上等により、森林経営の見込みが立てば、</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資源循環林に移行します。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a:t>
            </a:r>
          </a:p>
        </p:txBody>
      </p:sp>
      <p:pic>
        <p:nvPicPr>
          <p:cNvPr id="8" name="図 7">
            <a:extLst>
              <a:ext uri="{FF2B5EF4-FFF2-40B4-BE49-F238E27FC236}">
                <a16:creationId xmlns:a16="http://schemas.microsoft.com/office/drawing/2014/main" id="{7B700810-E38F-4C71-8AEC-89168D1E43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1384" y="5520257"/>
            <a:ext cx="1800000" cy="1248750"/>
          </a:xfrm>
          <a:prstGeom prst="rect">
            <a:avLst/>
          </a:prstGeom>
        </p:spPr>
      </p:pic>
      <p:sp>
        <p:nvSpPr>
          <p:cNvPr id="195" name="正方形/長方形 194">
            <a:extLst>
              <a:ext uri="{FF2B5EF4-FFF2-40B4-BE49-F238E27FC236}">
                <a16:creationId xmlns:a16="http://schemas.microsoft.com/office/drawing/2014/main" id="{1DACBA91-6994-4904-993A-12E120ECE8F4}"/>
              </a:ext>
            </a:extLst>
          </p:cNvPr>
          <p:cNvSpPr/>
          <p:nvPr/>
        </p:nvSpPr>
        <p:spPr>
          <a:xfrm>
            <a:off x="7986301" y="4892379"/>
            <a:ext cx="1734979" cy="111240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管理しきれない荒廃した人工林の手入れや、複層林化等、地域の森林の健全化を支援します。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199" name="正方形/長方形 198">
            <a:extLst>
              <a:ext uri="{FF2B5EF4-FFF2-40B4-BE49-F238E27FC236}">
                <a16:creationId xmlns:a16="http://schemas.microsoft.com/office/drawing/2014/main" id="{B3AD43B1-9BD1-4919-B77E-D45FDA92248B}"/>
              </a:ext>
            </a:extLst>
          </p:cNvPr>
          <p:cNvSpPr/>
          <p:nvPr/>
        </p:nvSpPr>
        <p:spPr>
          <a:xfrm>
            <a:off x="120980" y="4915162"/>
            <a:ext cx="853215"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大阪府</a:t>
            </a:r>
          </a:p>
        </p:txBody>
      </p:sp>
      <p:sp>
        <p:nvSpPr>
          <p:cNvPr id="200" name="正方形/長方形 199">
            <a:extLst>
              <a:ext uri="{FF2B5EF4-FFF2-40B4-BE49-F238E27FC236}">
                <a16:creationId xmlns:a16="http://schemas.microsoft.com/office/drawing/2014/main" id="{3DD9FF79-BE28-40F5-82B0-F47A6F524532}"/>
              </a:ext>
            </a:extLst>
          </p:cNvPr>
          <p:cNvSpPr/>
          <p:nvPr/>
        </p:nvSpPr>
        <p:spPr>
          <a:xfrm>
            <a:off x="3125507" y="4915162"/>
            <a:ext cx="1025069"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森林所有者等</a:t>
            </a:r>
          </a:p>
        </p:txBody>
      </p:sp>
      <p:sp>
        <p:nvSpPr>
          <p:cNvPr id="201" name="正方形/長方形 200">
            <a:extLst>
              <a:ext uri="{FF2B5EF4-FFF2-40B4-BE49-F238E27FC236}">
                <a16:creationId xmlns:a16="http://schemas.microsoft.com/office/drawing/2014/main" id="{7DC9CD77-C96F-417C-885D-61F269168AB7}"/>
              </a:ext>
            </a:extLst>
          </p:cNvPr>
          <p:cNvSpPr/>
          <p:nvPr/>
        </p:nvSpPr>
        <p:spPr>
          <a:xfrm>
            <a:off x="6493267" y="4892379"/>
            <a:ext cx="1341040"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市町村・企業等</a:t>
            </a:r>
          </a:p>
        </p:txBody>
      </p:sp>
      <p:sp>
        <p:nvSpPr>
          <p:cNvPr id="198" name="四角形: 角を丸くする 197">
            <a:extLst>
              <a:ext uri="{FF2B5EF4-FFF2-40B4-BE49-F238E27FC236}">
                <a16:creationId xmlns:a16="http://schemas.microsoft.com/office/drawing/2014/main" id="{321A3BA5-95BF-4AC2-850F-FC6A824DA951}"/>
              </a:ext>
            </a:extLst>
          </p:cNvPr>
          <p:cNvSpPr/>
          <p:nvPr/>
        </p:nvSpPr>
        <p:spPr>
          <a:xfrm>
            <a:off x="2778240" y="3504953"/>
            <a:ext cx="6883409" cy="255203"/>
          </a:xfrm>
          <a:prstGeom prst="roundRect">
            <a:avLst>
              <a:gd name="adj" fmla="val 5612"/>
            </a:avLst>
          </a:prstGeom>
          <a:gradFill flip="none" rotWithShape="1">
            <a:gsLst>
              <a:gs pos="75000">
                <a:srgbClr val="FFF1AB"/>
              </a:gs>
              <a:gs pos="0">
                <a:schemeClr val="accent1">
                  <a:lumMod val="5000"/>
                  <a:lumOff val="95000"/>
                </a:schemeClr>
              </a:gs>
              <a:gs pos="100000">
                <a:srgbClr val="FFF1AB"/>
              </a:gs>
            </a:gsLst>
            <a:lin ang="0" scaled="1"/>
            <a:tileRect/>
          </a:gradFill>
          <a:ln w="19050">
            <a:solidFill>
              <a:schemeClr val="accent4">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accent4">
                    <a:lumMod val="50000"/>
                  </a:schemeClr>
                </a:solidFill>
                <a:latin typeface="BIZ UDゴシック" panose="020B0400000000000000" pitchFamily="49" charset="-128"/>
                <a:ea typeface="BIZ UDゴシック" panose="020B0400000000000000" pitchFamily="49" charset="-128"/>
              </a:rPr>
              <a:t>荒廃した人工林の手入れや広葉樹林化（林相転換）等による森林機能の強化</a:t>
            </a:r>
            <a:endParaRPr kumimoji="1" lang="en-US" altLang="ja-JP" sz="800" b="1" dirty="0">
              <a:solidFill>
                <a:schemeClr val="accent4">
                  <a:lumMod val="50000"/>
                </a:schemeClr>
              </a:solidFill>
              <a:latin typeface="BIZ UDゴシック" panose="020B0400000000000000" pitchFamily="49" charset="-128"/>
              <a:ea typeface="BIZ UDゴシック" panose="020B0400000000000000" pitchFamily="49" charset="-128"/>
            </a:endParaRPr>
          </a:p>
        </p:txBody>
      </p:sp>
      <p:sp>
        <p:nvSpPr>
          <p:cNvPr id="46" name="四角形: 角を丸くする 45">
            <a:extLst>
              <a:ext uri="{FF2B5EF4-FFF2-40B4-BE49-F238E27FC236}">
                <a16:creationId xmlns:a16="http://schemas.microsoft.com/office/drawing/2014/main" id="{37FCC566-942A-488F-A638-22420394991A}"/>
              </a:ext>
            </a:extLst>
          </p:cNvPr>
          <p:cNvSpPr/>
          <p:nvPr/>
        </p:nvSpPr>
        <p:spPr>
          <a:xfrm>
            <a:off x="260653" y="3226557"/>
            <a:ext cx="3021389" cy="255203"/>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4">
                    <a:lumMod val="75000"/>
                  </a:schemeClr>
                </a:solidFill>
                <a:latin typeface="BIZ UDゴシック" panose="020B0400000000000000" pitchFamily="49" charset="-128"/>
                <a:ea typeface="BIZ UDゴシック" panose="020B0400000000000000" pitchFamily="49" charset="-128"/>
              </a:rPr>
              <a:t>基軸３ 多様性の高い森林の維持・増進</a:t>
            </a:r>
            <a:endParaRPr kumimoji="1" lang="en-US" altLang="ja-JP" sz="1200" b="1" dirty="0">
              <a:solidFill>
                <a:schemeClr val="accent4">
                  <a:lumMod val="75000"/>
                </a:schemeClr>
              </a:solidFill>
              <a:latin typeface="BIZ UDゴシック" panose="020B0400000000000000" pitchFamily="49" charset="-128"/>
              <a:ea typeface="BIZ UDゴシック" panose="020B0400000000000000" pitchFamily="49" charset="-128"/>
            </a:endParaRPr>
          </a:p>
        </p:txBody>
      </p:sp>
      <p:sp>
        <p:nvSpPr>
          <p:cNvPr id="47" name="四角形: 角を丸くする 46">
            <a:extLst>
              <a:ext uri="{FF2B5EF4-FFF2-40B4-BE49-F238E27FC236}">
                <a16:creationId xmlns:a16="http://schemas.microsoft.com/office/drawing/2014/main" id="{72D76A8C-E660-415B-A4EA-90AB5BF12024}"/>
              </a:ext>
            </a:extLst>
          </p:cNvPr>
          <p:cNvSpPr/>
          <p:nvPr/>
        </p:nvSpPr>
        <p:spPr>
          <a:xfrm>
            <a:off x="7310855" y="2310033"/>
            <a:ext cx="2344605" cy="249336"/>
          </a:xfrm>
          <a:prstGeom prst="roundRect">
            <a:avLst>
              <a:gd name="adj" fmla="val 5612"/>
            </a:avLst>
          </a:prstGeom>
          <a:no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災害発生時の対応等 </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49" name="スライド番号プレースホルダー 10">
            <a:extLst>
              <a:ext uri="{FF2B5EF4-FFF2-40B4-BE49-F238E27FC236}">
                <a16:creationId xmlns:a16="http://schemas.microsoft.com/office/drawing/2014/main" id="{24A8DE17-51F6-4B7D-88F3-D842C9179734}"/>
              </a:ext>
            </a:extLst>
          </p:cNvPr>
          <p:cNvSpPr>
            <a:spLocks noGrp="1"/>
          </p:cNvSpPr>
          <p:nvPr>
            <p:ph type="sldNum" sz="quarter" idx="12"/>
          </p:nvPr>
        </p:nvSpPr>
        <p:spPr>
          <a:xfrm>
            <a:off x="7616599" y="6457568"/>
            <a:ext cx="2228850" cy="365125"/>
          </a:xfrm>
        </p:spPr>
        <p:txBody>
          <a:bodyPr/>
          <a:lstStyle/>
          <a:p>
            <a:r>
              <a:rPr kumimoji="1" lang="en-US" altLang="ja-JP" sz="2000" b="1" dirty="0"/>
              <a:t>53</a:t>
            </a:r>
            <a:endParaRPr kumimoji="1" lang="ja-JP" altLang="en-US" sz="2000" b="1" dirty="0"/>
          </a:p>
        </p:txBody>
      </p:sp>
      <p:sp>
        <p:nvSpPr>
          <p:cNvPr id="50" name="正方形/長方形 49">
            <a:extLst>
              <a:ext uri="{FF2B5EF4-FFF2-40B4-BE49-F238E27FC236}">
                <a16:creationId xmlns:a16="http://schemas.microsoft.com/office/drawing/2014/main" id="{938E199E-37CB-4B7B-BACD-B24A7827722B}"/>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48" name="図 47">
            <a:extLst>
              <a:ext uri="{FF2B5EF4-FFF2-40B4-BE49-F238E27FC236}">
                <a16:creationId xmlns:a16="http://schemas.microsoft.com/office/drawing/2014/main" id="{2BE34C49-7DC6-4F46-A13E-75D5361A1BB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74" y="5151392"/>
            <a:ext cx="1198436" cy="1564027"/>
          </a:xfrm>
          <a:prstGeom prst="rect">
            <a:avLst/>
          </a:prstGeom>
        </p:spPr>
      </p:pic>
      <p:pic>
        <p:nvPicPr>
          <p:cNvPr id="51" name="図 50">
            <a:extLst>
              <a:ext uri="{FF2B5EF4-FFF2-40B4-BE49-F238E27FC236}">
                <a16:creationId xmlns:a16="http://schemas.microsoft.com/office/drawing/2014/main" id="{DAB6A773-134D-4896-8958-2C2276FEB5D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2" name="図 51">
            <a:extLst>
              <a:ext uri="{FF2B5EF4-FFF2-40B4-BE49-F238E27FC236}">
                <a16:creationId xmlns:a16="http://schemas.microsoft.com/office/drawing/2014/main" id="{CEB43390-13A4-49AB-B768-0C504E49E8F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53" name="図 52">
            <a:extLst>
              <a:ext uri="{FF2B5EF4-FFF2-40B4-BE49-F238E27FC236}">
                <a16:creationId xmlns:a16="http://schemas.microsoft.com/office/drawing/2014/main" id="{6F6643B2-DDF4-43E5-8252-E83BA76C6DE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4" name="図 53">
            <a:extLst>
              <a:ext uri="{FF2B5EF4-FFF2-40B4-BE49-F238E27FC236}">
                <a16:creationId xmlns:a16="http://schemas.microsoft.com/office/drawing/2014/main" id="{CAFBC08C-D7F9-45FC-ADCD-F646B300783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5" name="図 54">
            <a:extLst>
              <a:ext uri="{FF2B5EF4-FFF2-40B4-BE49-F238E27FC236}">
                <a16:creationId xmlns:a16="http://schemas.microsoft.com/office/drawing/2014/main" id="{019E4069-DB23-49E3-9624-E032C7A3FB6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6" name="図 55">
            <a:extLst>
              <a:ext uri="{FF2B5EF4-FFF2-40B4-BE49-F238E27FC236}">
                <a16:creationId xmlns:a16="http://schemas.microsoft.com/office/drawing/2014/main" id="{3058D692-28D5-4216-8E9E-4A8AF4047DC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7" name="図 56">
            <a:extLst>
              <a:ext uri="{FF2B5EF4-FFF2-40B4-BE49-F238E27FC236}">
                <a16:creationId xmlns:a16="http://schemas.microsoft.com/office/drawing/2014/main" id="{8EA4B5CE-B751-43FC-AC94-215C7059CA9F}"/>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7" name="Picture 2">
            <a:extLst>
              <a:ext uri="{FF2B5EF4-FFF2-40B4-BE49-F238E27FC236}">
                <a16:creationId xmlns:a16="http://schemas.microsoft.com/office/drawing/2014/main" id="{CBFE7668-937C-4D1A-B8D9-DEE13433E1C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4">
            <a:extLst>
              <a:ext uri="{FF2B5EF4-FFF2-40B4-BE49-F238E27FC236}">
                <a16:creationId xmlns:a16="http://schemas.microsoft.com/office/drawing/2014/main" id="{50D2398F-4866-4DC1-9088-31B16F21BB4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60" name="正方形/長方形 59">
            <a:extLst>
              <a:ext uri="{FF2B5EF4-FFF2-40B4-BE49-F238E27FC236}">
                <a16:creationId xmlns:a16="http://schemas.microsoft.com/office/drawing/2014/main" id="{1838589A-6FC6-44A3-9AD8-211253C0ADA4}"/>
              </a:ext>
            </a:extLst>
          </p:cNvPr>
          <p:cNvSpPr/>
          <p:nvPr/>
        </p:nvSpPr>
        <p:spPr>
          <a:xfrm>
            <a:off x="7550389" y="1735980"/>
            <a:ext cx="1904150" cy="311223"/>
          </a:xfrm>
          <a:prstGeom prst="rect">
            <a:avLst/>
          </a:prstGeom>
          <a:solidFill>
            <a:schemeClr val="bg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208" name="正方形/長方形 207">
            <a:extLst>
              <a:ext uri="{FF2B5EF4-FFF2-40B4-BE49-F238E27FC236}">
                <a16:creationId xmlns:a16="http://schemas.microsoft.com/office/drawing/2014/main" id="{914DD4FA-C021-439A-BF3A-569E90DA5189}"/>
              </a:ext>
            </a:extLst>
          </p:cNvPr>
          <p:cNvSpPr/>
          <p:nvPr/>
        </p:nvSpPr>
        <p:spPr>
          <a:xfrm>
            <a:off x="7550389" y="1691261"/>
            <a:ext cx="1904150" cy="311223"/>
          </a:xfrm>
          <a:prstGeom prst="rect">
            <a:avLst/>
          </a:prstGeom>
          <a:solidFill>
            <a:srgbClr val="C634B5">
              <a:alpha val="40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③自然共生タイプ</a:t>
            </a:r>
          </a:p>
        </p:txBody>
      </p:sp>
      <p:sp>
        <p:nvSpPr>
          <p:cNvPr id="61" name="正方形/長方形 60">
            <a:extLst>
              <a:ext uri="{FF2B5EF4-FFF2-40B4-BE49-F238E27FC236}">
                <a16:creationId xmlns:a16="http://schemas.microsoft.com/office/drawing/2014/main" id="{5EE4FFE9-835B-4CFE-888A-54AE9FD410F5}"/>
              </a:ext>
            </a:extLst>
          </p:cNvPr>
          <p:cNvSpPr/>
          <p:nvPr/>
        </p:nvSpPr>
        <p:spPr>
          <a:xfrm>
            <a:off x="4085873" y="1764754"/>
            <a:ext cx="1729660" cy="311223"/>
          </a:xfrm>
          <a:prstGeom prst="rect">
            <a:avLst/>
          </a:prstGeom>
          <a:solidFill>
            <a:schemeClr val="bg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bg1"/>
              </a:solidFill>
              <a:latin typeface="BIZ UDゴシック" panose="020B0400000000000000" pitchFamily="49" charset="-128"/>
              <a:ea typeface="BIZ UDゴシック" panose="020B0400000000000000" pitchFamily="49" charset="-128"/>
            </a:endParaRPr>
          </a:p>
        </p:txBody>
      </p:sp>
      <p:sp>
        <p:nvSpPr>
          <p:cNvPr id="43" name="正方形/長方形 42">
            <a:extLst>
              <a:ext uri="{FF2B5EF4-FFF2-40B4-BE49-F238E27FC236}">
                <a16:creationId xmlns:a16="http://schemas.microsoft.com/office/drawing/2014/main" id="{A6D9F4D1-8355-4451-B22C-49B1578E3068}"/>
              </a:ext>
            </a:extLst>
          </p:cNvPr>
          <p:cNvSpPr/>
          <p:nvPr/>
        </p:nvSpPr>
        <p:spPr>
          <a:xfrm>
            <a:off x="4085873" y="1696491"/>
            <a:ext cx="1729660" cy="311223"/>
          </a:xfrm>
          <a:prstGeom prst="rect">
            <a:avLst/>
          </a:prstGeom>
          <a:solidFill>
            <a:srgbClr val="8B4184">
              <a:alpha val="74902"/>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②林相転換推進タイプ</a:t>
            </a:r>
          </a:p>
        </p:txBody>
      </p:sp>
      <p:sp>
        <p:nvSpPr>
          <p:cNvPr id="62" name="正方形/長方形 61">
            <a:extLst>
              <a:ext uri="{FF2B5EF4-FFF2-40B4-BE49-F238E27FC236}">
                <a16:creationId xmlns:a16="http://schemas.microsoft.com/office/drawing/2014/main" id="{847194BC-FB2B-4D6E-9E29-A9F71892468A}"/>
              </a:ext>
            </a:extLst>
          </p:cNvPr>
          <p:cNvSpPr/>
          <p:nvPr/>
        </p:nvSpPr>
        <p:spPr>
          <a:xfrm>
            <a:off x="621652" y="1720279"/>
            <a:ext cx="1729661" cy="286773"/>
          </a:xfrm>
          <a:prstGeom prst="rect">
            <a:avLst/>
          </a:prstGeom>
          <a:solidFill>
            <a:schemeClr val="bg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bg1"/>
              </a:solidFill>
              <a:latin typeface="BIZ UDゴシック" panose="020B0400000000000000" pitchFamily="49" charset="-128"/>
              <a:ea typeface="BIZ UDゴシック" panose="020B0400000000000000" pitchFamily="49" charset="-128"/>
            </a:endParaRPr>
          </a:p>
        </p:txBody>
      </p:sp>
      <p:sp>
        <p:nvSpPr>
          <p:cNvPr id="207" name="正方形/長方形 206">
            <a:extLst>
              <a:ext uri="{FF2B5EF4-FFF2-40B4-BE49-F238E27FC236}">
                <a16:creationId xmlns:a16="http://schemas.microsoft.com/office/drawing/2014/main" id="{06C4819F-A7BE-4310-A8D6-0B3C8D83A9DB}"/>
              </a:ext>
            </a:extLst>
          </p:cNvPr>
          <p:cNvSpPr/>
          <p:nvPr/>
        </p:nvSpPr>
        <p:spPr>
          <a:xfrm>
            <a:off x="620574" y="1701151"/>
            <a:ext cx="1729661" cy="286773"/>
          </a:xfrm>
          <a:prstGeom prst="rect">
            <a:avLst/>
          </a:prstGeom>
          <a:solidFill>
            <a:srgbClr val="440652">
              <a:alpha val="74902"/>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grpSp>
        <p:nvGrpSpPr>
          <p:cNvPr id="65" name="グループ化 64">
            <a:extLst>
              <a:ext uri="{FF2B5EF4-FFF2-40B4-BE49-F238E27FC236}">
                <a16:creationId xmlns:a16="http://schemas.microsoft.com/office/drawing/2014/main" id="{C1ABDBA7-4CD8-4078-833F-6A4D3A3CA4F7}"/>
              </a:ext>
            </a:extLst>
          </p:cNvPr>
          <p:cNvGrpSpPr/>
          <p:nvPr/>
        </p:nvGrpSpPr>
        <p:grpSpPr>
          <a:xfrm>
            <a:off x="76363" y="492202"/>
            <a:ext cx="639905" cy="532768"/>
            <a:chOff x="-962593" y="2667443"/>
            <a:chExt cx="639905" cy="532768"/>
          </a:xfrm>
        </p:grpSpPr>
        <p:pic>
          <p:nvPicPr>
            <p:cNvPr id="66" name="図 65">
              <a:extLst>
                <a:ext uri="{FF2B5EF4-FFF2-40B4-BE49-F238E27FC236}">
                  <a16:creationId xmlns:a16="http://schemas.microsoft.com/office/drawing/2014/main" id="{7D88D89B-A53B-42D6-A945-F85ED2F79BF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63583" y="2667443"/>
              <a:ext cx="340895" cy="529289"/>
            </a:xfrm>
            <a:prstGeom prst="rect">
              <a:avLst/>
            </a:prstGeom>
          </p:spPr>
        </p:pic>
        <p:grpSp>
          <p:nvGrpSpPr>
            <p:cNvPr id="69" name="グループ化 68">
              <a:extLst>
                <a:ext uri="{FF2B5EF4-FFF2-40B4-BE49-F238E27FC236}">
                  <a16:creationId xmlns:a16="http://schemas.microsoft.com/office/drawing/2014/main" id="{1274ACFA-4273-4CA8-9D07-A43B850505E2}"/>
                </a:ext>
              </a:extLst>
            </p:cNvPr>
            <p:cNvGrpSpPr/>
            <p:nvPr/>
          </p:nvGrpSpPr>
          <p:grpSpPr>
            <a:xfrm>
              <a:off x="-962593" y="2668351"/>
              <a:ext cx="546648" cy="531860"/>
              <a:chOff x="2941881" y="2668351"/>
              <a:chExt cx="546648" cy="531860"/>
            </a:xfrm>
          </p:grpSpPr>
          <p:pic>
            <p:nvPicPr>
              <p:cNvPr id="70" name="図 69">
                <a:extLst>
                  <a:ext uri="{FF2B5EF4-FFF2-40B4-BE49-F238E27FC236}">
                    <a16:creationId xmlns:a16="http://schemas.microsoft.com/office/drawing/2014/main" id="{F52DD1CD-0565-4655-B18F-C57B443E67A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147634" y="2668351"/>
                <a:ext cx="340895" cy="528381"/>
              </a:xfrm>
              <a:prstGeom prst="rect">
                <a:avLst/>
              </a:prstGeom>
            </p:spPr>
          </p:pic>
          <p:pic>
            <p:nvPicPr>
              <p:cNvPr id="71" name="図 70">
                <a:extLst>
                  <a:ext uri="{FF2B5EF4-FFF2-40B4-BE49-F238E27FC236}">
                    <a16:creationId xmlns:a16="http://schemas.microsoft.com/office/drawing/2014/main" id="{7AEE394F-BEC3-4561-A8C3-5B1F5B18385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044899" y="2671830"/>
                <a:ext cx="340895" cy="528381"/>
              </a:xfrm>
              <a:prstGeom prst="rect">
                <a:avLst/>
              </a:prstGeom>
            </p:spPr>
          </p:pic>
          <p:pic>
            <p:nvPicPr>
              <p:cNvPr id="72" name="図 71">
                <a:extLst>
                  <a:ext uri="{FF2B5EF4-FFF2-40B4-BE49-F238E27FC236}">
                    <a16:creationId xmlns:a16="http://schemas.microsoft.com/office/drawing/2014/main" id="{FD830E83-2003-4DEE-B41F-FC30FD44FBB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941881" y="2671830"/>
                <a:ext cx="340895" cy="528381"/>
              </a:xfrm>
              <a:prstGeom prst="rect">
                <a:avLst/>
              </a:prstGeom>
            </p:spPr>
          </p:pic>
        </p:grpSp>
      </p:grpSp>
    </p:spTree>
    <p:extLst>
      <p:ext uri="{BB962C8B-B14F-4D97-AF65-F5344CB8AC3E}">
        <p14:creationId xmlns:p14="http://schemas.microsoft.com/office/powerpoint/2010/main" val="53080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C84E8743-09A9-4C5E-A47E-EE293942D2E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86052" y="739242"/>
            <a:ext cx="8908164" cy="5756828"/>
          </a:xfrm>
          <a:prstGeom prst="rect">
            <a:avLst/>
          </a:prstGeom>
        </p:spPr>
      </p:pic>
      <p:sp>
        <p:nvSpPr>
          <p:cNvPr id="36" name="フリーフォーム: 図形 35">
            <a:extLst>
              <a:ext uri="{FF2B5EF4-FFF2-40B4-BE49-F238E27FC236}">
                <a16:creationId xmlns:a16="http://schemas.microsoft.com/office/drawing/2014/main" id="{10A613FF-A4F2-4BBF-8452-E335A84A288B}"/>
              </a:ext>
            </a:extLst>
          </p:cNvPr>
          <p:cNvSpPr/>
          <p:nvPr/>
        </p:nvSpPr>
        <p:spPr>
          <a:xfrm>
            <a:off x="6299684" y="1368351"/>
            <a:ext cx="1930249" cy="2368279"/>
          </a:xfrm>
          <a:custGeom>
            <a:avLst/>
            <a:gdLst>
              <a:gd name="connsiteX0" fmla="*/ 1094509 w 1704109"/>
              <a:gd name="connsiteY0" fmla="*/ 0 h 2701636"/>
              <a:gd name="connsiteX1" fmla="*/ 845127 w 1704109"/>
              <a:gd name="connsiteY1" fmla="*/ 48491 h 2701636"/>
              <a:gd name="connsiteX2" fmla="*/ 796636 w 1704109"/>
              <a:gd name="connsiteY2" fmla="*/ 124691 h 2701636"/>
              <a:gd name="connsiteX3" fmla="*/ 734291 w 1704109"/>
              <a:gd name="connsiteY3" fmla="*/ 124691 h 2701636"/>
              <a:gd name="connsiteX4" fmla="*/ 623455 w 1704109"/>
              <a:gd name="connsiteY4" fmla="*/ 69272 h 2701636"/>
              <a:gd name="connsiteX5" fmla="*/ 547255 w 1704109"/>
              <a:gd name="connsiteY5" fmla="*/ 96982 h 2701636"/>
              <a:gd name="connsiteX6" fmla="*/ 464127 w 1704109"/>
              <a:gd name="connsiteY6" fmla="*/ 193963 h 2701636"/>
              <a:gd name="connsiteX7" fmla="*/ 360218 w 1704109"/>
              <a:gd name="connsiteY7" fmla="*/ 193963 h 2701636"/>
              <a:gd name="connsiteX8" fmla="*/ 290945 w 1704109"/>
              <a:gd name="connsiteY8" fmla="*/ 235527 h 2701636"/>
              <a:gd name="connsiteX9" fmla="*/ 256309 w 1704109"/>
              <a:gd name="connsiteY9" fmla="*/ 311727 h 2701636"/>
              <a:gd name="connsiteX10" fmla="*/ 207818 w 1704109"/>
              <a:gd name="connsiteY10" fmla="*/ 311727 h 2701636"/>
              <a:gd name="connsiteX11" fmla="*/ 290945 w 1704109"/>
              <a:gd name="connsiteY11" fmla="*/ 457200 h 2701636"/>
              <a:gd name="connsiteX12" fmla="*/ 381000 w 1704109"/>
              <a:gd name="connsiteY12" fmla="*/ 450272 h 2701636"/>
              <a:gd name="connsiteX13" fmla="*/ 422564 w 1704109"/>
              <a:gd name="connsiteY13" fmla="*/ 484909 h 2701636"/>
              <a:gd name="connsiteX14" fmla="*/ 381000 w 1704109"/>
              <a:gd name="connsiteY14" fmla="*/ 588818 h 2701636"/>
              <a:gd name="connsiteX15" fmla="*/ 339436 w 1704109"/>
              <a:gd name="connsiteY15" fmla="*/ 568036 h 2701636"/>
              <a:gd name="connsiteX16" fmla="*/ 297873 w 1704109"/>
              <a:gd name="connsiteY16" fmla="*/ 512618 h 2701636"/>
              <a:gd name="connsiteX17" fmla="*/ 207818 w 1704109"/>
              <a:gd name="connsiteY17" fmla="*/ 519545 h 2701636"/>
              <a:gd name="connsiteX18" fmla="*/ 138545 w 1704109"/>
              <a:gd name="connsiteY18" fmla="*/ 588818 h 2701636"/>
              <a:gd name="connsiteX19" fmla="*/ 394855 w 1704109"/>
              <a:gd name="connsiteY19" fmla="*/ 768927 h 2701636"/>
              <a:gd name="connsiteX20" fmla="*/ 415636 w 1704109"/>
              <a:gd name="connsiteY20" fmla="*/ 865909 h 2701636"/>
              <a:gd name="connsiteX21" fmla="*/ 353291 w 1704109"/>
              <a:gd name="connsiteY21" fmla="*/ 845127 h 2701636"/>
              <a:gd name="connsiteX22" fmla="*/ 297873 w 1704109"/>
              <a:gd name="connsiteY22" fmla="*/ 789709 h 2701636"/>
              <a:gd name="connsiteX23" fmla="*/ 228600 w 1704109"/>
              <a:gd name="connsiteY23" fmla="*/ 768927 h 2701636"/>
              <a:gd name="connsiteX24" fmla="*/ 145473 w 1704109"/>
              <a:gd name="connsiteY24" fmla="*/ 720436 h 2701636"/>
              <a:gd name="connsiteX25" fmla="*/ 96982 w 1704109"/>
              <a:gd name="connsiteY25" fmla="*/ 692727 h 2701636"/>
              <a:gd name="connsiteX26" fmla="*/ 0 w 1704109"/>
              <a:gd name="connsiteY26" fmla="*/ 609600 h 2701636"/>
              <a:gd name="connsiteX27" fmla="*/ 0 w 1704109"/>
              <a:gd name="connsiteY27" fmla="*/ 886691 h 2701636"/>
              <a:gd name="connsiteX28" fmla="*/ 193964 w 1704109"/>
              <a:gd name="connsiteY28" fmla="*/ 1011382 h 2701636"/>
              <a:gd name="connsiteX29" fmla="*/ 360218 w 1704109"/>
              <a:gd name="connsiteY29" fmla="*/ 1357745 h 2701636"/>
              <a:gd name="connsiteX30" fmla="*/ 554182 w 1704109"/>
              <a:gd name="connsiteY30" fmla="*/ 1482436 h 2701636"/>
              <a:gd name="connsiteX31" fmla="*/ 768927 w 1704109"/>
              <a:gd name="connsiteY31" fmla="*/ 1814945 h 2701636"/>
              <a:gd name="connsiteX32" fmla="*/ 782782 w 1704109"/>
              <a:gd name="connsiteY32" fmla="*/ 2098963 h 2701636"/>
              <a:gd name="connsiteX33" fmla="*/ 879764 w 1704109"/>
              <a:gd name="connsiteY33" fmla="*/ 2417618 h 2701636"/>
              <a:gd name="connsiteX34" fmla="*/ 983673 w 1704109"/>
              <a:gd name="connsiteY34" fmla="*/ 2459182 h 2701636"/>
              <a:gd name="connsiteX35" fmla="*/ 983673 w 1704109"/>
              <a:gd name="connsiteY35" fmla="*/ 2597727 h 2701636"/>
              <a:gd name="connsiteX36" fmla="*/ 1184564 w 1704109"/>
              <a:gd name="connsiteY36" fmla="*/ 2653145 h 2701636"/>
              <a:gd name="connsiteX37" fmla="*/ 1364673 w 1704109"/>
              <a:gd name="connsiteY37" fmla="*/ 2625436 h 2701636"/>
              <a:gd name="connsiteX38" fmla="*/ 1704109 w 1704109"/>
              <a:gd name="connsiteY38" fmla="*/ 2701636 h 2701636"/>
              <a:gd name="connsiteX39" fmla="*/ 1558636 w 1704109"/>
              <a:gd name="connsiteY39" fmla="*/ 2230582 h 2701636"/>
              <a:gd name="connsiteX40" fmla="*/ 1530927 w 1704109"/>
              <a:gd name="connsiteY40" fmla="*/ 2154382 h 2701636"/>
              <a:gd name="connsiteX41" fmla="*/ 1496291 w 1704109"/>
              <a:gd name="connsiteY41" fmla="*/ 2071254 h 2701636"/>
              <a:gd name="connsiteX42" fmla="*/ 1510145 w 1704109"/>
              <a:gd name="connsiteY42" fmla="*/ 1808018 h 2701636"/>
              <a:gd name="connsiteX43" fmla="*/ 1288473 w 1704109"/>
              <a:gd name="connsiteY43" fmla="*/ 1316182 h 2701636"/>
              <a:gd name="connsiteX44" fmla="*/ 1226127 w 1704109"/>
              <a:gd name="connsiteY44" fmla="*/ 1267691 h 2701636"/>
              <a:gd name="connsiteX45" fmla="*/ 983673 w 1704109"/>
              <a:gd name="connsiteY45" fmla="*/ 789709 h 2701636"/>
              <a:gd name="connsiteX46" fmla="*/ 983673 w 1704109"/>
              <a:gd name="connsiteY46" fmla="*/ 602672 h 2701636"/>
              <a:gd name="connsiteX47" fmla="*/ 983673 w 1704109"/>
              <a:gd name="connsiteY47" fmla="*/ 173182 h 2701636"/>
              <a:gd name="connsiteX48" fmla="*/ 1094509 w 1704109"/>
              <a:gd name="connsiteY48" fmla="*/ 0 h 2701636"/>
              <a:gd name="connsiteX0" fmla="*/ 1381543 w 1991143"/>
              <a:gd name="connsiteY0" fmla="*/ 0 h 2701636"/>
              <a:gd name="connsiteX1" fmla="*/ 1132161 w 1991143"/>
              <a:gd name="connsiteY1" fmla="*/ 48491 h 2701636"/>
              <a:gd name="connsiteX2" fmla="*/ 1083670 w 1991143"/>
              <a:gd name="connsiteY2" fmla="*/ 124691 h 2701636"/>
              <a:gd name="connsiteX3" fmla="*/ 1021325 w 1991143"/>
              <a:gd name="connsiteY3" fmla="*/ 124691 h 2701636"/>
              <a:gd name="connsiteX4" fmla="*/ 910489 w 1991143"/>
              <a:gd name="connsiteY4" fmla="*/ 69272 h 2701636"/>
              <a:gd name="connsiteX5" fmla="*/ 834289 w 1991143"/>
              <a:gd name="connsiteY5" fmla="*/ 96982 h 2701636"/>
              <a:gd name="connsiteX6" fmla="*/ 751161 w 1991143"/>
              <a:gd name="connsiteY6" fmla="*/ 193963 h 2701636"/>
              <a:gd name="connsiteX7" fmla="*/ 647252 w 1991143"/>
              <a:gd name="connsiteY7" fmla="*/ 193963 h 2701636"/>
              <a:gd name="connsiteX8" fmla="*/ 577979 w 1991143"/>
              <a:gd name="connsiteY8" fmla="*/ 235527 h 2701636"/>
              <a:gd name="connsiteX9" fmla="*/ 543343 w 1991143"/>
              <a:gd name="connsiteY9" fmla="*/ 311727 h 2701636"/>
              <a:gd name="connsiteX10" fmla="*/ 494852 w 1991143"/>
              <a:gd name="connsiteY10" fmla="*/ 311727 h 2701636"/>
              <a:gd name="connsiteX11" fmla="*/ 577979 w 1991143"/>
              <a:gd name="connsiteY11" fmla="*/ 457200 h 2701636"/>
              <a:gd name="connsiteX12" fmla="*/ 668034 w 1991143"/>
              <a:gd name="connsiteY12" fmla="*/ 450272 h 2701636"/>
              <a:gd name="connsiteX13" fmla="*/ 709598 w 1991143"/>
              <a:gd name="connsiteY13" fmla="*/ 484909 h 2701636"/>
              <a:gd name="connsiteX14" fmla="*/ 668034 w 1991143"/>
              <a:gd name="connsiteY14" fmla="*/ 588818 h 2701636"/>
              <a:gd name="connsiteX15" fmla="*/ 626470 w 1991143"/>
              <a:gd name="connsiteY15" fmla="*/ 568036 h 2701636"/>
              <a:gd name="connsiteX16" fmla="*/ 584907 w 1991143"/>
              <a:gd name="connsiteY16" fmla="*/ 512618 h 2701636"/>
              <a:gd name="connsiteX17" fmla="*/ 494852 w 1991143"/>
              <a:gd name="connsiteY17" fmla="*/ 519545 h 2701636"/>
              <a:gd name="connsiteX18" fmla="*/ 425579 w 1991143"/>
              <a:gd name="connsiteY18" fmla="*/ 588818 h 2701636"/>
              <a:gd name="connsiteX19" fmla="*/ 681889 w 1991143"/>
              <a:gd name="connsiteY19" fmla="*/ 768927 h 2701636"/>
              <a:gd name="connsiteX20" fmla="*/ 702670 w 1991143"/>
              <a:gd name="connsiteY20" fmla="*/ 865909 h 2701636"/>
              <a:gd name="connsiteX21" fmla="*/ 640325 w 1991143"/>
              <a:gd name="connsiteY21" fmla="*/ 845127 h 2701636"/>
              <a:gd name="connsiteX22" fmla="*/ 584907 w 1991143"/>
              <a:gd name="connsiteY22" fmla="*/ 789709 h 2701636"/>
              <a:gd name="connsiteX23" fmla="*/ 515634 w 1991143"/>
              <a:gd name="connsiteY23" fmla="*/ 768927 h 2701636"/>
              <a:gd name="connsiteX24" fmla="*/ 432507 w 1991143"/>
              <a:gd name="connsiteY24" fmla="*/ 720436 h 2701636"/>
              <a:gd name="connsiteX25" fmla="*/ 384016 w 1991143"/>
              <a:gd name="connsiteY25" fmla="*/ 692727 h 2701636"/>
              <a:gd name="connsiteX26" fmla="*/ 287034 w 1991143"/>
              <a:gd name="connsiteY26" fmla="*/ 609600 h 2701636"/>
              <a:gd name="connsiteX27" fmla="*/ 0 w 1991143"/>
              <a:gd name="connsiteY27" fmla="*/ 731141 h 2701636"/>
              <a:gd name="connsiteX28" fmla="*/ 480998 w 1991143"/>
              <a:gd name="connsiteY28" fmla="*/ 1011382 h 2701636"/>
              <a:gd name="connsiteX29" fmla="*/ 647252 w 1991143"/>
              <a:gd name="connsiteY29" fmla="*/ 1357745 h 2701636"/>
              <a:gd name="connsiteX30" fmla="*/ 841216 w 1991143"/>
              <a:gd name="connsiteY30" fmla="*/ 1482436 h 2701636"/>
              <a:gd name="connsiteX31" fmla="*/ 1055961 w 1991143"/>
              <a:gd name="connsiteY31" fmla="*/ 1814945 h 2701636"/>
              <a:gd name="connsiteX32" fmla="*/ 1069816 w 1991143"/>
              <a:gd name="connsiteY32" fmla="*/ 2098963 h 2701636"/>
              <a:gd name="connsiteX33" fmla="*/ 1166798 w 1991143"/>
              <a:gd name="connsiteY33" fmla="*/ 2417618 h 2701636"/>
              <a:gd name="connsiteX34" fmla="*/ 1270707 w 1991143"/>
              <a:gd name="connsiteY34" fmla="*/ 2459182 h 2701636"/>
              <a:gd name="connsiteX35" fmla="*/ 1270707 w 1991143"/>
              <a:gd name="connsiteY35" fmla="*/ 2597727 h 2701636"/>
              <a:gd name="connsiteX36" fmla="*/ 1471598 w 1991143"/>
              <a:gd name="connsiteY36" fmla="*/ 2653145 h 2701636"/>
              <a:gd name="connsiteX37" fmla="*/ 1651707 w 1991143"/>
              <a:gd name="connsiteY37" fmla="*/ 2625436 h 2701636"/>
              <a:gd name="connsiteX38" fmla="*/ 1991143 w 1991143"/>
              <a:gd name="connsiteY38" fmla="*/ 2701636 h 2701636"/>
              <a:gd name="connsiteX39" fmla="*/ 1845670 w 1991143"/>
              <a:gd name="connsiteY39" fmla="*/ 2230582 h 2701636"/>
              <a:gd name="connsiteX40" fmla="*/ 1817961 w 1991143"/>
              <a:gd name="connsiteY40" fmla="*/ 2154382 h 2701636"/>
              <a:gd name="connsiteX41" fmla="*/ 1783325 w 1991143"/>
              <a:gd name="connsiteY41" fmla="*/ 2071254 h 2701636"/>
              <a:gd name="connsiteX42" fmla="*/ 1797179 w 1991143"/>
              <a:gd name="connsiteY42" fmla="*/ 1808018 h 2701636"/>
              <a:gd name="connsiteX43" fmla="*/ 1575507 w 1991143"/>
              <a:gd name="connsiteY43" fmla="*/ 1316182 h 2701636"/>
              <a:gd name="connsiteX44" fmla="*/ 1513161 w 1991143"/>
              <a:gd name="connsiteY44" fmla="*/ 1267691 h 2701636"/>
              <a:gd name="connsiteX45" fmla="*/ 1270707 w 1991143"/>
              <a:gd name="connsiteY45" fmla="*/ 789709 h 2701636"/>
              <a:gd name="connsiteX46" fmla="*/ 1270707 w 1991143"/>
              <a:gd name="connsiteY46" fmla="*/ 602672 h 2701636"/>
              <a:gd name="connsiteX47" fmla="*/ 1270707 w 1991143"/>
              <a:gd name="connsiteY47" fmla="*/ 173182 h 2701636"/>
              <a:gd name="connsiteX48" fmla="*/ 1381543 w 1991143"/>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449685 w 1959830"/>
              <a:gd name="connsiteY28" fmla="*/ 1011382 h 2701636"/>
              <a:gd name="connsiteX29" fmla="*/ 615939 w 1959830"/>
              <a:gd name="connsiteY29" fmla="*/ 1357745 h 2701636"/>
              <a:gd name="connsiteX30" fmla="*/ 809903 w 1959830"/>
              <a:gd name="connsiteY30" fmla="*/ 1482436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15939 w 1959830"/>
              <a:gd name="connsiteY29" fmla="*/ 1357745 h 2701636"/>
              <a:gd name="connsiteX30" fmla="*/ 809903 w 1959830"/>
              <a:gd name="connsiteY30" fmla="*/ 1482436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15939 w 1959830"/>
              <a:gd name="connsiteY29" fmla="*/ 1357745 h 2701636"/>
              <a:gd name="connsiteX30" fmla="*/ 809903 w 1959830"/>
              <a:gd name="connsiteY30" fmla="*/ 1482436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39424 w 1959830"/>
              <a:gd name="connsiteY29" fmla="*/ 1334266 h 2701636"/>
              <a:gd name="connsiteX30" fmla="*/ 809903 w 1959830"/>
              <a:gd name="connsiteY30" fmla="*/ 1482436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57690 w 1959830"/>
              <a:gd name="connsiteY29" fmla="*/ 1322526 h 2701636"/>
              <a:gd name="connsiteX30" fmla="*/ 809903 w 1959830"/>
              <a:gd name="connsiteY30" fmla="*/ 1482436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720315 w 1959830"/>
              <a:gd name="connsiteY29" fmla="*/ 1301982 h 2701636"/>
              <a:gd name="connsiteX30" fmla="*/ 809903 w 1959830"/>
              <a:gd name="connsiteY30" fmla="*/ 1482436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09903 w 1959830"/>
              <a:gd name="connsiteY30" fmla="*/ 1482436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38503 w 1959830"/>
              <a:gd name="connsiteY32" fmla="*/ 2098963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67206 w 1959830"/>
              <a:gd name="connsiteY32" fmla="*/ 2142987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35485 w 1959830"/>
              <a:gd name="connsiteY33" fmla="*/ 2417618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58970 w 1959830"/>
              <a:gd name="connsiteY33" fmla="*/ 2391204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72017 w 1959830"/>
              <a:gd name="connsiteY33" fmla="*/ 2364789 h 2701636"/>
              <a:gd name="connsiteX34" fmla="*/ 1239394 w 1959830"/>
              <a:gd name="connsiteY34" fmla="*/ 245918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72017 w 1959830"/>
              <a:gd name="connsiteY33" fmla="*/ 2364789 h 2701636"/>
              <a:gd name="connsiteX34" fmla="*/ 1195035 w 1959830"/>
              <a:gd name="connsiteY34" fmla="*/ 2482662 h 2701636"/>
              <a:gd name="connsiteX35" fmla="*/ 1239394 w 1959830"/>
              <a:gd name="connsiteY35" fmla="*/ 259772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72017 w 1959830"/>
              <a:gd name="connsiteY33" fmla="*/ 2364789 h 2701636"/>
              <a:gd name="connsiteX34" fmla="*/ 1195035 w 1959830"/>
              <a:gd name="connsiteY34" fmla="*/ 2482662 h 2701636"/>
              <a:gd name="connsiteX35" fmla="*/ 1309848 w 1959830"/>
              <a:gd name="connsiteY35" fmla="*/ 2662296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72017 w 1959830"/>
              <a:gd name="connsiteY33" fmla="*/ 2364789 h 2701636"/>
              <a:gd name="connsiteX34" fmla="*/ 1195035 w 1959830"/>
              <a:gd name="connsiteY34" fmla="*/ 2482662 h 2701636"/>
              <a:gd name="connsiteX35" fmla="*/ 1309848 w 1959830"/>
              <a:gd name="connsiteY35" fmla="*/ 2662296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72017 w 1959830"/>
              <a:gd name="connsiteY33" fmla="*/ 2364789 h 2701636"/>
              <a:gd name="connsiteX34" fmla="*/ 1195035 w 1959830"/>
              <a:gd name="connsiteY34" fmla="*/ 2482662 h 2701636"/>
              <a:gd name="connsiteX35" fmla="*/ 1291583 w 1959830"/>
              <a:gd name="connsiteY35" fmla="*/ 266229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86648 w 1959830"/>
              <a:gd name="connsiteY40" fmla="*/ 215438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72017 w 1959830"/>
              <a:gd name="connsiteY33" fmla="*/ 2364789 h 2701636"/>
              <a:gd name="connsiteX34" fmla="*/ 1195035 w 1959830"/>
              <a:gd name="connsiteY34" fmla="*/ 2482662 h 2701636"/>
              <a:gd name="connsiteX35" fmla="*/ 1291583 w 1959830"/>
              <a:gd name="connsiteY35" fmla="*/ 266229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814357 w 1959830"/>
              <a:gd name="connsiteY39" fmla="*/ 2230582 h 2701636"/>
              <a:gd name="connsiteX40" fmla="*/ 1773601 w 1959830"/>
              <a:gd name="connsiteY40" fmla="*/ 216612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959830"/>
              <a:gd name="connsiteY0" fmla="*/ 0 h 2701636"/>
              <a:gd name="connsiteX1" fmla="*/ 1100848 w 1959830"/>
              <a:gd name="connsiteY1" fmla="*/ 48491 h 2701636"/>
              <a:gd name="connsiteX2" fmla="*/ 1052357 w 1959830"/>
              <a:gd name="connsiteY2" fmla="*/ 124691 h 2701636"/>
              <a:gd name="connsiteX3" fmla="*/ 990012 w 1959830"/>
              <a:gd name="connsiteY3" fmla="*/ 124691 h 2701636"/>
              <a:gd name="connsiteX4" fmla="*/ 879176 w 1959830"/>
              <a:gd name="connsiteY4" fmla="*/ 69272 h 2701636"/>
              <a:gd name="connsiteX5" fmla="*/ 802976 w 1959830"/>
              <a:gd name="connsiteY5" fmla="*/ 96982 h 2701636"/>
              <a:gd name="connsiteX6" fmla="*/ 719848 w 1959830"/>
              <a:gd name="connsiteY6" fmla="*/ 193963 h 2701636"/>
              <a:gd name="connsiteX7" fmla="*/ 615939 w 1959830"/>
              <a:gd name="connsiteY7" fmla="*/ 193963 h 2701636"/>
              <a:gd name="connsiteX8" fmla="*/ 546666 w 1959830"/>
              <a:gd name="connsiteY8" fmla="*/ 235527 h 2701636"/>
              <a:gd name="connsiteX9" fmla="*/ 512030 w 1959830"/>
              <a:gd name="connsiteY9" fmla="*/ 311727 h 2701636"/>
              <a:gd name="connsiteX10" fmla="*/ 463539 w 1959830"/>
              <a:gd name="connsiteY10" fmla="*/ 311727 h 2701636"/>
              <a:gd name="connsiteX11" fmla="*/ 546666 w 1959830"/>
              <a:gd name="connsiteY11" fmla="*/ 457200 h 2701636"/>
              <a:gd name="connsiteX12" fmla="*/ 636721 w 1959830"/>
              <a:gd name="connsiteY12" fmla="*/ 450272 h 2701636"/>
              <a:gd name="connsiteX13" fmla="*/ 678285 w 1959830"/>
              <a:gd name="connsiteY13" fmla="*/ 484909 h 2701636"/>
              <a:gd name="connsiteX14" fmla="*/ 636721 w 1959830"/>
              <a:gd name="connsiteY14" fmla="*/ 588818 h 2701636"/>
              <a:gd name="connsiteX15" fmla="*/ 595157 w 1959830"/>
              <a:gd name="connsiteY15" fmla="*/ 568036 h 2701636"/>
              <a:gd name="connsiteX16" fmla="*/ 553594 w 1959830"/>
              <a:gd name="connsiteY16" fmla="*/ 512618 h 2701636"/>
              <a:gd name="connsiteX17" fmla="*/ 463539 w 1959830"/>
              <a:gd name="connsiteY17" fmla="*/ 519545 h 2701636"/>
              <a:gd name="connsiteX18" fmla="*/ 394266 w 1959830"/>
              <a:gd name="connsiteY18" fmla="*/ 588818 h 2701636"/>
              <a:gd name="connsiteX19" fmla="*/ 650576 w 1959830"/>
              <a:gd name="connsiteY19" fmla="*/ 768927 h 2701636"/>
              <a:gd name="connsiteX20" fmla="*/ 671357 w 1959830"/>
              <a:gd name="connsiteY20" fmla="*/ 865909 h 2701636"/>
              <a:gd name="connsiteX21" fmla="*/ 609012 w 1959830"/>
              <a:gd name="connsiteY21" fmla="*/ 845127 h 2701636"/>
              <a:gd name="connsiteX22" fmla="*/ 553594 w 1959830"/>
              <a:gd name="connsiteY22" fmla="*/ 789709 h 2701636"/>
              <a:gd name="connsiteX23" fmla="*/ 484321 w 1959830"/>
              <a:gd name="connsiteY23" fmla="*/ 768927 h 2701636"/>
              <a:gd name="connsiteX24" fmla="*/ 401194 w 1959830"/>
              <a:gd name="connsiteY24" fmla="*/ 720436 h 2701636"/>
              <a:gd name="connsiteX25" fmla="*/ 352703 w 1959830"/>
              <a:gd name="connsiteY25" fmla="*/ 692727 h 2701636"/>
              <a:gd name="connsiteX26" fmla="*/ 255721 w 1959830"/>
              <a:gd name="connsiteY26" fmla="*/ 609600 h 2701636"/>
              <a:gd name="connsiteX27" fmla="*/ 0 w 1959830"/>
              <a:gd name="connsiteY27" fmla="*/ 725271 h 2701636"/>
              <a:gd name="connsiteX28" fmla="*/ 303558 w 1959830"/>
              <a:gd name="connsiteY28" fmla="*/ 803004 h 2701636"/>
              <a:gd name="connsiteX29" fmla="*/ 642033 w 1959830"/>
              <a:gd name="connsiteY29" fmla="*/ 1325461 h 2701636"/>
              <a:gd name="connsiteX30" fmla="*/ 825559 w 1959830"/>
              <a:gd name="connsiteY30" fmla="*/ 1456022 h 2701636"/>
              <a:gd name="connsiteX31" fmla="*/ 1024648 w 1959830"/>
              <a:gd name="connsiteY31" fmla="*/ 1814945 h 2701636"/>
              <a:gd name="connsiteX32" fmla="*/ 1080253 w 1959830"/>
              <a:gd name="connsiteY32" fmla="*/ 2134182 h 2701636"/>
              <a:gd name="connsiteX33" fmla="*/ 1172017 w 1959830"/>
              <a:gd name="connsiteY33" fmla="*/ 2364789 h 2701636"/>
              <a:gd name="connsiteX34" fmla="*/ 1195035 w 1959830"/>
              <a:gd name="connsiteY34" fmla="*/ 2482662 h 2701636"/>
              <a:gd name="connsiteX35" fmla="*/ 1291583 w 1959830"/>
              <a:gd name="connsiteY35" fmla="*/ 2662297 h 2701636"/>
              <a:gd name="connsiteX36" fmla="*/ 1440285 w 1959830"/>
              <a:gd name="connsiteY36" fmla="*/ 2653145 h 2701636"/>
              <a:gd name="connsiteX37" fmla="*/ 1620394 w 1959830"/>
              <a:gd name="connsiteY37" fmla="*/ 2625436 h 2701636"/>
              <a:gd name="connsiteX38" fmla="*/ 1959830 w 1959830"/>
              <a:gd name="connsiteY38" fmla="*/ 2701636 h 2701636"/>
              <a:gd name="connsiteX39" fmla="*/ 1772607 w 1959830"/>
              <a:gd name="connsiteY39" fmla="*/ 2301020 h 2701636"/>
              <a:gd name="connsiteX40" fmla="*/ 1773601 w 1959830"/>
              <a:gd name="connsiteY40" fmla="*/ 2166122 h 2701636"/>
              <a:gd name="connsiteX41" fmla="*/ 1752012 w 1959830"/>
              <a:gd name="connsiteY41" fmla="*/ 2071254 h 2701636"/>
              <a:gd name="connsiteX42" fmla="*/ 1765866 w 1959830"/>
              <a:gd name="connsiteY42" fmla="*/ 1808018 h 2701636"/>
              <a:gd name="connsiteX43" fmla="*/ 1544194 w 1959830"/>
              <a:gd name="connsiteY43" fmla="*/ 1316182 h 2701636"/>
              <a:gd name="connsiteX44" fmla="*/ 1481848 w 1959830"/>
              <a:gd name="connsiteY44" fmla="*/ 1267691 h 2701636"/>
              <a:gd name="connsiteX45" fmla="*/ 1239394 w 1959830"/>
              <a:gd name="connsiteY45" fmla="*/ 789709 h 2701636"/>
              <a:gd name="connsiteX46" fmla="*/ 1239394 w 1959830"/>
              <a:gd name="connsiteY46" fmla="*/ 602672 h 2701636"/>
              <a:gd name="connsiteX47" fmla="*/ 1239394 w 1959830"/>
              <a:gd name="connsiteY47" fmla="*/ 173182 h 2701636"/>
              <a:gd name="connsiteX48" fmla="*/ 1350230 w 1959830"/>
              <a:gd name="connsiteY48" fmla="*/ 0 h 2701636"/>
              <a:gd name="connsiteX0" fmla="*/ 1350230 w 1899814"/>
              <a:gd name="connsiteY0" fmla="*/ 0 h 2686961"/>
              <a:gd name="connsiteX1" fmla="*/ 1100848 w 1899814"/>
              <a:gd name="connsiteY1" fmla="*/ 48491 h 2686961"/>
              <a:gd name="connsiteX2" fmla="*/ 1052357 w 1899814"/>
              <a:gd name="connsiteY2" fmla="*/ 124691 h 2686961"/>
              <a:gd name="connsiteX3" fmla="*/ 990012 w 1899814"/>
              <a:gd name="connsiteY3" fmla="*/ 124691 h 2686961"/>
              <a:gd name="connsiteX4" fmla="*/ 879176 w 1899814"/>
              <a:gd name="connsiteY4" fmla="*/ 69272 h 2686961"/>
              <a:gd name="connsiteX5" fmla="*/ 802976 w 1899814"/>
              <a:gd name="connsiteY5" fmla="*/ 96982 h 2686961"/>
              <a:gd name="connsiteX6" fmla="*/ 719848 w 1899814"/>
              <a:gd name="connsiteY6" fmla="*/ 193963 h 2686961"/>
              <a:gd name="connsiteX7" fmla="*/ 615939 w 1899814"/>
              <a:gd name="connsiteY7" fmla="*/ 193963 h 2686961"/>
              <a:gd name="connsiteX8" fmla="*/ 546666 w 1899814"/>
              <a:gd name="connsiteY8" fmla="*/ 235527 h 2686961"/>
              <a:gd name="connsiteX9" fmla="*/ 512030 w 1899814"/>
              <a:gd name="connsiteY9" fmla="*/ 311727 h 2686961"/>
              <a:gd name="connsiteX10" fmla="*/ 463539 w 1899814"/>
              <a:gd name="connsiteY10" fmla="*/ 311727 h 2686961"/>
              <a:gd name="connsiteX11" fmla="*/ 546666 w 1899814"/>
              <a:gd name="connsiteY11" fmla="*/ 457200 h 2686961"/>
              <a:gd name="connsiteX12" fmla="*/ 636721 w 1899814"/>
              <a:gd name="connsiteY12" fmla="*/ 450272 h 2686961"/>
              <a:gd name="connsiteX13" fmla="*/ 678285 w 1899814"/>
              <a:gd name="connsiteY13" fmla="*/ 484909 h 2686961"/>
              <a:gd name="connsiteX14" fmla="*/ 636721 w 1899814"/>
              <a:gd name="connsiteY14" fmla="*/ 588818 h 2686961"/>
              <a:gd name="connsiteX15" fmla="*/ 595157 w 1899814"/>
              <a:gd name="connsiteY15" fmla="*/ 568036 h 2686961"/>
              <a:gd name="connsiteX16" fmla="*/ 553594 w 1899814"/>
              <a:gd name="connsiteY16" fmla="*/ 512618 h 2686961"/>
              <a:gd name="connsiteX17" fmla="*/ 463539 w 1899814"/>
              <a:gd name="connsiteY17" fmla="*/ 519545 h 2686961"/>
              <a:gd name="connsiteX18" fmla="*/ 394266 w 1899814"/>
              <a:gd name="connsiteY18" fmla="*/ 588818 h 2686961"/>
              <a:gd name="connsiteX19" fmla="*/ 650576 w 1899814"/>
              <a:gd name="connsiteY19" fmla="*/ 768927 h 2686961"/>
              <a:gd name="connsiteX20" fmla="*/ 671357 w 1899814"/>
              <a:gd name="connsiteY20" fmla="*/ 865909 h 2686961"/>
              <a:gd name="connsiteX21" fmla="*/ 609012 w 1899814"/>
              <a:gd name="connsiteY21" fmla="*/ 845127 h 2686961"/>
              <a:gd name="connsiteX22" fmla="*/ 553594 w 1899814"/>
              <a:gd name="connsiteY22" fmla="*/ 789709 h 2686961"/>
              <a:gd name="connsiteX23" fmla="*/ 484321 w 1899814"/>
              <a:gd name="connsiteY23" fmla="*/ 768927 h 2686961"/>
              <a:gd name="connsiteX24" fmla="*/ 401194 w 1899814"/>
              <a:gd name="connsiteY24" fmla="*/ 720436 h 2686961"/>
              <a:gd name="connsiteX25" fmla="*/ 352703 w 1899814"/>
              <a:gd name="connsiteY25" fmla="*/ 692727 h 2686961"/>
              <a:gd name="connsiteX26" fmla="*/ 255721 w 1899814"/>
              <a:gd name="connsiteY26" fmla="*/ 609600 h 2686961"/>
              <a:gd name="connsiteX27" fmla="*/ 0 w 1899814"/>
              <a:gd name="connsiteY27" fmla="*/ 725271 h 2686961"/>
              <a:gd name="connsiteX28" fmla="*/ 303558 w 1899814"/>
              <a:gd name="connsiteY28" fmla="*/ 803004 h 2686961"/>
              <a:gd name="connsiteX29" fmla="*/ 642033 w 1899814"/>
              <a:gd name="connsiteY29" fmla="*/ 1325461 h 2686961"/>
              <a:gd name="connsiteX30" fmla="*/ 825559 w 1899814"/>
              <a:gd name="connsiteY30" fmla="*/ 1456022 h 2686961"/>
              <a:gd name="connsiteX31" fmla="*/ 1024648 w 1899814"/>
              <a:gd name="connsiteY31" fmla="*/ 1814945 h 2686961"/>
              <a:gd name="connsiteX32" fmla="*/ 1080253 w 1899814"/>
              <a:gd name="connsiteY32" fmla="*/ 2134182 h 2686961"/>
              <a:gd name="connsiteX33" fmla="*/ 1172017 w 1899814"/>
              <a:gd name="connsiteY33" fmla="*/ 2364789 h 2686961"/>
              <a:gd name="connsiteX34" fmla="*/ 1195035 w 1899814"/>
              <a:gd name="connsiteY34" fmla="*/ 2482662 h 2686961"/>
              <a:gd name="connsiteX35" fmla="*/ 1291583 w 1899814"/>
              <a:gd name="connsiteY35" fmla="*/ 2662297 h 2686961"/>
              <a:gd name="connsiteX36" fmla="*/ 1440285 w 1899814"/>
              <a:gd name="connsiteY36" fmla="*/ 2653145 h 2686961"/>
              <a:gd name="connsiteX37" fmla="*/ 1620394 w 1899814"/>
              <a:gd name="connsiteY37" fmla="*/ 2625436 h 2686961"/>
              <a:gd name="connsiteX38" fmla="*/ 1899814 w 1899814"/>
              <a:gd name="connsiteY38" fmla="*/ 2686961 h 2686961"/>
              <a:gd name="connsiteX39" fmla="*/ 1772607 w 1899814"/>
              <a:gd name="connsiteY39" fmla="*/ 2301020 h 2686961"/>
              <a:gd name="connsiteX40" fmla="*/ 1773601 w 1899814"/>
              <a:gd name="connsiteY40" fmla="*/ 2166122 h 2686961"/>
              <a:gd name="connsiteX41" fmla="*/ 1752012 w 1899814"/>
              <a:gd name="connsiteY41" fmla="*/ 2071254 h 2686961"/>
              <a:gd name="connsiteX42" fmla="*/ 1765866 w 1899814"/>
              <a:gd name="connsiteY42" fmla="*/ 1808018 h 2686961"/>
              <a:gd name="connsiteX43" fmla="*/ 1544194 w 1899814"/>
              <a:gd name="connsiteY43" fmla="*/ 1316182 h 2686961"/>
              <a:gd name="connsiteX44" fmla="*/ 1481848 w 1899814"/>
              <a:gd name="connsiteY44" fmla="*/ 1267691 h 2686961"/>
              <a:gd name="connsiteX45" fmla="*/ 1239394 w 1899814"/>
              <a:gd name="connsiteY45" fmla="*/ 789709 h 2686961"/>
              <a:gd name="connsiteX46" fmla="*/ 1239394 w 1899814"/>
              <a:gd name="connsiteY46" fmla="*/ 602672 h 2686961"/>
              <a:gd name="connsiteX47" fmla="*/ 1239394 w 1899814"/>
              <a:gd name="connsiteY47" fmla="*/ 173182 h 2686961"/>
              <a:gd name="connsiteX48" fmla="*/ 1350230 w 1899814"/>
              <a:gd name="connsiteY48" fmla="*/ 0 h 2686961"/>
              <a:gd name="connsiteX0" fmla="*/ 1350230 w 1899814"/>
              <a:gd name="connsiteY0" fmla="*/ 0 h 2690273"/>
              <a:gd name="connsiteX1" fmla="*/ 1100848 w 1899814"/>
              <a:gd name="connsiteY1" fmla="*/ 48491 h 2690273"/>
              <a:gd name="connsiteX2" fmla="*/ 1052357 w 1899814"/>
              <a:gd name="connsiteY2" fmla="*/ 124691 h 2690273"/>
              <a:gd name="connsiteX3" fmla="*/ 990012 w 1899814"/>
              <a:gd name="connsiteY3" fmla="*/ 124691 h 2690273"/>
              <a:gd name="connsiteX4" fmla="*/ 879176 w 1899814"/>
              <a:gd name="connsiteY4" fmla="*/ 69272 h 2690273"/>
              <a:gd name="connsiteX5" fmla="*/ 802976 w 1899814"/>
              <a:gd name="connsiteY5" fmla="*/ 96982 h 2690273"/>
              <a:gd name="connsiteX6" fmla="*/ 719848 w 1899814"/>
              <a:gd name="connsiteY6" fmla="*/ 193963 h 2690273"/>
              <a:gd name="connsiteX7" fmla="*/ 615939 w 1899814"/>
              <a:gd name="connsiteY7" fmla="*/ 193963 h 2690273"/>
              <a:gd name="connsiteX8" fmla="*/ 546666 w 1899814"/>
              <a:gd name="connsiteY8" fmla="*/ 235527 h 2690273"/>
              <a:gd name="connsiteX9" fmla="*/ 512030 w 1899814"/>
              <a:gd name="connsiteY9" fmla="*/ 311727 h 2690273"/>
              <a:gd name="connsiteX10" fmla="*/ 463539 w 1899814"/>
              <a:gd name="connsiteY10" fmla="*/ 311727 h 2690273"/>
              <a:gd name="connsiteX11" fmla="*/ 546666 w 1899814"/>
              <a:gd name="connsiteY11" fmla="*/ 457200 h 2690273"/>
              <a:gd name="connsiteX12" fmla="*/ 636721 w 1899814"/>
              <a:gd name="connsiteY12" fmla="*/ 450272 h 2690273"/>
              <a:gd name="connsiteX13" fmla="*/ 678285 w 1899814"/>
              <a:gd name="connsiteY13" fmla="*/ 484909 h 2690273"/>
              <a:gd name="connsiteX14" fmla="*/ 636721 w 1899814"/>
              <a:gd name="connsiteY14" fmla="*/ 588818 h 2690273"/>
              <a:gd name="connsiteX15" fmla="*/ 595157 w 1899814"/>
              <a:gd name="connsiteY15" fmla="*/ 568036 h 2690273"/>
              <a:gd name="connsiteX16" fmla="*/ 553594 w 1899814"/>
              <a:gd name="connsiteY16" fmla="*/ 512618 h 2690273"/>
              <a:gd name="connsiteX17" fmla="*/ 463539 w 1899814"/>
              <a:gd name="connsiteY17" fmla="*/ 519545 h 2690273"/>
              <a:gd name="connsiteX18" fmla="*/ 394266 w 1899814"/>
              <a:gd name="connsiteY18" fmla="*/ 588818 h 2690273"/>
              <a:gd name="connsiteX19" fmla="*/ 650576 w 1899814"/>
              <a:gd name="connsiteY19" fmla="*/ 768927 h 2690273"/>
              <a:gd name="connsiteX20" fmla="*/ 671357 w 1899814"/>
              <a:gd name="connsiteY20" fmla="*/ 865909 h 2690273"/>
              <a:gd name="connsiteX21" fmla="*/ 609012 w 1899814"/>
              <a:gd name="connsiteY21" fmla="*/ 845127 h 2690273"/>
              <a:gd name="connsiteX22" fmla="*/ 553594 w 1899814"/>
              <a:gd name="connsiteY22" fmla="*/ 789709 h 2690273"/>
              <a:gd name="connsiteX23" fmla="*/ 484321 w 1899814"/>
              <a:gd name="connsiteY23" fmla="*/ 768927 h 2690273"/>
              <a:gd name="connsiteX24" fmla="*/ 401194 w 1899814"/>
              <a:gd name="connsiteY24" fmla="*/ 720436 h 2690273"/>
              <a:gd name="connsiteX25" fmla="*/ 352703 w 1899814"/>
              <a:gd name="connsiteY25" fmla="*/ 692727 h 2690273"/>
              <a:gd name="connsiteX26" fmla="*/ 255721 w 1899814"/>
              <a:gd name="connsiteY26" fmla="*/ 609600 h 2690273"/>
              <a:gd name="connsiteX27" fmla="*/ 0 w 1899814"/>
              <a:gd name="connsiteY27" fmla="*/ 725271 h 2690273"/>
              <a:gd name="connsiteX28" fmla="*/ 303558 w 1899814"/>
              <a:gd name="connsiteY28" fmla="*/ 803004 h 2690273"/>
              <a:gd name="connsiteX29" fmla="*/ 642033 w 1899814"/>
              <a:gd name="connsiteY29" fmla="*/ 1325461 h 2690273"/>
              <a:gd name="connsiteX30" fmla="*/ 825559 w 1899814"/>
              <a:gd name="connsiteY30" fmla="*/ 1456022 h 2690273"/>
              <a:gd name="connsiteX31" fmla="*/ 1024648 w 1899814"/>
              <a:gd name="connsiteY31" fmla="*/ 1814945 h 2690273"/>
              <a:gd name="connsiteX32" fmla="*/ 1080253 w 1899814"/>
              <a:gd name="connsiteY32" fmla="*/ 2134182 h 2690273"/>
              <a:gd name="connsiteX33" fmla="*/ 1172017 w 1899814"/>
              <a:gd name="connsiteY33" fmla="*/ 2364789 h 2690273"/>
              <a:gd name="connsiteX34" fmla="*/ 1195035 w 1899814"/>
              <a:gd name="connsiteY34" fmla="*/ 2482662 h 2690273"/>
              <a:gd name="connsiteX35" fmla="*/ 1291583 w 1899814"/>
              <a:gd name="connsiteY35" fmla="*/ 2662297 h 2690273"/>
              <a:gd name="connsiteX36" fmla="*/ 1404406 w 1899814"/>
              <a:gd name="connsiteY36" fmla="*/ 2689831 h 2690273"/>
              <a:gd name="connsiteX37" fmla="*/ 1620394 w 1899814"/>
              <a:gd name="connsiteY37" fmla="*/ 2625436 h 2690273"/>
              <a:gd name="connsiteX38" fmla="*/ 1899814 w 1899814"/>
              <a:gd name="connsiteY38" fmla="*/ 2686961 h 2690273"/>
              <a:gd name="connsiteX39" fmla="*/ 1772607 w 1899814"/>
              <a:gd name="connsiteY39" fmla="*/ 2301020 h 2690273"/>
              <a:gd name="connsiteX40" fmla="*/ 1773601 w 1899814"/>
              <a:gd name="connsiteY40" fmla="*/ 2166122 h 2690273"/>
              <a:gd name="connsiteX41" fmla="*/ 1752012 w 1899814"/>
              <a:gd name="connsiteY41" fmla="*/ 2071254 h 2690273"/>
              <a:gd name="connsiteX42" fmla="*/ 1765866 w 1899814"/>
              <a:gd name="connsiteY42" fmla="*/ 1808018 h 2690273"/>
              <a:gd name="connsiteX43" fmla="*/ 1544194 w 1899814"/>
              <a:gd name="connsiteY43" fmla="*/ 1316182 h 2690273"/>
              <a:gd name="connsiteX44" fmla="*/ 1481848 w 1899814"/>
              <a:gd name="connsiteY44" fmla="*/ 1267691 h 2690273"/>
              <a:gd name="connsiteX45" fmla="*/ 1239394 w 1899814"/>
              <a:gd name="connsiteY45" fmla="*/ 789709 h 2690273"/>
              <a:gd name="connsiteX46" fmla="*/ 1239394 w 1899814"/>
              <a:gd name="connsiteY46" fmla="*/ 602672 h 2690273"/>
              <a:gd name="connsiteX47" fmla="*/ 1239394 w 1899814"/>
              <a:gd name="connsiteY47" fmla="*/ 173182 h 2690273"/>
              <a:gd name="connsiteX48" fmla="*/ 1350230 w 1899814"/>
              <a:gd name="connsiteY48" fmla="*/ 0 h 2690273"/>
              <a:gd name="connsiteX0" fmla="*/ 1350230 w 1899814"/>
              <a:gd name="connsiteY0" fmla="*/ 0 h 2690273"/>
              <a:gd name="connsiteX1" fmla="*/ 1100848 w 1899814"/>
              <a:gd name="connsiteY1" fmla="*/ 48491 h 2690273"/>
              <a:gd name="connsiteX2" fmla="*/ 1052357 w 1899814"/>
              <a:gd name="connsiteY2" fmla="*/ 124691 h 2690273"/>
              <a:gd name="connsiteX3" fmla="*/ 990012 w 1899814"/>
              <a:gd name="connsiteY3" fmla="*/ 124691 h 2690273"/>
              <a:gd name="connsiteX4" fmla="*/ 879176 w 1899814"/>
              <a:gd name="connsiteY4" fmla="*/ 69272 h 2690273"/>
              <a:gd name="connsiteX5" fmla="*/ 802976 w 1899814"/>
              <a:gd name="connsiteY5" fmla="*/ 96982 h 2690273"/>
              <a:gd name="connsiteX6" fmla="*/ 719848 w 1899814"/>
              <a:gd name="connsiteY6" fmla="*/ 193963 h 2690273"/>
              <a:gd name="connsiteX7" fmla="*/ 615939 w 1899814"/>
              <a:gd name="connsiteY7" fmla="*/ 193963 h 2690273"/>
              <a:gd name="connsiteX8" fmla="*/ 546666 w 1899814"/>
              <a:gd name="connsiteY8" fmla="*/ 235527 h 2690273"/>
              <a:gd name="connsiteX9" fmla="*/ 512030 w 1899814"/>
              <a:gd name="connsiteY9" fmla="*/ 311727 h 2690273"/>
              <a:gd name="connsiteX10" fmla="*/ 463539 w 1899814"/>
              <a:gd name="connsiteY10" fmla="*/ 311727 h 2690273"/>
              <a:gd name="connsiteX11" fmla="*/ 546666 w 1899814"/>
              <a:gd name="connsiteY11" fmla="*/ 457200 h 2690273"/>
              <a:gd name="connsiteX12" fmla="*/ 636721 w 1899814"/>
              <a:gd name="connsiteY12" fmla="*/ 450272 h 2690273"/>
              <a:gd name="connsiteX13" fmla="*/ 678285 w 1899814"/>
              <a:gd name="connsiteY13" fmla="*/ 484909 h 2690273"/>
              <a:gd name="connsiteX14" fmla="*/ 636721 w 1899814"/>
              <a:gd name="connsiteY14" fmla="*/ 588818 h 2690273"/>
              <a:gd name="connsiteX15" fmla="*/ 595157 w 1899814"/>
              <a:gd name="connsiteY15" fmla="*/ 568036 h 2690273"/>
              <a:gd name="connsiteX16" fmla="*/ 553594 w 1899814"/>
              <a:gd name="connsiteY16" fmla="*/ 512618 h 2690273"/>
              <a:gd name="connsiteX17" fmla="*/ 463539 w 1899814"/>
              <a:gd name="connsiteY17" fmla="*/ 519545 h 2690273"/>
              <a:gd name="connsiteX18" fmla="*/ 394266 w 1899814"/>
              <a:gd name="connsiteY18" fmla="*/ 588818 h 2690273"/>
              <a:gd name="connsiteX19" fmla="*/ 650576 w 1899814"/>
              <a:gd name="connsiteY19" fmla="*/ 768927 h 2690273"/>
              <a:gd name="connsiteX20" fmla="*/ 671357 w 1899814"/>
              <a:gd name="connsiteY20" fmla="*/ 865909 h 2690273"/>
              <a:gd name="connsiteX21" fmla="*/ 609012 w 1899814"/>
              <a:gd name="connsiteY21" fmla="*/ 845127 h 2690273"/>
              <a:gd name="connsiteX22" fmla="*/ 553594 w 1899814"/>
              <a:gd name="connsiteY22" fmla="*/ 789709 h 2690273"/>
              <a:gd name="connsiteX23" fmla="*/ 484321 w 1899814"/>
              <a:gd name="connsiteY23" fmla="*/ 768927 h 2690273"/>
              <a:gd name="connsiteX24" fmla="*/ 401194 w 1899814"/>
              <a:gd name="connsiteY24" fmla="*/ 720436 h 2690273"/>
              <a:gd name="connsiteX25" fmla="*/ 352703 w 1899814"/>
              <a:gd name="connsiteY25" fmla="*/ 692727 h 2690273"/>
              <a:gd name="connsiteX26" fmla="*/ 255721 w 1899814"/>
              <a:gd name="connsiteY26" fmla="*/ 609600 h 2690273"/>
              <a:gd name="connsiteX27" fmla="*/ 0 w 1899814"/>
              <a:gd name="connsiteY27" fmla="*/ 725271 h 2690273"/>
              <a:gd name="connsiteX28" fmla="*/ 303558 w 1899814"/>
              <a:gd name="connsiteY28" fmla="*/ 803004 h 2690273"/>
              <a:gd name="connsiteX29" fmla="*/ 642033 w 1899814"/>
              <a:gd name="connsiteY29" fmla="*/ 1325461 h 2690273"/>
              <a:gd name="connsiteX30" fmla="*/ 825559 w 1899814"/>
              <a:gd name="connsiteY30" fmla="*/ 1456022 h 2690273"/>
              <a:gd name="connsiteX31" fmla="*/ 1024648 w 1899814"/>
              <a:gd name="connsiteY31" fmla="*/ 1814945 h 2690273"/>
              <a:gd name="connsiteX32" fmla="*/ 1080253 w 1899814"/>
              <a:gd name="connsiteY32" fmla="*/ 2134182 h 2690273"/>
              <a:gd name="connsiteX33" fmla="*/ 1172017 w 1899814"/>
              <a:gd name="connsiteY33" fmla="*/ 2364789 h 2690273"/>
              <a:gd name="connsiteX34" fmla="*/ 1195035 w 1899814"/>
              <a:gd name="connsiteY34" fmla="*/ 2482662 h 2690273"/>
              <a:gd name="connsiteX35" fmla="*/ 1291583 w 1899814"/>
              <a:gd name="connsiteY35" fmla="*/ 2662297 h 2690273"/>
              <a:gd name="connsiteX36" fmla="*/ 1404406 w 1899814"/>
              <a:gd name="connsiteY36" fmla="*/ 2689831 h 2690273"/>
              <a:gd name="connsiteX37" fmla="*/ 1620394 w 1899814"/>
              <a:gd name="connsiteY37" fmla="*/ 2625436 h 2690273"/>
              <a:gd name="connsiteX38" fmla="*/ 1899814 w 1899814"/>
              <a:gd name="connsiteY38" fmla="*/ 2686961 h 2690273"/>
              <a:gd name="connsiteX39" fmla="*/ 1772607 w 1899814"/>
              <a:gd name="connsiteY39" fmla="*/ 2301020 h 2690273"/>
              <a:gd name="connsiteX40" fmla="*/ 1773601 w 1899814"/>
              <a:gd name="connsiteY40" fmla="*/ 2166122 h 2690273"/>
              <a:gd name="connsiteX41" fmla="*/ 1752012 w 1899814"/>
              <a:gd name="connsiteY41" fmla="*/ 2071254 h 2690273"/>
              <a:gd name="connsiteX42" fmla="*/ 1765866 w 1899814"/>
              <a:gd name="connsiteY42" fmla="*/ 1808018 h 2690273"/>
              <a:gd name="connsiteX43" fmla="*/ 1544194 w 1899814"/>
              <a:gd name="connsiteY43" fmla="*/ 1316182 h 2690273"/>
              <a:gd name="connsiteX44" fmla="*/ 1481848 w 1899814"/>
              <a:gd name="connsiteY44" fmla="*/ 1267691 h 2690273"/>
              <a:gd name="connsiteX45" fmla="*/ 1239394 w 1899814"/>
              <a:gd name="connsiteY45" fmla="*/ 789709 h 2690273"/>
              <a:gd name="connsiteX46" fmla="*/ 1239394 w 1899814"/>
              <a:gd name="connsiteY46" fmla="*/ 602672 h 2690273"/>
              <a:gd name="connsiteX47" fmla="*/ 1239394 w 1899814"/>
              <a:gd name="connsiteY47" fmla="*/ 173182 h 2690273"/>
              <a:gd name="connsiteX48" fmla="*/ 1350230 w 1899814"/>
              <a:gd name="connsiteY48" fmla="*/ 0 h 2690273"/>
              <a:gd name="connsiteX0" fmla="*/ 1350230 w 1899814"/>
              <a:gd name="connsiteY0" fmla="*/ 0 h 2690273"/>
              <a:gd name="connsiteX1" fmla="*/ 1100848 w 1899814"/>
              <a:gd name="connsiteY1" fmla="*/ 48491 h 2690273"/>
              <a:gd name="connsiteX2" fmla="*/ 1052357 w 1899814"/>
              <a:gd name="connsiteY2" fmla="*/ 124691 h 2690273"/>
              <a:gd name="connsiteX3" fmla="*/ 990012 w 1899814"/>
              <a:gd name="connsiteY3" fmla="*/ 124691 h 2690273"/>
              <a:gd name="connsiteX4" fmla="*/ 879176 w 1899814"/>
              <a:gd name="connsiteY4" fmla="*/ 69272 h 2690273"/>
              <a:gd name="connsiteX5" fmla="*/ 802976 w 1899814"/>
              <a:gd name="connsiteY5" fmla="*/ 96982 h 2690273"/>
              <a:gd name="connsiteX6" fmla="*/ 719848 w 1899814"/>
              <a:gd name="connsiteY6" fmla="*/ 193963 h 2690273"/>
              <a:gd name="connsiteX7" fmla="*/ 615939 w 1899814"/>
              <a:gd name="connsiteY7" fmla="*/ 193963 h 2690273"/>
              <a:gd name="connsiteX8" fmla="*/ 546666 w 1899814"/>
              <a:gd name="connsiteY8" fmla="*/ 235527 h 2690273"/>
              <a:gd name="connsiteX9" fmla="*/ 512030 w 1899814"/>
              <a:gd name="connsiteY9" fmla="*/ 311727 h 2690273"/>
              <a:gd name="connsiteX10" fmla="*/ 463539 w 1899814"/>
              <a:gd name="connsiteY10" fmla="*/ 311727 h 2690273"/>
              <a:gd name="connsiteX11" fmla="*/ 546666 w 1899814"/>
              <a:gd name="connsiteY11" fmla="*/ 457200 h 2690273"/>
              <a:gd name="connsiteX12" fmla="*/ 636721 w 1899814"/>
              <a:gd name="connsiteY12" fmla="*/ 450272 h 2690273"/>
              <a:gd name="connsiteX13" fmla="*/ 678285 w 1899814"/>
              <a:gd name="connsiteY13" fmla="*/ 484909 h 2690273"/>
              <a:gd name="connsiteX14" fmla="*/ 636721 w 1899814"/>
              <a:gd name="connsiteY14" fmla="*/ 588818 h 2690273"/>
              <a:gd name="connsiteX15" fmla="*/ 595157 w 1899814"/>
              <a:gd name="connsiteY15" fmla="*/ 568036 h 2690273"/>
              <a:gd name="connsiteX16" fmla="*/ 553594 w 1899814"/>
              <a:gd name="connsiteY16" fmla="*/ 512618 h 2690273"/>
              <a:gd name="connsiteX17" fmla="*/ 463539 w 1899814"/>
              <a:gd name="connsiteY17" fmla="*/ 519545 h 2690273"/>
              <a:gd name="connsiteX18" fmla="*/ 394266 w 1899814"/>
              <a:gd name="connsiteY18" fmla="*/ 588818 h 2690273"/>
              <a:gd name="connsiteX19" fmla="*/ 650576 w 1899814"/>
              <a:gd name="connsiteY19" fmla="*/ 768927 h 2690273"/>
              <a:gd name="connsiteX20" fmla="*/ 671357 w 1899814"/>
              <a:gd name="connsiteY20" fmla="*/ 865909 h 2690273"/>
              <a:gd name="connsiteX21" fmla="*/ 609012 w 1899814"/>
              <a:gd name="connsiteY21" fmla="*/ 845127 h 2690273"/>
              <a:gd name="connsiteX22" fmla="*/ 553594 w 1899814"/>
              <a:gd name="connsiteY22" fmla="*/ 789709 h 2690273"/>
              <a:gd name="connsiteX23" fmla="*/ 484321 w 1899814"/>
              <a:gd name="connsiteY23" fmla="*/ 768927 h 2690273"/>
              <a:gd name="connsiteX24" fmla="*/ 401194 w 1899814"/>
              <a:gd name="connsiteY24" fmla="*/ 720436 h 2690273"/>
              <a:gd name="connsiteX25" fmla="*/ 352703 w 1899814"/>
              <a:gd name="connsiteY25" fmla="*/ 692727 h 2690273"/>
              <a:gd name="connsiteX26" fmla="*/ 255721 w 1899814"/>
              <a:gd name="connsiteY26" fmla="*/ 609600 h 2690273"/>
              <a:gd name="connsiteX27" fmla="*/ 0 w 1899814"/>
              <a:gd name="connsiteY27" fmla="*/ 725271 h 2690273"/>
              <a:gd name="connsiteX28" fmla="*/ 303558 w 1899814"/>
              <a:gd name="connsiteY28" fmla="*/ 803004 h 2690273"/>
              <a:gd name="connsiteX29" fmla="*/ 642033 w 1899814"/>
              <a:gd name="connsiteY29" fmla="*/ 1325461 h 2690273"/>
              <a:gd name="connsiteX30" fmla="*/ 825559 w 1899814"/>
              <a:gd name="connsiteY30" fmla="*/ 1456022 h 2690273"/>
              <a:gd name="connsiteX31" fmla="*/ 1024648 w 1899814"/>
              <a:gd name="connsiteY31" fmla="*/ 1814945 h 2690273"/>
              <a:gd name="connsiteX32" fmla="*/ 1080253 w 1899814"/>
              <a:gd name="connsiteY32" fmla="*/ 2134182 h 2690273"/>
              <a:gd name="connsiteX33" fmla="*/ 1172017 w 1899814"/>
              <a:gd name="connsiteY33" fmla="*/ 2364789 h 2690273"/>
              <a:gd name="connsiteX34" fmla="*/ 1195035 w 1899814"/>
              <a:gd name="connsiteY34" fmla="*/ 2482662 h 2690273"/>
              <a:gd name="connsiteX35" fmla="*/ 1291583 w 1899814"/>
              <a:gd name="connsiteY35" fmla="*/ 2662297 h 2690273"/>
              <a:gd name="connsiteX36" fmla="*/ 1404406 w 1899814"/>
              <a:gd name="connsiteY36" fmla="*/ 2689831 h 2690273"/>
              <a:gd name="connsiteX37" fmla="*/ 1620394 w 1899814"/>
              <a:gd name="connsiteY37" fmla="*/ 2625436 h 2690273"/>
              <a:gd name="connsiteX38" fmla="*/ 1899814 w 1899814"/>
              <a:gd name="connsiteY38" fmla="*/ 2686961 h 2690273"/>
              <a:gd name="connsiteX39" fmla="*/ 1772607 w 1899814"/>
              <a:gd name="connsiteY39" fmla="*/ 2301020 h 2690273"/>
              <a:gd name="connsiteX40" fmla="*/ 1773601 w 1899814"/>
              <a:gd name="connsiteY40" fmla="*/ 2166122 h 2690273"/>
              <a:gd name="connsiteX41" fmla="*/ 1752012 w 1899814"/>
              <a:gd name="connsiteY41" fmla="*/ 2071254 h 2690273"/>
              <a:gd name="connsiteX42" fmla="*/ 1756081 w 1899814"/>
              <a:gd name="connsiteY42" fmla="*/ 1810769 h 2690273"/>
              <a:gd name="connsiteX43" fmla="*/ 1544194 w 1899814"/>
              <a:gd name="connsiteY43" fmla="*/ 1316182 h 2690273"/>
              <a:gd name="connsiteX44" fmla="*/ 1481848 w 1899814"/>
              <a:gd name="connsiteY44" fmla="*/ 1267691 h 2690273"/>
              <a:gd name="connsiteX45" fmla="*/ 1239394 w 1899814"/>
              <a:gd name="connsiteY45" fmla="*/ 789709 h 2690273"/>
              <a:gd name="connsiteX46" fmla="*/ 1239394 w 1899814"/>
              <a:gd name="connsiteY46" fmla="*/ 602672 h 2690273"/>
              <a:gd name="connsiteX47" fmla="*/ 1239394 w 1899814"/>
              <a:gd name="connsiteY47" fmla="*/ 173182 h 2690273"/>
              <a:gd name="connsiteX48" fmla="*/ 1350230 w 1899814"/>
              <a:gd name="connsiteY48" fmla="*/ 0 h 2690273"/>
              <a:gd name="connsiteX0" fmla="*/ 1350230 w 1899814"/>
              <a:gd name="connsiteY0" fmla="*/ 0 h 2690273"/>
              <a:gd name="connsiteX1" fmla="*/ 1100848 w 1899814"/>
              <a:gd name="connsiteY1" fmla="*/ 48491 h 2690273"/>
              <a:gd name="connsiteX2" fmla="*/ 1052357 w 1899814"/>
              <a:gd name="connsiteY2" fmla="*/ 124691 h 2690273"/>
              <a:gd name="connsiteX3" fmla="*/ 990012 w 1899814"/>
              <a:gd name="connsiteY3" fmla="*/ 124691 h 2690273"/>
              <a:gd name="connsiteX4" fmla="*/ 879176 w 1899814"/>
              <a:gd name="connsiteY4" fmla="*/ 69272 h 2690273"/>
              <a:gd name="connsiteX5" fmla="*/ 802976 w 1899814"/>
              <a:gd name="connsiteY5" fmla="*/ 96982 h 2690273"/>
              <a:gd name="connsiteX6" fmla="*/ 719848 w 1899814"/>
              <a:gd name="connsiteY6" fmla="*/ 193963 h 2690273"/>
              <a:gd name="connsiteX7" fmla="*/ 615939 w 1899814"/>
              <a:gd name="connsiteY7" fmla="*/ 193963 h 2690273"/>
              <a:gd name="connsiteX8" fmla="*/ 546666 w 1899814"/>
              <a:gd name="connsiteY8" fmla="*/ 235527 h 2690273"/>
              <a:gd name="connsiteX9" fmla="*/ 512030 w 1899814"/>
              <a:gd name="connsiteY9" fmla="*/ 311727 h 2690273"/>
              <a:gd name="connsiteX10" fmla="*/ 463539 w 1899814"/>
              <a:gd name="connsiteY10" fmla="*/ 311727 h 2690273"/>
              <a:gd name="connsiteX11" fmla="*/ 546666 w 1899814"/>
              <a:gd name="connsiteY11" fmla="*/ 457200 h 2690273"/>
              <a:gd name="connsiteX12" fmla="*/ 636721 w 1899814"/>
              <a:gd name="connsiteY12" fmla="*/ 450272 h 2690273"/>
              <a:gd name="connsiteX13" fmla="*/ 678285 w 1899814"/>
              <a:gd name="connsiteY13" fmla="*/ 484909 h 2690273"/>
              <a:gd name="connsiteX14" fmla="*/ 636721 w 1899814"/>
              <a:gd name="connsiteY14" fmla="*/ 588818 h 2690273"/>
              <a:gd name="connsiteX15" fmla="*/ 595157 w 1899814"/>
              <a:gd name="connsiteY15" fmla="*/ 568036 h 2690273"/>
              <a:gd name="connsiteX16" fmla="*/ 553594 w 1899814"/>
              <a:gd name="connsiteY16" fmla="*/ 512618 h 2690273"/>
              <a:gd name="connsiteX17" fmla="*/ 463539 w 1899814"/>
              <a:gd name="connsiteY17" fmla="*/ 519545 h 2690273"/>
              <a:gd name="connsiteX18" fmla="*/ 394266 w 1899814"/>
              <a:gd name="connsiteY18" fmla="*/ 588818 h 2690273"/>
              <a:gd name="connsiteX19" fmla="*/ 650576 w 1899814"/>
              <a:gd name="connsiteY19" fmla="*/ 768927 h 2690273"/>
              <a:gd name="connsiteX20" fmla="*/ 671357 w 1899814"/>
              <a:gd name="connsiteY20" fmla="*/ 865909 h 2690273"/>
              <a:gd name="connsiteX21" fmla="*/ 609012 w 1899814"/>
              <a:gd name="connsiteY21" fmla="*/ 845127 h 2690273"/>
              <a:gd name="connsiteX22" fmla="*/ 553594 w 1899814"/>
              <a:gd name="connsiteY22" fmla="*/ 789709 h 2690273"/>
              <a:gd name="connsiteX23" fmla="*/ 484321 w 1899814"/>
              <a:gd name="connsiteY23" fmla="*/ 768927 h 2690273"/>
              <a:gd name="connsiteX24" fmla="*/ 401194 w 1899814"/>
              <a:gd name="connsiteY24" fmla="*/ 720436 h 2690273"/>
              <a:gd name="connsiteX25" fmla="*/ 352703 w 1899814"/>
              <a:gd name="connsiteY25" fmla="*/ 692727 h 2690273"/>
              <a:gd name="connsiteX26" fmla="*/ 255721 w 1899814"/>
              <a:gd name="connsiteY26" fmla="*/ 609600 h 2690273"/>
              <a:gd name="connsiteX27" fmla="*/ 0 w 1899814"/>
              <a:gd name="connsiteY27" fmla="*/ 725271 h 2690273"/>
              <a:gd name="connsiteX28" fmla="*/ 303558 w 1899814"/>
              <a:gd name="connsiteY28" fmla="*/ 803004 h 2690273"/>
              <a:gd name="connsiteX29" fmla="*/ 642033 w 1899814"/>
              <a:gd name="connsiteY29" fmla="*/ 1325461 h 2690273"/>
              <a:gd name="connsiteX30" fmla="*/ 825559 w 1899814"/>
              <a:gd name="connsiteY30" fmla="*/ 1456022 h 2690273"/>
              <a:gd name="connsiteX31" fmla="*/ 1024648 w 1899814"/>
              <a:gd name="connsiteY31" fmla="*/ 1814945 h 2690273"/>
              <a:gd name="connsiteX32" fmla="*/ 1080253 w 1899814"/>
              <a:gd name="connsiteY32" fmla="*/ 2134182 h 2690273"/>
              <a:gd name="connsiteX33" fmla="*/ 1172017 w 1899814"/>
              <a:gd name="connsiteY33" fmla="*/ 2364789 h 2690273"/>
              <a:gd name="connsiteX34" fmla="*/ 1195035 w 1899814"/>
              <a:gd name="connsiteY34" fmla="*/ 2482662 h 2690273"/>
              <a:gd name="connsiteX35" fmla="*/ 1291583 w 1899814"/>
              <a:gd name="connsiteY35" fmla="*/ 2662297 h 2690273"/>
              <a:gd name="connsiteX36" fmla="*/ 1404406 w 1899814"/>
              <a:gd name="connsiteY36" fmla="*/ 2689831 h 2690273"/>
              <a:gd name="connsiteX37" fmla="*/ 1620394 w 1899814"/>
              <a:gd name="connsiteY37" fmla="*/ 2625436 h 2690273"/>
              <a:gd name="connsiteX38" fmla="*/ 1899814 w 1899814"/>
              <a:gd name="connsiteY38" fmla="*/ 2686961 h 2690273"/>
              <a:gd name="connsiteX39" fmla="*/ 1772607 w 1899814"/>
              <a:gd name="connsiteY39" fmla="*/ 2301020 h 2690273"/>
              <a:gd name="connsiteX40" fmla="*/ 1773601 w 1899814"/>
              <a:gd name="connsiteY40" fmla="*/ 2166122 h 2690273"/>
              <a:gd name="connsiteX41" fmla="*/ 1732442 w 1899814"/>
              <a:gd name="connsiteY41" fmla="*/ 2057496 h 2690273"/>
              <a:gd name="connsiteX42" fmla="*/ 1756081 w 1899814"/>
              <a:gd name="connsiteY42" fmla="*/ 1810769 h 2690273"/>
              <a:gd name="connsiteX43" fmla="*/ 1544194 w 1899814"/>
              <a:gd name="connsiteY43" fmla="*/ 1316182 h 2690273"/>
              <a:gd name="connsiteX44" fmla="*/ 1481848 w 1899814"/>
              <a:gd name="connsiteY44" fmla="*/ 1267691 h 2690273"/>
              <a:gd name="connsiteX45" fmla="*/ 1239394 w 1899814"/>
              <a:gd name="connsiteY45" fmla="*/ 789709 h 2690273"/>
              <a:gd name="connsiteX46" fmla="*/ 1239394 w 1899814"/>
              <a:gd name="connsiteY46" fmla="*/ 602672 h 2690273"/>
              <a:gd name="connsiteX47" fmla="*/ 1239394 w 1899814"/>
              <a:gd name="connsiteY47" fmla="*/ 173182 h 2690273"/>
              <a:gd name="connsiteX48" fmla="*/ 1350230 w 1899814"/>
              <a:gd name="connsiteY48" fmla="*/ 0 h 2690273"/>
              <a:gd name="connsiteX0" fmla="*/ 1350230 w 1899814"/>
              <a:gd name="connsiteY0" fmla="*/ 0 h 2690273"/>
              <a:gd name="connsiteX1" fmla="*/ 1100848 w 1899814"/>
              <a:gd name="connsiteY1" fmla="*/ 48491 h 2690273"/>
              <a:gd name="connsiteX2" fmla="*/ 1052357 w 1899814"/>
              <a:gd name="connsiteY2" fmla="*/ 124691 h 2690273"/>
              <a:gd name="connsiteX3" fmla="*/ 990012 w 1899814"/>
              <a:gd name="connsiteY3" fmla="*/ 124691 h 2690273"/>
              <a:gd name="connsiteX4" fmla="*/ 879176 w 1899814"/>
              <a:gd name="connsiteY4" fmla="*/ 69272 h 2690273"/>
              <a:gd name="connsiteX5" fmla="*/ 802976 w 1899814"/>
              <a:gd name="connsiteY5" fmla="*/ 96982 h 2690273"/>
              <a:gd name="connsiteX6" fmla="*/ 719848 w 1899814"/>
              <a:gd name="connsiteY6" fmla="*/ 193963 h 2690273"/>
              <a:gd name="connsiteX7" fmla="*/ 615939 w 1899814"/>
              <a:gd name="connsiteY7" fmla="*/ 193963 h 2690273"/>
              <a:gd name="connsiteX8" fmla="*/ 546666 w 1899814"/>
              <a:gd name="connsiteY8" fmla="*/ 235527 h 2690273"/>
              <a:gd name="connsiteX9" fmla="*/ 512030 w 1899814"/>
              <a:gd name="connsiteY9" fmla="*/ 311727 h 2690273"/>
              <a:gd name="connsiteX10" fmla="*/ 463539 w 1899814"/>
              <a:gd name="connsiteY10" fmla="*/ 311727 h 2690273"/>
              <a:gd name="connsiteX11" fmla="*/ 546666 w 1899814"/>
              <a:gd name="connsiteY11" fmla="*/ 457200 h 2690273"/>
              <a:gd name="connsiteX12" fmla="*/ 636721 w 1899814"/>
              <a:gd name="connsiteY12" fmla="*/ 450272 h 2690273"/>
              <a:gd name="connsiteX13" fmla="*/ 678285 w 1899814"/>
              <a:gd name="connsiteY13" fmla="*/ 484909 h 2690273"/>
              <a:gd name="connsiteX14" fmla="*/ 636721 w 1899814"/>
              <a:gd name="connsiteY14" fmla="*/ 588818 h 2690273"/>
              <a:gd name="connsiteX15" fmla="*/ 595157 w 1899814"/>
              <a:gd name="connsiteY15" fmla="*/ 568036 h 2690273"/>
              <a:gd name="connsiteX16" fmla="*/ 553594 w 1899814"/>
              <a:gd name="connsiteY16" fmla="*/ 512618 h 2690273"/>
              <a:gd name="connsiteX17" fmla="*/ 463539 w 1899814"/>
              <a:gd name="connsiteY17" fmla="*/ 519545 h 2690273"/>
              <a:gd name="connsiteX18" fmla="*/ 394266 w 1899814"/>
              <a:gd name="connsiteY18" fmla="*/ 588818 h 2690273"/>
              <a:gd name="connsiteX19" fmla="*/ 650576 w 1899814"/>
              <a:gd name="connsiteY19" fmla="*/ 768927 h 2690273"/>
              <a:gd name="connsiteX20" fmla="*/ 671357 w 1899814"/>
              <a:gd name="connsiteY20" fmla="*/ 865909 h 2690273"/>
              <a:gd name="connsiteX21" fmla="*/ 609012 w 1899814"/>
              <a:gd name="connsiteY21" fmla="*/ 845127 h 2690273"/>
              <a:gd name="connsiteX22" fmla="*/ 553594 w 1899814"/>
              <a:gd name="connsiteY22" fmla="*/ 789709 h 2690273"/>
              <a:gd name="connsiteX23" fmla="*/ 484321 w 1899814"/>
              <a:gd name="connsiteY23" fmla="*/ 768927 h 2690273"/>
              <a:gd name="connsiteX24" fmla="*/ 401194 w 1899814"/>
              <a:gd name="connsiteY24" fmla="*/ 720436 h 2690273"/>
              <a:gd name="connsiteX25" fmla="*/ 352703 w 1899814"/>
              <a:gd name="connsiteY25" fmla="*/ 692727 h 2690273"/>
              <a:gd name="connsiteX26" fmla="*/ 255721 w 1899814"/>
              <a:gd name="connsiteY26" fmla="*/ 609600 h 2690273"/>
              <a:gd name="connsiteX27" fmla="*/ 0 w 1899814"/>
              <a:gd name="connsiteY27" fmla="*/ 725271 h 2690273"/>
              <a:gd name="connsiteX28" fmla="*/ 303558 w 1899814"/>
              <a:gd name="connsiteY28" fmla="*/ 803004 h 2690273"/>
              <a:gd name="connsiteX29" fmla="*/ 642033 w 1899814"/>
              <a:gd name="connsiteY29" fmla="*/ 1325461 h 2690273"/>
              <a:gd name="connsiteX30" fmla="*/ 825559 w 1899814"/>
              <a:gd name="connsiteY30" fmla="*/ 1456022 h 2690273"/>
              <a:gd name="connsiteX31" fmla="*/ 1024648 w 1899814"/>
              <a:gd name="connsiteY31" fmla="*/ 1814945 h 2690273"/>
              <a:gd name="connsiteX32" fmla="*/ 1080253 w 1899814"/>
              <a:gd name="connsiteY32" fmla="*/ 2134182 h 2690273"/>
              <a:gd name="connsiteX33" fmla="*/ 1172017 w 1899814"/>
              <a:gd name="connsiteY33" fmla="*/ 2364789 h 2690273"/>
              <a:gd name="connsiteX34" fmla="*/ 1195035 w 1899814"/>
              <a:gd name="connsiteY34" fmla="*/ 2482662 h 2690273"/>
              <a:gd name="connsiteX35" fmla="*/ 1291583 w 1899814"/>
              <a:gd name="connsiteY35" fmla="*/ 2662297 h 2690273"/>
              <a:gd name="connsiteX36" fmla="*/ 1404406 w 1899814"/>
              <a:gd name="connsiteY36" fmla="*/ 2689831 h 2690273"/>
              <a:gd name="connsiteX37" fmla="*/ 1620394 w 1899814"/>
              <a:gd name="connsiteY37" fmla="*/ 2625436 h 2690273"/>
              <a:gd name="connsiteX38" fmla="*/ 1899814 w 1899814"/>
              <a:gd name="connsiteY38" fmla="*/ 2686961 h 2690273"/>
              <a:gd name="connsiteX39" fmla="*/ 1772607 w 1899814"/>
              <a:gd name="connsiteY39" fmla="*/ 2301020 h 2690273"/>
              <a:gd name="connsiteX40" fmla="*/ 1773601 w 1899814"/>
              <a:gd name="connsiteY40" fmla="*/ 2166122 h 2690273"/>
              <a:gd name="connsiteX41" fmla="*/ 1734888 w 1899814"/>
              <a:gd name="connsiteY41" fmla="*/ 2038236 h 2690273"/>
              <a:gd name="connsiteX42" fmla="*/ 1756081 w 1899814"/>
              <a:gd name="connsiteY42" fmla="*/ 1810769 h 2690273"/>
              <a:gd name="connsiteX43" fmla="*/ 1544194 w 1899814"/>
              <a:gd name="connsiteY43" fmla="*/ 1316182 h 2690273"/>
              <a:gd name="connsiteX44" fmla="*/ 1481848 w 1899814"/>
              <a:gd name="connsiteY44" fmla="*/ 1267691 h 2690273"/>
              <a:gd name="connsiteX45" fmla="*/ 1239394 w 1899814"/>
              <a:gd name="connsiteY45" fmla="*/ 789709 h 2690273"/>
              <a:gd name="connsiteX46" fmla="*/ 1239394 w 1899814"/>
              <a:gd name="connsiteY46" fmla="*/ 602672 h 2690273"/>
              <a:gd name="connsiteX47" fmla="*/ 1239394 w 1899814"/>
              <a:gd name="connsiteY47" fmla="*/ 173182 h 2690273"/>
              <a:gd name="connsiteX48" fmla="*/ 1350230 w 1899814"/>
              <a:gd name="connsiteY48" fmla="*/ 0 h 2690273"/>
              <a:gd name="connsiteX0" fmla="*/ 1350230 w 1899814"/>
              <a:gd name="connsiteY0" fmla="*/ 0 h 2690273"/>
              <a:gd name="connsiteX1" fmla="*/ 1100848 w 1899814"/>
              <a:gd name="connsiteY1" fmla="*/ 48491 h 2690273"/>
              <a:gd name="connsiteX2" fmla="*/ 1052357 w 1899814"/>
              <a:gd name="connsiteY2" fmla="*/ 124691 h 2690273"/>
              <a:gd name="connsiteX3" fmla="*/ 990012 w 1899814"/>
              <a:gd name="connsiteY3" fmla="*/ 124691 h 2690273"/>
              <a:gd name="connsiteX4" fmla="*/ 879176 w 1899814"/>
              <a:gd name="connsiteY4" fmla="*/ 69272 h 2690273"/>
              <a:gd name="connsiteX5" fmla="*/ 802976 w 1899814"/>
              <a:gd name="connsiteY5" fmla="*/ 96982 h 2690273"/>
              <a:gd name="connsiteX6" fmla="*/ 719848 w 1899814"/>
              <a:gd name="connsiteY6" fmla="*/ 193963 h 2690273"/>
              <a:gd name="connsiteX7" fmla="*/ 615939 w 1899814"/>
              <a:gd name="connsiteY7" fmla="*/ 193963 h 2690273"/>
              <a:gd name="connsiteX8" fmla="*/ 546666 w 1899814"/>
              <a:gd name="connsiteY8" fmla="*/ 235527 h 2690273"/>
              <a:gd name="connsiteX9" fmla="*/ 512030 w 1899814"/>
              <a:gd name="connsiteY9" fmla="*/ 311727 h 2690273"/>
              <a:gd name="connsiteX10" fmla="*/ 463539 w 1899814"/>
              <a:gd name="connsiteY10" fmla="*/ 311727 h 2690273"/>
              <a:gd name="connsiteX11" fmla="*/ 546666 w 1899814"/>
              <a:gd name="connsiteY11" fmla="*/ 457200 h 2690273"/>
              <a:gd name="connsiteX12" fmla="*/ 636721 w 1899814"/>
              <a:gd name="connsiteY12" fmla="*/ 450272 h 2690273"/>
              <a:gd name="connsiteX13" fmla="*/ 678285 w 1899814"/>
              <a:gd name="connsiteY13" fmla="*/ 484909 h 2690273"/>
              <a:gd name="connsiteX14" fmla="*/ 636721 w 1899814"/>
              <a:gd name="connsiteY14" fmla="*/ 588818 h 2690273"/>
              <a:gd name="connsiteX15" fmla="*/ 595157 w 1899814"/>
              <a:gd name="connsiteY15" fmla="*/ 568036 h 2690273"/>
              <a:gd name="connsiteX16" fmla="*/ 553594 w 1899814"/>
              <a:gd name="connsiteY16" fmla="*/ 512618 h 2690273"/>
              <a:gd name="connsiteX17" fmla="*/ 463539 w 1899814"/>
              <a:gd name="connsiteY17" fmla="*/ 519545 h 2690273"/>
              <a:gd name="connsiteX18" fmla="*/ 394266 w 1899814"/>
              <a:gd name="connsiteY18" fmla="*/ 588818 h 2690273"/>
              <a:gd name="connsiteX19" fmla="*/ 650576 w 1899814"/>
              <a:gd name="connsiteY19" fmla="*/ 768927 h 2690273"/>
              <a:gd name="connsiteX20" fmla="*/ 671357 w 1899814"/>
              <a:gd name="connsiteY20" fmla="*/ 865909 h 2690273"/>
              <a:gd name="connsiteX21" fmla="*/ 609012 w 1899814"/>
              <a:gd name="connsiteY21" fmla="*/ 845127 h 2690273"/>
              <a:gd name="connsiteX22" fmla="*/ 553594 w 1899814"/>
              <a:gd name="connsiteY22" fmla="*/ 789709 h 2690273"/>
              <a:gd name="connsiteX23" fmla="*/ 484321 w 1899814"/>
              <a:gd name="connsiteY23" fmla="*/ 768927 h 2690273"/>
              <a:gd name="connsiteX24" fmla="*/ 401194 w 1899814"/>
              <a:gd name="connsiteY24" fmla="*/ 720436 h 2690273"/>
              <a:gd name="connsiteX25" fmla="*/ 352703 w 1899814"/>
              <a:gd name="connsiteY25" fmla="*/ 692727 h 2690273"/>
              <a:gd name="connsiteX26" fmla="*/ 255721 w 1899814"/>
              <a:gd name="connsiteY26" fmla="*/ 609600 h 2690273"/>
              <a:gd name="connsiteX27" fmla="*/ 0 w 1899814"/>
              <a:gd name="connsiteY27" fmla="*/ 725271 h 2690273"/>
              <a:gd name="connsiteX28" fmla="*/ 303558 w 1899814"/>
              <a:gd name="connsiteY28" fmla="*/ 803004 h 2690273"/>
              <a:gd name="connsiteX29" fmla="*/ 642033 w 1899814"/>
              <a:gd name="connsiteY29" fmla="*/ 1325461 h 2690273"/>
              <a:gd name="connsiteX30" fmla="*/ 825559 w 1899814"/>
              <a:gd name="connsiteY30" fmla="*/ 1456022 h 2690273"/>
              <a:gd name="connsiteX31" fmla="*/ 1024648 w 1899814"/>
              <a:gd name="connsiteY31" fmla="*/ 1814945 h 2690273"/>
              <a:gd name="connsiteX32" fmla="*/ 1080253 w 1899814"/>
              <a:gd name="connsiteY32" fmla="*/ 2134182 h 2690273"/>
              <a:gd name="connsiteX33" fmla="*/ 1172017 w 1899814"/>
              <a:gd name="connsiteY33" fmla="*/ 2364789 h 2690273"/>
              <a:gd name="connsiteX34" fmla="*/ 1195035 w 1899814"/>
              <a:gd name="connsiteY34" fmla="*/ 2482662 h 2690273"/>
              <a:gd name="connsiteX35" fmla="*/ 1291583 w 1899814"/>
              <a:gd name="connsiteY35" fmla="*/ 2662297 h 2690273"/>
              <a:gd name="connsiteX36" fmla="*/ 1404406 w 1899814"/>
              <a:gd name="connsiteY36" fmla="*/ 2689831 h 2690273"/>
              <a:gd name="connsiteX37" fmla="*/ 1620394 w 1899814"/>
              <a:gd name="connsiteY37" fmla="*/ 2625436 h 2690273"/>
              <a:gd name="connsiteX38" fmla="*/ 1899814 w 1899814"/>
              <a:gd name="connsiteY38" fmla="*/ 2686961 h 2690273"/>
              <a:gd name="connsiteX39" fmla="*/ 1772607 w 1899814"/>
              <a:gd name="connsiteY39" fmla="*/ 2301020 h 2690273"/>
              <a:gd name="connsiteX40" fmla="*/ 1780939 w 1899814"/>
              <a:gd name="connsiteY40" fmla="*/ 2190885 h 2690273"/>
              <a:gd name="connsiteX41" fmla="*/ 1734888 w 1899814"/>
              <a:gd name="connsiteY41" fmla="*/ 2038236 h 2690273"/>
              <a:gd name="connsiteX42" fmla="*/ 1756081 w 1899814"/>
              <a:gd name="connsiteY42" fmla="*/ 1810769 h 2690273"/>
              <a:gd name="connsiteX43" fmla="*/ 1544194 w 1899814"/>
              <a:gd name="connsiteY43" fmla="*/ 1316182 h 2690273"/>
              <a:gd name="connsiteX44" fmla="*/ 1481848 w 1899814"/>
              <a:gd name="connsiteY44" fmla="*/ 1267691 h 2690273"/>
              <a:gd name="connsiteX45" fmla="*/ 1239394 w 1899814"/>
              <a:gd name="connsiteY45" fmla="*/ 789709 h 2690273"/>
              <a:gd name="connsiteX46" fmla="*/ 1239394 w 1899814"/>
              <a:gd name="connsiteY46" fmla="*/ 602672 h 2690273"/>
              <a:gd name="connsiteX47" fmla="*/ 1239394 w 1899814"/>
              <a:gd name="connsiteY47" fmla="*/ 173182 h 2690273"/>
              <a:gd name="connsiteX48" fmla="*/ 1350230 w 1899814"/>
              <a:gd name="connsiteY48" fmla="*/ 0 h 2690273"/>
              <a:gd name="connsiteX0" fmla="*/ 1350230 w 1899814"/>
              <a:gd name="connsiteY0" fmla="*/ 0 h 2690273"/>
              <a:gd name="connsiteX1" fmla="*/ 1100848 w 1899814"/>
              <a:gd name="connsiteY1" fmla="*/ 48491 h 2690273"/>
              <a:gd name="connsiteX2" fmla="*/ 1052357 w 1899814"/>
              <a:gd name="connsiteY2" fmla="*/ 124691 h 2690273"/>
              <a:gd name="connsiteX3" fmla="*/ 990012 w 1899814"/>
              <a:gd name="connsiteY3" fmla="*/ 124691 h 2690273"/>
              <a:gd name="connsiteX4" fmla="*/ 879176 w 1899814"/>
              <a:gd name="connsiteY4" fmla="*/ 69272 h 2690273"/>
              <a:gd name="connsiteX5" fmla="*/ 802976 w 1899814"/>
              <a:gd name="connsiteY5" fmla="*/ 96982 h 2690273"/>
              <a:gd name="connsiteX6" fmla="*/ 719848 w 1899814"/>
              <a:gd name="connsiteY6" fmla="*/ 193963 h 2690273"/>
              <a:gd name="connsiteX7" fmla="*/ 615939 w 1899814"/>
              <a:gd name="connsiteY7" fmla="*/ 193963 h 2690273"/>
              <a:gd name="connsiteX8" fmla="*/ 546666 w 1899814"/>
              <a:gd name="connsiteY8" fmla="*/ 235527 h 2690273"/>
              <a:gd name="connsiteX9" fmla="*/ 512030 w 1899814"/>
              <a:gd name="connsiteY9" fmla="*/ 311727 h 2690273"/>
              <a:gd name="connsiteX10" fmla="*/ 463539 w 1899814"/>
              <a:gd name="connsiteY10" fmla="*/ 311727 h 2690273"/>
              <a:gd name="connsiteX11" fmla="*/ 546666 w 1899814"/>
              <a:gd name="connsiteY11" fmla="*/ 457200 h 2690273"/>
              <a:gd name="connsiteX12" fmla="*/ 636721 w 1899814"/>
              <a:gd name="connsiteY12" fmla="*/ 450272 h 2690273"/>
              <a:gd name="connsiteX13" fmla="*/ 678285 w 1899814"/>
              <a:gd name="connsiteY13" fmla="*/ 484909 h 2690273"/>
              <a:gd name="connsiteX14" fmla="*/ 636721 w 1899814"/>
              <a:gd name="connsiteY14" fmla="*/ 588818 h 2690273"/>
              <a:gd name="connsiteX15" fmla="*/ 595157 w 1899814"/>
              <a:gd name="connsiteY15" fmla="*/ 568036 h 2690273"/>
              <a:gd name="connsiteX16" fmla="*/ 553594 w 1899814"/>
              <a:gd name="connsiteY16" fmla="*/ 512618 h 2690273"/>
              <a:gd name="connsiteX17" fmla="*/ 463539 w 1899814"/>
              <a:gd name="connsiteY17" fmla="*/ 519545 h 2690273"/>
              <a:gd name="connsiteX18" fmla="*/ 394266 w 1899814"/>
              <a:gd name="connsiteY18" fmla="*/ 588818 h 2690273"/>
              <a:gd name="connsiteX19" fmla="*/ 650576 w 1899814"/>
              <a:gd name="connsiteY19" fmla="*/ 768927 h 2690273"/>
              <a:gd name="connsiteX20" fmla="*/ 671357 w 1899814"/>
              <a:gd name="connsiteY20" fmla="*/ 865909 h 2690273"/>
              <a:gd name="connsiteX21" fmla="*/ 609012 w 1899814"/>
              <a:gd name="connsiteY21" fmla="*/ 845127 h 2690273"/>
              <a:gd name="connsiteX22" fmla="*/ 553594 w 1899814"/>
              <a:gd name="connsiteY22" fmla="*/ 789709 h 2690273"/>
              <a:gd name="connsiteX23" fmla="*/ 484321 w 1899814"/>
              <a:gd name="connsiteY23" fmla="*/ 768927 h 2690273"/>
              <a:gd name="connsiteX24" fmla="*/ 401194 w 1899814"/>
              <a:gd name="connsiteY24" fmla="*/ 720436 h 2690273"/>
              <a:gd name="connsiteX25" fmla="*/ 352703 w 1899814"/>
              <a:gd name="connsiteY25" fmla="*/ 692727 h 2690273"/>
              <a:gd name="connsiteX26" fmla="*/ 255721 w 1899814"/>
              <a:gd name="connsiteY26" fmla="*/ 609600 h 2690273"/>
              <a:gd name="connsiteX27" fmla="*/ 0 w 1899814"/>
              <a:gd name="connsiteY27" fmla="*/ 725271 h 2690273"/>
              <a:gd name="connsiteX28" fmla="*/ 303558 w 1899814"/>
              <a:gd name="connsiteY28" fmla="*/ 803004 h 2690273"/>
              <a:gd name="connsiteX29" fmla="*/ 642033 w 1899814"/>
              <a:gd name="connsiteY29" fmla="*/ 1325461 h 2690273"/>
              <a:gd name="connsiteX30" fmla="*/ 825559 w 1899814"/>
              <a:gd name="connsiteY30" fmla="*/ 1456022 h 2690273"/>
              <a:gd name="connsiteX31" fmla="*/ 1024648 w 1899814"/>
              <a:gd name="connsiteY31" fmla="*/ 1814945 h 2690273"/>
              <a:gd name="connsiteX32" fmla="*/ 1080253 w 1899814"/>
              <a:gd name="connsiteY32" fmla="*/ 2134182 h 2690273"/>
              <a:gd name="connsiteX33" fmla="*/ 1172017 w 1899814"/>
              <a:gd name="connsiteY33" fmla="*/ 2364789 h 2690273"/>
              <a:gd name="connsiteX34" fmla="*/ 1195035 w 1899814"/>
              <a:gd name="connsiteY34" fmla="*/ 2482662 h 2690273"/>
              <a:gd name="connsiteX35" fmla="*/ 1291583 w 1899814"/>
              <a:gd name="connsiteY35" fmla="*/ 2662297 h 2690273"/>
              <a:gd name="connsiteX36" fmla="*/ 1404406 w 1899814"/>
              <a:gd name="connsiteY36" fmla="*/ 2689831 h 2690273"/>
              <a:gd name="connsiteX37" fmla="*/ 1620394 w 1899814"/>
              <a:gd name="connsiteY37" fmla="*/ 2625436 h 2690273"/>
              <a:gd name="connsiteX38" fmla="*/ 1899814 w 1899814"/>
              <a:gd name="connsiteY38" fmla="*/ 2686961 h 2690273"/>
              <a:gd name="connsiteX39" fmla="*/ 1784838 w 1899814"/>
              <a:gd name="connsiteY39" fmla="*/ 2309273 h 2690273"/>
              <a:gd name="connsiteX40" fmla="*/ 1780939 w 1899814"/>
              <a:gd name="connsiteY40" fmla="*/ 2190885 h 2690273"/>
              <a:gd name="connsiteX41" fmla="*/ 1734888 w 1899814"/>
              <a:gd name="connsiteY41" fmla="*/ 2038236 h 2690273"/>
              <a:gd name="connsiteX42" fmla="*/ 1756081 w 1899814"/>
              <a:gd name="connsiteY42" fmla="*/ 1810769 h 2690273"/>
              <a:gd name="connsiteX43" fmla="*/ 1544194 w 1899814"/>
              <a:gd name="connsiteY43" fmla="*/ 1316182 h 2690273"/>
              <a:gd name="connsiteX44" fmla="*/ 1481848 w 1899814"/>
              <a:gd name="connsiteY44" fmla="*/ 1267691 h 2690273"/>
              <a:gd name="connsiteX45" fmla="*/ 1239394 w 1899814"/>
              <a:gd name="connsiteY45" fmla="*/ 789709 h 2690273"/>
              <a:gd name="connsiteX46" fmla="*/ 1239394 w 1899814"/>
              <a:gd name="connsiteY46" fmla="*/ 602672 h 2690273"/>
              <a:gd name="connsiteX47" fmla="*/ 1239394 w 1899814"/>
              <a:gd name="connsiteY47" fmla="*/ 173182 h 2690273"/>
              <a:gd name="connsiteX48" fmla="*/ 1350230 w 1899814"/>
              <a:gd name="connsiteY48" fmla="*/ 0 h 2690273"/>
              <a:gd name="connsiteX0" fmla="*/ 1350230 w 1909599"/>
              <a:gd name="connsiteY0" fmla="*/ 0 h 2714477"/>
              <a:gd name="connsiteX1" fmla="*/ 1100848 w 1909599"/>
              <a:gd name="connsiteY1" fmla="*/ 48491 h 2714477"/>
              <a:gd name="connsiteX2" fmla="*/ 1052357 w 1909599"/>
              <a:gd name="connsiteY2" fmla="*/ 124691 h 2714477"/>
              <a:gd name="connsiteX3" fmla="*/ 990012 w 1909599"/>
              <a:gd name="connsiteY3" fmla="*/ 124691 h 2714477"/>
              <a:gd name="connsiteX4" fmla="*/ 879176 w 1909599"/>
              <a:gd name="connsiteY4" fmla="*/ 69272 h 2714477"/>
              <a:gd name="connsiteX5" fmla="*/ 802976 w 1909599"/>
              <a:gd name="connsiteY5" fmla="*/ 96982 h 2714477"/>
              <a:gd name="connsiteX6" fmla="*/ 719848 w 1909599"/>
              <a:gd name="connsiteY6" fmla="*/ 193963 h 2714477"/>
              <a:gd name="connsiteX7" fmla="*/ 615939 w 1909599"/>
              <a:gd name="connsiteY7" fmla="*/ 193963 h 2714477"/>
              <a:gd name="connsiteX8" fmla="*/ 546666 w 1909599"/>
              <a:gd name="connsiteY8" fmla="*/ 235527 h 2714477"/>
              <a:gd name="connsiteX9" fmla="*/ 512030 w 1909599"/>
              <a:gd name="connsiteY9" fmla="*/ 311727 h 2714477"/>
              <a:gd name="connsiteX10" fmla="*/ 463539 w 1909599"/>
              <a:gd name="connsiteY10" fmla="*/ 311727 h 2714477"/>
              <a:gd name="connsiteX11" fmla="*/ 546666 w 1909599"/>
              <a:gd name="connsiteY11" fmla="*/ 457200 h 2714477"/>
              <a:gd name="connsiteX12" fmla="*/ 636721 w 1909599"/>
              <a:gd name="connsiteY12" fmla="*/ 450272 h 2714477"/>
              <a:gd name="connsiteX13" fmla="*/ 678285 w 1909599"/>
              <a:gd name="connsiteY13" fmla="*/ 484909 h 2714477"/>
              <a:gd name="connsiteX14" fmla="*/ 636721 w 1909599"/>
              <a:gd name="connsiteY14" fmla="*/ 588818 h 2714477"/>
              <a:gd name="connsiteX15" fmla="*/ 595157 w 1909599"/>
              <a:gd name="connsiteY15" fmla="*/ 568036 h 2714477"/>
              <a:gd name="connsiteX16" fmla="*/ 553594 w 1909599"/>
              <a:gd name="connsiteY16" fmla="*/ 512618 h 2714477"/>
              <a:gd name="connsiteX17" fmla="*/ 463539 w 1909599"/>
              <a:gd name="connsiteY17" fmla="*/ 519545 h 2714477"/>
              <a:gd name="connsiteX18" fmla="*/ 394266 w 1909599"/>
              <a:gd name="connsiteY18" fmla="*/ 588818 h 2714477"/>
              <a:gd name="connsiteX19" fmla="*/ 650576 w 1909599"/>
              <a:gd name="connsiteY19" fmla="*/ 768927 h 2714477"/>
              <a:gd name="connsiteX20" fmla="*/ 671357 w 1909599"/>
              <a:gd name="connsiteY20" fmla="*/ 865909 h 2714477"/>
              <a:gd name="connsiteX21" fmla="*/ 609012 w 1909599"/>
              <a:gd name="connsiteY21" fmla="*/ 845127 h 2714477"/>
              <a:gd name="connsiteX22" fmla="*/ 553594 w 1909599"/>
              <a:gd name="connsiteY22" fmla="*/ 789709 h 2714477"/>
              <a:gd name="connsiteX23" fmla="*/ 484321 w 1909599"/>
              <a:gd name="connsiteY23" fmla="*/ 768927 h 2714477"/>
              <a:gd name="connsiteX24" fmla="*/ 401194 w 1909599"/>
              <a:gd name="connsiteY24" fmla="*/ 720436 h 2714477"/>
              <a:gd name="connsiteX25" fmla="*/ 352703 w 1909599"/>
              <a:gd name="connsiteY25" fmla="*/ 692727 h 2714477"/>
              <a:gd name="connsiteX26" fmla="*/ 255721 w 1909599"/>
              <a:gd name="connsiteY26" fmla="*/ 609600 h 2714477"/>
              <a:gd name="connsiteX27" fmla="*/ 0 w 1909599"/>
              <a:gd name="connsiteY27" fmla="*/ 725271 h 2714477"/>
              <a:gd name="connsiteX28" fmla="*/ 303558 w 1909599"/>
              <a:gd name="connsiteY28" fmla="*/ 803004 h 2714477"/>
              <a:gd name="connsiteX29" fmla="*/ 642033 w 1909599"/>
              <a:gd name="connsiteY29" fmla="*/ 1325461 h 2714477"/>
              <a:gd name="connsiteX30" fmla="*/ 825559 w 1909599"/>
              <a:gd name="connsiteY30" fmla="*/ 1456022 h 2714477"/>
              <a:gd name="connsiteX31" fmla="*/ 1024648 w 1909599"/>
              <a:gd name="connsiteY31" fmla="*/ 1814945 h 2714477"/>
              <a:gd name="connsiteX32" fmla="*/ 1080253 w 1909599"/>
              <a:gd name="connsiteY32" fmla="*/ 2134182 h 2714477"/>
              <a:gd name="connsiteX33" fmla="*/ 1172017 w 1909599"/>
              <a:gd name="connsiteY33" fmla="*/ 2364789 h 2714477"/>
              <a:gd name="connsiteX34" fmla="*/ 1195035 w 1909599"/>
              <a:gd name="connsiteY34" fmla="*/ 2482662 h 2714477"/>
              <a:gd name="connsiteX35" fmla="*/ 1291583 w 1909599"/>
              <a:gd name="connsiteY35" fmla="*/ 2662297 h 2714477"/>
              <a:gd name="connsiteX36" fmla="*/ 1404406 w 1909599"/>
              <a:gd name="connsiteY36" fmla="*/ 2689831 h 2714477"/>
              <a:gd name="connsiteX37" fmla="*/ 1620394 w 1909599"/>
              <a:gd name="connsiteY37" fmla="*/ 2625436 h 2714477"/>
              <a:gd name="connsiteX38" fmla="*/ 1909599 w 1909599"/>
              <a:gd name="connsiteY38" fmla="*/ 2714477 h 2714477"/>
              <a:gd name="connsiteX39" fmla="*/ 1784838 w 1909599"/>
              <a:gd name="connsiteY39" fmla="*/ 2309273 h 2714477"/>
              <a:gd name="connsiteX40" fmla="*/ 1780939 w 1909599"/>
              <a:gd name="connsiteY40" fmla="*/ 2190885 h 2714477"/>
              <a:gd name="connsiteX41" fmla="*/ 1734888 w 1909599"/>
              <a:gd name="connsiteY41" fmla="*/ 2038236 h 2714477"/>
              <a:gd name="connsiteX42" fmla="*/ 1756081 w 1909599"/>
              <a:gd name="connsiteY42" fmla="*/ 1810769 h 2714477"/>
              <a:gd name="connsiteX43" fmla="*/ 1544194 w 1909599"/>
              <a:gd name="connsiteY43" fmla="*/ 1316182 h 2714477"/>
              <a:gd name="connsiteX44" fmla="*/ 1481848 w 1909599"/>
              <a:gd name="connsiteY44" fmla="*/ 1267691 h 2714477"/>
              <a:gd name="connsiteX45" fmla="*/ 1239394 w 1909599"/>
              <a:gd name="connsiteY45" fmla="*/ 789709 h 2714477"/>
              <a:gd name="connsiteX46" fmla="*/ 1239394 w 1909599"/>
              <a:gd name="connsiteY46" fmla="*/ 602672 h 2714477"/>
              <a:gd name="connsiteX47" fmla="*/ 1239394 w 1909599"/>
              <a:gd name="connsiteY47" fmla="*/ 173182 h 2714477"/>
              <a:gd name="connsiteX48" fmla="*/ 1350230 w 1909599"/>
              <a:gd name="connsiteY48" fmla="*/ 0 h 2714477"/>
              <a:gd name="connsiteX0" fmla="*/ 1350230 w 1909599"/>
              <a:gd name="connsiteY0" fmla="*/ 0 h 2714477"/>
              <a:gd name="connsiteX1" fmla="*/ 1100848 w 1909599"/>
              <a:gd name="connsiteY1" fmla="*/ 48491 h 2714477"/>
              <a:gd name="connsiteX2" fmla="*/ 1052357 w 1909599"/>
              <a:gd name="connsiteY2" fmla="*/ 124691 h 2714477"/>
              <a:gd name="connsiteX3" fmla="*/ 990012 w 1909599"/>
              <a:gd name="connsiteY3" fmla="*/ 124691 h 2714477"/>
              <a:gd name="connsiteX4" fmla="*/ 879176 w 1909599"/>
              <a:gd name="connsiteY4" fmla="*/ 69272 h 2714477"/>
              <a:gd name="connsiteX5" fmla="*/ 802976 w 1909599"/>
              <a:gd name="connsiteY5" fmla="*/ 96982 h 2714477"/>
              <a:gd name="connsiteX6" fmla="*/ 719848 w 1909599"/>
              <a:gd name="connsiteY6" fmla="*/ 193963 h 2714477"/>
              <a:gd name="connsiteX7" fmla="*/ 615939 w 1909599"/>
              <a:gd name="connsiteY7" fmla="*/ 193963 h 2714477"/>
              <a:gd name="connsiteX8" fmla="*/ 546666 w 1909599"/>
              <a:gd name="connsiteY8" fmla="*/ 235527 h 2714477"/>
              <a:gd name="connsiteX9" fmla="*/ 512030 w 1909599"/>
              <a:gd name="connsiteY9" fmla="*/ 311727 h 2714477"/>
              <a:gd name="connsiteX10" fmla="*/ 463539 w 1909599"/>
              <a:gd name="connsiteY10" fmla="*/ 311727 h 2714477"/>
              <a:gd name="connsiteX11" fmla="*/ 546666 w 1909599"/>
              <a:gd name="connsiteY11" fmla="*/ 457200 h 2714477"/>
              <a:gd name="connsiteX12" fmla="*/ 636721 w 1909599"/>
              <a:gd name="connsiteY12" fmla="*/ 450272 h 2714477"/>
              <a:gd name="connsiteX13" fmla="*/ 678285 w 1909599"/>
              <a:gd name="connsiteY13" fmla="*/ 484909 h 2714477"/>
              <a:gd name="connsiteX14" fmla="*/ 636721 w 1909599"/>
              <a:gd name="connsiteY14" fmla="*/ 588818 h 2714477"/>
              <a:gd name="connsiteX15" fmla="*/ 595157 w 1909599"/>
              <a:gd name="connsiteY15" fmla="*/ 568036 h 2714477"/>
              <a:gd name="connsiteX16" fmla="*/ 553594 w 1909599"/>
              <a:gd name="connsiteY16" fmla="*/ 512618 h 2714477"/>
              <a:gd name="connsiteX17" fmla="*/ 463539 w 1909599"/>
              <a:gd name="connsiteY17" fmla="*/ 519545 h 2714477"/>
              <a:gd name="connsiteX18" fmla="*/ 394266 w 1909599"/>
              <a:gd name="connsiteY18" fmla="*/ 588818 h 2714477"/>
              <a:gd name="connsiteX19" fmla="*/ 650576 w 1909599"/>
              <a:gd name="connsiteY19" fmla="*/ 768927 h 2714477"/>
              <a:gd name="connsiteX20" fmla="*/ 671357 w 1909599"/>
              <a:gd name="connsiteY20" fmla="*/ 865909 h 2714477"/>
              <a:gd name="connsiteX21" fmla="*/ 609012 w 1909599"/>
              <a:gd name="connsiteY21" fmla="*/ 845127 h 2714477"/>
              <a:gd name="connsiteX22" fmla="*/ 553594 w 1909599"/>
              <a:gd name="connsiteY22" fmla="*/ 789709 h 2714477"/>
              <a:gd name="connsiteX23" fmla="*/ 484321 w 1909599"/>
              <a:gd name="connsiteY23" fmla="*/ 768927 h 2714477"/>
              <a:gd name="connsiteX24" fmla="*/ 401194 w 1909599"/>
              <a:gd name="connsiteY24" fmla="*/ 720436 h 2714477"/>
              <a:gd name="connsiteX25" fmla="*/ 352703 w 1909599"/>
              <a:gd name="connsiteY25" fmla="*/ 692727 h 2714477"/>
              <a:gd name="connsiteX26" fmla="*/ 255721 w 1909599"/>
              <a:gd name="connsiteY26" fmla="*/ 609600 h 2714477"/>
              <a:gd name="connsiteX27" fmla="*/ 0 w 1909599"/>
              <a:gd name="connsiteY27" fmla="*/ 725271 h 2714477"/>
              <a:gd name="connsiteX28" fmla="*/ 303558 w 1909599"/>
              <a:gd name="connsiteY28" fmla="*/ 803004 h 2714477"/>
              <a:gd name="connsiteX29" fmla="*/ 642033 w 1909599"/>
              <a:gd name="connsiteY29" fmla="*/ 1325461 h 2714477"/>
              <a:gd name="connsiteX30" fmla="*/ 825559 w 1909599"/>
              <a:gd name="connsiteY30" fmla="*/ 1456022 h 2714477"/>
              <a:gd name="connsiteX31" fmla="*/ 1024648 w 1909599"/>
              <a:gd name="connsiteY31" fmla="*/ 1814945 h 2714477"/>
              <a:gd name="connsiteX32" fmla="*/ 1080253 w 1909599"/>
              <a:gd name="connsiteY32" fmla="*/ 2134182 h 2714477"/>
              <a:gd name="connsiteX33" fmla="*/ 1172017 w 1909599"/>
              <a:gd name="connsiteY33" fmla="*/ 2364789 h 2714477"/>
              <a:gd name="connsiteX34" fmla="*/ 1195035 w 1909599"/>
              <a:gd name="connsiteY34" fmla="*/ 2482662 h 2714477"/>
              <a:gd name="connsiteX35" fmla="*/ 1291583 w 1909599"/>
              <a:gd name="connsiteY35" fmla="*/ 2662297 h 2714477"/>
              <a:gd name="connsiteX36" fmla="*/ 1404406 w 1909599"/>
              <a:gd name="connsiteY36" fmla="*/ 2689831 h 2714477"/>
              <a:gd name="connsiteX37" fmla="*/ 1603270 w 1909599"/>
              <a:gd name="connsiteY37" fmla="*/ 2650199 h 2714477"/>
              <a:gd name="connsiteX38" fmla="*/ 1909599 w 1909599"/>
              <a:gd name="connsiteY38" fmla="*/ 2714477 h 2714477"/>
              <a:gd name="connsiteX39" fmla="*/ 1784838 w 1909599"/>
              <a:gd name="connsiteY39" fmla="*/ 2309273 h 2714477"/>
              <a:gd name="connsiteX40" fmla="*/ 1780939 w 1909599"/>
              <a:gd name="connsiteY40" fmla="*/ 2190885 h 2714477"/>
              <a:gd name="connsiteX41" fmla="*/ 1734888 w 1909599"/>
              <a:gd name="connsiteY41" fmla="*/ 2038236 h 2714477"/>
              <a:gd name="connsiteX42" fmla="*/ 1756081 w 1909599"/>
              <a:gd name="connsiteY42" fmla="*/ 1810769 h 2714477"/>
              <a:gd name="connsiteX43" fmla="*/ 1544194 w 1909599"/>
              <a:gd name="connsiteY43" fmla="*/ 1316182 h 2714477"/>
              <a:gd name="connsiteX44" fmla="*/ 1481848 w 1909599"/>
              <a:gd name="connsiteY44" fmla="*/ 1267691 h 2714477"/>
              <a:gd name="connsiteX45" fmla="*/ 1239394 w 1909599"/>
              <a:gd name="connsiteY45" fmla="*/ 789709 h 2714477"/>
              <a:gd name="connsiteX46" fmla="*/ 1239394 w 1909599"/>
              <a:gd name="connsiteY46" fmla="*/ 602672 h 2714477"/>
              <a:gd name="connsiteX47" fmla="*/ 1239394 w 1909599"/>
              <a:gd name="connsiteY47" fmla="*/ 173182 h 2714477"/>
              <a:gd name="connsiteX48" fmla="*/ 1350230 w 1909599"/>
              <a:gd name="connsiteY48" fmla="*/ 0 h 2714477"/>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72017 w 1924277"/>
              <a:gd name="connsiteY33" fmla="*/ 2364789 h 2736489"/>
              <a:gd name="connsiteX34" fmla="*/ 1195035 w 1924277"/>
              <a:gd name="connsiteY34" fmla="*/ 2482662 h 2736489"/>
              <a:gd name="connsiteX35" fmla="*/ 1291583 w 1924277"/>
              <a:gd name="connsiteY35" fmla="*/ 2662297 h 2736489"/>
              <a:gd name="connsiteX36" fmla="*/ 1404406 w 1924277"/>
              <a:gd name="connsiteY36" fmla="*/ 2689831 h 2736489"/>
              <a:gd name="connsiteX37" fmla="*/ 1603270 w 1924277"/>
              <a:gd name="connsiteY37" fmla="*/ 265019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72017 w 1924277"/>
              <a:gd name="connsiteY33" fmla="*/ 2364789 h 2736489"/>
              <a:gd name="connsiteX34" fmla="*/ 1195035 w 1924277"/>
              <a:gd name="connsiteY34" fmla="*/ 2482662 h 2736489"/>
              <a:gd name="connsiteX35" fmla="*/ 1291583 w 1924277"/>
              <a:gd name="connsiteY35" fmla="*/ 2662297 h 2736489"/>
              <a:gd name="connsiteX36" fmla="*/ 1404406 w 1924277"/>
              <a:gd name="connsiteY36" fmla="*/ 2689831 h 2736489"/>
              <a:gd name="connsiteX37" fmla="*/ 1598377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72017 w 1924277"/>
              <a:gd name="connsiteY33" fmla="*/ 2364789 h 2736489"/>
              <a:gd name="connsiteX34" fmla="*/ 1195035 w 1924277"/>
              <a:gd name="connsiteY34" fmla="*/ 2482662 h 2736489"/>
              <a:gd name="connsiteX35" fmla="*/ 1291583 w 1924277"/>
              <a:gd name="connsiteY35" fmla="*/ 2662297 h 2736489"/>
              <a:gd name="connsiteX36" fmla="*/ 1404406 w 1924277"/>
              <a:gd name="connsiteY36" fmla="*/ 2689831 h 2736489"/>
              <a:gd name="connsiteX37" fmla="*/ 1598377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72017 w 1924277"/>
              <a:gd name="connsiteY33" fmla="*/ 2364789 h 2736489"/>
              <a:gd name="connsiteX34" fmla="*/ 1195035 w 1924277"/>
              <a:gd name="connsiteY34" fmla="*/ 2482662 h 2736489"/>
              <a:gd name="connsiteX35" fmla="*/ 1291583 w 1924277"/>
              <a:gd name="connsiteY35" fmla="*/ 2662297 h 2736489"/>
              <a:gd name="connsiteX36" fmla="*/ 1404406 w 1924277"/>
              <a:gd name="connsiteY36" fmla="*/ 2689831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72017 w 1924277"/>
              <a:gd name="connsiteY33" fmla="*/ 2364789 h 2736489"/>
              <a:gd name="connsiteX34" fmla="*/ 1195035 w 1924277"/>
              <a:gd name="connsiteY34" fmla="*/ 2482662 h 2736489"/>
              <a:gd name="connsiteX35" fmla="*/ 1291583 w 1924277"/>
              <a:gd name="connsiteY35" fmla="*/ 2662297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72017 w 1924277"/>
              <a:gd name="connsiteY33" fmla="*/ 2364789 h 2736489"/>
              <a:gd name="connsiteX34" fmla="*/ 1195035 w 1924277"/>
              <a:gd name="connsiteY34" fmla="*/ 2482662 h 2736489"/>
              <a:gd name="connsiteX35" fmla="*/ 1291583 w 1924277"/>
              <a:gd name="connsiteY35" fmla="*/ 2662297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72017 w 1924277"/>
              <a:gd name="connsiteY33" fmla="*/ 2364789 h 2736489"/>
              <a:gd name="connsiteX34" fmla="*/ 1195035 w 1924277"/>
              <a:gd name="connsiteY34" fmla="*/ 2482662 h 2736489"/>
              <a:gd name="connsiteX35" fmla="*/ 1252442 w 1924277"/>
              <a:gd name="connsiteY35" fmla="*/ 2648540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64678 w 1924277"/>
              <a:gd name="connsiteY33" fmla="*/ 2364789 h 2736489"/>
              <a:gd name="connsiteX34" fmla="*/ 1195035 w 1924277"/>
              <a:gd name="connsiteY34" fmla="*/ 2482662 h 2736489"/>
              <a:gd name="connsiteX35" fmla="*/ 1252442 w 1924277"/>
              <a:gd name="connsiteY35" fmla="*/ 2648540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24648 w 1924277"/>
              <a:gd name="connsiteY31" fmla="*/ 1814945 h 2736489"/>
              <a:gd name="connsiteX32" fmla="*/ 1080253 w 1924277"/>
              <a:gd name="connsiteY32" fmla="*/ 2134182 h 2736489"/>
              <a:gd name="connsiteX33" fmla="*/ 1147554 w 1924277"/>
              <a:gd name="connsiteY33" fmla="*/ 2364789 h 2736489"/>
              <a:gd name="connsiteX34" fmla="*/ 1195035 w 1924277"/>
              <a:gd name="connsiteY34" fmla="*/ 2482662 h 2736489"/>
              <a:gd name="connsiteX35" fmla="*/ 1252442 w 1924277"/>
              <a:gd name="connsiteY35" fmla="*/ 2648540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41771 w 1924277"/>
              <a:gd name="connsiteY31" fmla="*/ 1850714 h 2736489"/>
              <a:gd name="connsiteX32" fmla="*/ 1080253 w 1924277"/>
              <a:gd name="connsiteY32" fmla="*/ 2134182 h 2736489"/>
              <a:gd name="connsiteX33" fmla="*/ 1147554 w 1924277"/>
              <a:gd name="connsiteY33" fmla="*/ 2364789 h 2736489"/>
              <a:gd name="connsiteX34" fmla="*/ 1195035 w 1924277"/>
              <a:gd name="connsiteY34" fmla="*/ 2482662 h 2736489"/>
              <a:gd name="connsiteX35" fmla="*/ 1252442 w 1924277"/>
              <a:gd name="connsiteY35" fmla="*/ 2648540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25559 w 1924277"/>
              <a:gd name="connsiteY30" fmla="*/ 1456022 h 2736489"/>
              <a:gd name="connsiteX31" fmla="*/ 1041771 w 1924277"/>
              <a:gd name="connsiteY31" fmla="*/ 1850714 h 2736489"/>
              <a:gd name="connsiteX32" fmla="*/ 1080253 w 1924277"/>
              <a:gd name="connsiteY32" fmla="*/ 2134182 h 2736489"/>
              <a:gd name="connsiteX33" fmla="*/ 1147554 w 1924277"/>
              <a:gd name="connsiteY33" fmla="*/ 2364789 h 2736489"/>
              <a:gd name="connsiteX34" fmla="*/ 1195035 w 1924277"/>
              <a:gd name="connsiteY34" fmla="*/ 2482662 h 2736489"/>
              <a:gd name="connsiteX35" fmla="*/ 1252442 w 1924277"/>
              <a:gd name="connsiteY35" fmla="*/ 2648540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50230 w 1924277"/>
              <a:gd name="connsiteY0" fmla="*/ 0 h 2736489"/>
              <a:gd name="connsiteX1" fmla="*/ 1100848 w 1924277"/>
              <a:gd name="connsiteY1" fmla="*/ 48491 h 2736489"/>
              <a:gd name="connsiteX2" fmla="*/ 1052357 w 1924277"/>
              <a:gd name="connsiteY2" fmla="*/ 124691 h 2736489"/>
              <a:gd name="connsiteX3" fmla="*/ 990012 w 1924277"/>
              <a:gd name="connsiteY3" fmla="*/ 124691 h 2736489"/>
              <a:gd name="connsiteX4" fmla="*/ 879176 w 1924277"/>
              <a:gd name="connsiteY4" fmla="*/ 69272 h 2736489"/>
              <a:gd name="connsiteX5" fmla="*/ 802976 w 1924277"/>
              <a:gd name="connsiteY5" fmla="*/ 96982 h 2736489"/>
              <a:gd name="connsiteX6" fmla="*/ 719848 w 1924277"/>
              <a:gd name="connsiteY6" fmla="*/ 193963 h 2736489"/>
              <a:gd name="connsiteX7" fmla="*/ 615939 w 1924277"/>
              <a:gd name="connsiteY7" fmla="*/ 193963 h 2736489"/>
              <a:gd name="connsiteX8" fmla="*/ 546666 w 1924277"/>
              <a:gd name="connsiteY8" fmla="*/ 235527 h 2736489"/>
              <a:gd name="connsiteX9" fmla="*/ 512030 w 1924277"/>
              <a:gd name="connsiteY9" fmla="*/ 311727 h 2736489"/>
              <a:gd name="connsiteX10" fmla="*/ 463539 w 1924277"/>
              <a:gd name="connsiteY10" fmla="*/ 311727 h 2736489"/>
              <a:gd name="connsiteX11" fmla="*/ 546666 w 1924277"/>
              <a:gd name="connsiteY11" fmla="*/ 457200 h 2736489"/>
              <a:gd name="connsiteX12" fmla="*/ 636721 w 1924277"/>
              <a:gd name="connsiteY12" fmla="*/ 450272 h 2736489"/>
              <a:gd name="connsiteX13" fmla="*/ 678285 w 1924277"/>
              <a:gd name="connsiteY13" fmla="*/ 484909 h 2736489"/>
              <a:gd name="connsiteX14" fmla="*/ 636721 w 1924277"/>
              <a:gd name="connsiteY14" fmla="*/ 588818 h 2736489"/>
              <a:gd name="connsiteX15" fmla="*/ 595157 w 1924277"/>
              <a:gd name="connsiteY15" fmla="*/ 568036 h 2736489"/>
              <a:gd name="connsiteX16" fmla="*/ 553594 w 1924277"/>
              <a:gd name="connsiteY16" fmla="*/ 512618 h 2736489"/>
              <a:gd name="connsiteX17" fmla="*/ 463539 w 1924277"/>
              <a:gd name="connsiteY17" fmla="*/ 519545 h 2736489"/>
              <a:gd name="connsiteX18" fmla="*/ 394266 w 1924277"/>
              <a:gd name="connsiteY18" fmla="*/ 588818 h 2736489"/>
              <a:gd name="connsiteX19" fmla="*/ 650576 w 1924277"/>
              <a:gd name="connsiteY19" fmla="*/ 768927 h 2736489"/>
              <a:gd name="connsiteX20" fmla="*/ 671357 w 1924277"/>
              <a:gd name="connsiteY20" fmla="*/ 865909 h 2736489"/>
              <a:gd name="connsiteX21" fmla="*/ 609012 w 1924277"/>
              <a:gd name="connsiteY21" fmla="*/ 845127 h 2736489"/>
              <a:gd name="connsiteX22" fmla="*/ 553594 w 1924277"/>
              <a:gd name="connsiteY22" fmla="*/ 789709 h 2736489"/>
              <a:gd name="connsiteX23" fmla="*/ 484321 w 1924277"/>
              <a:gd name="connsiteY23" fmla="*/ 768927 h 2736489"/>
              <a:gd name="connsiteX24" fmla="*/ 401194 w 1924277"/>
              <a:gd name="connsiteY24" fmla="*/ 720436 h 2736489"/>
              <a:gd name="connsiteX25" fmla="*/ 352703 w 1924277"/>
              <a:gd name="connsiteY25" fmla="*/ 692727 h 2736489"/>
              <a:gd name="connsiteX26" fmla="*/ 255721 w 1924277"/>
              <a:gd name="connsiteY26" fmla="*/ 609600 h 2736489"/>
              <a:gd name="connsiteX27" fmla="*/ 0 w 1924277"/>
              <a:gd name="connsiteY27" fmla="*/ 725271 h 2736489"/>
              <a:gd name="connsiteX28" fmla="*/ 303558 w 1924277"/>
              <a:gd name="connsiteY28" fmla="*/ 803004 h 2736489"/>
              <a:gd name="connsiteX29" fmla="*/ 642033 w 1924277"/>
              <a:gd name="connsiteY29" fmla="*/ 1325461 h 2736489"/>
              <a:gd name="connsiteX30" fmla="*/ 874485 w 1924277"/>
              <a:gd name="connsiteY30" fmla="*/ 1519306 h 2736489"/>
              <a:gd name="connsiteX31" fmla="*/ 1041771 w 1924277"/>
              <a:gd name="connsiteY31" fmla="*/ 1850714 h 2736489"/>
              <a:gd name="connsiteX32" fmla="*/ 1080253 w 1924277"/>
              <a:gd name="connsiteY32" fmla="*/ 2134182 h 2736489"/>
              <a:gd name="connsiteX33" fmla="*/ 1147554 w 1924277"/>
              <a:gd name="connsiteY33" fmla="*/ 2364789 h 2736489"/>
              <a:gd name="connsiteX34" fmla="*/ 1195035 w 1924277"/>
              <a:gd name="connsiteY34" fmla="*/ 2482662 h 2736489"/>
              <a:gd name="connsiteX35" fmla="*/ 1252442 w 1924277"/>
              <a:gd name="connsiteY35" fmla="*/ 2648540 h 2736489"/>
              <a:gd name="connsiteX36" fmla="*/ 1428868 w 1924277"/>
              <a:gd name="connsiteY36" fmla="*/ 2714594 h 2736489"/>
              <a:gd name="connsiteX37" fmla="*/ 1554343 w 1924277"/>
              <a:gd name="connsiteY37" fmla="*/ 2666709 h 2736489"/>
              <a:gd name="connsiteX38" fmla="*/ 1924277 w 1924277"/>
              <a:gd name="connsiteY38" fmla="*/ 2736489 h 2736489"/>
              <a:gd name="connsiteX39" fmla="*/ 1784838 w 1924277"/>
              <a:gd name="connsiteY39" fmla="*/ 2309273 h 2736489"/>
              <a:gd name="connsiteX40" fmla="*/ 1780939 w 1924277"/>
              <a:gd name="connsiteY40" fmla="*/ 2190885 h 2736489"/>
              <a:gd name="connsiteX41" fmla="*/ 1734888 w 1924277"/>
              <a:gd name="connsiteY41" fmla="*/ 2038236 h 2736489"/>
              <a:gd name="connsiteX42" fmla="*/ 1756081 w 1924277"/>
              <a:gd name="connsiteY42" fmla="*/ 1810769 h 2736489"/>
              <a:gd name="connsiteX43" fmla="*/ 1544194 w 1924277"/>
              <a:gd name="connsiteY43" fmla="*/ 1316182 h 2736489"/>
              <a:gd name="connsiteX44" fmla="*/ 1481848 w 1924277"/>
              <a:gd name="connsiteY44" fmla="*/ 1267691 h 2736489"/>
              <a:gd name="connsiteX45" fmla="*/ 1239394 w 1924277"/>
              <a:gd name="connsiteY45" fmla="*/ 789709 h 2736489"/>
              <a:gd name="connsiteX46" fmla="*/ 1239394 w 1924277"/>
              <a:gd name="connsiteY46" fmla="*/ 602672 h 2736489"/>
              <a:gd name="connsiteX47" fmla="*/ 1239394 w 1924277"/>
              <a:gd name="connsiteY47" fmla="*/ 173182 h 2736489"/>
              <a:gd name="connsiteX48" fmla="*/ 1350230 w 1924277"/>
              <a:gd name="connsiteY48" fmla="*/ 0 h 2736489"/>
              <a:gd name="connsiteX0" fmla="*/ 1394263 w 1968310"/>
              <a:gd name="connsiteY0" fmla="*/ 0 h 2736489"/>
              <a:gd name="connsiteX1" fmla="*/ 1144881 w 1968310"/>
              <a:gd name="connsiteY1" fmla="*/ 48491 h 2736489"/>
              <a:gd name="connsiteX2" fmla="*/ 1096390 w 1968310"/>
              <a:gd name="connsiteY2" fmla="*/ 124691 h 2736489"/>
              <a:gd name="connsiteX3" fmla="*/ 1034045 w 1968310"/>
              <a:gd name="connsiteY3" fmla="*/ 124691 h 2736489"/>
              <a:gd name="connsiteX4" fmla="*/ 923209 w 1968310"/>
              <a:gd name="connsiteY4" fmla="*/ 69272 h 2736489"/>
              <a:gd name="connsiteX5" fmla="*/ 847009 w 1968310"/>
              <a:gd name="connsiteY5" fmla="*/ 96982 h 2736489"/>
              <a:gd name="connsiteX6" fmla="*/ 763881 w 1968310"/>
              <a:gd name="connsiteY6" fmla="*/ 193963 h 2736489"/>
              <a:gd name="connsiteX7" fmla="*/ 659972 w 1968310"/>
              <a:gd name="connsiteY7" fmla="*/ 193963 h 2736489"/>
              <a:gd name="connsiteX8" fmla="*/ 590699 w 1968310"/>
              <a:gd name="connsiteY8" fmla="*/ 235527 h 2736489"/>
              <a:gd name="connsiteX9" fmla="*/ 556063 w 1968310"/>
              <a:gd name="connsiteY9" fmla="*/ 311727 h 2736489"/>
              <a:gd name="connsiteX10" fmla="*/ 507572 w 1968310"/>
              <a:gd name="connsiteY10" fmla="*/ 311727 h 2736489"/>
              <a:gd name="connsiteX11" fmla="*/ 590699 w 1968310"/>
              <a:gd name="connsiteY11" fmla="*/ 457200 h 2736489"/>
              <a:gd name="connsiteX12" fmla="*/ 680754 w 1968310"/>
              <a:gd name="connsiteY12" fmla="*/ 450272 h 2736489"/>
              <a:gd name="connsiteX13" fmla="*/ 722318 w 1968310"/>
              <a:gd name="connsiteY13" fmla="*/ 484909 h 2736489"/>
              <a:gd name="connsiteX14" fmla="*/ 680754 w 1968310"/>
              <a:gd name="connsiteY14" fmla="*/ 588818 h 2736489"/>
              <a:gd name="connsiteX15" fmla="*/ 639190 w 1968310"/>
              <a:gd name="connsiteY15" fmla="*/ 568036 h 2736489"/>
              <a:gd name="connsiteX16" fmla="*/ 597627 w 1968310"/>
              <a:gd name="connsiteY16" fmla="*/ 512618 h 2736489"/>
              <a:gd name="connsiteX17" fmla="*/ 507572 w 1968310"/>
              <a:gd name="connsiteY17" fmla="*/ 519545 h 2736489"/>
              <a:gd name="connsiteX18" fmla="*/ 438299 w 1968310"/>
              <a:gd name="connsiteY18" fmla="*/ 588818 h 2736489"/>
              <a:gd name="connsiteX19" fmla="*/ 694609 w 1968310"/>
              <a:gd name="connsiteY19" fmla="*/ 768927 h 2736489"/>
              <a:gd name="connsiteX20" fmla="*/ 715390 w 1968310"/>
              <a:gd name="connsiteY20" fmla="*/ 865909 h 2736489"/>
              <a:gd name="connsiteX21" fmla="*/ 653045 w 1968310"/>
              <a:gd name="connsiteY21" fmla="*/ 845127 h 2736489"/>
              <a:gd name="connsiteX22" fmla="*/ 597627 w 1968310"/>
              <a:gd name="connsiteY22" fmla="*/ 789709 h 2736489"/>
              <a:gd name="connsiteX23" fmla="*/ 528354 w 1968310"/>
              <a:gd name="connsiteY23" fmla="*/ 768927 h 2736489"/>
              <a:gd name="connsiteX24" fmla="*/ 445227 w 1968310"/>
              <a:gd name="connsiteY24" fmla="*/ 720436 h 2736489"/>
              <a:gd name="connsiteX25" fmla="*/ 396736 w 1968310"/>
              <a:gd name="connsiteY25" fmla="*/ 692727 h 2736489"/>
              <a:gd name="connsiteX26" fmla="*/ 299754 w 1968310"/>
              <a:gd name="connsiteY26" fmla="*/ 609600 h 2736489"/>
              <a:gd name="connsiteX27" fmla="*/ 0 w 1968310"/>
              <a:gd name="connsiteY27" fmla="*/ 744532 h 2736489"/>
              <a:gd name="connsiteX28" fmla="*/ 347591 w 1968310"/>
              <a:gd name="connsiteY28" fmla="*/ 803004 h 2736489"/>
              <a:gd name="connsiteX29" fmla="*/ 686066 w 1968310"/>
              <a:gd name="connsiteY29" fmla="*/ 1325461 h 2736489"/>
              <a:gd name="connsiteX30" fmla="*/ 918518 w 1968310"/>
              <a:gd name="connsiteY30" fmla="*/ 1519306 h 2736489"/>
              <a:gd name="connsiteX31" fmla="*/ 1085804 w 1968310"/>
              <a:gd name="connsiteY31" fmla="*/ 1850714 h 2736489"/>
              <a:gd name="connsiteX32" fmla="*/ 1124286 w 1968310"/>
              <a:gd name="connsiteY32" fmla="*/ 2134182 h 2736489"/>
              <a:gd name="connsiteX33" fmla="*/ 1191587 w 1968310"/>
              <a:gd name="connsiteY33" fmla="*/ 2364789 h 2736489"/>
              <a:gd name="connsiteX34" fmla="*/ 1239068 w 1968310"/>
              <a:gd name="connsiteY34" fmla="*/ 2482662 h 2736489"/>
              <a:gd name="connsiteX35" fmla="*/ 1296475 w 1968310"/>
              <a:gd name="connsiteY35" fmla="*/ 2648540 h 2736489"/>
              <a:gd name="connsiteX36" fmla="*/ 1472901 w 1968310"/>
              <a:gd name="connsiteY36" fmla="*/ 2714594 h 2736489"/>
              <a:gd name="connsiteX37" fmla="*/ 1598376 w 1968310"/>
              <a:gd name="connsiteY37" fmla="*/ 2666709 h 2736489"/>
              <a:gd name="connsiteX38" fmla="*/ 1968310 w 1968310"/>
              <a:gd name="connsiteY38" fmla="*/ 2736489 h 2736489"/>
              <a:gd name="connsiteX39" fmla="*/ 1828871 w 1968310"/>
              <a:gd name="connsiteY39" fmla="*/ 2309273 h 2736489"/>
              <a:gd name="connsiteX40" fmla="*/ 1824972 w 1968310"/>
              <a:gd name="connsiteY40" fmla="*/ 2190885 h 2736489"/>
              <a:gd name="connsiteX41" fmla="*/ 1778921 w 1968310"/>
              <a:gd name="connsiteY41" fmla="*/ 2038236 h 2736489"/>
              <a:gd name="connsiteX42" fmla="*/ 1800114 w 1968310"/>
              <a:gd name="connsiteY42" fmla="*/ 1810769 h 2736489"/>
              <a:gd name="connsiteX43" fmla="*/ 1588227 w 1968310"/>
              <a:gd name="connsiteY43" fmla="*/ 1316182 h 2736489"/>
              <a:gd name="connsiteX44" fmla="*/ 1525881 w 1968310"/>
              <a:gd name="connsiteY44" fmla="*/ 1267691 h 2736489"/>
              <a:gd name="connsiteX45" fmla="*/ 1283427 w 1968310"/>
              <a:gd name="connsiteY45" fmla="*/ 789709 h 2736489"/>
              <a:gd name="connsiteX46" fmla="*/ 1283427 w 1968310"/>
              <a:gd name="connsiteY46" fmla="*/ 602672 h 2736489"/>
              <a:gd name="connsiteX47" fmla="*/ 1283427 w 1968310"/>
              <a:gd name="connsiteY47" fmla="*/ 173182 h 2736489"/>
              <a:gd name="connsiteX48" fmla="*/ 1394263 w 1968310"/>
              <a:gd name="connsiteY48" fmla="*/ 0 h 2736489"/>
              <a:gd name="connsiteX0" fmla="*/ 1394263 w 1968310"/>
              <a:gd name="connsiteY0" fmla="*/ 0 h 2736489"/>
              <a:gd name="connsiteX1" fmla="*/ 1144881 w 1968310"/>
              <a:gd name="connsiteY1" fmla="*/ 48491 h 2736489"/>
              <a:gd name="connsiteX2" fmla="*/ 1096390 w 1968310"/>
              <a:gd name="connsiteY2" fmla="*/ 124691 h 2736489"/>
              <a:gd name="connsiteX3" fmla="*/ 1034045 w 1968310"/>
              <a:gd name="connsiteY3" fmla="*/ 124691 h 2736489"/>
              <a:gd name="connsiteX4" fmla="*/ 923209 w 1968310"/>
              <a:gd name="connsiteY4" fmla="*/ 69272 h 2736489"/>
              <a:gd name="connsiteX5" fmla="*/ 847009 w 1968310"/>
              <a:gd name="connsiteY5" fmla="*/ 96982 h 2736489"/>
              <a:gd name="connsiteX6" fmla="*/ 763881 w 1968310"/>
              <a:gd name="connsiteY6" fmla="*/ 193963 h 2736489"/>
              <a:gd name="connsiteX7" fmla="*/ 659972 w 1968310"/>
              <a:gd name="connsiteY7" fmla="*/ 193963 h 2736489"/>
              <a:gd name="connsiteX8" fmla="*/ 590699 w 1968310"/>
              <a:gd name="connsiteY8" fmla="*/ 235527 h 2736489"/>
              <a:gd name="connsiteX9" fmla="*/ 556063 w 1968310"/>
              <a:gd name="connsiteY9" fmla="*/ 311727 h 2736489"/>
              <a:gd name="connsiteX10" fmla="*/ 507572 w 1968310"/>
              <a:gd name="connsiteY10" fmla="*/ 311727 h 2736489"/>
              <a:gd name="connsiteX11" fmla="*/ 590699 w 1968310"/>
              <a:gd name="connsiteY11" fmla="*/ 457200 h 2736489"/>
              <a:gd name="connsiteX12" fmla="*/ 680754 w 1968310"/>
              <a:gd name="connsiteY12" fmla="*/ 450272 h 2736489"/>
              <a:gd name="connsiteX13" fmla="*/ 722318 w 1968310"/>
              <a:gd name="connsiteY13" fmla="*/ 484909 h 2736489"/>
              <a:gd name="connsiteX14" fmla="*/ 680754 w 1968310"/>
              <a:gd name="connsiteY14" fmla="*/ 588818 h 2736489"/>
              <a:gd name="connsiteX15" fmla="*/ 639190 w 1968310"/>
              <a:gd name="connsiteY15" fmla="*/ 568036 h 2736489"/>
              <a:gd name="connsiteX16" fmla="*/ 597627 w 1968310"/>
              <a:gd name="connsiteY16" fmla="*/ 512618 h 2736489"/>
              <a:gd name="connsiteX17" fmla="*/ 507572 w 1968310"/>
              <a:gd name="connsiteY17" fmla="*/ 519545 h 2736489"/>
              <a:gd name="connsiteX18" fmla="*/ 438299 w 1968310"/>
              <a:gd name="connsiteY18" fmla="*/ 588818 h 2736489"/>
              <a:gd name="connsiteX19" fmla="*/ 694609 w 1968310"/>
              <a:gd name="connsiteY19" fmla="*/ 768927 h 2736489"/>
              <a:gd name="connsiteX20" fmla="*/ 715390 w 1968310"/>
              <a:gd name="connsiteY20" fmla="*/ 865909 h 2736489"/>
              <a:gd name="connsiteX21" fmla="*/ 653045 w 1968310"/>
              <a:gd name="connsiteY21" fmla="*/ 845127 h 2736489"/>
              <a:gd name="connsiteX22" fmla="*/ 597627 w 1968310"/>
              <a:gd name="connsiteY22" fmla="*/ 789709 h 2736489"/>
              <a:gd name="connsiteX23" fmla="*/ 528354 w 1968310"/>
              <a:gd name="connsiteY23" fmla="*/ 768927 h 2736489"/>
              <a:gd name="connsiteX24" fmla="*/ 445227 w 1968310"/>
              <a:gd name="connsiteY24" fmla="*/ 720436 h 2736489"/>
              <a:gd name="connsiteX25" fmla="*/ 396736 w 1968310"/>
              <a:gd name="connsiteY25" fmla="*/ 692727 h 2736489"/>
              <a:gd name="connsiteX26" fmla="*/ 299754 w 1968310"/>
              <a:gd name="connsiteY26" fmla="*/ 609600 h 2736489"/>
              <a:gd name="connsiteX27" fmla="*/ 0 w 1968310"/>
              <a:gd name="connsiteY27" fmla="*/ 744532 h 2736489"/>
              <a:gd name="connsiteX28" fmla="*/ 364716 w 1968310"/>
              <a:gd name="connsiteY28" fmla="*/ 836021 h 2736489"/>
              <a:gd name="connsiteX29" fmla="*/ 686066 w 1968310"/>
              <a:gd name="connsiteY29" fmla="*/ 1325461 h 2736489"/>
              <a:gd name="connsiteX30" fmla="*/ 918518 w 1968310"/>
              <a:gd name="connsiteY30" fmla="*/ 1519306 h 2736489"/>
              <a:gd name="connsiteX31" fmla="*/ 1085804 w 1968310"/>
              <a:gd name="connsiteY31" fmla="*/ 1850714 h 2736489"/>
              <a:gd name="connsiteX32" fmla="*/ 1124286 w 1968310"/>
              <a:gd name="connsiteY32" fmla="*/ 2134182 h 2736489"/>
              <a:gd name="connsiteX33" fmla="*/ 1191587 w 1968310"/>
              <a:gd name="connsiteY33" fmla="*/ 2364789 h 2736489"/>
              <a:gd name="connsiteX34" fmla="*/ 1239068 w 1968310"/>
              <a:gd name="connsiteY34" fmla="*/ 2482662 h 2736489"/>
              <a:gd name="connsiteX35" fmla="*/ 1296475 w 1968310"/>
              <a:gd name="connsiteY35" fmla="*/ 2648540 h 2736489"/>
              <a:gd name="connsiteX36" fmla="*/ 1472901 w 1968310"/>
              <a:gd name="connsiteY36" fmla="*/ 2714594 h 2736489"/>
              <a:gd name="connsiteX37" fmla="*/ 1598376 w 1968310"/>
              <a:gd name="connsiteY37" fmla="*/ 2666709 h 2736489"/>
              <a:gd name="connsiteX38" fmla="*/ 1968310 w 1968310"/>
              <a:gd name="connsiteY38" fmla="*/ 2736489 h 2736489"/>
              <a:gd name="connsiteX39" fmla="*/ 1828871 w 1968310"/>
              <a:gd name="connsiteY39" fmla="*/ 2309273 h 2736489"/>
              <a:gd name="connsiteX40" fmla="*/ 1824972 w 1968310"/>
              <a:gd name="connsiteY40" fmla="*/ 2190885 h 2736489"/>
              <a:gd name="connsiteX41" fmla="*/ 1778921 w 1968310"/>
              <a:gd name="connsiteY41" fmla="*/ 2038236 h 2736489"/>
              <a:gd name="connsiteX42" fmla="*/ 1800114 w 1968310"/>
              <a:gd name="connsiteY42" fmla="*/ 1810769 h 2736489"/>
              <a:gd name="connsiteX43" fmla="*/ 1588227 w 1968310"/>
              <a:gd name="connsiteY43" fmla="*/ 1316182 h 2736489"/>
              <a:gd name="connsiteX44" fmla="*/ 1525881 w 1968310"/>
              <a:gd name="connsiteY44" fmla="*/ 1267691 h 2736489"/>
              <a:gd name="connsiteX45" fmla="*/ 1283427 w 1968310"/>
              <a:gd name="connsiteY45" fmla="*/ 789709 h 2736489"/>
              <a:gd name="connsiteX46" fmla="*/ 1283427 w 1968310"/>
              <a:gd name="connsiteY46" fmla="*/ 602672 h 2736489"/>
              <a:gd name="connsiteX47" fmla="*/ 1283427 w 1968310"/>
              <a:gd name="connsiteY47" fmla="*/ 173182 h 2736489"/>
              <a:gd name="connsiteX48" fmla="*/ 1394263 w 1968310"/>
              <a:gd name="connsiteY48" fmla="*/ 0 h 2736489"/>
              <a:gd name="connsiteX0" fmla="*/ 1408940 w 1982987"/>
              <a:gd name="connsiteY0" fmla="*/ 0 h 2736489"/>
              <a:gd name="connsiteX1" fmla="*/ 1159558 w 1982987"/>
              <a:gd name="connsiteY1" fmla="*/ 48491 h 2736489"/>
              <a:gd name="connsiteX2" fmla="*/ 1111067 w 1982987"/>
              <a:gd name="connsiteY2" fmla="*/ 124691 h 2736489"/>
              <a:gd name="connsiteX3" fmla="*/ 1048722 w 1982987"/>
              <a:gd name="connsiteY3" fmla="*/ 124691 h 2736489"/>
              <a:gd name="connsiteX4" fmla="*/ 937886 w 1982987"/>
              <a:gd name="connsiteY4" fmla="*/ 69272 h 2736489"/>
              <a:gd name="connsiteX5" fmla="*/ 861686 w 1982987"/>
              <a:gd name="connsiteY5" fmla="*/ 96982 h 2736489"/>
              <a:gd name="connsiteX6" fmla="*/ 778558 w 1982987"/>
              <a:gd name="connsiteY6" fmla="*/ 193963 h 2736489"/>
              <a:gd name="connsiteX7" fmla="*/ 674649 w 1982987"/>
              <a:gd name="connsiteY7" fmla="*/ 193963 h 2736489"/>
              <a:gd name="connsiteX8" fmla="*/ 605376 w 1982987"/>
              <a:gd name="connsiteY8" fmla="*/ 235527 h 2736489"/>
              <a:gd name="connsiteX9" fmla="*/ 570740 w 1982987"/>
              <a:gd name="connsiteY9" fmla="*/ 311727 h 2736489"/>
              <a:gd name="connsiteX10" fmla="*/ 522249 w 1982987"/>
              <a:gd name="connsiteY10" fmla="*/ 311727 h 2736489"/>
              <a:gd name="connsiteX11" fmla="*/ 605376 w 1982987"/>
              <a:gd name="connsiteY11" fmla="*/ 457200 h 2736489"/>
              <a:gd name="connsiteX12" fmla="*/ 695431 w 1982987"/>
              <a:gd name="connsiteY12" fmla="*/ 450272 h 2736489"/>
              <a:gd name="connsiteX13" fmla="*/ 736995 w 1982987"/>
              <a:gd name="connsiteY13" fmla="*/ 484909 h 2736489"/>
              <a:gd name="connsiteX14" fmla="*/ 695431 w 1982987"/>
              <a:gd name="connsiteY14" fmla="*/ 588818 h 2736489"/>
              <a:gd name="connsiteX15" fmla="*/ 653867 w 1982987"/>
              <a:gd name="connsiteY15" fmla="*/ 568036 h 2736489"/>
              <a:gd name="connsiteX16" fmla="*/ 612304 w 1982987"/>
              <a:gd name="connsiteY16" fmla="*/ 512618 h 2736489"/>
              <a:gd name="connsiteX17" fmla="*/ 522249 w 1982987"/>
              <a:gd name="connsiteY17" fmla="*/ 519545 h 2736489"/>
              <a:gd name="connsiteX18" fmla="*/ 452976 w 1982987"/>
              <a:gd name="connsiteY18" fmla="*/ 588818 h 2736489"/>
              <a:gd name="connsiteX19" fmla="*/ 709286 w 1982987"/>
              <a:gd name="connsiteY19" fmla="*/ 768927 h 2736489"/>
              <a:gd name="connsiteX20" fmla="*/ 730067 w 1982987"/>
              <a:gd name="connsiteY20" fmla="*/ 865909 h 2736489"/>
              <a:gd name="connsiteX21" fmla="*/ 667722 w 1982987"/>
              <a:gd name="connsiteY21" fmla="*/ 845127 h 2736489"/>
              <a:gd name="connsiteX22" fmla="*/ 612304 w 1982987"/>
              <a:gd name="connsiteY22" fmla="*/ 789709 h 2736489"/>
              <a:gd name="connsiteX23" fmla="*/ 543031 w 1982987"/>
              <a:gd name="connsiteY23" fmla="*/ 768927 h 2736489"/>
              <a:gd name="connsiteX24" fmla="*/ 459904 w 1982987"/>
              <a:gd name="connsiteY24" fmla="*/ 720436 h 2736489"/>
              <a:gd name="connsiteX25" fmla="*/ 411413 w 1982987"/>
              <a:gd name="connsiteY25" fmla="*/ 692727 h 2736489"/>
              <a:gd name="connsiteX26" fmla="*/ 314431 w 1982987"/>
              <a:gd name="connsiteY26" fmla="*/ 609600 h 2736489"/>
              <a:gd name="connsiteX27" fmla="*/ 0 w 1982987"/>
              <a:gd name="connsiteY27" fmla="*/ 761040 h 2736489"/>
              <a:gd name="connsiteX28" fmla="*/ 379393 w 1982987"/>
              <a:gd name="connsiteY28" fmla="*/ 836021 h 2736489"/>
              <a:gd name="connsiteX29" fmla="*/ 700743 w 1982987"/>
              <a:gd name="connsiteY29" fmla="*/ 1325461 h 2736489"/>
              <a:gd name="connsiteX30" fmla="*/ 933195 w 1982987"/>
              <a:gd name="connsiteY30" fmla="*/ 1519306 h 2736489"/>
              <a:gd name="connsiteX31" fmla="*/ 1100481 w 1982987"/>
              <a:gd name="connsiteY31" fmla="*/ 1850714 h 2736489"/>
              <a:gd name="connsiteX32" fmla="*/ 1138963 w 1982987"/>
              <a:gd name="connsiteY32" fmla="*/ 2134182 h 2736489"/>
              <a:gd name="connsiteX33" fmla="*/ 1206264 w 1982987"/>
              <a:gd name="connsiteY33" fmla="*/ 2364789 h 2736489"/>
              <a:gd name="connsiteX34" fmla="*/ 1253745 w 1982987"/>
              <a:gd name="connsiteY34" fmla="*/ 2482662 h 2736489"/>
              <a:gd name="connsiteX35" fmla="*/ 1311152 w 1982987"/>
              <a:gd name="connsiteY35" fmla="*/ 2648540 h 2736489"/>
              <a:gd name="connsiteX36" fmla="*/ 1487578 w 1982987"/>
              <a:gd name="connsiteY36" fmla="*/ 2714594 h 2736489"/>
              <a:gd name="connsiteX37" fmla="*/ 1613053 w 1982987"/>
              <a:gd name="connsiteY37" fmla="*/ 2666709 h 2736489"/>
              <a:gd name="connsiteX38" fmla="*/ 1982987 w 1982987"/>
              <a:gd name="connsiteY38" fmla="*/ 2736489 h 2736489"/>
              <a:gd name="connsiteX39" fmla="*/ 1843548 w 1982987"/>
              <a:gd name="connsiteY39" fmla="*/ 2309273 h 2736489"/>
              <a:gd name="connsiteX40" fmla="*/ 1839649 w 1982987"/>
              <a:gd name="connsiteY40" fmla="*/ 2190885 h 2736489"/>
              <a:gd name="connsiteX41" fmla="*/ 1793598 w 1982987"/>
              <a:gd name="connsiteY41" fmla="*/ 2038236 h 2736489"/>
              <a:gd name="connsiteX42" fmla="*/ 1814791 w 1982987"/>
              <a:gd name="connsiteY42" fmla="*/ 1810769 h 2736489"/>
              <a:gd name="connsiteX43" fmla="*/ 1602904 w 1982987"/>
              <a:gd name="connsiteY43" fmla="*/ 1316182 h 2736489"/>
              <a:gd name="connsiteX44" fmla="*/ 1540558 w 1982987"/>
              <a:gd name="connsiteY44" fmla="*/ 1267691 h 2736489"/>
              <a:gd name="connsiteX45" fmla="*/ 1298104 w 1982987"/>
              <a:gd name="connsiteY45" fmla="*/ 789709 h 2736489"/>
              <a:gd name="connsiteX46" fmla="*/ 1298104 w 1982987"/>
              <a:gd name="connsiteY46" fmla="*/ 602672 h 2736489"/>
              <a:gd name="connsiteX47" fmla="*/ 1298104 w 1982987"/>
              <a:gd name="connsiteY47" fmla="*/ 173182 h 2736489"/>
              <a:gd name="connsiteX48" fmla="*/ 1408940 w 1982987"/>
              <a:gd name="connsiteY48" fmla="*/ 0 h 2736489"/>
              <a:gd name="connsiteX0" fmla="*/ 1408940 w 1982987"/>
              <a:gd name="connsiteY0" fmla="*/ 0 h 2736489"/>
              <a:gd name="connsiteX1" fmla="*/ 1159558 w 1982987"/>
              <a:gd name="connsiteY1" fmla="*/ 48491 h 2736489"/>
              <a:gd name="connsiteX2" fmla="*/ 1111067 w 1982987"/>
              <a:gd name="connsiteY2" fmla="*/ 124691 h 2736489"/>
              <a:gd name="connsiteX3" fmla="*/ 1048722 w 1982987"/>
              <a:gd name="connsiteY3" fmla="*/ 124691 h 2736489"/>
              <a:gd name="connsiteX4" fmla="*/ 937886 w 1982987"/>
              <a:gd name="connsiteY4" fmla="*/ 69272 h 2736489"/>
              <a:gd name="connsiteX5" fmla="*/ 861686 w 1982987"/>
              <a:gd name="connsiteY5" fmla="*/ 96982 h 2736489"/>
              <a:gd name="connsiteX6" fmla="*/ 778558 w 1982987"/>
              <a:gd name="connsiteY6" fmla="*/ 193963 h 2736489"/>
              <a:gd name="connsiteX7" fmla="*/ 674649 w 1982987"/>
              <a:gd name="connsiteY7" fmla="*/ 193963 h 2736489"/>
              <a:gd name="connsiteX8" fmla="*/ 605376 w 1982987"/>
              <a:gd name="connsiteY8" fmla="*/ 235527 h 2736489"/>
              <a:gd name="connsiteX9" fmla="*/ 570740 w 1982987"/>
              <a:gd name="connsiteY9" fmla="*/ 311727 h 2736489"/>
              <a:gd name="connsiteX10" fmla="*/ 522249 w 1982987"/>
              <a:gd name="connsiteY10" fmla="*/ 311727 h 2736489"/>
              <a:gd name="connsiteX11" fmla="*/ 605376 w 1982987"/>
              <a:gd name="connsiteY11" fmla="*/ 457200 h 2736489"/>
              <a:gd name="connsiteX12" fmla="*/ 695431 w 1982987"/>
              <a:gd name="connsiteY12" fmla="*/ 450272 h 2736489"/>
              <a:gd name="connsiteX13" fmla="*/ 736995 w 1982987"/>
              <a:gd name="connsiteY13" fmla="*/ 484909 h 2736489"/>
              <a:gd name="connsiteX14" fmla="*/ 695431 w 1982987"/>
              <a:gd name="connsiteY14" fmla="*/ 588818 h 2736489"/>
              <a:gd name="connsiteX15" fmla="*/ 653867 w 1982987"/>
              <a:gd name="connsiteY15" fmla="*/ 568036 h 2736489"/>
              <a:gd name="connsiteX16" fmla="*/ 612304 w 1982987"/>
              <a:gd name="connsiteY16" fmla="*/ 512618 h 2736489"/>
              <a:gd name="connsiteX17" fmla="*/ 522249 w 1982987"/>
              <a:gd name="connsiteY17" fmla="*/ 519545 h 2736489"/>
              <a:gd name="connsiteX18" fmla="*/ 452976 w 1982987"/>
              <a:gd name="connsiteY18" fmla="*/ 588818 h 2736489"/>
              <a:gd name="connsiteX19" fmla="*/ 709286 w 1982987"/>
              <a:gd name="connsiteY19" fmla="*/ 768927 h 2736489"/>
              <a:gd name="connsiteX20" fmla="*/ 730067 w 1982987"/>
              <a:gd name="connsiteY20" fmla="*/ 865909 h 2736489"/>
              <a:gd name="connsiteX21" fmla="*/ 667722 w 1982987"/>
              <a:gd name="connsiteY21" fmla="*/ 845127 h 2736489"/>
              <a:gd name="connsiteX22" fmla="*/ 612304 w 1982987"/>
              <a:gd name="connsiteY22" fmla="*/ 789709 h 2736489"/>
              <a:gd name="connsiteX23" fmla="*/ 543031 w 1982987"/>
              <a:gd name="connsiteY23" fmla="*/ 768927 h 2736489"/>
              <a:gd name="connsiteX24" fmla="*/ 459904 w 1982987"/>
              <a:gd name="connsiteY24" fmla="*/ 720436 h 2736489"/>
              <a:gd name="connsiteX25" fmla="*/ 411413 w 1982987"/>
              <a:gd name="connsiteY25" fmla="*/ 692727 h 2736489"/>
              <a:gd name="connsiteX26" fmla="*/ 314431 w 1982987"/>
              <a:gd name="connsiteY26" fmla="*/ 609600 h 2736489"/>
              <a:gd name="connsiteX27" fmla="*/ 0 w 1982987"/>
              <a:gd name="connsiteY27" fmla="*/ 761040 h 2736489"/>
              <a:gd name="connsiteX28" fmla="*/ 379393 w 1982987"/>
              <a:gd name="connsiteY28" fmla="*/ 836021 h 2736489"/>
              <a:gd name="connsiteX29" fmla="*/ 671388 w 1982987"/>
              <a:gd name="connsiteY29" fmla="*/ 1319958 h 2736489"/>
              <a:gd name="connsiteX30" fmla="*/ 933195 w 1982987"/>
              <a:gd name="connsiteY30" fmla="*/ 1519306 h 2736489"/>
              <a:gd name="connsiteX31" fmla="*/ 1100481 w 1982987"/>
              <a:gd name="connsiteY31" fmla="*/ 1850714 h 2736489"/>
              <a:gd name="connsiteX32" fmla="*/ 1138963 w 1982987"/>
              <a:gd name="connsiteY32" fmla="*/ 2134182 h 2736489"/>
              <a:gd name="connsiteX33" fmla="*/ 1206264 w 1982987"/>
              <a:gd name="connsiteY33" fmla="*/ 2364789 h 2736489"/>
              <a:gd name="connsiteX34" fmla="*/ 1253745 w 1982987"/>
              <a:gd name="connsiteY34" fmla="*/ 2482662 h 2736489"/>
              <a:gd name="connsiteX35" fmla="*/ 1311152 w 1982987"/>
              <a:gd name="connsiteY35" fmla="*/ 2648540 h 2736489"/>
              <a:gd name="connsiteX36" fmla="*/ 1487578 w 1982987"/>
              <a:gd name="connsiteY36" fmla="*/ 2714594 h 2736489"/>
              <a:gd name="connsiteX37" fmla="*/ 1613053 w 1982987"/>
              <a:gd name="connsiteY37" fmla="*/ 2666709 h 2736489"/>
              <a:gd name="connsiteX38" fmla="*/ 1982987 w 1982987"/>
              <a:gd name="connsiteY38" fmla="*/ 2736489 h 2736489"/>
              <a:gd name="connsiteX39" fmla="*/ 1843548 w 1982987"/>
              <a:gd name="connsiteY39" fmla="*/ 2309273 h 2736489"/>
              <a:gd name="connsiteX40" fmla="*/ 1839649 w 1982987"/>
              <a:gd name="connsiteY40" fmla="*/ 2190885 h 2736489"/>
              <a:gd name="connsiteX41" fmla="*/ 1793598 w 1982987"/>
              <a:gd name="connsiteY41" fmla="*/ 2038236 h 2736489"/>
              <a:gd name="connsiteX42" fmla="*/ 1814791 w 1982987"/>
              <a:gd name="connsiteY42" fmla="*/ 1810769 h 2736489"/>
              <a:gd name="connsiteX43" fmla="*/ 1602904 w 1982987"/>
              <a:gd name="connsiteY43" fmla="*/ 1316182 h 2736489"/>
              <a:gd name="connsiteX44" fmla="*/ 1540558 w 1982987"/>
              <a:gd name="connsiteY44" fmla="*/ 1267691 h 2736489"/>
              <a:gd name="connsiteX45" fmla="*/ 1298104 w 1982987"/>
              <a:gd name="connsiteY45" fmla="*/ 789709 h 2736489"/>
              <a:gd name="connsiteX46" fmla="*/ 1298104 w 1982987"/>
              <a:gd name="connsiteY46" fmla="*/ 602672 h 2736489"/>
              <a:gd name="connsiteX47" fmla="*/ 1298104 w 1982987"/>
              <a:gd name="connsiteY47" fmla="*/ 173182 h 2736489"/>
              <a:gd name="connsiteX48" fmla="*/ 1408940 w 1982987"/>
              <a:gd name="connsiteY48" fmla="*/ 0 h 2736489"/>
              <a:gd name="connsiteX0" fmla="*/ 1408940 w 1982987"/>
              <a:gd name="connsiteY0" fmla="*/ 0 h 2736489"/>
              <a:gd name="connsiteX1" fmla="*/ 1159558 w 1982987"/>
              <a:gd name="connsiteY1" fmla="*/ 48491 h 2736489"/>
              <a:gd name="connsiteX2" fmla="*/ 1111067 w 1982987"/>
              <a:gd name="connsiteY2" fmla="*/ 124691 h 2736489"/>
              <a:gd name="connsiteX3" fmla="*/ 1048722 w 1982987"/>
              <a:gd name="connsiteY3" fmla="*/ 124691 h 2736489"/>
              <a:gd name="connsiteX4" fmla="*/ 937886 w 1982987"/>
              <a:gd name="connsiteY4" fmla="*/ 69272 h 2736489"/>
              <a:gd name="connsiteX5" fmla="*/ 861686 w 1982987"/>
              <a:gd name="connsiteY5" fmla="*/ 96982 h 2736489"/>
              <a:gd name="connsiteX6" fmla="*/ 778558 w 1982987"/>
              <a:gd name="connsiteY6" fmla="*/ 193963 h 2736489"/>
              <a:gd name="connsiteX7" fmla="*/ 674649 w 1982987"/>
              <a:gd name="connsiteY7" fmla="*/ 193963 h 2736489"/>
              <a:gd name="connsiteX8" fmla="*/ 605376 w 1982987"/>
              <a:gd name="connsiteY8" fmla="*/ 235527 h 2736489"/>
              <a:gd name="connsiteX9" fmla="*/ 570740 w 1982987"/>
              <a:gd name="connsiteY9" fmla="*/ 311727 h 2736489"/>
              <a:gd name="connsiteX10" fmla="*/ 522249 w 1982987"/>
              <a:gd name="connsiteY10" fmla="*/ 311727 h 2736489"/>
              <a:gd name="connsiteX11" fmla="*/ 605376 w 1982987"/>
              <a:gd name="connsiteY11" fmla="*/ 457200 h 2736489"/>
              <a:gd name="connsiteX12" fmla="*/ 695431 w 1982987"/>
              <a:gd name="connsiteY12" fmla="*/ 450272 h 2736489"/>
              <a:gd name="connsiteX13" fmla="*/ 736995 w 1982987"/>
              <a:gd name="connsiteY13" fmla="*/ 484909 h 2736489"/>
              <a:gd name="connsiteX14" fmla="*/ 695431 w 1982987"/>
              <a:gd name="connsiteY14" fmla="*/ 588818 h 2736489"/>
              <a:gd name="connsiteX15" fmla="*/ 653867 w 1982987"/>
              <a:gd name="connsiteY15" fmla="*/ 568036 h 2736489"/>
              <a:gd name="connsiteX16" fmla="*/ 612304 w 1982987"/>
              <a:gd name="connsiteY16" fmla="*/ 512618 h 2736489"/>
              <a:gd name="connsiteX17" fmla="*/ 522249 w 1982987"/>
              <a:gd name="connsiteY17" fmla="*/ 519545 h 2736489"/>
              <a:gd name="connsiteX18" fmla="*/ 452976 w 1982987"/>
              <a:gd name="connsiteY18" fmla="*/ 588818 h 2736489"/>
              <a:gd name="connsiteX19" fmla="*/ 709286 w 1982987"/>
              <a:gd name="connsiteY19" fmla="*/ 768927 h 2736489"/>
              <a:gd name="connsiteX20" fmla="*/ 730067 w 1982987"/>
              <a:gd name="connsiteY20" fmla="*/ 865909 h 2736489"/>
              <a:gd name="connsiteX21" fmla="*/ 667722 w 1982987"/>
              <a:gd name="connsiteY21" fmla="*/ 845127 h 2736489"/>
              <a:gd name="connsiteX22" fmla="*/ 612304 w 1982987"/>
              <a:gd name="connsiteY22" fmla="*/ 789709 h 2736489"/>
              <a:gd name="connsiteX23" fmla="*/ 543031 w 1982987"/>
              <a:gd name="connsiteY23" fmla="*/ 768927 h 2736489"/>
              <a:gd name="connsiteX24" fmla="*/ 459904 w 1982987"/>
              <a:gd name="connsiteY24" fmla="*/ 720436 h 2736489"/>
              <a:gd name="connsiteX25" fmla="*/ 411413 w 1982987"/>
              <a:gd name="connsiteY25" fmla="*/ 692727 h 2736489"/>
              <a:gd name="connsiteX26" fmla="*/ 314431 w 1982987"/>
              <a:gd name="connsiteY26" fmla="*/ 609600 h 2736489"/>
              <a:gd name="connsiteX27" fmla="*/ 0 w 1982987"/>
              <a:gd name="connsiteY27" fmla="*/ 761040 h 2736489"/>
              <a:gd name="connsiteX28" fmla="*/ 379393 w 1982987"/>
              <a:gd name="connsiteY28" fmla="*/ 836021 h 2736489"/>
              <a:gd name="connsiteX29" fmla="*/ 683620 w 1982987"/>
              <a:gd name="connsiteY29" fmla="*/ 1303448 h 2736489"/>
              <a:gd name="connsiteX30" fmla="*/ 933195 w 1982987"/>
              <a:gd name="connsiteY30" fmla="*/ 1519306 h 2736489"/>
              <a:gd name="connsiteX31" fmla="*/ 1100481 w 1982987"/>
              <a:gd name="connsiteY31" fmla="*/ 1850714 h 2736489"/>
              <a:gd name="connsiteX32" fmla="*/ 1138963 w 1982987"/>
              <a:gd name="connsiteY32" fmla="*/ 2134182 h 2736489"/>
              <a:gd name="connsiteX33" fmla="*/ 1206264 w 1982987"/>
              <a:gd name="connsiteY33" fmla="*/ 2364789 h 2736489"/>
              <a:gd name="connsiteX34" fmla="*/ 1253745 w 1982987"/>
              <a:gd name="connsiteY34" fmla="*/ 2482662 h 2736489"/>
              <a:gd name="connsiteX35" fmla="*/ 1311152 w 1982987"/>
              <a:gd name="connsiteY35" fmla="*/ 2648540 h 2736489"/>
              <a:gd name="connsiteX36" fmla="*/ 1487578 w 1982987"/>
              <a:gd name="connsiteY36" fmla="*/ 2714594 h 2736489"/>
              <a:gd name="connsiteX37" fmla="*/ 1613053 w 1982987"/>
              <a:gd name="connsiteY37" fmla="*/ 2666709 h 2736489"/>
              <a:gd name="connsiteX38" fmla="*/ 1982987 w 1982987"/>
              <a:gd name="connsiteY38" fmla="*/ 2736489 h 2736489"/>
              <a:gd name="connsiteX39" fmla="*/ 1843548 w 1982987"/>
              <a:gd name="connsiteY39" fmla="*/ 2309273 h 2736489"/>
              <a:gd name="connsiteX40" fmla="*/ 1839649 w 1982987"/>
              <a:gd name="connsiteY40" fmla="*/ 2190885 h 2736489"/>
              <a:gd name="connsiteX41" fmla="*/ 1793598 w 1982987"/>
              <a:gd name="connsiteY41" fmla="*/ 2038236 h 2736489"/>
              <a:gd name="connsiteX42" fmla="*/ 1814791 w 1982987"/>
              <a:gd name="connsiteY42" fmla="*/ 1810769 h 2736489"/>
              <a:gd name="connsiteX43" fmla="*/ 1602904 w 1982987"/>
              <a:gd name="connsiteY43" fmla="*/ 1316182 h 2736489"/>
              <a:gd name="connsiteX44" fmla="*/ 1540558 w 1982987"/>
              <a:gd name="connsiteY44" fmla="*/ 1267691 h 2736489"/>
              <a:gd name="connsiteX45" fmla="*/ 1298104 w 1982987"/>
              <a:gd name="connsiteY45" fmla="*/ 789709 h 2736489"/>
              <a:gd name="connsiteX46" fmla="*/ 1298104 w 1982987"/>
              <a:gd name="connsiteY46" fmla="*/ 602672 h 2736489"/>
              <a:gd name="connsiteX47" fmla="*/ 1298104 w 1982987"/>
              <a:gd name="connsiteY47" fmla="*/ 173182 h 2736489"/>
              <a:gd name="connsiteX48" fmla="*/ 1408940 w 1982987"/>
              <a:gd name="connsiteY48" fmla="*/ 0 h 2736489"/>
              <a:gd name="connsiteX0" fmla="*/ 1408940 w 1982987"/>
              <a:gd name="connsiteY0" fmla="*/ 0 h 2736489"/>
              <a:gd name="connsiteX1" fmla="*/ 1159558 w 1982987"/>
              <a:gd name="connsiteY1" fmla="*/ 48491 h 2736489"/>
              <a:gd name="connsiteX2" fmla="*/ 1111067 w 1982987"/>
              <a:gd name="connsiteY2" fmla="*/ 124691 h 2736489"/>
              <a:gd name="connsiteX3" fmla="*/ 1048722 w 1982987"/>
              <a:gd name="connsiteY3" fmla="*/ 124691 h 2736489"/>
              <a:gd name="connsiteX4" fmla="*/ 937886 w 1982987"/>
              <a:gd name="connsiteY4" fmla="*/ 69272 h 2736489"/>
              <a:gd name="connsiteX5" fmla="*/ 861686 w 1982987"/>
              <a:gd name="connsiteY5" fmla="*/ 96982 h 2736489"/>
              <a:gd name="connsiteX6" fmla="*/ 778558 w 1982987"/>
              <a:gd name="connsiteY6" fmla="*/ 193963 h 2736489"/>
              <a:gd name="connsiteX7" fmla="*/ 674649 w 1982987"/>
              <a:gd name="connsiteY7" fmla="*/ 193963 h 2736489"/>
              <a:gd name="connsiteX8" fmla="*/ 605376 w 1982987"/>
              <a:gd name="connsiteY8" fmla="*/ 235527 h 2736489"/>
              <a:gd name="connsiteX9" fmla="*/ 570740 w 1982987"/>
              <a:gd name="connsiteY9" fmla="*/ 311727 h 2736489"/>
              <a:gd name="connsiteX10" fmla="*/ 522249 w 1982987"/>
              <a:gd name="connsiteY10" fmla="*/ 311727 h 2736489"/>
              <a:gd name="connsiteX11" fmla="*/ 605376 w 1982987"/>
              <a:gd name="connsiteY11" fmla="*/ 457200 h 2736489"/>
              <a:gd name="connsiteX12" fmla="*/ 695431 w 1982987"/>
              <a:gd name="connsiteY12" fmla="*/ 450272 h 2736489"/>
              <a:gd name="connsiteX13" fmla="*/ 736995 w 1982987"/>
              <a:gd name="connsiteY13" fmla="*/ 484909 h 2736489"/>
              <a:gd name="connsiteX14" fmla="*/ 695431 w 1982987"/>
              <a:gd name="connsiteY14" fmla="*/ 588818 h 2736489"/>
              <a:gd name="connsiteX15" fmla="*/ 653867 w 1982987"/>
              <a:gd name="connsiteY15" fmla="*/ 568036 h 2736489"/>
              <a:gd name="connsiteX16" fmla="*/ 612304 w 1982987"/>
              <a:gd name="connsiteY16" fmla="*/ 512618 h 2736489"/>
              <a:gd name="connsiteX17" fmla="*/ 522249 w 1982987"/>
              <a:gd name="connsiteY17" fmla="*/ 519545 h 2736489"/>
              <a:gd name="connsiteX18" fmla="*/ 452976 w 1982987"/>
              <a:gd name="connsiteY18" fmla="*/ 588818 h 2736489"/>
              <a:gd name="connsiteX19" fmla="*/ 709286 w 1982987"/>
              <a:gd name="connsiteY19" fmla="*/ 768927 h 2736489"/>
              <a:gd name="connsiteX20" fmla="*/ 730067 w 1982987"/>
              <a:gd name="connsiteY20" fmla="*/ 865909 h 2736489"/>
              <a:gd name="connsiteX21" fmla="*/ 667722 w 1982987"/>
              <a:gd name="connsiteY21" fmla="*/ 845127 h 2736489"/>
              <a:gd name="connsiteX22" fmla="*/ 612304 w 1982987"/>
              <a:gd name="connsiteY22" fmla="*/ 789709 h 2736489"/>
              <a:gd name="connsiteX23" fmla="*/ 543031 w 1982987"/>
              <a:gd name="connsiteY23" fmla="*/ 768927 h 2736489"/>
              <a:gd name="connsiteX24" fmla="*/ 459904 w 1982987"/>
              <a:gd name="connsiteY24" fmla="*/ 720436 h 2736489"/>
              <a:gd name="connsiteX25" fmla="*/ 411413 w 1982987"/>
              <a:gd name="connsiteY25" fmla="*/ 692727 h 2736489"/>
              <a:gd name="connsiteX26" fmla="*/ 314431 w 1982987"/>
              <a:gd name="connsiteY26" fmla="*/ 609600 h 2736489"/>
              <a:gd name="connsiteX27" fmla="*/ 0 w 1982987"/>
              <a:gd name="connsiteY27" fmla="*/ 761040 h 2736489"/>
              <a:gd name="connsiteX28" fmla="*/ 379393 w 1982987"/>
              <a:gd name="connsiteY28" fmla="*/ 836021 h 2736489"/>
              <a:gd name="connsiteX29" fmla="*/ 683620 w 1982987"/>
              <a:gd name="connsiteY29" fmla="*/ 1317205 h 2736489"/>
              <a:gd name="connsiteX30" fmla="*/ 933195 w 1982987"/>
              <a:gd name="connsiteY30" fmla="*/ 1519306 h 2736489"/>
              <a:gd name="connsiteX31" fmla="*/ 1100481 w 1982987"/>
              <a:gd name="connsiteY31" fmla="*/ 1850714 h 2736489"/>
              <a:gd name="connsiteX32" fmla="*/ 1138963 w 1982987"/>
              <a:gd name="connsiteY32" fmla="*/ 2134182 h 2736489"/>
              <a:gd name="connsiteX33" fmla="*/ 1206264 w 1982987"/>
              <a:gd name="connsiteY33" fmla="*/ 2364789 h 2736489"/>
              <a:gd name="connsiteX34" fmla="*/ 1253745 w 1982987"/>
              <a:gd name="connsiteY34" fmla="*/ 2482662 h 2736489"/>
              <a:gd name="connsiteX35" fmla="*/ 1311152 w 1982987"/>
              <a:gd name="connsiteY35" fmla="*/ 2648540 h 2736489"/>
              <a:gd name="connsiteX36" fmla="*/ 1487578 w 1982987"/>
              <a:gd name="connsiteY36" fmla="*/ 2714594 h 2736489"/>
              <a:gd name="connsiteX37" fmla="*/ 1613053 w 1982987"/>
              <a:gd name="connsiteY37" fmla="*/ 2666709 h 2736489"/>
              <a:gd name="connsiteX38" fmla="*/ 1982987 w 1982987"/>
              <a:gd name="connsiteY38" fmla="*/ 2736489 h 2736489"/>
              <a:gd name="connsiteX39" fmla="*/ 1843548 w 1982987"/>
              <a:gd name="connsiteY39" fmla="*/ 2309273 h 2736489"/>
              <a:gd name="connsiteX40" fmla="*/ 1839649 w 1982987"/>
              <a:gd name="connsiteY40" fmla="*/ 2190885 h 2736489"/>
              <a:gd name="connsiteX41" fmla="*/ 1793598 w 1982987"/>
              <a:gd name="connsiteY41" fmla="*/ 2038236 h 2736489"/>
              <a:gd name="connsiteX42" fmla="*/ 1814791 w 1982987"/>
              <a:gd name="connsiteY42" fmla="*/ 1810769 h 2736489"/>
              <a:gd name="connsiteX43" fmla="*/ 1602904 w 1982987"/>
              <a:gd name="connsiteY43" fmla="*/ 1316182 h 2736489"/>
              <a:gd name="connsiteX44" fmla="*/ 1540558 w 1982987"/>
              <a:gd name="connsiteY44" fmla="*/ 1267691 h 2736489"/>
              <a:gd name="connsiteX45" fmla="*/ 1298104 w 1982987"/>
              <a:gd name="connsiteY45" fmla="*/ 789709 h 2736489"/>
              <a:gd name="connsiteX46" fmla="*/ 1298104 w 1982987"/>
              <a:gd name="connsiteY46" fmla="*/ 602672 h 2736489"/>
              <a:gd name="connsiteX47" fmla="*/ 1298104 w 1982987"/>
              <a:gd name="connsiteY47" fmla="*/ 173182 h 2736489"/>
              <a:gd name="connsiteX48" fmla="*/ 1408940 w 1982987"/>
              <a:gd name="connsiteY48" fmla="*/ 0 h 2736489"/>
              <a:gd name="connsiteX0" fmla="*/ 1408940 w 1982987"/>
              <a:gd name="connsiteY0" fmla="*/ 0 h 2736489"/>
              <a:gd name="connsiteX1" fmla="*/ 1159558 w 1982987"/>
              <a:gd name="connsiteY1" fmla="*/ 48491 h 2736489"/>
              <a:gd name="connsiteX2" fmla="*/ 1111067 w 1982987"/>
              <a:gd name="connsiteY2" fmla="*/ 124691 h 2736489"/>
              <a:gd name="connsiteX3" fmla="*/ 1048722 w 1982987"/>
              <a:gd name="connsiteY3" fmla="*/ 124691 h 2736489"/>
              <a:gd name="connsiteX4" fmla="*/ 937886 w 1982987"/>
              <a:gd name="connsiteY4" fmla="*/ 69272 h 2736489"/>
              <a:gd name="connsiteX5" fmla="*/ 861686 w 1982987"/>
              <a:gd name="connsiteY5" fmla="*/ 96982 h 2736489"/>
              <a:gd name="connsiteX6" fmla="*/ 778558 w 1982987"/>
              <a:gd name="connsiteY6" fmla="*/ 193963 h 2736489"/>
              <a:gd name="connsiteX7" fmla="*/ 674649 w 1982987"/>
              <a:gd name="connsiteY7" fmla="*/ 193963 h 2736489"/>
              <a:gd name="connsiteX8" fmla="*/ 605376 w 1982987"/>
              <a:gd name="connsiteY8" fmla="*/ 235527 h 2736489"/>
              <a:gd name="connsiteX9" fmla="*/ 570740 w 1982987"/>
              <a:gd name="connsiteY9" fmla="*/ 311727 h 2736489"/>
              <a:gd name="connsiteX10" fmla="*/ 522249 w 1982987"/>
              <a:gd name="connsiteY10" fmla="*/ 311727 h 2736489"/>
              <a:gd name="connsiteX11" fmla="*/ 605376 w 1982987"/>
              <a:gd name="connsiteY11" fmla="*/ 457200 h 2736489"/>
              <a:gd name="connsiteX12" fmla="*/ 695431 w 1982987"/>
              <a:gd name="connsiteY12" fmla="*/ 450272 h 2736489"/>
              <a:gd name="connsiteX13" fmla="*/ 736995 w 1982987"/>
              <a:gd name="connsiteY13" fmla="*/ 484909 h 2736489"/>
              <a:gd name="connsiteX14" fmla="*/ 695431 w 1982987"/>
              <a:gd name="connsiteY14" fmla="*/ 588818 h 2736489"/>
              <a:gd name="connsiteX15" fmla="*/ 653867 w 1982987"/>
              <a:gd name="connsiteY15" fmla="*/ 568036 h 2736489"/>
              <a:gd name="connsiteX16" fmla="*/ 612304 w 1982987"/>
              <a:gd name="connsiteY16" fmla="*/ 512618 h 2736489"/>
              <a:gd name="connsiteX17" fmla="*/ 522249 w 1982987"/>
              <a:gd name="connsiteY17" fmla="*/ 519545 h 2736489"/>
              <a:gd name="connsiteX18" fmla="*/ 452976 w 1982987"/>
              <a:gd name="connsiteY18" fmla="*/ 588818 h 2736489"/>
              <a:gd name="connsiteX19" fmla="*/ 709286 w 1982987"/>
              <a:gd name="connsiteY19" fmla="*/ 768927 h 2736489"/>
              <a:gd name="connsiteX20" fmla="*/ 730067 w 1982987"/>
              <a:gd name="connsiteY20" fmla="*/ 865909 h 2736489"/>
              <a:gd name="connsiteX21" fmla="*/ 667722 w 1982987"/>
              <a:gd name="connsiteY21" fmla="*/ 845127 h 2736489"/>
              <a:gd name="connsiteX22" fmla="*/ 612304 w 1982987"/>
              <a:gd name="connsiteY22" fmla="*/ 789709 h 2736489"/>
              <a:gd name="connsiteX23" fmla="*/ 543031 w 1982987"/>
              <a:gd name="connsiteY23" fmla="*/ 768927 h 2736489"/>
              <a:gd name="connsiteX24" fmla="*/ 459904 w 1982987"/>
              <a:gd name="connsiteY24" fmla="*/ 720436 h 2736489"/>
              <a:gd name="connsiteX25" fmla="*/ 411413 w 1982987"/>
              <a:gd name="connsiteY25" fmla="*/ 692727 h 2736489"/>
              <a:gd name="connsiteX26" fmla="*/ 314431 w 1982987"/>
              <a:gd name="connsiteY26" fmla="*/ 609600 h 2736489"/>
              <a:gd name="connsiteX27" fmla="*/ 0 w 1982987"/>
              <a:gd name="connsiteY27" fmla="*/ 761040 h 2736489"/>
              <a:gd name="connsiteX28" fmla="*/ 379393 w 1982987"/>
              <a:gd name="connsiteY28" fmla="*/ 836021 h 2736489"/>
              <a:gd name="connsiteX29" fmla="*/ 683620 w 1982987"/>
              <a:gd name="connsiteY29" fmla="*/ 1317205 h 2736489"/>
              <a:gd name="connsiteX30" fmla="*/ 933195 w 1982987"/>
              <a:gd name="connsiteY30" fmla="*/ 1519306 h 2736489"/>
              <a:gd name="connsiteX31" fmla="*/ 1100481 w 1982987"/>
              <a:gd name="connsiteY31" fmla="*/ 1850714 h 2736489"/>
              <a:gd name="connsiteX32" fmla="*/ 1138963 w 1982987"/>
              <a:gd name="connsiteY32" fmla="*/ 2134182 h 2736489"/>
              <a:gd name="connsiteX33" fmla="*/ 1206264 w 1982987"/>
              <a:gd name="connsiteY33" fmla="*/ 2364789 h 2736489"/>
              <a:gd name="connsiteX34" fmla="*/ 1253745 w 1982987"/>
              <a:gd name="connsiteY34" fmla="*/ 2482662 h 2736489"/>
              <a:gd name="connsiteX35" fmla="*/ 1311152 w 1982987"/>
              <a:gd name="connsiteY35" fmla="*/ 2648540 h 2736489"/>
              <a:gd name="connsiteX36" fmla="*/ 1487578 w 1982987"/>
              <a:gd name="connsiteY36" fmla="*/ 2714594 h 2736489"/>
              <a:gd name="connsiteX37" fmla="*/ 1613053 w 1982987"/>
              <a:gd name="connsiteY37" fmla="*/ 2666709 h 2736489"/>
              <a:gd name="connsiteX38" fmla="*/ 1982987 w 1982987"/>
              <a:gd name="connsiteY38" fmla="*/ 2736489 h 2736489"/>
              <a:gd name="connsiteX39" fmla="*/ 1843548 w 1982987"/>
              <a:gd name="connsiteY39" fmla="*/ 2309273 h 2736489"/>
              <a:gd name="connsiteX40" fmla="*/ 1839649 w 1982987"/>
              <a:gd name="connsiteY40" fmla="*/ 2190885 h 2736489"/>
              <a:gd name="connsiteX41" fmla="*/ 1793598 w 1982987"/>
              <a:gd name="connsiteY41" fmla="*/ 2038236 h 2736489"/>
              <a:gd name="connsiteX42" fmla="*/ 1814791 w 1982987"/>
              <a:gd name="connsiteY42" fmla="*/ 1810769 h 2736489"/>
              <a:gd name="connsiteX43" fmla="*/ 1602904 w 1982987"/>
              <a:gd name="connsiteY43" fmla="*/ 1316182 h 2736489"/>
              <a:gd name="connsiteX44" fmla="*/ 1540558 w 1982987"/>
              <a:gd name="connsiteY44" fmla="*/ 1267691 h 2736489"/>
              <a:gd name="connsiteX45" fmla="*/ 1302998 w 1982987"/>
              <a:gd name="connsiteY45" fmla="*/ 773199 h 2736489"/>
              <a:gd name="connsiteX46" fmla="*/ 1298104 w 1982987"/>
              <a:gd name="connsiteY46" fmla="*/ 602672 h 2736489"/>
              <a:gd name="connsiteX47" fmla="*/ 1298104 w 1982987"/>
              <a:gd name="connsiteY47" fmla="*/ 173182 h 2736489"/>
              <a:gd name="connsiteX48" fmla="*/ 1408940 w 1982987"/>
              <a:gd name="connsiteY48" fmla="*/ 0 h 2736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982987" h="2736489">
                <a:moveTo>
                  <a:pt x="1408940" y="0"/>
                </a:moveTo>
                <a:lnTo>
                  <a:pt x="1159558" y="48491"/>
                </a:lnTo>
                <a:lnTo>
                  <a:pt x="1111067" y="124691"/>
                </a:lnTo>
                <a:lnTo>
                  <a:pt x="1048722" y="124691"/>
                </a:lnTo>
                <a:lnTo>
                  <a:pt x="937886" y="69272"/>
                </a:lnTo>
                <a:lnTo>
                  <a:pt x="861686" y="96982"/>
                </a:lnTo>
                <a:lnTo>
                  <a:pt x="778558" y="193963"/>
                </a:lnTo>
                <a:lnTo>
                  <a:pt x="674649" y="193963"/>
                </a:lnTo>
                <a:lnTo>
                  <a:pt x="605376" y="235527"/>
                </a:lnTo>
                <a:lnTo>
                  <a:pt x="570740" y="311727"/>
                </a:lnTo>
                <a:lnTo>
                  <a:pt x="522249" y="311727"/>
                </a:lnTo>
                <a:lnTo>
                  <a:pt x="605376" y="457200"/>
                </a:lnTo>
                <a:lnTo>
                  <a:pt x="695431" y="450272"/>
                </a:lnTo>
                <a:lnTo>
                  <a:pt x="736995" y="484909"/>
                </a:lnTo>
                <a:lnTo>
                  <a:pt x="695431" y="588818"/>
                </a:lnTo>
                <a:lnTo>
                  <a:pt x="653867" y="568036"/>
                </a:lnTo>
                <a:lnTo>
                  <a:pt x="612304" y="512618"/>
                </a:lnTo>
                <a:lnTo>
                  <a:pt x="522249" y="519545"/>
                </a:lnTo>
                <a:lnTo>
                  <a:pt x="452976" y="588818"/>
                </a:lnTo>
                <a:lnTo>
                  <a:pt x="709286" y="768927"/>
                </a:lnTo>
                <a:lnTo>
                  <a:pt x="730067" y="865909"/>
                </a:lnTo>
                <a:lnTo>
                  <a:pt x="667722" y="845127"/>
                </a:lnTo>
                <a:lnTo>
                  <a:pt x="612304" y="789709"/>
                </a:lnTo>
                <a:lnTo>
                  <a:pt x="543031" y="768927"/>
                </a:lnTo>
                <a:lnTo>
                  <a:pt x="459904" y="720436"/>
                </a:lnTo>
                <a:lnTo>
                  <a:pt x="411413" y="692727"/>
                </a:lnTo>
                <a:lnTo>
                  <a:pt x="314431" y="609600"/>
                </a:lnTo>
                <a:lnTo>
                  <a:pt x="0" y="761040"/>
                </a:lnTo>
                <a:lnTo>
                  <a:pt x="379393" y="836021"/>
                </a:lnTo>
                <a:cubicBezTo>
                  <a:pt x="509614" y="1020935"/>
                  <a:pt x="579493" y="1132291"/>
                  <a:pt x="683620" y="1317205"/>
                </a:cubicBezTo>
                <a:lnTo>
                  <a:pt x="933195" y="1519306"/>
                </a:lnTo>
                <a:cubicBezTo>
                  <a:pt x="1005266" y="1650870"/>
                  <a:pt x="1040641" y="1716399"/>
                  <a:pt x="1100481" y="1850714"/>
                </a:cubicBezTo>
                <a:lnTo>
                  <a:pt x="1138963" y="2134182"/>
                </a:lnTo>
                <a:lnTo>
                  <a:pt x="1206264" y="2364789"/>
                </a:lnTo>
                <a:lnTo>
                  <a:pt x="1253745" y="2482662"/>
                </a:lnTo>
                <a:lnTo>
                  <a:pt x="1311152" y="2648540"/>
                </a:lnTo>
                <a:cubicBezTo>
                  <a:pt x="1375506" y="2666035"/>
                  <a:pt x="1444099" y="2717644"/>
                  <a:pt x="1487578" y="2714594"/>
                </a:cubicBezTo>
                <a:cubicBezTo>
                  <a:pt x="1559574" y="2685792"/>
                  <a:pt x="1541057" y="2688174"/>
                  <a:pt x="1613053" y="2666709"/>
                </a:cubicBezTo>
                <a:lnTo>
                  <a:pt x="1982987" y="2736489"/>
                </a:lnTo>
                <a:lnTo>
                  <a:pt x="1843548" y="2309273"/>
                </a:lnTo>
                <a:cubicBezTo>
                  <a:pt x="1843879" y="2264307"/>
                  <a:pt x="1839318" y="2235851"/>
                  <a:pt x="1839649" y="2190885"/>
                </a:cubicBezTo>
                <a:lnTo>
                  <a:pt x="1793598" y="2038236"/>
                </a:lnTo>
                <a:cubicBezTo>
                  <a:pt x="1794954" y="1951408"/>
                  <a:pt x="1813435" y="1897597"/>
                  <a:pt x="1814791" y="1810769"/>
                </a:cubicBezTo>
                <a:lnTo>
                  <a:pt x="1602904" y="1316182"/>
                </a:lnTo>
                <a:lnTo>
                  <a:pt x="1540558" y="1267691"/>
                </a:lnTo>
                <a:lnTo>
                  <a:pt x="1302998" y="773199"/>
                </a:lnTo>
                <a:lnTo>
                  <a:pt x="1298104" y="602672"/>
                </a:lnTo>
                <a:lnTo>
                  <a:pt x="1298104" y="173182"/>
                </a:lnTo>
                <a:lnTo>
                  <a:pt x="1408940" y="0"/>
                </a:lnTo>
                <a:close/>
              </a:path>
            </a:pathLst>
          </a:custGeom>
          <a:solidFill>
            <a:srgbClr val="8B4184">
              <a:alpha val="75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7" name="フリーフォーム: 図形 36">
            <a:extLst>
              <a:ext uri="{FF2B5EF4-FFF2-40B4-BE49-F238E27FC236}">
                <a16:creationId xmlns:a16="http://schemas.microsoft.com/office/drawing/2014/main" id="{C61A1BDE-E45E-4D53-B2D6-1BFF084B9C39}"/>
              </a:ext>
            </a:extLst>
          </p:cNvPr>
          <p:cNvSpPr/>
          <p:nvPr/>
        </p:nvSpPr>
        <p:spPr>
          <a:xfrm>
            <a:off x="7619335" y="1330981"/>
            <a:ext cx="1580545" cy="2484938"/>
          </a:xfrm>
          <a:custGeom>
            <a:avLst/>
            <a:gdLst>
              <a:gd name="connsiteX0" fmla="*/ 144780 w 1813560"/>
              <a:gd name="connsiteY0" fmla="*/ 0 h 2827020"/>
              <a:gd name="connsiteX1" fmla="*/ 83820 w 1813560"/>
              <a:gd name="connsiteY1" fmla="*/ 45720 h 2827020"/>
              <a:gd name="connsiteX2" fmla="*/ 0 w 1813560"/>
              <a:gd name="connsiteY2" fmla="*/ 182880 h 2827020"/>
              <a:gd name="connsiteX3" fmla="*/ 30480 w 1813560"/>
              <a:gd name="connsiteY3" fmla="*/ 662940 h 2827020"/>
              <a:gd name="connsiteX4" fmla="*/ 15240 w 1813560"/>
              <a:gd name="connsiteY4" fmla="*/ 762000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82980 w 1813560"/>
              <a:gd name="connsiteY13" fmla="*/ 2720340 h 2827020"/>
              <a:gd name="connsiteX14" fmla="*/ 1074420 w 1813560"/>
              <a:gd name="connsiteY14" fmla="*/ 2575560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52500 h 2827020"/>
              <a:gd name="connsiteX30" fmla="*/ 525780 w 1813560"/>
              <a:gd name="connsiteY30" fmla="*/ 777240 h 2827020"/>
              <a:gd name="connsiteX31" fmla="*/ 495300 w 1813560"/>
              <a:gd name="connsiteY31" fmla="*/ 533400 h 2827020"/>
              <a:gd name="connsiteX32" fmla="*/ 411480 w 1813560"/>
              <a:gd name="connsiteY32" fmla="*/ 365760 h 2827020"/>
              <a:gd name="connsiteX33" fmla="*/ 106680 w 1813560"/>
              <a:gd name="connsiteY33" fmla="*/ 38100 h 2827020"/>
              <a:gd name="connsiteX0" fmla="*/ 144780 w 1813560"/>
              <a:gd name="connsiteY0" fmla="*/ 0 h 2827020"/>
              <a:gd name="connsiteX1" fmla="*/ 83820 w 1813560"/>
              <a:gd name="connsiteY1" fmla="*/ 45720 h 2827020"/>
              <a:gd name="connsiteX2" fmla="*/ 0 w 1813560"/>
              <a:gd name="connsiteY2" fmla="*/ 182880 h 2827020"/>
              <a:gd name="connsiteX3" fmla="*/ 30480 w 1813560"/>
              <a:gd name="connsiteY3" fmla="*/ 662940 h 2827020"/>
              <a:gd name="connsiteX4" fmla="*/ 15240 w 1813560"/>
              <a:gd name="connsiteY4" fmla="*/ 762000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82980 w 1813560"/>
              <a:gd name="connsiteY13" fmla="*/ 2720340 h 2827020"/>
              <a:gd name="connsiteX14" fmla="*/ 1074420 w 1813560"/>
              <a:gd name="connsiteY14" fmla="*/ 2575560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52500 h 2827020"/>
              <a:gd name="connsiteX30" fmla="*/ 582930 w 1813560"/>
              <a:gd name="connsiteY30" fmla="*/ 758190 h 2827020"/>
              <a:gd name="connsiteX31" fmla="*/ 495300 w 1813560"/>
              <a:gd name="connsiteY31" fmla="*/ 533400 h 2827020"/>
              <a:gd name="connsiteX32" fmla="*/ 411480 w 1813560"/>
              <a:gd name="connsiteY32" fmla="*/ 365760 h 2827020"/>
              <a:gd name="connsiteX33" fmla="*/ 106680 w 1813560"/>
              <a:gd name="connsiteY33" fmla="*/ 38100 h 2827020"/>
              <a:gd name="connsiteX0" fmla="*/ 144780 w 1813560"/>
              <a:gd name="connsiteY0" fmla="*/ 0 h 2827020"/>
              <a:gd name="connsiteX1" fmla="*/ 83820 w 1813560"/>
              <a:gd name="connsiteY1" fmla="*/ 45720 h 2827020"/>
              <a:gd name="connsiteX2" fmla="*/ 0 w 1813560"/>
              <a:gd name="connsiteY2" fmla="*/ 182880 h 2827020"/>
              <a:gd name="connsiteX3" fmla="*/ 30480 w 1813560"/>
              <a:gd name="connsiteY3" fmla="*/ 662940 h 2827020"/>
              <a:gd name="connsiteX4" fmla="*/ 15240 w 1813560"/>
              <a:gd name="connsiteY4" fmla="*/ 762000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82980 w 1813560"/>
              <a:gd name="connsiteY13" fmla="*/ 2720340 h 2827020"/>
              <a:gd name="connsiteX14" fmla="*/ 1074420 w 1813560"/>
              <a:gd name="connsiteY14" fmla="*/ 2575560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47738 h 2827020"/>
              <a:gd name="connsiteX30" fmla="*/ 582930 w 1813560"/>
              <a:gd name="connsiteY30" fmla="*/ 758190 h 2827020"/>
              <a:gd name="connsiteX31" fmla="*/ 495300 w 1813560"/>
              <a:gd name="connsiteY31" fmla="*/ 533400 h 2827020"/>
              <a:gd name="connsiteX32" fmla="*/ 411480 w 1813560"/>
              <a:gd name="connsiteY32" fmla="*/ 365760 h 2827020"/>
              <a:gd name="connsiteX33" fmla="*/ 106680 w 1813560"/>
              <a:gd name="connsiteY33" fmla="*/ 38100 h 2827020"/>
              <a:gd name="connsiteX0" fmla="*/ 144780 w 1813560"/>
              <a:gd name="connsiteY0" fmla="*/ 0 h 2827020"/>
              <a:gd name="connsiteX1" fmla="*/ 83820 w 1813560"/>
              <a:gd name="connsiteY1" fmla="*/ 45720 h 2827020"/>
              <a:gd name="connsiteX2" fmla="*/ 0 w 1813560"/>
              <a:gd name="connsiteY2" fmla="*/ 182880 h 2827020"/>
              <a:gd name="connsiteX3" fmla="*/ 15908 w 1813560"/>
              <a:gd name="connsiteY3" fmla="*/ 652103 h 2827020"/>
              <a:gd name="connsiteX4" fmla="*/ 15240 w 1813560"/>
              <a:gd name="connsiteY4" fmla="*/ 762000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82980 w 1813560"/>
              <a:gd name="connsiteY13" fmla="*/ 2720340 h 2827020"/>
              <a:gd name="connsiteX14" fmla="*/ 1074420 w 1813560"/>
              <a:gd name="connsiteY14" fmla="*/ 2575560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47738 h 2827020"/>
              <a:gd name="connsiteX30" fmla="*/ 582930 w 1813560"/>
              <a:gd name="connsiteY30" fmla="*/ 758190 h 2827020"/>
              <a:gd name="connsiteX31" fmla="*/ 495300 w 1813560"/>
              <a:gd name="connsiteY31" fmla="*/ 533400 h 2827020"/>
              <a:gd name="connsiteX32" fmla="*/ 411480 w 1813560"/>
              <a:gd name="connsiteY32" fmla="*/ 365760 h 2827020"/>
              <a:gd name="connsiteX33" fmla="*/ 106680 w 1813560"/>
              <a:gd name="connsiteY33" fmla="*/ 38100 h 2827020"/>
              <a:gd name="connsiteX0" fmla="*/ 144780 w 1813560"/>
              <a:gd name="connsiteY0" fmla="*/ 0 h 2827020"/>
              <a:gd name="connsiteX1" fmla="*/ 83820 w 1813560"/>
              <a:gd name="connsiteY1" fmla="*/ 45720 h 2827020"/>
              <a:gd name="connsiteX2" fmla="*/ 0 w 1813560"/>
              <a:gd name="connsiteY2" fmla="*/ 182880 h 2827020"/>
              <a:gd name="connsiteX3" fmla="*/ 15908 w 1813560"/>
              <a:gd name="connsiteY3" fmla="*/ 652103 h 2827020"/>
              <a:gd name="connsiteX4" fmla="*/ 15240 w 1813560"/>
              <a:gd name="connsiteY4" fmla="*/ 776449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82980 w 1813560"/>
              <a:gd name="connsiteY13" fmla="*/ 2720340 h 2827020"/>
              <a:gd name="connsiteX14" fmla="*/ 1074420 w 1813560"/>
              <a:gd name="connsiteY14" fmla="*/ 2575560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47738 h 2827020"/>
              <a:gd name="connsiteX30" fmla="*/ 582930 w 1813560"/>
              <a:gd name="connsiteY30" fmla="*/ 758190 h 2827020"/>
              <a:gd name="connsiteX31" fmla="*/ 495300 w 1813560"/>
              <a:gd name="connsiteY31" fmla="*/ 533400 h 2827020"/>
              <a:gd name="connsiteX32" fmla="*/ 411480 w 1813560"/>
              <a:gd name="connsiteY32" fmla="*/ 365760 h 2827020"/>
              <a:gd name="connsiteX33" fmla="*/ 106680 w 1813560"/>
              <a:gd name="connsiteY33" fmla="*/ 38100 h 2827020"/>
              <a:gd name="connsiteX0" fmla="*/ 144780 w 1813560"/>
              <a:gd name="connsiteY0" fmla="*/ 0 h 2827020"/>
              <a:gd name="connsiteX1" fmla="*/ 83820 w 1813560"/>
              <a:gd name="connsiteY1" fmla="*/ 45720 h 2827020"/>
              <a:gd name="connsiteX2" fmla="*/ 0 w 1813560"/>
              <a:gd name="connsiteY2" fmla="*/ 182880 h 2827020"/>
              <a:gd name="connsiteX3" fmla="*/ 15908 w 1813560"/>
              <a:gd name="connsiteY3" fmla="*/ 652103 h 2827020"/>
              <a:gd name="connsiteX4" fmla="*/ 15240 w 1813560"/>
              <a:gd name="connsiteY4" fmla="*/ 776449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17405 w 1813560"/>
              <a:gd name="connsiteY13" fmla="*/ 2742013 h 2827020"/>
              <a:gd name="connsiteX14" fmla="*/ 1074420 w 1813560"/>
              <a:gd name="connsiteY14" fmla="*/ 2575560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47738 h 2827020"/>
              <a:gd name="connsiteX30" fmla="*/ 582930 w 1813560"/>
              <a:gd name="connsiteY30" fmla="*/ 758190 h 2827020"/>
              <a:gd name="connsiteX31" fmla="*/ 495300 w 1813560"/>
              <a:gd name="connsiteY31" fmla="*/ 533400 h 2827020"/>
              <a:gd name="connsiteX32" fmla="*/ 411480 w 1813560"/>
              <a:gd name="connsiteY32" fmla="*/ 365760 h 2827020"/>
              <a:gd name="connsiteX33" fmla="*/ 106680 w 1813560"/>
              <a:gd name="connsiteY33" fmla="*/ 38100 h 2827020"/>
              <a:gd name="connsiteX0" fmla="*/ 144780 w 1813560"/>
              <a:gd name="connsiteY0" fmla="*/ 0 h 2827020"/>
              <a:gd name="connsiteX1" fmla="*/ 83820 w 1813560"/>
              <a:gd name="connsiteY1" fmla="*/ 45720 h 2827020"/>
              <a:gd name="connsiteX2" fmla="*/ 0 w 1813560"/>
              <a:gd name="connsiteY2" fmla="*/ 182880 h 2827020"/>
              <a:gd name="connsiteX3" fmla="*/ 15908 w 1813560"/>
              <a:gd name="connsiteY3" fmla="*/ 652103 h 2827020"/>
              <a:gd name="connsiteX4" fmla="*/ 15240 w 1813560"/>
              <a:gd name="connsiteY4" fmla="*/ 776449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17405 w 1813560"/>
              <a:gd name="connsiteY13" fmla="*/ 2742013 h 2827020"/>
              <a:gd name="connsiteX14" fmla="*/ 1074420 w 1813560"/>
              <a:gd name="connsiteY14" fmla="*/ 2575560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47738 h 2827020"/>
              <a:gd name="connsiteX30" fmla="*/ 582930 w 1813560"/>
              <a:gd name="connsiteY30" fmla="*/ 758190 h 2827020"/>
              <a:gd name="connsiteX31" fmla="*/ 495300 w 1813560"/>
              <a:gd name="connsiteY31" fmla="*/ 533400 h 2827020"/>
              <a:gd name="connsiteX32" fmla="*/ 411480 w 1813560"/>
              <a:gd name="connsiteY32" fmla="*/ 365760 h 2827020"/>
              <a:gd name="connsiteX33" fmla="*/ 106680 w 1813560"/>
              <a:gd name="connsiteY33" fmla="*/ 38100 h 2827020"/>
              <a:gd name="connsiteX0" fmla="*/ 144780 w 1813560"/>
              <a:gd name="connsiteY0" fmla="*/ 0 h 2827020"/>
              <a:gd name="connsiteX1" fmla="*/ 83820 w 1813560"/>
              <a:gd name="connsiteY1" fmla="*/ 45720 h 2827020"/>
              <a:gd name="connsiteX2" fmla="*/ 0 w 1813560"/>
              <a:gd name="connsiteY2" fmla="*/ 182880 h 2827020"/>
              <a:gd name="connsiteX3" fmla="*/ 15908 w 1813560"/>
              <a:gd name="connsiteY3" fmla="*/ 652103 h 2827020"/>
              <a:gd name="connsiteX4" fmla="*/ 15240 w 1813560"/>
              <a:gd name="connsiteY4" fmla="*/ 776449 h 2827020"/>
              <a:gd name="connsiteX5" fmla="*/ 205740 w 1813560"/>
              <a:gd name="connsiteY5" fmla="*/ 1173480 h 2827020"/>
              <a:gd name="connsiteX6" fmla="*/ 274320 w 1813560"/>
              <a:gd name="connsiteY6" fmla="*/ 1264920 h 2827020"/>
              <a:gd name="connsiteX7" fmla="*/ 548640 w 1813560"/>
              <a:gd name="connsiteY7" fmla="*/ 1805940 h 2827020"/>
              <a:gd name="connsiteX8" fmla="*/ 525780 w 1813560"/>
              <a:gd name="connsiteY8" fmla="*/ 2049780 h 2827020"/>
              <a:gd name="connsiteX9" fmla="*/ 571500 w 1813560"/>
              <a:gd name="connsiteY9" fmla="*/ 2171700 h 2827020"/>
              <a:gd name="connsiteX10" fmla="*/ 586740 w 1813560"/>
              <a:gd name="connsiteY10" fmla="*/ 2308860 h 2827020"/>
              <a:gd name="connsiteX11" fmla="*/ 624840 w 1813560"/>
              <a:gd name="connsiteY11" fmla="*/ 2385060 h 2827020"/>
              <a:gd name="connsiteX12" fmla="*/ 708660 w 1813560"/>
              <a:gd name="connsiteY12" fmla="*/ 2689860 h 2827020"/>
              <a:gd name="connsiteX13" fmla="*/ 917405 w 1813560"/>
              <a:gd name="connsiteY13" fmla="*/ 2742013 h 2827020"/>
              <a:gd name="connsiteX14" fmla="*/ 1078063 w 1813560"/>
              <a:gd name="connsiteY14" fmla="*/ 2582784 h 2827020"/>
              <a:gd name="connsiteX15" fmla="*/ 1303020 w 1813560"/>
              <a:gd name="connsiteY15" fmla="*/ 2644140 h 2827020"/>
              <a:gd name="connsiteX16" fmla="*/ 1402080 w 1813560"/>
              <a:gd name="connsiteY16" fmla="*/ 2827020 h 2827020"/>
              <a:gd name="connsiteX17" fmla="*/ 1402080 w 1813560"/>
              <a:gd name="connsiteY17" fmla="*/ 2827020 h 2827020"/>
              <a:gd name="connsiteX18" fmla="*/ 1623060 w 1813560"/>
              <a:gd name="connsiteY18" fmla="*/ 2819400 h 2827020"/>
              <a:gd name="connsiteX19" fmla="*/ 1813560 w 1813560"/>
              <a:gd name="connsiteY19" fmla="*/ 2499360 h 2827020"/>
              <a:gd name="connsiteX20" fmla="*/ 1729740 w 1813560"/>
              <a:gd name="connsiteY20" fmla="*/ 2346960 h 2827020"/>
              <a:gd name="connsiteX21" fmla="*/ 1691640 w 1813560"/>
              <a:gd name="connsiteY21" fmla="*/ 1836420 h 2827020"/>
              <a:gd name="connsiteX22" fmla="*/ 1508760 w 1813560"/>
              <a:gd name="connsiteY22" fmla="*/ 1821180 h 2827020"/>
              <a:gd name="connsiteX23" fmla="*/ 1386840 w 1813560"/>
              <a:gd name="connsiteY23" fmla="*/ 1790700 h 2827020"/>
              <a:gd name="connsiteX24" fmla="*/ 1188720 w 1813560"/>
              <a:gd name="connsiteY24" fmla="*/ 1744980 h 2827020"/>
              <a:gd name="connsiteX25" fmla="*/ 937260 w 1813560"/>
              <a:gd name="connsiteY25" fmla="*/ 1402080 h 2827020"/>
              <a:gd name="connsiteX26" fmla="*/ 784860 w 1813560"/>
              <a:gd name="connsiteY26" fmla="*/ 1341120 h 2827020"/>
              <a:gd name="connsiteX27" fmla="*/ 784860 w 1813560"/>
              <a:gd name="connsiteY27" fmla="*/ 1341120 h 2827020"/>
              <a:gd name="connsiteX28" fmla="*/ 693420 w 1813560"/>
              <a:gd name="connsiteY28" fmla="*/ 1127760 h 2827020"/>
              <a:gd name="connsiteX29" fmla="*/ 670560 w 1813560"/>
              <a:gd name="connsiteY29" fmla="*/ 947738 h 2827020"/>
              <a:gd name="connsiteX30" fmla="*/ 582930 w 1813560"/>
              <a:gd name="connsiteY30" fmla="*/ 758190 h 2827020"/>
              <a:gd name="connsiteX31" fmla="*/ 495300 w 1813560"/>
              <a:gd name="connsiteY31" fmla="*/ 533400 h 2827020"/>
              <a:gd name="connsiteX32" fmla="*/ 411480 w 1813560"/>
              <a:gd name="connsiteY32" fmla="*/ 365760 h 2827020"/>
              <a:gd name="connsiteX33" fmla="*/ 106680 w 1813560"/>
              <a:gd name="connsiteY33" fmla="*/ 38100 h 2827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13560" h="2827020">
                <a:moveTo>
                  <a:pt x="144780" y="0"/>
                </a:moveTo>
                <a:lnTo>
                  <a:pt x="83820" y="45720"/>
                </a:lnTo>
                <a:lnTo>
                  <a:pt x="0" y="182880"/>
                </a:lnTo>
                <a:lnTo>
                  <a:pt x="15908" y="652103"/>
                </a:lnTo>
                <a:cubicBezTo>
                  <a:pt x="15685" y="688735"/>
                  <a:pt x="15463" y="739817"/>
                  <a:pt x="15240" y="776449"/>
                </a:cubicBezTo>
                <a:lnTo>
                  <a:pt x="205740" y="1173480"/>
                </a:lnTo>
                <a:lnTo>
                  <a:pt x="274320" y="1264920"/>
                </a:lnTo>
                <a:lnTo>
                  <a:pt x="548640" y="1805940"/>
                </a:lnTo>
                <a:lnTo>
                  <a:pt x="525780" y="2049780"/>
                </a:lnTo>
                <a:lnTo>
                  <a:pt x="571500" y="2171700"/>
                </a:lnTo>
                <a:lnTo>
                  <a:pt x="586740" y="2308860"/>
                </a:lnTo>
                <a:lnTo>
                  <a:pt x="624840" y="2385060"/>
                </a:lnTo>
                <a:lnTo>
                  <a:pt x="708660" y="2689860"/>
                </a:lnTo>
                <a:cubicBezTo>
                  <a:pt x="778242" y="2707244"/>
                  <a:pt x="800463" y="2739078"/>
                  <a:pt x="917405" y="2742013"/>
                </a:cubicBezTo>
                <a:lnTo>
                  <a:pt x="1078063" y="2582784"/>
                </a:lnTo>
                <a:lnTo>
                  <a:pt x="1303020" y="2644140"/>
                </a:lnTo>
                <a:lnTo>
                  <a:pt x="1402080" y="2827020"/>
                </a:lnTo>
                <a:lnTo>
                  <a:pt x="1402080" y="2827020"/>
                </a:lnTo>
                <a:lnTo>
                  <a:pt x="1623060" y="2819400"/>
                </a:lnTo>
                <a:lnTo>
                  <a:pt x="1813560" y="2499360"/>
                </a:lnTo>
                <a:lnTo>
                  <a:pt x="1729740" y="2346960"/>
                </a:lnTo>
                <a:lnTo>
                  <a:pt x="1691640" y="1836420"/>
                </a:lnTo>
                <a:lnTo>
                  <a:pt x="1508760" y="1821180"/>
                </a:lnTo>
                <a:lnTo>
                  <a:pt x="1386840" y="1790700"/>
                </a:lnTo>
                <a:lnTo>
                  <a:pt x="1188720" y="1744980"/>
                </a:lnTo>
                <a:lnTo>
                  <a:pt x="937260" y="1402080"/>
                </a:lnTo>
                <a:lnTo>
                  <a:pt x="784860" y="1341120"/>
                </a:lnTo>
                <a:lnTo>
                  <a:pt x="784860" y="1341120"/>
                </a:lnTo>
                <a:lnTo>
                  <a:pt x="693420" y="1127760"/>
                </a:lnTo>
                <a:lnTo>
                  <a:pt x="670560" y="947738"/>
                </a:lnTo>
                <a:lnTo>
                  <a:pt x="582930" y="758190"/>
                </a:lnTo>
                <a:lnTo>
                  <a:pt x="495300" y="533400"/>
                </a:lnTo>
                <a:lnTo>
                  <a:pt x="411480" y="365760"/>
                </a:lnTo>
                <a:lnTo>
                  <a:pt x="106680" y="38100"/>
                </a:lnTo>
              </a:path>
            </a:pathLst>
          </a:custGeom>
          <a:solidFill>
            <a:srgbClr val="440652">
              <a:alpha val="75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図形 40">
            <a:extLst>
              <a:ext uri="{FF2B5EF4-FFF2-40B4-BE49-F238E27FC236}">
                <a16:creationId xmlns:a16="http://schemas.microsoft.com/office/drawing/2014/main" id="{0BE1F8C2-6243-4414-8DAC-C064A7E693F0}"/>
              </a:ext>
            </a:extLst>
          </p:cNvPr>
          <p:cNvSpPr/>
          <p:nvPr/>
        </p:nvSpPr>
        <p:spPr>
          <a:xfrm>
            <a:off x="4959180" y="2032441"/>
            <a:ext cx="3274688" cy="2397207"/>
          </a:xfrm>
          <a:custGeom>
            <a:avLst/>
            <a:gdLst>
              <a:gd name="connsiteX0" fmla="*/ 0 w 2389632"/>
              <a:gd name="connsiteY0" fmla="*/ 316992 h 1511808"/>
              <a:gd name="connsiteX1" fmla="*/ 152400 w 2389632"/>
              <a:gd name="connsiteY1" fmla="*/ 396240 h 1511808"/>
              <a:gd name="connsiteX2" fmla="*/ 310896 w 2389632"/>
              <a:gd name="connsiteY2" fmla="*/ 445008 h 1511808"/>
              <a:gd name="connsiteX3" fmla="*/ 469392 w 2389632"/>
              <a:gd name="connsiteY3" fmla="*/ 499872 h 1511808"/>
              <a:gd name="connsiteX4" fmla="*/ 597408 w 2389632"/>
              <a:gd name="connsiteY4" fmla="*/ 707136 h 1511808"/>
              <a:gd name="connsiteX5" fmla="*/ 603504 w 2389632"/>
              <a:gd name="connsiteY5" fmla="*/ 749808 h 1511808"/>
              <a:gd name="connsiteX6" fmla="*/ 694944 w 2389632"/>
              <a:gd name="connsiteY6" fmla="*/ 829056 h 1511808"/>
              <a:gd name="connsiteX7" fmla="*/ 725424 w 2389632"/>
              <a:gd name="connsiteY7" fmla="*/ 871728 h 1511808"/>
              <a:gd name="connsiteX8" fmla="*/ 822960 w 2389632"/>
              <a:gd name="connsiteY8" fmla="*/ 871728 h 1511808"/>
              <a:gd name="connsiteX9" fmla="*/ 847344 w 2389632"/>
              <a:gd name="connsiteY9" fmla="*/ 981456 h 1511808"/>
              <a:gd name="connsiteX10" fmla="*/ 853440 w 2389632"/>
              <a:gd name="connsiteY10" fmla="*/ 1176528 h 1511808"/>
              <a:gd name="connsiteX11" fmla="*/ 938784 w 2389632"/>
              <a:gd name="connsiteY11" fmla="*/ 1249680 h 1511808"/>
              <a:gd name="connsiteX12" fmla="*/ 1036320 w 2389632"/>
              <a:gd name="connsiteY12" fmla="*/ 1511808 h 1511808"/>
              <a:gd name="connsiteX13" fmla="*/ 1219200 w 2389632"/>
              <a:gd name="connsiteY13" fmla="*/ 1371600 h 1511808"/>
              <a:gd name="connsiteX14" fmla="*/ 1298448 w 2389632"/>
              <a:gd name="connsiteY14" fmla="*/ 1255776 h 1511808"/>
              <a:gd name="connsiteX15" fmla="*/ 1383792 w 2389632"/>
              <a:gd name="connsiteY15" fmla="*/ 1255776 h 1511808"/>
              <a:gd name="connsiteX16" fmla="*/ 1737360 w 2389632"/>
              <a:gd name="connsiteY16" fmla="*/ 1048512 h 1511808"/>
              <a:gd name="connsiteX17" fmla="*/ 1840992 w 2389632"/>
              <a:gd name="connsiteY17" fmla="*/ 1139952 h 1511808"/>
              <a:gd name="connsiteX18" fmla="*/ 2042160 w 2389632"/>
              <a:gd name="connsiteY18" fmla="*/ 1109472 h 1511808"/>
              <a:gd name="connsiteX19" fmla="*/ 2097024 w 2389632"/>
              <a:gd name="connsiteY19" fmla="*/ 1133856 h 1511808"/>
              <a:gd name="connsiteX20" fmla="*/ 2097024 w 2389632"/>
              <a:gd name="connsiteY20" fmla="*/ 1267968 h 1511808"/>
              <a:gd name="connsiteX21" fmla="*/ 2212848 w 2389632"/>
              <a:gd name="connsiteY21" fmla="*/ 1402080 h 1511808"/>
              <a:gd name="connsiteX22" fmla="*/ 2334768 w 2389632"/>
              <a:gd name="connsiteY22" fmla="*/ 1377696 h 1511808"/>
              <a:gd name="connsiteX23" fmla="*/ 2316480 w 2389632"/>
              <a:gd name="connsiteY23" fmla="*/ 1024128 h 1511808"/>
              <a:gd name="connsiteX24" fmla="*/ 2389632 w 2389632"/>
              <a:gd name="connsiteY24" fmla="*/ 957072 h 1511808"/>
              <a:gd name="connsiteX25" fmla="*/ 2231136 w 2389632"/>
              <a:gd name="connsiteY25" fmla="*/ 682752 h 1511808"/>
              <a:gd name="connsiteX26" fmla="*/ 1987296 w 2389632"/>
              <a:gd name="connsiteY26" fmla="*/ 505968 h 1511808"/>
              <a:gd name="connsiteX27" fmla="*/ 1786128 w 2389632"/>
              <a:gd name="connsiteY27" fmla="*/ 213360 h 1511808"/>
              <a:gd name="connsiteX28" fmla="*/ 1700784 w 2389632"/>
              <a:gd name="connsiteY28" fmla="*/ 91440 h 1511808"/>
              <a:gd name="connsiteX29" fmla="*/ 1591056 w 2389632"/>
              <a:gd name="connsiteY29" fmla="*/ 79248 h 1511808"/>
              <a:gd name="connsiteX30" fmla="*/ 1353312 w 2389632"/>
              <a:gd name="connsiteY30" fmla="*/ 24384 h 1511808"/>
              <a:gd name="connsiteX31" fmla="*/ 1377696 w 2389632"/>
              <a:gd name="connsiteY31" fmla="*/ 134112 h 1511808"/>
              <a:gd name="connsiteX32" fmla="*/ 1292352 w 2389632"/>
              <a:gd name="connsiteY32" fmla="*/ 109728 h 1511808"/>
              <a:gd name="connsiteX33" fmla="*/ 1188720 w 2389632"/>
              <a:gd name="connsiteY33" fmla="*/ 146304 h 1511808"/>
              <a:gd name="connsiteX34" fmla="*/ 1127760 w 2389632"/>
              <a:gd name="connsiteY34" fmla="*/ 176784 h 1511808"/>
              <a:gd name="connsiteX35" fmla="*/ 1091184 w 2389632"/>
              <a:gd name="connsiteY35" fmla="*/ 176784 h 1511808"/>
              <a:gd name="connsiteX36" fmla="*/ 963168 w 2389632"/>
              <a:gd name="connsiteY36" fmla="*/ 109728 h 1511808"/>
              <a:gd name="connsiteX37" fmla="*/ 804672 w 2389632"/>
              <a:gd name="connsiteY37" fmla="*/ 0 h 1511808"/>
              <a:gd name="connsiteX38" fmla="*/ 707136 w 2389632"/>
              <a:gd name="connsiteY38" fmla="*/ 79248 h 1511808"/>
              <a:gd name="connsiteX39" fmla="*/ 804672 w 2389632"/>
              <a:gd name="connsiteY39" fmla="*/ 188976 h 1511808"/>
              <a:gd name="connsiteX40" fmla="*/ 810768 w 2389632"/>
              <a:gd name="connsiteY40" fmla="*/ 256032 h 1511808"/>
              <a:gd name="connsiteX41" fmla="*/ 719328 w 2389632"/>
              <a:gd name="connsiteY41" fmla="*/ 201168 h 1511808"/>
              <a:gd name="connsiteX42" fmla="*/ 609600 w 2389632"/>
              <a:gd name="connsiteY42" fmla="*/ 298704 h 1511808"/>
              <a:gd name="connsiteX43" fmla="*/ 518160 w 2389632"/>
              <a:gd name="connsiteY43" fmla="*/ 292608 h 1511808"/>
              <a:gd name="connsiteX44" fmla="*/ 457200 w 2389632"/>
              <a:gd name="connsiteY44" fmla="*/ 268224 h 1511808"/>
              <a:gd name="connsiteX45" fmla="*/ 274320 w 2389632"/>
              <a:gd name="connsiteY45" fmla="*/ 256032 h 1511808"/>
              <a:gd name="connsiteX46" fmla="*/ 201168 w 2389632"/>
              <a:gd name="connsiteY46" fmla="*/ 213360 h 1511808"/>
              <a:gd name="connsiteX47" fmla="*/ 97536 w 2389632"/>
              <a:gd name="connsiteY47" fmla="*/ 262128 h 1511808"/>
              <a:gd name="connsiteX48" fmla="*/ 0 w 2389632"/>
              <a:gd name="connsiteY48" fmla="*/ 316992 h 1511808"/>
              <a:gd name="connsiteX0" fmla="*/ 0 w 2392680"/>
              <a:gd name="connsiteY0" fmla="*/ 316992 h 1511808"/>
              <a:gd name="connsiteX1" fmla="*/ 152400 w 2392680"/>
              <a:gd name="connsiteY1" fmla="*/ 396240 h 1511808"/>
              <a:gd name="connsiteX2" fmla="*/ 310896 w 2392680"/>
              <a:gd name="connsiteY2" fmla="*/ 445008 h 1511808"/>
              <a:gd name="connsiteX3" fmla="*/ 469392 w 2392680"/>
              <a:gd name="connsiteY3" fmla="*/ 499872 h 1511808"/>
              <a:gd name="connsiteX4" fmla="*/ 597408 w 2392680"/>
              <a:gd name="connsiteY4" fmla="*/ 707136 h 1511808"/>
              <a:gd name="connsiteX5" fmla="*/ 603504 w 2392680"/>
              <a:gd name="connsiteY5" fmla="*/ 749808 h 1511808"/>
              <a:gd name="connsiteX6" fmla="*/ 694944 w 2392680"/>
              <a:gd name="connsiteY6" fmla="*/ 829056 h 1511808"/>
              <a:gd name="connsiteX7" fmla="*/ 725424 w 2392680"/>
              <a:gd name="connsiteY7" fmla="*/ 871728 h 1511808"/>
              <a:gd name="connsiteX8" fmla="*/ 822960 w 2392680"/>
              <a:gd name="connsiteY8" fmla="*/ 871728 h 1511808"/>
              <a:gd name="connsiteX9" fmla="*/ 847344 w 2392680"/>
              <a:gd name="connsiteY9" fmla="*/ 981456 h 1511808"/>
              <a:gd name="connsiteX10" fmla="*/ 853440 w 2392680"/>
              <a:gd name="connsiteY10" fmla="*/ 1176528 h 1511808"/>
              <a:gd name="connsiteX11" fmla="*/ 938784 w 2392680"/>
              <a:gd name="connsiteY11" fmla="*/ 1249680 h 1511808"/>
              <a:gd name="connsiteX12" fmla="*/ 1036320 w 2392680"/>
              <a:gd name="connsiteY12" fmla="*/ 1511808 h 1511808"/>
              <a:gd name="connsiteX13" fmla="*/ 1219200 w 2392680"/>
              <a:gd name="connsiteY13" fmla="*/ 1371600 h 1511808"/>
              <a:gd name="connsiteX14" fmla="*/ 1298448 w 2392680"/>
              <a:gd name="connsiteY14" fmla="*/ 1255776 h 1511808"/>
              <a:gd name="connsiteX15" fmla="*/ 1383792 w 2392680"/>
              <a:gd name="connsiteY15" fmla="*/ 1255776 h 1511808"/>
              <a:gd name="connsiteX16" fmla="*/ 1737360 w 2392680"/>
              <a:gd name="connsiteY16" fmla="*/ 1048512 h 1511808"/>
              <a:gd name="connsiteX17" fmla="*/ 1840992 w 2392680"/>
              <a:gd name="connsiteY17" fmla="*/ 1139952 h 1511808"/>
              <a:gd name="connsiteX18" fmla="*/ 2042160 w 2392680"/>
              <a:gd name="connsiteY18" fmla="*/ 1109472 h 1511808"/>
              <a:gd name="connsiteX19" fmla="*/ 2097024 w 2392680"/>
              <a:gd name="connsiteY19" fmla="*/ 1133856 h 1511808"/>
              <a:gd name="connsiteX20" fmla="*/ 2097024 w 2392680"/>
              <a:gd name="connsiteY20" fmla="*/ 1267968 h 1511808"/>
              <a:gd name="connsiteX21" fmla="*/ 2212848 w 2392680"/>
              <a:gd name="connsiteY21" fmla="*/ 1402080 h 1511808"/>
              <a:gd name="connsiteX22" fmla="*/ 2334768 w 2392680"/>
              <a:gd name="connsiteY22" fmla="*/ 1377696 h 1511808"/>
              <a:gd name="connsiteX23" fmla="*/ 2392680 w 2392680"/>
              <a:gd name="connsiteY23" fmla="*/ 1161288 h 1511808"/>
              <a:gd name="connsiteX24" fmla="*/ 2389632 w 2392680"/>
              <a:gd name="connsiteY24" fmla="*/ 957072 h 1511808"/>
              <a:gd name="connsiteX25" fmla="*/ 2231136 w 2392680"/>
              <a:gd name="connsiteY25" fmla="*/ 682752 h 1511808"/>
              <a:gd name="connsiteX26" fmla="*/ 1987296 w 2392680"/>
              <a:gd name="connsiteY26" fmla="*/ 505968 h 1511808"/>
              <a:gd name="connsiteX27" fmla="*/ 1786128 w 2392680"/>
              <a:gd name="connsiteY27" fmla="*/ 213360 h 1511808"/>
              <a:gd name="connsiteX28" fmla="*/ 1700784 w 2392680"/>
              <a:gd name="connsiteY28" fmla="*/ 91440 h 1511808"/>
              <a:gd name="connsiteX29" fmla="*/ 1591056 w 2392680"/>
              <a:gd name="connsiteY29" fmla="*/ 79248 h 1511808"/>
              <a:gd name="connsiteX30" fmla="*/ 1353312 w 2392680"/>
              <a:gd name="connsiteY30" fmla="*/ 24384 h 1511808"/>
              <a:gd name="connsiteX31" fmla="*/ 1377696 w 2392680"/>
              <a:gd name="connsiteY31" fmla="*/ 134112 h 1511808"/>
              <a:gd name="connsiteX32" fmla="*/ 1292352 w 2392680"/>
              <a:gd name="connsiteY32" fmla="*/ 109728 h 1511808"/>
              <a:gd name="connsiteX33" fmla="*/ 1188720 w 2392680"/>
              <a:gd name="connsiteY33" fmla="*/ 146304 h 1511808"/>
              <a:gd name="connsiteX34" fmla="*/ 1127760 w 2392680"/>
              <a:gd name="connsiteY34" fmla="*/ 176784 h 1511808"/>
              <a:gd name="connsiteX35" fmla="*/ 1091184 w 2392680"/>
              <a:gd name="connsiteY35" fmla="*/ 176784 h 1511808"/>
              <a:gd name="connsiteX36" fmla="*/ 963168 w 2392680"/>
              <a:gd name="connsiteY36" fmla="*/ 109728 h 1511808"/>
              <a:gd name="connsiteX37" fmla="*/ 804672 w 2392680"/>
              <a:gd name="connsiteY37" fmla="*/ 0 h 1511808"/>
              <a:gd name="connsiteX38" fmla="*/ 707136 w 2392680"/>
              <a:gd name="connsiteY38" fmla="*/ 79248 h 1511808"/>
              <a:gd name="connsiteX39" fmla="*/ 804672 w 2392680"/>
              <a:gd name="connsiteY39" fmla="*/ 188976 h 1511808"/>
              <a:gd name="connsiteX40" fmla="*/ 810768 w 2392680"/>
              <a:gd name="connsiteY40" fmla="*/ 256032 h 1511808"/>
              <a:gd name="connsiteX41" fmla="*/ 719328 w 2392680"/>
              <a:gd name="connsiteY41" fmla="*/ 201168 h 1511808"/>
              <a:gd name="connsiteX42" fmla="*/ 609600 w 2392680"/>
              <a:gd name="connsiteY42" fmla="*/ 298704 h 1511808"/>
              <a:gd name="connsiteX43" fmla="*/ 518160 w 2392680"/>
              <a:gd name="connsiteY43" fmla="*/ 292608 h 1511808"/>
              <a:gd name="connsiteX44" fmla="*/ 457200 w 2392680"/>
              <a:gd name="connsiteY44" fmla="*/ 268224 h 1511808"/>
              <a:gd name="connsiteX45" fmla="*/ 274320 w 2392680"/>
              <a:gd name="connsiteY45" fmla="*/ 256032 h 1511808"/>
              <a:gd name="connsiteX46" fmla="*/ 201168 w 2392680"/>
              <a:gd name="connsiteY46" fmla="*/ 213360 h 1511808"/>
              <a:gd name="connsiteX47" fmla="*/ 97536 w 2392680"/>
              <a:gd name="connsiteY47" fmla="*/ 262128 h 1511808"/>
              <a:gd name="connsiteX48" fmla="*/ 0 w 2392680"/>
              <a:gd name="connsiteY48" fmla="*/ 316992 h 1511808"/>
              <a:gd name="connsiteX0" fmla="*/ 0 w 2392680"/>
              <a:gd name="connsiteY0" fmla="*/ 316992 h 1511808"/>
              <a:gd name="connsiteX1" fmla="*/ 152400 w 2392680"/>
              <a:gd name="connsiteY1" fmla="*/ 396240 h 1511808"/>
              <a:gd name="connsiteX2" fmla="*/ 310896 w 2392680"/>
              <a:gd name="connsiteY2" fmla="*/ 445008 h 1511808"/>
              <a:gd name="connsiteX3" fmla="*/ 469392 w 2392680"/>
              <a:gd name="connsiteY3" fmla="*/ 499872 h 1511808"/>
              <a:gd name="connsiteX4" fmla="*/ 597408 w 2392680"/>
              <a:gd name="connsiteY4" fmla="*/ 707136 h 1511808"/>
              <a:gd name="connsiteX5" fmla="*/ 603504 w 2392680"/>
              <a:gd name="connsiteY5" fmla="*/ 749808 h 1511808"/>
              <a:gd name="connsiteX6" fmla="*/ 694944 w 2392680"/>
              <a:gd name="connsiteY6" fmla="*/ 829056 h 1511808"/>
              <a:gd name="connsiteX7" fmla="*/ 725424 w 2392680"/>
              <a:gd name="connsiteY7" fmla="*/ 871728 h 1511808"/>
              <a:gd name="connsiteX8" fmla="*/ 822960 w 2392680"/>
              <a:gd name="connsiteY8" fmla="*/ 871728 h 1511808"/>
              <a:gd name="connsiteX9" fmla="*/ 847344 w 2392680"/>
              <a:gd name="connsiteY9" fmla="*/ 981456 h 1511808"/>
              <a:gd name="connsiteX10" fmla="*/ 853440 w 2392680"/>
              <a:gd name="connsiteY10" fmla="*/ 1176528 h 1511808"/>
              <a:gd name="connsiteX11" fmla="*/ 938784 w 2392680"/>
              <a:gd name="connsiteY11" fmla="*/ 1249680 h 1511808"/>
              <a:gd name="connsiteX12" fmla="*/ 1036320 w 2392680"/>
              <a:gd name="connsiteY12" fmla="*/ 1511808 h 1511808"/>
              <a:gd name="connsiteX13" fmla="*/ 1219200 w 2392680"/>
              <a:gd name="connsiteY13" fmla="*/ 1371600 h 1511808"/>
              <a:gd name="connsiteX14" fmla="*/ 1298448 w 2392680"/>
              <a:gd name="connsiteY14" fmla="*/ 1255776 h 1511808"/>
              <a:gd name="connsiteX15" fmla="*/ 1383792 w 2392680"/>
              <a:gd name="connsiteY15" fmla="*/ 1255776 h 1511808"/>
              <a:gd name="connsiteX16" fmla="*/ 1737360 w 2392680"/>
              <a:gd name="connsiteY16" fmla="*/ 1048512 h 1511808"/>
              <a:gd name="connsiteX17" fmla="*/ 1840992 w 2392680"/>
              <a:gd name="connsiteY17" fmla="*/ 1139952 h 1511808"/>
              <a:gd name="connsiteX18" fmla="*/ 2042160 w 2392680"/>
              <a:gd name="connsiteY18" fmla="*/ 1109472 h 1511808"/>
              <a:gd name="connsiteX19" fmla="*/ 2097024 w 2392680"/>
              <a:gd name="connsiteY19" fmla="*/ 1133856 h 1511808"/>
              <a:gd name="connsiteX20" fmla="*/ 2097024 w 2392680"/>
              <a:gd name="connsiteY20" fmla="*/ 1267968 h 1511808"/>
              <a:gd name="connsiteX21" fmla="*/ 2212848 w 2392680"/>
              <a:gd name="connsiteY21" fmla="*/ 1402080 h 1511808"/>
              <a:gd name="connsiteX22" fmla="*/ 2339848 w 2392680"/>
              <a:gd name="connsiteY22" fmla="*/ 1375156 h 1511808"/>
              <a:gd name="connsiteX23" fmla="*/ 2392680 w 2392680"/>
              <a:gd name="connsiteY23" fmla="*/ 1161288 h 1511808"/>
              <a:gd name="connsiteX24" fmla="*/ 2389632 w 2392680"/>
              <a:gd name="connsiteY24" fmla="*/ 957072 h 1511808"/>
              <a:gd name="connsiteX25" fmla="*/ 2231136 w 2392680"/>
              <a:gd name="connsiteY25" fmla="*/ 682752 h 1511808"/>
              <a:gd name="connsiteX26" fmla="*/ 1987296 w 2392680"/>
              <a:gd name="connsiteY26" fmla="*/ 505968 h 1511808"/>
              <a:gd name="connsiteX27" fmla="*/ 1786128 w 2392680"/>
              <a:gd name="connsiteY27" fmla="*/ 213360 h 1511808"/>
              <a:gd name="connsiteX28" fmla="*/ 1700784 w 2392680"/>
              <a:gd name="connsiteY28" fmla="*/ 91440 h 1511808"/>
              <a:gd name="connsiteX29" fmla="*/ 1591056 w 2392680"/>
              <a:gd name="connsiteY29" fmla="*/ 79248 h 1511808"/>
              <a:gd name="connsiteX30" fmla="*/ 1353312 w 2392680"/>
              <a:gd name="connsiteY30" fmla="*/ 24384 h 1511808"/>
              <a:gd name="connsiteX31" fmla="*/ 1377696 w 2392680"/>
              <a:gd name="connsiteY31" fmla="*/ 134112 h 1511808"/>
              <a:gd name="connsiteX32" fmla="*/ 1292352 w 2392680"/>
              <a:gd name="connsiteY32" fmla="*/ 109728 h 1511808"/>
              <a:gd name="connsiteX33" fmla="*/ 1188720 w 2392680"/>
              <a:gd name="connsiteY33" fmla="*/ 146304 h 1511808"/>
              <a:gd name="connsiteX34" fmla="*/ 1127760 w 2392680"/>
              <a:gd name="connsiteY34" fmla="*/ 176784 h 1511808"/>
              <a:gd name="connsiteX35" fmla="*/ 1091184 w 2392680"/>
              <a:gd name="connsiteY35" fmla="*/ 176784 h 1511808"/>
              <a:gd name="connsiteX36" fmla="*/ 963168 w 2392680"/>
              <a:gd name="connsiteY36" fmla="*/ 109728 h 1511808"/>
              <a:gd name="connsiteX37" fmla="*/ 804672 w 2392680"/>
              <a:gd name="connsiteY37" fmla="*/ 0 h 1511808"/>
              <a:gd name="connsiteX38" fmla="*/ 707136 w 2392680"/>
              <a:gd name="connsiteY38" fmla="*/ 79248 h 1511808"/>
              <a:gd name="connsiteX39" fmla="*/ 804672 w 2392680"/>
              <a:gd name="connsiteY39" fmla="*/ 188976 h 1511808"/>
              <a:gd name="connsiteX40" fmla="*/ 810768 w 2392680"/>
              <a:gd name="connsiteY40" fmla="*/ 256032 h 1511808"/>
              <a:gd name="connsiteX41" fmla="*/ 719328 w 2392680"/>
              <a:gd name="connsiteY41" fmla="*/ 201168 h 1511808"/>
              <a:gd name="connsiteX42" fmla="*/ 609600 w 2392680"/>
              <a:gd name="connsiteY42" fmla="*/ 298704 h 1511808"/>
              <a:gd name="connsiteX43" fmla="*/ 518160 w 2392680"/>
              <a:gd name="connsiteY43" fmla="*/ 292608 h 1511808"/>
              <a:gd name="connsiteX44" fmla="*/ 457200 w 2392680"/>
              <a:gd name="connsiteY44" fmla="*/ 268224 h 1511808"/>
              <a:gd name="connsiteX45" fmla="*/ 274320 w 2392680"/>
              <a:gd name="connsiteY45" fmla="*/ 256032 h 1511808"/>
              <a:gd name="connsiteX46" fmla="*/ 201168 w 2392680"/>
              <a:gd name="connsiteY46" fmla="*/ 213360 h 1511808"/>
              <a:gd name="connsiteX47" fmla="*/ 97536 w 2392680"/>
              <a:gd name="connsiteY47" fmla="*/ 262128 h 1511808"/>
              <a:gd name="connsiteX48" fmla="*/ 0 w 2392680"/>
              <a:gd name="connsiteY48" fmla="*/ 316992 h 1511808"/>
              <a:gd name="connsiteX0" fmla="*/ 0 w 2389632"/>
              <a:gd name="connsiteY0" fmla="*/ 316992 h 1511808"/>
              <a:gd name="connsiteX1" fmla="*/ 152400 w 2389632"/>
              <a:gd name="connsiteY1" fmla="*/ 396240 h 1511808"/>
              <a:gd name="connsiteX2" fmla="*/ 310896 w 2389632"/>
              <a:gd name="connsiteY2" fmla="*/ 445008 h 1511808"/>
              <a:gd name="connsiteX3" fmla="*/ 469392 w 2389632"/>
              <a:gd name="connsiteY3" fmla="*/ 499872 h 1511808"/>
              <a:gd name="connsiteX4" fmla="*/ 597408 w 2389632"/>
              <a:gd name="connsiteY4" fmla="*/ 707136 h 1511808"/>
              <a:gd name="connsiteX5" fmla="*/ 603504 w 2389632"/>
              <a:gd name="connsiteY5" fmla="*/ 749808 h 1511808"/>
              <a:gd name="connsiteX6" fmla="*/ 694944 w 2389632"/>
              <a:gd name="connsiteY6" fmla="*/ 829056 h 1511808"/>
              <a:gd name="connsiteX7" fmla="*/ 725424 w 2389632"/>
              <a:gd name="connsiteY7" fmla="*/ 871728 h 1511808"/>
              <a:gd name="connsiteX8" fmla="*/ 822960 w 2389632"/>
              <a:gd name="connsiteY8" fmla="*/ 871728 h 1511808"/>
              <a:gd name="connsiteX9" fmla="*/ 847344 w 2389632"/>
              <a:gd name="connsiteY9" fmla="*/ 981456 h 1511808"/>
              <a:gd name="connsiteX10" fmla="*/ 853440 w 2389632"/>
              <a:gd name="connsiteY10" fmla="*/ 1176528 h 1511808"/>
              <a:gd name="connsiteX11" fmla="*/ 938784 w 2389632"/>
              <a:gd name="connsiteY11" fmla="*/ 1249680 h 1511808"/>
              <a:gd name="connsiteX12" fmla="*/ 1036320 w 2389632"/>
              <a:gd name="connsiteY12" fmla="*/ 1511808 h 1511808"/>
              <a:gd name="connsiteX13" fmla="*/ 1219200 w 2389632"/>
              <a:gd name="connsiteY13" fmla="*/ 1371600 h 1511808"/>
              <a:gd name="connsiteX14" fmla="*/ 1298448 w 2389632"/>
              <a:gd name="connsiteY14" fmla="*/ 1255776 h 1511808"/>
              <a:gd name="connsiteX15" fmla="*/ 1383792 w 2389632"/>
              <a:gd name="connsiteY15" fmla="*/ 1255776 h 1511808"/>
              <a:gd name="connsiteX16" fmla="*/ 1737360 w 2389632"/>
              <a:gd name="connsiteY16" fmla="*/ 1048512 h 1511808"/>
              <a:gd name="connsiteX17" fmla="*/ 1840992 w 2389632"/>
              <a:gd name="connsiteY17" fmla="*/ 1139952 h 1511808"/>
              <a:gd name="connsiteX18" fmla="*/ 2042160 w 2389632"/>
              <a:gd name="connsiteY18" fmla="*/ 1109472 h 1511808"/>
              <a:gd name="connsiteX19" fmla="*/ 2097024 w 2389632"/>
              <a:gd name="connsiteY19" fmla="*/ 1133856 h 1511808"/>
              <a:gd name="connsiteX20" fmla="*/ 2097024 w 2389632"/>
              <a:gd name="connsiteY20" fmla="*/ 1267968 h 1511808"/>
              <a:gd name="connsiteX21" fmla="*/ 2212848 w 2389632"/>
              <a:gd name="connsiteY21" fmla="*/ 1402080 h 1511808"/>
              <a:gd name="connsiteX22" fmla="*/ 2339848 w 2389632"/>
              <a:gd name="connsiteY22" fmla="*/ 1375156 h 1511808"/>
              <a:gd name="connsiteX23" fmla="*/ 2334260 w 2389632"/>
              <a:gd name="connsiteY23" fmla="*/ 1151128 h 1511808"/>
              <a:gd name="connsiteX24" fmla="*/ 2389632 w 2389632"/>
              <a:gd name="connsiteY24" fmla="*/ 957072 h 1511808"/>
              <a:gd name="connsiteX25" fmla="*/ 2231136 w 2389632"/>
              <a:gd name="connsiteY25" fmla="*/ 682752 h 1511808"/>
              <a:gd name="connsiteX26" fmla="*/ 1987296 w 2389632"/>
              <a:gd name="connsiteY26" fmla="*/ 505968 h 1511808"/>
              <a:gd name="connsiteX27" fmla="*/ 1786128 w 2389632"/>
              <a:gd name="connsiteY27" fmla="*/ 213360 h 1511808"/>
              <a:gd name="connsiteX28" fmla="*/ 1700784 w 2389632"/>
              <a:gd name="connsiteY28" fmla="*/ 91440 h 1511808"/>
              <a:gd name="connsiteX29" fmla="*/ 1591056 w 2389632"/>
              <a:gd name="connsiteY29" fmla="*/ 79248 h 1511808"/>
              <a:gd name="connsiteX30" fmla="*/ 1353312 w 2389632"/>
              <a:gd name="connsiteY30" fmla="*/ 24384 h 1511808"/>
              <a:gd name="connsiteX31" fmla="*/ 1377696 w 2389632"/>
              <a:gd name="connsiteY31" fmla="*/ 134112 h 1511808"/>
              <a:gd name="connsiteX32" fmla="*/ 1292352 w 2389632"/>
              <a:gd name="connsiteY32" fmla="*/ 109728 h 1511808"/>
              <a:gd name="connsiteX33" fmla="*/ 1188720 w 2389632"/>
              <a:gd name="connsiteY33" fmla="*/ 146304 h 1511808"/>
              <a:gd name="connsiteX34" fmla="*/ 1127760 w 2389632"/>
              <a:gd name="connsiteY34" fmla="*/ 176784 h 1511808"/>
              <a:gd name="connsiteX35" fmla="*/ 1091184 w 2389632"/>
              <a:gd name="connsiteY35" fmla="*/ 176784 h 1511808"/>
              <a:gd name="connsiteX36" fmla="*/ 963168 w 2389632"/>
              <a:gd name="connsiteY36" fmla="*/ 109728 h 1511808"/>
              <a:gd name="connsiteX37" fmla="*/ 804672 w 2389632"/>
              <a:gd name="connsiteY37" fmla="*/ 0 h 1511808"/>
              <a:gd name="connsiteX38" fmla="*/ 707136 w 2389632"/>
              <a:gd name="connsiteY38" fmla="*/ 79248 h 1511808"/>
              <a:gd name="connsiteX39" fmla="*/ 804672 w 2389632"/>
              <a:gd name="connsiteY39" fmla="*/ 188976 h 1511808"/>
              <a:gd name="connsiteX40" fmla="*/ 810768 w 2389632"/>
              <a:gd name="connsiteY40" fmla="*/ 256032 h 1511808"/>
              <a:gd name="connsiteX41" fmla="*/ 719328 w 2389632"/>
              <a:gd name="connsiteY41" fmla="*/ 201168 h 1511808"/>
              <a:gd name="connsiteX42" fmla="*/ 609600 w 2389632"/>
              <a:gd name="connsiteY42" fmla="*/ 298704 h 1511808"/>
              <a:gd name="connsiteX43" fmla="*/ 518160 w 2389632"/>
              <a:gd name="connsiteY43" fmla="*/ 292608 h 1511808"/>
              <a:gd name="connsiteX44" fmla="*/ 457200 w 2389632"/>
              <a:gd name="connsiteY44" fmla="*/ 268224 h 1511808"/>
              <a:gd name="connsiteX45" fmla="*/ 274320 w 2389632"/>
              <a:gd name="connsiteY45" fmla="*/ 256032 h 1511808"/>
              <a:gd name="connsiteX46" fmla="*/ 201168 w 2389632"/>
              <a:gd name="connsiteY46" fmla="*/ 213360 h 1511808"/>
              <a:gd name="connsiteX47" fmla="*/ 97536 w 2389632"/>
              <a:gd name="connsiteY47" fmla="*/ 262128 h 1511808"/>
              <a:gd name="connsiteX48" fmla="*/ 0 w 2389632"/>
              <a:gd name="connsiteY48" fmla="*/ 316992 h 1511808"/>
              <a:gd name="connsiteX0" fmla="*/ 0 w 2389632"/>
              <a:gd name="connsiteY0" fmla="*/ 316992 h 1511808"/>
              <a:gd name="connsiteX1" fmla="*/ 152400 w 2389632"/>
              <a:gd name="connsiteY1" fmla="*/ 396240 h 1511808"/>
              <a:gd name="connsiteX2" fmla="*/ 310896 w 2389632"/>
              <a:gd name="connsiteY2" fmla="*/ 445008 h 1511808"/>
              <a:gd name="connsiteX3" fmla="*/ 469392 w 2389632"/>
              <a:gd name="connsiteY3" fmla="*/ 499872 h 1511808"/>
              <a:gd name="connsiteX4" fmla="*/ 597408 w 2389632"/>
              <a:gd name="connsiteY4" fmla="*/ 707136 h 1511808"/>
              <a:gd name="connsiteX5" fmla="*/ 603504 w 2389632"/>
              <a:gd name="connsiteY5" fmla="*/ 749808 h 1511808"/>
              <a:gd name="connsiteX6" fmla="*/ 694944 w 2389632"/>
              <a:gd name="connsiteY6" fmla="*/ 829056 h 1511808"/>
              <a:gd name="connsiteX7" fmla="*/ 725424 w 2389632"/>
              <a:gd name="connsiteY7" fmla="*/ 871728 h 1511808"/>
              <a:gd name="connsiteX8" fmla="*/ 822960 w 2389632"/>
              <a:gd name="connsiteY8" fmla="*/ 871728 h 1511808"/>
              <a:gd name="connsiteX9" fmla="*/ 847344 w 2389632"/>
              <a:gd name="connsiteY9" fmla="*/ 981456 h 1511808"/>
              <a:gd name="connsiteX10" fmla="*/ 853440 w 2389632"/>
              <a:gd name="connsiteY10" fmla="*/ 1176528 h 1511808"/>
              <a:gd name="connsiteX11" fmla="*/ 938784 w 2389632"/>
              <a:gd name="connsiteY11" fmla="*/ 1249680 h 1511808"/>
              <a:gd name="connsiteX12" fmla="*/ 1036320 w 2389632"/>
              <a:gd name="connsiteY12" fmla="*/ 1511808 h 1511808"/>
              <a:gd name="connsiteX13" fmla="*/ 1219200 w 2389632"/>
              <a:gd name="connsiteY13" fmla="*/ 1371600 h 1511808"/>
              <a:gd name="connsiteX14" fmla="*/ 1298448 w 2389632"/>
              <a:gd name="connsiteY14" fmla="*/ 1255776 h 1511808"/>
              <a:gd name="connsiteX15" fmla="*/ 1383792 w 2389632"/>
              <a:gd name="connsiteY15" fmla="*/ 1255776 h 1511808"/>
              <a:gd name="connsiteX16" fmla="*/ 1737360 w 2389632"/>
              <a:gd name="connsiteY16" fmla="*/ 1048512 h 1511808"/>
              <a:gd name="connsiteX17" fmla="*/ 1840992 w 2389632"/>
              <a:gd name="connsiteY17" fmla="*/ 1139952 h 1511808"/>
              <a:gd name="connsiteX18" fmla="*/ 2042160 w 2389632"/>
              <a:gd name="connsiteY18" fmla="*/ 1109472 h 1511808"/>
              <a:gd name="connsiteX19" fmla="*/ 2097024 w 2389632"/>
              <a:gd name="connsiteY19" fmla="*/ 1133856 h 1511808"/>
              <a:gd name="connsiteX20" fmla="*/ 2097024 w 2389632"/>
              <a:gd name="connsiteY20" fmla="*/ 1267968 h 1511808"/>
              <a:gd name="connsiteX21" fmla="*/ 2212848 w 2389632"/>
              <a:gd name="connsiteY21" fmla="*/ 1402080 h 1511808"/>
              <a:gd name="connsiteX22" fmla="*/ 2339848 w 2389632"/>
              <a:gd name="connsiteY22" fmla="*/ 1375156 h 1511808"/>
              <a:gd name="connsiteX23" fmla="*/ 2334260 w 2389632"/>
              <a:gd name="connsiteY23" fmla="*/ 1151128 h 1511808"/>
              <a:gd name="connsiteX24" fmla="*/ 2389632 w 2389632"/>
              <a:gd name="connsiteY24" fmla="*/ 957072 h 1511808"/>
              <a:gd name="connsiteX25" fmla="*/ 2231136 w 2389632"/>
              <a:gd name="connsiteY25" fmla="*/ 682752 h 1511808"/>
              <a:gd name="connsiteX26" fmla="*/ 1987296 w 2389632"/>
              <a:gd name="connsiteY26" fmla="*/ 505968 h 1511808"/>
              <a:gd name="connsiteX27" fmla="*/ 1786128 w 2389632"/>
              <a:gd name="connsiteY27" fmla="*/ 213360 h 1511808"/>
              <a:gd name="connsiteX28" fmla="*/ 1700784 w 2389632"/>
              <a:gd name="connsiteY28" fmla="*/ 91440 h 1511808"/>
              <a:gd name="connsiteX29" fmla="*/ 1591056 w 2389632"/>
              <a:gd name="connsiteY29" fmla="*/ 79248 h 1511808"/>
              <a:gd name="connsiteX30" fmla="*/ 1353312 w 2389632"/>
              <a:gd name="connsiteY30" fmla="*/ 24384 h 1511808"/>
              <a:gd name="connsiteX31" fmla="*/ 1377696 w 2389632"/>
              <a:gd name="connsiteY31" fmla="*/ 134112 h 1511808"/>
              <a:gd name="connsiteX32" fmla="*/ 1292352 w 2389632"/>
              <a:gd name="connsiteY32" fmla="*/ 109728 h 1511808"/>
              <a:gd name="connsiteX33" fmla="*/ 1188720 w 2389632"/>
              <a:gd name="connsiteY33" fmla="*/ 146304 h 1511808"/>
              <a:gd name="connsiteX34" fmla="*/ 1127760 w 2389632"/>
              <a:gd name="connsiteY34" fmla="*/ 176784 h 1511808"/>
              <a:gd name="connsiteX35" fmla="*/ 1091184 w 2389632"/>
              <a:gd name="connsiteY35" fmla="*/ 176784 h 1511808"/>
              <a:gd name="connsiteX36" fmla="*/ 963168 w 2389632"/>
              <a:gd name="connsiteY36" fmla="*/ 109728 h 1511808"/>
              <a:gd name="connsiteX37" fmla="*/ 804672 w 2389632"/>
              <a:gd name="connsiteY37" fmla="*/ 0 h 1511808"/>
              <a:gd name="connsiteX38" fmla="*/ 707136 w 2389632"/>
              <a:gd name="connsiteY38" fmla="*/ 79248 h 1511808"/>
              <a:gd name="connsiteX39" fmla="*/ 804672 w 2389632"/>
              <a:gd name="connsiteY39" fmla="*/ 188976 h 1511808"/>
              <a:gd name="connsiteX40" fmla="*/ 810768 w 2389632"/>
              <a:gd name="connsiteY40" fmla="*/ 256032 h 1511808"/>
              <a:gd name="connsiteX41" fmla="*/ 719328 w 2389632"/>
              <a:gd name="connsiteY41" fmla="*/ 201168 h 1511808"/>
              <a:gd name="connsiteX42" fmla="*/ 609600 w 2389632"/>
              <a:gd name="connsiteY42" fmla="*/ 298704 h 1511808"/>
              <a:gd name="connsiteX43" fmla="*/ 518160 w 2389632"/>
              <a:gd name="connsiteY43" fmla="*/ 292608 h 1511808"/>
              <a:gd name="connsiteX44" fmla="*/ 457200 w 2389632"/>
              <a:gd name="connsiteY44" fmla="*/ 268224 h 1511808"/>
              <a:gd name="connsiteX45" fmla="*/ 274320 w 2389632"/>
              <a:gd name="connsiteY45" fmla="*/ 256032 h 1511808"/>
              <a:gd name="connsiteX46" fmla="*/ 201168 w 2389632"/>
              <a:gd name="connsiteY46" fmla="*/ 213360 h 1511808"/>
              <a:gd name="connsiteX47" fmla="*/ 97536 w 2389632"/>
              <a:gd name="connsiteY47" fmla="*/ 262128 h 1511808"/>
              <a:gd name="connsiteX48" fmla="*/ 0 w 2389632"/>
              <a:gd name="connsiteY48" fmla="*/ 316992 h 1511808"/>
              <a:gd name="connsiteX0" fmla="*/ 0 w 2389632"/>
              <a:gd name="connsiteY0" fmla="*/ 316992 h 1511808"/>
              <a:gd name="connsiteX1" fmla="*/ 152400 w 2389632"/>
              <a:gd name="connsiteY1" fmla="*/ 396240 h 1511808"/>
              <a:gd name="connsiteX2" fmla="*/ 310896 w 2389632"/>
              <a:gd name="connsiteY2" fmla="*/ 445008 h 1511808"/>
              <a:gd name="connsiteX3" fmla="*/ 469392 w 2389632"/>
              <a:gd name="connsiteY3" fmla="*/ 499872 h 1511808"/>
              <a:gd name="connsiteX4" fmla="*/ 597408 w 2389632"/>
              <a:gd name="connsiteY4" fmla="*/ 707136 h 1511808"/>
              <a:gd name="connsiteX5" fmla="*/ 603504 w 2389632"/>
              <a:gd name="connsiteY5" fmla="*/ 749808 h 1511808"/>
              <a:gd name="connsiteX6" fmla="*/ 694944 w 2389632"/>
              <a:gd name="connsiteY6" fmla="*/ 829056 h 1511808"/>
              <a:gd name="connsiteX7" fmla="*/ 725424 w 2389632"/>
              <a:gd name="connsiteY7" fmla="*/ 871728 h 1511808"/>
              <a:gd name="connsiteX8" fmla="*/ 822960 w 2389632"/>
              <a:gd name="connsiteY8" fmla="*/ 871728 h 1511808"/>
              <a:gd name="connsiteX9" fmla="*/ 847344 w 2389632"/>
              <a:gd name="connsiteY9" fmla="*/ 981456 h 1511808"/>
              <a:gd name="connsiteX10" fmla="*/ 853440 w 2389632"/>
              <a:gd name="connsiteY10" fmla="*/ 1176528 h 1511808"/>
              <a:gd name="connsiteX11" fmla="*/ 938784 w 2389632"/>
              <a:gd name="connsiteY11" fmla="*/ 1249680 h 1511808"/>
              <a:gd name="connsiteX12" fmla="*/ 1036320 w 2389632"/>
              <a:gd name="connsiteY12" fmla="*/ 1511808 h 1511808"/>
              <a:gd name="connsiteX13" fmla="*/ 1219200 w 2389632"/>
              <a:gd name="connsiteY13" fmla="*/ 1371600 h 1511808"/>
              <a:gd name="connsiteX14" fmla="*/ 1298448 w 2389632"/>
              <a:gd name="connsiteY14" fmla="*/ 1255776 h 1511808"/>
              <a:gd name="connsiteX15" fmla="*/ 1383792 w 2389632"/>
              <a:gd name="connsiteY15" fmla="*/ 1255776 h 1511808"/>
              <a:gd name="connsiteX16" fmla="*/ 1737360 w 2389632"/>
              <a:gd name="connsiteY16" fmla="*/ 1048512 h 1511808"/>
              <a:gd name="connsiteX17" fmla="*/ 1840992 w 2389632"/>
              <a:gd name="connsiteY17" fmla="*/ 1139952 h 1511808"/>
              <a:gd name="connsiteX18" fmla="*/ 2042160 w 2389632"/>
              <a:gd name="connsiteY18" fmla="*/ 1109472 h 1511808"/>
              <a:gd name="connsiteX19" fmla="*/ 2097024 w 2389632"/>
              <a:gd name="connsiteY19" fmla="*/ 1133856 h 1511808"/>
              <a:gd name="connsiteX20" fmla="*/ 2097024 w 2389632"/>
              <a:gd name="connsiteY20" fmla="*/ 1267968 h 1511808"/>
              <a:gd name="connsiteX21" fmla="*/ 2212848 w 2389632"/>
              <a:gd name="connsiteY21" fmla="*/ 1402080 h 1511808"/>
              <a:gd name="connsiteX22" fmla="*/ 2339848 w 2389632"/>
              <a:gd name="connsiteY22" fmla="*/ 1375156 h 1511808"/>
              <a:gd name="connsiteX23" fmla="*/ 2334260 w 2389632"/>
              <a:gd name="connsiteY23" fmla="*/ 1151128 h 1511808"/>
              <a:gd name="connsiteX24" fmla="*/ 2389632 w 2389632"/>
              <a:gd name="connsiteY24" fmla="*/ 957072 h 1511808"/>
              <a:gd name="connsiteX25" fmla="*/ 2231136 w 2389632"/>
              <a:gd name="connsiteY25" fmla="*/ 682752 h 1511808"/>
              <a:gd name="connsiteX26" fmla="*/ 1987296 w 2389632"/>
              <a:gd name="connsiteY26" fmla="*/ 505968 h 1511808"/>
              <a:gd name="connsiteX27" fmla="*/ 1786128 w 2389632"/>
              <a:gd name="connsiteY27" fmla="*/ 213360 h 1511808"/>
              <a:gd name="connsiteX28" fmla="*/ 1700784 w 2389632"/>
              <a:gd name="connsiteY28" fmla="*/ 91440 h 1511808"/>
              <a:gd name="connsiteX29" fmla="*/ 1591056 w 2389632"/>
              <a:gd name="connsiteY29" fmla="*/ 79248 h 1511808"/>
              <a:gd name="connsiteX30" fmla="*/ 1353312 w 2389632"/>
              <a:gd name="connsiteY30" fmla="*/ 24384 h 1511808"/>
              <a:gd name="connsiteX31" fmla="*/ 1377696 w 2389632"/>
              <a:gd name="connsiteY31" fmla="*/ 134112 h 1511808"/>
              <a:gd name="connsiteX32" fmla="*/ 1292352 w 2389632"/>
              <a:gd name="connsiteY32" fmla="*/ 109728 h 1511808"/>
              <a:gd name="connsiteX33" fmla="*/ 1188720 w 2389632"/>
              <a:gd name="connsiteY33" fmla="*/ 146304 h 1511808"/>
              <a:gd name="connsiteX34" fmla="*/ 1127760 w 2389632"/>
              <a:gd name="connsiteY34" fmla="*/ 176784 h 1511808"/>
              <a:gd name="connsiteX35" fmla="*/ 1091184 w 2389632"/>
              <a:gd name="connsiteY35" fmla="*/ 176784 h 1511808"/>
              <a:gd name="connsiteX36" fmla="*/ 963168 w 2389632"/>
              <a:gd name="connsiteY36" fmla="*/ 109728 h 1511808"/>
              <a:gd name="connsiteX37" fmla="*/ 804672 w 2389632"/>
              <a:gd name="connsiteY37" fmla="*/ 0 h 1511808"/>
              <a:gd name="connsiteX38" fmla="*/ 707136 w 2389632"/>
              <a:gd name="connsiteY38" fmla="*/ 79248 h 1511808"/>
              <a:gd name="connsiteX39" fmla="*/ 804672 w 2389632"/>
              <a:gd name="connsiteY39" fmla="*/ 188976 h 1511808"/>
              <a:gd name="connsiteX40" fmla="*/ 810768 w 2389632"/>
              <a:gd name="connsiteY40" fmla="*/ 256032 h 1511808"/>
              <a:gd name="connsiteX41" fmla="*/ 719328 w 2389632"/>
              <a:gd name="connsiteY41" fmla="*/ 201168 h 1511808"/>
              <a:gd name="connsiteX42" fmla="*/ 609600 w 2389632"/>
              <a:gd name="connsiteY42" fmla="*/ 298704 h 1511808"/>
              <a:gd name="connsiteX43" fmla="*/ 518160 w 2389632"/>
              <a:gd name="connsiteY43" fmla="*/ 292608 h 1511808"/>
              <a:gd name="connsiteX44" fmla="*/ 457200 w 2389632"/>
              <a:gd name="connsiteY44" fmla="*/ 268224 h 1511808"/>
              <a:gd name="connsiteX45" fmla="*/ 274320 w 2389632"/>
              <a:gd name="connsiteY45" fmla="*/ 256032 h 1511808"/>
              <a:gd name="connsiteX46" fmla="*/ 201168 w 2389632"/>
              <a:gd name="connsiteY46" fmla="*/ 213360 h 1511808"/>
              <a:gd name="connsiteX47" fmla="*/ 97536 w 2389632"/>
              <a:gd name="connsiteY47" fmla="*/ 262128 h 1511808"/>
              <a:gd name="connsiteX48" fmla="*/ 0 w 2389632"/>
              <a:gd name="connsiteY48" fmla="*/ 316992 h 1511808"/>
              <a:gd name="connsiteX0" fmla="*/ 0 w 2414913"/>
              <a:gd name="connsiteY0" fmla="*/ 316992 h 1511808"/>
              <a:gd name="connsiteX1" fmla="*/ 152400 w 2414913"/>
              <a:gd name="connsiteY1" fmla="*/ 396240 h 1511808"/>
              <a:gd name="connsiteX2" fmla="*/ 310896 w 2414913"/>
              <a:gd name="connsiteY2" fmla="*/ 445008 h 1511808"/>
              <a:gd name="connsiteX3" fmla="*/ 469392 w 2414913"/>
              <a:gd name="connsiteY3" fmla="*/ 499872 h 1511808"/>
              <a:gd name="connsiteX4" fmla="*/ 597408 w 2414913"/>
              <a:gd name="connsiteY4" fmla="*/ 707136 h 1511808"/>
              <a:gd name="connsiteX5" fmla="*/ 603504 w 2414913"/>
              <a:gd name="connsiteY5" fmla="*/ 749808 h 1511808"/>
              <a:gd name="connsiteX6" fmla="*/ 694944 w 2414913"/>
              <a:gd name="connsiteY6" fmla="*/ 829056 h 1511808"/>
              <a:gd name="connsiteX7" fmla="*/ 725424 w 2414913"/>
              <a:gd name="connsiteY7" fmla="*/ 871728 h 1511808"/>
              <a:gd name="connsiteX8" fmla="*/ 822960 w 2414913"/>
              <a:gd name="connsiteY8" fmla="*/ 871728 h 1511808"/>
              <a:gd name="connsiteX9" fmla="*/ 847344 w 2414913"/>
              <a:gd name="connsiteY9" fmla="*/ 981456 h 1511808"/>
              <a:gd name="connsiteX10" fmla="*/ 853440 w 2414913"/>
              <a:gd name="connsiteY10" fmla="*/ 1176528 h 1511808"/>
              <a:gd name="connsiteX11" fmla="*/ 938784 w 2414913"/>
              <a:gd name="connsiteY11" fmla="*/ 1249680 h 1511808"/>
              <a:gd name="connsiteX12" fmla="*/ 1036320 w 2414913"/>
              <a:gd name="connsiteY12" fmla="*/ 1511808 h 1511808"/>
              <a:gd name="connsiteX13" fmla="*/ 1219200 w 2414913"/>
              <a:gd name="connsiteY13" fmla="*/ 1371600 h 1511808"/>
              <a:gd name="connsiteX14" fmla="*/ 1298448 w 2414913"/>
              <a:gd name="connsiteY14" fmla="*/ 1255776 h 1511808"/>
              <a:gd name="connsiteX15" fmla="*/ 1383792 w 2414913"/>
              <a:gd name="connsiteY15" fmla="*/ 1255776 h 1511808"/>
              <a:gd name="connsiteX16" fmla="*/ 1737360 w 2414913"/>
              <a:gd name="connsiteY16" fmla="*/ 1048512 h 1511808"/>
              <a:gd name="connsiteX17" fmla="*/ 1840992 w 2414913"/>
              <a:gd name="connsiteY17" fmla="*/ 1139952 h 1511808"/>
              <a:gd name="connsiteX18" fmla="*/ 2042160 w 2414913"/>
              <a:gd name="connsiteY18" fmla="*/ 1109472 h 1511808"/>
              <a:gd name="connsiteX19" fmla="*/ 2097024 w 2414913"/>
              <a:gd name="connsiteY19" fmla="*/ 1133856 h 1511808"/>
              <a:gd name="connsiteX20" fmla="*/ 2097024 w 2414913"/>
              <a:gd name="connsiteY20" fmla="*/ 1267968 h 1511808"/>
              <a:gd name="connsiteX21" fmla="*/ 2212848 w 2414913"/>
              <a:gd name="connsiteY21" fmla="*/ 1402080 h 1511808"/>
              <a:gd name="connsiteX22" fmla="*/ 2339848 w 2414913"/>
              <a:gd name="connsiteY22" fmla="*/ 1375156 h 1511808"/>
              <a:gd name="connsiteX23" fmla="*/ 2405380 w 2414913"/>
              <a:gd name="connsiteY23" fmla="*/ 1201928 h 1511808"/>
              <a:gd name="connsiteX24" fmla="*/ 2389632 w 2414913"/>
              <a:gd name="connsiteY24" fmla="*/ 957072 h 1511808"/>
              <a:gd name="connsiteX25" fmla="*/ 2231136 w 2414913"/>
              <a:gd name="connsiteY25" fmla="*/ 682752 h 1511808"/>
              <a:gd name="connsiteX26" fmla="*/ 1987296 w 2414913"/>
              <a:gd name="connsiteY26" fmla="*/ 505968 h 1511808"/>
              <a:gd name="connsiteX27" fmla="*/ 1786128 w 2414913"/>
              <a:gd name="connsiteY27" fmla="*/ 213360 h 1511808"/>
              <a:gd name="connsiteX28" fmla="*/ 1700784 w 2414913"/>
              <a:gd name="connsiteY28" fmla="*/ 91440 h 1511808"/>
              <a:gd name="connsiteX29" fmla="*/ 1591056 w 2414913"/>
              <a:gd name="connsiteY29" fmla="*/ 79248 h 1511808"/>
              <a:gd name="connsiteX30" fmla="*/ 1353312 w 2414913"/>
              <a:gd name="connsiteY30" fmla="*/ 24384 h 1511808"/>
              <a:gd name="connsiteX31" fmla="*/ 1377696 w 2414913"/>
              <a:gd name="connsiteY31" fmla="*/ 134112 h 1511808"/>
              <a:gd name="connsiteX32" fmla="*/ 1292352 w 2414913"/>
              <a:gd name="connsiteY32" fmla="*/ 109728 h 1511808"/>
              <a:gd name="connsiteX33" fmla="*/ 1188720 w 2414913"/>
              <a:gd name="connsiteY33" fmla="*/ 146304 h 1511808"/>
              <a:gd name="connsiteX34" fmla="*/ 1127760 w 2414913"/>
              <a:gd name="connsiteY34" fmla="*/ 176784 h 1511808"/>
              <a:gd name="connsiteX35" fmla="*/ 1091184 w 2414913"/>
              <a:gd name="connsiteY35" fmla="*/ 176784 h 1511808"/>
              <a:gd name="connsiteX36" fmla="*/ 963168 w 2414913"/>
              <a:gd name="connsiteY36" fmla="*/ 109728 h 1511808"/>
              <a:gd name="connsiteX37" fmla="*/ 804672 w 2414913"/>
              <a:gd name="connsiteY37" fmla="*/ 0 h 1511808"/>
              <a:gd name="connsiteX38" fmla="*/ 707136 w 2414913"/>
              <a:gd name="connsiteY38" fmla="*/ 79248 h 1511808"/>
              <a:gd name="connsiteX39" fmla="*/ 804672 w 2414913"/>
              <a:gd name="connsiteY39" fmla="*/ 188976 h 1511808"/>
              <a:gd name="connsiteX40" fmla="*/ 810768 w 2414913"/>
              <a:gd name="connsiteY40" fmla="*/ 256032 h 1511808"/>
              <a:gd name="connsiteX41" fmla="*/ 719328 w 2414913"/>
              <a:gd name="connsiteY41" fmla="*/ 201168 h 1511808"/>
              <a:gd name="connsiteX42" fmla="*/ 609600 w 2414913"/>
              <a:gd name="connsiteY42" fmla="*/ 298704 h 1511808"/>
              <a:gd name="connsiteX43" fmla="*/ 518160 w 2414913"/>
              <a:gd name="connsiteY43" fmla="*/ 292608 h 1511808"/>
              <a:gd name="connsiteX44" fmla="*/ 457200 w 2414913"/>
              <a:gd name="connsiteY44" fmla="*/ 268224 h 1511808"/>
              <a:gd name="connsiteX45" fmla="*/ 274320 w 2414913"/>
              <a:gd name="connsiteY45" fmla="*/ 256032 h 1511808"/>
              <a:gd name="connsiteX46" fmla="*/ 201168 w 2414913"/>
              <a:gd name="connsiteY46" fmla="*/ 213360 h 1511808"/>
              <a:gd name="connsiteX47" fmla="*/ 97536 w 2414913"/>
              <a:gd name="connsiteY47" fmla="*/ 262128 h 1511808"/>
              <a:gd name="connsiteX48" fmla="*/ 0 w 2414913"/>
              <a:gd name="connsiteY48" fmla="*/ 316992 h 1511808"/>
              <a:gd name="connsiteX0" fmla="*/ 0 w 2405577"/>
              <a:gd name="connsiteY0" fmla="*/ 316992 h 1511808"/>
              <a:gd name="connsiteX1" fmla="*/ 152400 w 2405577"/>
              <a:gd name="connsiteY1" fmla="*/ 396240 h 1511808"/>
              <a:gd name="connsiteX2" fmla="*/ 310896 w 2405577"/>
              <a:gd name="connsiteY2" fmla="*/ 445008 h 1511808"/>
              <a:gd name="connsiteX3" fmla="*/ 469392 w 2405577"/>
              <a:gd name="connsiteY3" fmla="*/ 499872 h 1511808"/>
              <a:gd name="connsiteX4" fmla="*/ 597408 w 2405577"/>
              <a:gd name="connsiteY4" fmla="*/ 707136 h 1511808"/>
              <a:gd name="connsiteX5" fmla="*/ 603504 w 2405577"/>
              <a:gd name="connsiteY5" fmla="*/ 749808 h 1511808"/>
              <a:gd name="connsiteX6" fmla="*/ 694944 w 2405577"/>
              <a:gd name="connsiteY6" fmla="*/ 829056 h 1511808"/>
              <a:gd name="connsiteX7" fmla="*/ 725424 w 2405577"/>
              <a:gd name="connsiteY7" fmla="*/ 871728 h 1511808"/>
              <a:gd name="connsiteX8" fmla="*/ 822960 w 2405577"/>
              <a:gd name="connsiteY8" fmla="*/ 871728 h 1511808"/>
              <a:gd name="connsiteX9" fmla="*/ 847344 w 2405577"/>
              <a:gd name="connsiteY9" fmla="*/ 981456 h 1511808"/>
              <a:gd name="connsiteX10" fmla="*/ 853440 w 2405577"/>
              <a:gd name="connsiteY10" fmla="*/ 1176528 h 1511808"/>
              <a:gd name="connsiteX11" fmla="*/ 938784 w 2405577"/>
              <a:gd name="connsiteY11" fmla="*/ 1249680 h 1511808"/>
              <a:gd name="connsiteX12" fmla="*/ 1036320 w 2405577"/>
              <a:gd name="connsiteY12" fmla="*/ 1511808 h 1511808"/>
              <a:gd name="connsiteX13" fmla="*/ 1219200 w 2405577"/>
              <a:gd name="connsiteY13" fmla="*/ 1371600 h 1511808"/>
              <a:gd name="connsiteX14" fmla="*/ 1298448 w 2405577"/>
              <a:gd name="connsiteY14" fmla="*/ 1255776 h 1511808"/>
              <a:gd name="connsiteX15" fmla="*/ 1383792 w 2405577"/>
              <a:gd name="connsiteY15" fmla="*/ 1255776 h 1511808"/>
              <a:gd name="connsiteX16" fmla="*/ 1737360 w 2405577"/>
              <a:gd name="connsiteY16" fmla="*/ 1048512 h 1511808"/>
              <a:gd name="connsiteX17" fmla="*/ 1840992 w 2405577"/>
              <a:gd name="connsiteY17" fmla="*/ 1139952 h 1511808"/>
              <a:gd name="connsiteX18" fmla="*/ 2042160 w 2405577"/>
              <a:gd name="connsiteY18" fmla="*/ 1109472 h 1511808"/>
              <a:gd name="connsiteX19" fmla="*/ 2097024 w 2405577"/>
              <a:gd name="connsiteY19" fmla="*/ 1133856 h 1511808"/>
              <a:gd name="connsiteX20" fmla="*/ 2097024 w 2405577"/>
              <a:gd name="connsiteY20" fmla="*/ 1267968 h 1511808"/>
              <a:gd name="connsiteX21" fmla="*/ 2212848 w 2405577"/>
              <a:gd name="connsiteY21" fmla="*/ 1402080 h 1511808"/>
              <a:gd name="connsiteX22" fmla="*/ 2339848 w 2405577"/>
              <a:gd name="connsiteY22" fmla="*/ 1375156 h 1511808"/>
              <a:gd name="connsiteX23" fmla="*/ 2405380 w 2405577"/>
              <a:gd name="connsiteY23" fmla="*/ 1201928 h 1511808"/>
              <a:gd name="connsiteX24" fmla="*/ 2389632 w 2405577"/>
              <a:gd name="connsiteY24" fmla="*/ 957072 h 1511808"/>
              <a:gd name="connsiteX25" fmla="*/ 2231136 w 2405577"/>
              <a:gd name="connsiteY25" fmla="*/ 682752 h 1511808"/>
              <a:gd name="connsiteX26" fmla="*/ 1987296 w 2405577"/>
              <a:gd name="connsiteY26" fmla="*/ 505968 h 1511808"/>
              <a:gd name="connsiteX27" fmla="*/ 1786128 w 2405577"/>
              <a:gd name="connsiteY27" fmla="*/ 213360 h 1511808"/>
              <a:gd name="connsiteX28" fmla="*/ 1700784 w 2405577"/>
              <a:gd name="connsiteY28" fmla="*/ 91440 h 1511808"/>
              <a:gd name="connsiteX29" fmla="*/ 1591056 w 2405577"/>
              <a:gd name="connsiteY29" fmla="*/ 79248 h 1511808"/>
              <a:gd name="connsiteX30" fmla="*/ 1353312 w 2405577"/>
              <a:gd name="connsiteY30" fmla="*/ 24384 h 1511808"/>
              <a:gd name="connsiteX31" fmla="*/ 1377696 w 2405577"/>
              <a:gd name="connsiteY31" fmla="*/ 134112 h 1511808"/>
              <a:gd name="connsiteX32" fmla="*/ 1292352 w 2405577"/>
              <a:gd name="connsiteY32" fmla="*/ 109728 h 1511808"/>
              <a:gd name="connsiteX33" fmla="*/ 1188720 w 2405577"/>
              <a:gd name="connsiteY33" fmla="*/ 146304 h 1511808"/>
              <a:gd name="connsiteX34" fmla="*/ 1127760 w 2405577"/>
              <a:gd name="connsiteY34" fmla="*/ 176784 h 1511808"/>
              <a:gd name="connsiteX35" fmla="*/ 1091184 w 2405577"/>
              <a:gd name="connsiteY35" fmla="*/ 176784 h 1511808"/>
              <a:gd name="connsiteX36" fmla="*/ 963168 w 2405577"/>
              <a:gd name="connsiteY36" fmla="*/ 109728 h 1511808"/>
              <a:gd name="connsiteX37" fmla="*/ 804672 w 2405577"/>
              <a:gd name="connsiteY37" fmla="*/ 0 h 1511808"/>
              <a:gd name="connsiteX38" fmla="*/ 707136 w 2405577"/>
              <a:gd name="connsiteY38" fmla="*/ 79248 h 1511808"/>
              <a:gd name="connsiteX39" fmla="*/ 804672 w 2405577"/>
              <a:gd name="connsiteY39" fmla="*/ 188976 h 1511808"/>
              <a:gd name="connsiteX40" fmla="*/ 810768 w 2405577"/>
              <a:gd name="connsiteY40" fmla="*/ 256032 h 1511808"/>
              <a:gd name="connsiteX41" fmla="*/ 719328 w 2405577"/>
              <a:gd name="connsiteY41" fmla="*/ 201168 h 1511808"/>
              <a:gd name="connsiteX42" fmla="*/ 609600 w 2405577"/>
              <a:gd name="connsiteY42" fmla="*/ 298704 h 1511808"/>
              <a:gd name="connsiteX43" fmla="*/ 518160 w 2405577"/>
              <a:gd name="connsiteY43" fmla="*/ 292608 h 1511808"/>
              <a:gd name="connsiteX44" fmla="*/ 457200 w 2405577"/>
              <a:gd name="connsiteY44" fmla="*/ 268224 h 1511808"/>
              <a:gd name="connsiteX45" fmla="*/ 274320 w 2405577"/>
              <a:gd name="connsiteY45" fmla="*/ 256032 h 1511808"/>
              <a:gd name="connsiteX46" fmla="*/ 201168 w 2405577"/>
              <a:gd name="connsiteY46" fmla="*/ 213360 h 1511808"/>
              <a:gd name="connsiteX47" fmla="*/ 97536 w 2405577"/>
              <a:gd name="connsiteY47" fmla="*/ 262128 h 1511808"/>
              <a:gd name="connsiteX48" fmla="*/ 0 w 2405577"/>
              <a:gd name="connsiteY48" fmla="*/ 316992 h 1511808"/>
              <a:gd name="connsiteX0" fmla="*/ 0 w 2537968"/>
              <a:gd name="connsiteY0" fmla="*/ 316992 h 1511808"/>
              <a:gd name="connsiteX1" fmla="*/ 152400 w 2537968"/>
              <a:gd name="connsiteY1" fmla="*/ 396240 h 1511808"/>
              <a:gd name="connsiteX2" fmla="*/ 310896 w 2537968"/>
              <a:gd name="connsiteY2" fmla="*/ 445008 h 1511808"/>
              <a:gd name="connsiteX3" fmla="*/ 469392 w 2537968"/>
              <a:gd name="connsiteY3" fmla="*/ 499872 h 1511808"/>
              <a:gd name="connsiteX4" fmla="*/ 597408 w 2537968"/>
              <a:gd name="connsiteY4" fmla="*/ 707136 h 1511808"/>
              <a:gd name="connsiteX5" fmla="*/ 603504 w 2537968"/>
              <a:gd name="connsiteY5" fmla="*/ 749808 h 1511808"/>
              <a:gd name="connsiteX6" fmla="*/ 694944 w 2537968"/>
              <a:gd name="connsiteY6" fmla="*/ 829056 h 1511808"/>
              <a:gd name="connsiteX7" fmla="*/ 725424 w 2537968"/>
              <a:gd name="connsiteY7" fmla="*/ 871728 h 1511808"/>
              <a:gd name="connsiteX8" fmla="*/ 822960 w 2537968"/>
              <a:gd name="connsiteY8" fmla="*/ 871728 h 1511808"/>
              <a:gd name="connsiteX9" fmla="*/ 847344 w 2537968"/>
              <a:gd name="connsiteY9" fmla="*/ 981456 h 1511808"/>
              <a:gd name="connsiteX10" fmla="*/ 853440 w 2537968"/>
              <a:gd name="connsiteY10" fmla="*/ 1176528 h 1511808"/>
              <a:gd name="connsiteX11" fmla="*/ 938784 w 2537968"/>
              <a:gd name="connsiteY11" fmla="*/ 1249680 h 1511808"/>
              <a:gd name="connsiteX12" fmla="*/ 1036320 w 2537968"/>
              <a:gd name="connsiteY12" fmla="*/ 1511808 h 1511808"/>
              <a:gd name="connsiteX13" fmla="*/ 1219200 w 2537968"/>
              <a:gd name="connsiteY13" fmla="*/ 1371600 h 1511808"/>
              <a:gd name="connsiteX14" fmla="*/ 1298448 w 2537968"/>
              <a:gd name="connsiteY14" fmla="*/ 1255776 h 1511808"/>
              <a:gd name="connsiteX15" fmla="*/ 1383792 w 2537968"/>
              <a:gd name="connsiteY15" fmla="*/ 1255776 h 1511808"/>
              <a:gd name="connsiteX16" fmla="*/ 1737360 w 2537968"/>
              <a:gd name="connsiteY16" fmla="*/ 1048512 h 1511808"/>
              <a:gd name="connsiteX17" fmla="*/ 1840992 w 2537968"/>
              <a:gd name="connsiteY17" fmla="*/ 1139952 h 1511808"/>
              <a:gd name="connsiteX18" fmla="*/ 2042160 w 2537968"/>
              <a:gd name="connsiteY18" fmla="*/ 1109472 h 1511808"/>
              <a:gd name="connsiteX19" fmla="*/ 2097024 w 2537968"/>
              <a:gd name="connsiteY19" fmla="*/ 1133856 h 1511808"/>
              <a:gd name="connsiteX20" fmla="*/ 2097024 w 2537968"/>
              <a:gd name="connsiteY20" fmla="*/ 1267968 h 1511808"/>
              <a:gd name="connsiteX21" fmla="*/ 2212848 w 2537968"/>
              <a:gd name="connsiteY21" fmla="*/ 1402080 h 1511808"/>
              <a:gd name="connsiteX22" fmla="*/ 2537968 w 2537968"/>
              <a:gd name="connsiteY22" fmla="*/ 1481836 h 1511808"/>
              <a:gd name="connsiteX23" fmla="*/ 2405380 w 2537968"/>
              <a:gd name="connsiteY23" fmla="*/ 1201928 h 1511808"/>
              <a:gd name="connsiteX24" fmla="*/ 2389632 w 2537968"/>
              <a:gd name="connsiteY24" fmla="*/ 957072 h 1511808"/>
              <a:gd name="connsiteX25" fmla="*/ 2231136 w 2537968"/>
              <a:gd name="connsiteY25" fmla="*/ 682752 h 1511808"/>
              <a:gd name="connsiteX26" fmla="*/ 1987296 w 2537968"/>
              <a:gd name="connsiteY26" fmla="*/ 505968 h 1511808"/>
              <a:gd name="connsiteX27" fmla="*/ 1786128 w 2537968"/>
              <a:gd name="connsiteY27" fmla="*/ 213360 h 1511808"/>
              <a:gd name="connsiteX28" fmla="*/ 1700784 w 2537968"/>
              <a:gd name="connsiteY28" fmla="*/ 91440 h 1511808"/>
              <a:gd name="connsiteX29" fmla="*/ 1591056 w 2537968"/>
              <a:gd name="connsiteY29" fmla="*/ 79248 h 1511808"/>
              <a:gd name="connsiteX30" fmla="*/ 1353312 w 2537968"/>
              <a:gd name="connsiteY30" fmla="*/ 24384 h 1511808"/>
              <a:gd name="connsiteX31" fmla="*/ 1377696 w 2537968"/>
              <a:gd name="connsiteY31" fmla="*/ 134112 h 1511808"/>
              <a:gd name="connsiteX32" fmla="*/ 1292352 w 2537968"/>
              <a:gd name="connsiteY32" fmla="*/ 109728 h 1511808"/>
              <a:gd name="connsiteX33" fmla="*/ 1188720 w 2537968"/>
              <a:gd name="connsiteY33" fmla="*/ 146304 h 1511808"/>
              <a:gd name="connsiteX34" fmla="*/ 1127760 w 2537968"/>
              <a:gd name="connsiteY34" fmla="*/ 176784 h 1511808"/>
              <a:gd name="connsiteX35" fmla="*/ 1091184 w 2537968"/>
              <a:gd name="connsiteY35" fmla="*/ 176784 h 1511808"/>
              <a:gd name="connsiteX36" fmla="*/ 963168 w 2537968"/>
              <a:gd name="connsiteY36" fmla="*/ 109728 h 1511808"/>
              <a:gd name="connsiteX37" fmla="*/ 804672 w 2537968"/>
              <a:gd name="connsiteY37" fmla="*/ 0 h 1511808"/>
              <a:gd name="connsiteX38" fmla="*/ 707136 w 2537968"/>
              <a:gd name="connsiteY38" fmla="*/ 79248 h 1511808"/>
              <a:gd name="connsiteX39" fmla="*/ 804672 w 2537968"/>
              <a:gd name="connsiteY39" fmla="*/ 188976 h 1511808"/>
              <a:gd name="connsiteX40" fmla="*/ 810768 w 2537968"/>
              <a:gd name="connsiteY40" fmla="*/ 256032 h 1511808"/>
              <a:gd name="connsiteX41" fmla="*/ 719328 w 2537968"/>
              <a:gd name="connsiteY41" fmla="*/ 201168 h 1511808"/>
              <a:gd name="connsiteX42" fmla="*/ 609600 w 2537968"/>
              <a:gd name="connsiteY42" fmla="*/ 298704 h 1511808"/>
              <a:gd name="connsiteX43" fmla="*/ 518160 w 2537968"/>
              <a:gd name="connsiteY43" fmla="*/ 292608 h 1511808"/>
              <a:gd name="connsiteX44" fmla="*/ 457200 w 2537968"/>
              <a:gd name="connsiteY44" fmla="*/ 268224 h 1511808"/>
              <a:gd name="connsiteX45" fmla="*/ 274320 w 2537968"/>
              <a:gd name="connsiteY45" fmla="*/ 256032 h 1511808"/>
              <a:gd name="connsiteX46" fmla="*/ 201168 w 2537968"/>
              <a:gd name="connsiteY46" fmla="*/ 213360 h 1511808"/>
              <a:gd name="connsiteX47" fmla="*/ 97536 w 2537968"/>
              <a:gd name="connsiteY47" fmla="*/ 262128 h 1511808"/>
              <a:gd name="connsiteX48" fmla="*/ 0 w 2537968"/>
              <a:gd name="connsiteY48" fmla="*/ 316992 h 1511808"/>
              <a:gd name="connsiteX0" fmla="*/ 0 w 2497328"/>
              <a:gd name="connsiteY0" fmla="*/ 316992 h 1511808"/>
              <a:gd name="connsiteX1" fmla="*/ 152400 w 2497328"/>
              <a:gd name="connsiteY1" fmla="*/ 396240 h 1511808"/>
              <a:gd name="connsiteX2" fmla="*/ 310896 w 2497328"/>
              <a:gd name="connsiteY2" fmla="*/ 445008 h 1511808"/>
              <a:gd name="connsiteX3" fmla="*/ 469392 w 2497328"/>
              <a:gd name="connsiteY3" fmla="*/ 499872 h 1511808"/>
              <a:gd name="connsiteX4" fmla="*/ 597408 w 2497328"/>
              <a:gd name="connsiteY4" fmla="*/ 707136 h 1511808"/>
              <a:gd name="connsiteX5" fmla="*/ 603504 w 2497328"/>
              <a:gd name="connsiteY5" fmla="*/ 749808 h 1511808"/>
              <a:gd name="connsiteX6" fmla="*/ 694944 w 2497328"/>
              <a:gd name="connsiteY6" fmla="*/ 829056 h 1511808"/>
              <a:gd name="connsiteX7" fmla="*/ 725424 w 2497328"/>
              <a:gd name="connsiteY7" fmla="*/ 871728 h 1511808"/>
              <a:gd name="connsiteX8" fmla="*/ 822960 w 2497328"/>
              <a:gd name="connsiteY8" fmla="*/ 871728 h 1511808"/>
              <a:gd name="connsiteX9" fmla="*/ 847344 w 2497328"/>
              <a:gd name="connsiteY9" fmla="*/ 981456 h 1511808"/>
              <a:gd name="connsiteX10" fmla="*/ 853440 w 2497328"/>
              <a:gd name="connsiteY10" fmla="*/ 1176528 h 1511808"/>
              <a:gd name="connsiteX11" fmla="*/ 938784 w 2497328"/>
              <a:gd name="connsiteY11" fmla="*/ 1249680 h 1511808"/>
              <a:gd name="connsiteX12" fmla="*/ 1036320 w 2497328"/>
              <a:gd name="connsiteY12" fmla="*/ 1511808 h 1511808"/>
              <a:gd name="connsiteX13" fmla="*/ 1219200 w 2497328"/>
              <a:gd name="connsiteY13" fmla="*/ 1371600 h 1511808"/>
              <a:gd name="connsiteX14" fmla="*/ 1298448 w 2497328"/>
              <a:gd name="connsiteY14" fmla="*/ 1255776 h 1511808"/>
              <a:gd name="connsiteX15" fmla="*/ 1383792 w 2497328"/>
              <a:gd name="connsiteY15" fmla="*/ 1255776 h 1511808"/>
              <a:gd name="connsiteX16" fmla="*/ 1737360 w 2497328"/>
              <a:gd name="connsiteY16" fmla="*/ 1048512 h 1511808"/>
              <a:gd name="connsiteX17" fmla="*/ 1840992 w 2497328"/>
              <a:gd name="connsiteY17" fmla="*/ 1139952 h 1511808"/>
              <a:gd name="connsiteX18" fmla="*/ 2042160 w 2497328"/>
              <a:gd name="connsiteY18" fmla="*/ 1109472 h 1511808"/>
              <a:gd name="connsiteX19" fmla="*/ 2097024 w 2497328"/>
              <a:gd name="connsiteY19" fmla="*/ 1133856 h 1511808"/>
              <a:gd name="connsiteX20" fmla="*/ 2097024 w 2497328"/>
              <a:gd name="connsiteY20" fmla="*/ 1267968 h 1511808"/>
              <a:gd name="connsiteX21" fmla="*/ 2212848 w 2497328"/>
              <a:gd name="connsiteY21" fmla="*/ 1402080 h 1511808"/>
              <a:gd name="connsiteX22" fmla="*/ 2497328 w 2497328"/>
              <a:gd name="connsiteY22" fmla="*/ 1433576 h 1511808"/>
              <a:gd name="connsiteX23" fmla="*/ 2405380 w 2497328"/>
              <a:gd name="connsiteY23" fmla="*/ 1201928 h 1511808"/>
              <a:gd name="connsiteX24" fmla="*/ 2389632 w 2497328"/>
              <a:gd name="connsiteY24" fmla="*/ 957072 h 1511808"/>
              <a:gd name="connsiteX25" fmla="*/ 2231136 w 2497328"/>
              <a:gd name="connsiteY25" fmla="*/ 682752 h 1511808"/>
              <a:gd name="connsiteX26" fmla="*/ 1987296 w 2497328"/>
              <a:gd name="connsiteY26" fmla="*/ 505968 h 1511808"/>
              <a:gd name="connsiteX27" fmla="*/ 1786128 w 2497328"/>
              <a:gd name="connsiteY27" fmla="*/ 213360 h 1511808"/>
              <a:gd name="connsiteX28" fmla="*/ 1700784 w 2497328"/>
              <a:gd name="connsiteY28" fmla="*/ 91440 h 1511808"/>
              <a:gd name="connsiteX29" fmla="*/ 1591056 w 2497328"/>
              <a:gd name="connsiteY29" fmla="*/ 79248 h 1511808"/>
              <a:gd name="connsiteX30" fmla="*/ 1353312 w 2497328"/>
              <a:gd name="connsiteY30" fmla="*/ 24384 h 1511808"/>
              <a:gd name="connsiteX31" fmla="*/ 1377696 w 2497328"/>
              <a:gd name="connsiteY31" fmla="*/ 134112 h 1511808"/>
              <a:gd name="connsiteX32" fmla="*/ 1292352 w 2497328"/>
              <a:gd name="connsiteY32" fmla="*/ 109728 h 1511808"/>
              <a:gd name="connsiteX33" fmla="*/ 1188720 w 2497328"/>
              <a:gd name="connsiteY33" fmla="*/ 146304 h 1511808"/>
              <a:gd name="connsiteX34" fmla="*/ 1127760 w 2497328"/>
              <a:gd name="connsiteY34" fmla="*/ 176784 h 1511808"/>
              <a:gd name="connsiteX35" fmla="*/ 1091184 w 2497328"/>
              <a:gd name="connsiteY35" fmla="*/ 176784 h 1511808"/>
              <a:gd name="connsiteX36" fmla="*/ 963168 w 2497328"/>
              <a:gd name="connsiteY36" fmla="*/ 109728 h 1511808"/>
              <a:gd name="connsiteX37" fmla="*/ 804672 w 2497328"/>
              <a:gd name="connsiteY37" fmla="*/ 0 h 1511808"/>
              <a:gd name="connsiteX38" fmla="*/ 707136 w 2497328"/>
              <a:gd name="connsiteY38" fmla="*/ 79248 h 1511808"/>
              <a:gd name="connsiteX39" fmla="*/ 804672 w 2497328"/>
              <a:gd name="connsiteY39" fmla="*/ 188976 h 1511808"/>
              <a:gd name="connsiteX40" fmla="*/ 810768 w 2497328"/>
              <a:gd name="connsiteY40" fmla="*/ 256032 h 1511808"/>
              <a:gd name="connsiteX41" fmla="*/ 719328 w 2497328"/>
              <a:gd name="connsiteY41" fmla="*/ 201168 h 1511808"/>
              <a:gd name="connsiteX42" fmla="*/ 609600 w 2497328"/>
              <a:gd name="connsiteY42" fmla="*/ 298704 h 1511808"/>
              <a:gd name="connsiteX43" fmla="*/ 518160 w 2497328"/>
              <a:gd name="connsiteY43" fmla="*/ 292608 h 1511808"/>
              <a:gd name="connsiteX44" fmla="*/ 457200 w 2497328"/>
              <a:gd name="connsiteY44" fmla="*/ 268224 h 1511808"/>
              <a:gd name="connsiteX45" fmla="*/ 274320 w 2497328"/>
              <a:gd name="connsiteY45" fmla="*/ 256032 h 1511808"/>
              <a:gd name="connsiteX46" fmla="*/ 201168 w 2497328"/>
              <a:gd name="connsiteY46" fmla="*/ 213360 h 1511808"/>
              <a:gd name="connsiteX47" fmla="*/ 97536 w 2497328"/>
              <a:gd name="connsiteY47" fmla="*/ 262128 h 1511808"/>
              <a:gd name="connsiteX48" fmla="*/ 0 w 2497328"/>
              <a:gd name="connsiteY48" fmla="*/ 316992 h 1511808"/>
              <a:gd name="connsiteX0" fmla="*/ 0 w 2482088"/>
              <a:gd name="connsiteY0" fmla="*/ 316992 h 1511808"/>
              <a:gd name="connsiteX1" fmla="*/ 152400 w 2482088"/>
              <a:gd name="connsiteY1" fmla="*/ 396240 h 1511808"/>
              <a:gd name="connsiteX2" fmla="*/ 310896 w 2482088"/>
              <a:gd name="connsiteY2" fmla="*/ 445008 h 1511808"/>
              <a:gd name="connsiteX3" fmla="*/ 469392 w 2482088"/>
              <a:gd name="connsiteY3" fmla="*/ 499872 h 1511808"/>
              <a:gd name="connsiteX4" fmla="*/ 597408 w 2482088"/>
              <a:gd name="connsiteY4" fmla="*/ 707136 h 1511808"/>
              <a:gd name="connsiteX5" fmla="*/ 603504 w 2482088"/>
              <a:gd name="connsiteY5" fmla="*/ 749808 h 1511808"/>
              <a:gd name="connsiteX6" fmla="*/ 694944 w 2482088"/>
              <a:gd name="connsiteY6" fmla="*/ 829056 h 1511808"/>
              <a:gd name="connsiteX7" fmla="*/ 725424 w 2482088"/>
              <a:gd name="connsiteY7" fmla="*/ 871728 h 1511808"/>
              <a:gd name="connsiteX8" fmla="*/ 822960 w 2482088"/>
              <a:gd name="connsiteY8" fmla="*/ 871728 h 1511808"/>
              <a:gd name="connsiteX9" fmla="*/ 847344 w 2482088"/>
              <a:gd name="connsiteY9" fmla="*/ 981456 h 1511808"/>
              <a:gd name="connsiteX10" fmla="*/ 853440 w 2482088"/>
              <a:gd name="connsiteY10" fmla="*/ 1176528 h 1511808"/>
              <a:gd name="connsiteX11" fmla="*/ 938784 w 2482088"/>
              <a:gd name="connsiteY11" fmla="*/ 1249680 h 1511808"/>
              <a:gd name="connsiteX12" fmla="*/ 1036320 w 2482088"/>
              <a:gd name="connsiteY12" fmla="*/ 1511808 h 1511808"/>
              <a:gd name="connsiteX13" fmla="*/ 1219200 w 2482088"/>
              <a:gd name="connsiteY13" fmla="*/ 1371600 h 1511808"/>
              <a:gd name="connsiteX14" fmla="*/ 1298448 w 2482088"/>
              <a:gd name="connsiteY14" fmla="*/ 1255776 h 1511808"/>
              <a:gd name="connsiteX15" fmla="*/ 1383792 w 2482088"/>
              <a:gd name="connsiteY15" fmla="*/ 1255776 h 1511808"/>
              <a:gd name="connsiteX16" fmla="*/ 1737360 w 2482088"/>
              <a:gd name="connsiteY16" fmla="*/ 1048512 h 1511808"/>
              <a:gd name="connsiteX17" fmla="*/ 1840992 w 2482088"/>
              <a:gd name="connsiteY17" fmla="*/ 1139952 h 1511808"/>
              <a:gd name="connsiteX18" fmla="*/ 2042160 w 2482088"/>
              <a:gd name="connsiteY18" fmla="*/ 1109472 h 1511808"/>
              <a:gd name="connsiteX19" fmla="*/ 2097024 w 2482088"/>
              <a:gd name="connsiteY19" fmla="*/ 1133856 h 1511808"/>
              <a:gd name="connsiteX20" fmla="*/ 2097024 w 2482088"/>
              <a:gd name="connsiteY20" fmla="*/ 1267968 h 1511808"/>
              <a:gd name="connsiteX21" fmla="*/ 2212848 w 2482088"/>
              <a:gd name="connsiteY21" fmla="*/ 1402080 h 1511808"/>
              <a:gd name="connsiteX22" fmla="*/ 2482088 w 2482088"/>
              <a:gd name="connsiteY22" fmla="*/ 1425956 h 1511808"/>
              <a:gd name="connsiteX23" fmla="*/ 2405380 w 2482088"/>
              <a:gd name="connsiteY23" fmla="*/ 1201928 h 1511808"/>
              <a:gd name="connsiteX24" fmla="*/ 2389632 w 2482088"/>
              <a:gd name="connsiteY24" fmla="*/ 957072 h 1511808"/>
              <a:gd name="connsiteX25" fmla="*/ 2231136 w 2482088"/>
              <a:gd name="connsiteY25" fmla="*/ 682752 h 1511808"/>
              <a:gd name="connsiteX26" fmla="*/ 1987296 w 2482088"/>
              <a:gd name="connsiteY26" fmla="*/ 505968 h 1511808"/>
              <a:gd name="connsiteX27" fmla="*/ 1786128 w 2482088"/>
              <a:gd name="connsiteY27" fmla="*/ 213360 h 1511808"/>
              <a:gd name="connsiteX28" fmla="*/ 1700784 w 2482088"/>
              <a:gd name="connsiteY28" fmla="*/ 91440 h 1511808"/>
              <a:gd name="connsiteX29" fmla="*/ 1591056 w 2482088"/>
              <a:gd name="connsiteY29" fmla="*/ 79248 h 1511808"/>
              <a:gd name="connsiteX30" fmla="*/ 1353312 w 2482088"/>
              <a:gd name="connsiteY30" fmla="*/ 24384 h 1511808"/>
              <a:gd name="connsiteX31" fmla="*/ 1377696 w 2482088"/>
              <a:gd name="connsiteY31" fmla="*/ 134112 h 1511808"/>
              <a:gd name="connsiteX32" fmla="*/ 1292352 w 2482088"/>
              <a:gd name="connsiteY32" fmla="*/ 109728 h 1511808"/>
              <a:gd name="connsiteX33" fmla="*/ 1188720 w 2482088"/>
              <a:gd name="connsiteY33" fmla="*/ 146304 h 1511808"/>
              <a:gd name="connsiteX34" fmla="*/ 1127760 w 2482088"/>
              <a:gd name="connsiteY34" fmla="*/ 176784 h 1511808"/>
              <a:gd name="connsiteX35" fmla="*/ 1091184 w 2482088"/>
              <a:gd name="connsiteY35" fmla="*/ 176784 h 1511808"/>
              <a:gd name="connsiteX36" fmla="*/ 963168 w 2482088"/>
              <a:gd name="connsiteY36" fmla="*/ 109728 h 1511808"/>
              <a:gd name="connsiteX37" fmla="*/ 804672 w 2482088"/>
              <a:gd name="connsiteY37" fmla="*/ 0 h 1511808"/>
              <a:gd name="connsiteX38" fmla="*/ 707136 w 2482088"/>
              <a:gd name="connsiteY38" fmla="*/ 79248 h 1511808"/>
              <a:gd name="connsiteX39" fmla="*/ 804672 w 2482088"/>
              <a:gd name="connsiteY39" fmla="*/ 188976 h 1511808"/>
              <a:gd name="connsiteX40" fmla="*/ 810768 w 2482088"/>
              <a:gd name="connsiteY40" fmla="*/ 256032 h 1511808"/>
              <a:gd name="connsiteX41" fmla="*/ 719328 w 2482088"/>
              <a:gd name="connsiteY41" fmla="*/ 201168 h 1511808"/>
              <a:gd name="connsiteX42" fmla="*/ 609600 w 2482088"/>
              <a:gd name="connsiteY42" fmla="*/ 298704 h 1511808"/>
              <a:gd name="connsiteX43" fmla="*/ 518160 w 2482088"/>
              <a:gd name="connsiteY43" fmla="*/ 292608 h 1511808"/>
              <a:gd name="connsiteX44" fmla="*/ 457200 w 2482088"/>
              <a:gd name="connsiteY44" fmla="*/ 268224 h 1511808"/>
              <a:gd name="connsiteX45" fmla="*/ 274320 w 2482088"/>
              <a:gd name="connsiteY45" fmla="*/ 256032 h 1511808"/>
              <a:gd name="connsiteX46" fmla="*/ 201168 w 2482088"/>
              <a:gd name="connsiteY46" fmla="*/ 213360 h 1511808"/>
              <a:gd name="connsiteX47" fmla="*/ 97536 w 2482088"/>
              <a:gd name="connsiteY47" fmla="*/ 262128 h 1511808"/>
              <a:gd name="connsiteX48" fmla="*/ 0 w 2482088"/>
              <a:gd name="connsiteY48" fmla="*/ 316992 h 1511808"/>
              <a:gd name="connsiteX0" fmla="*/ 0 w 2504313"/>
              <a:gd name="connsiteY0" fmla="*/ 316992 h 1511808"/>
              <a:gd name="connsiteX1" fmla="*/ 152400 w 2504313"/>
              <a:gd name="connsiteY1" fmla="*/ 396240 h 1511808"/>
              <a:gd name="connsiteX2" fmla="*/ 310896 w 2504313"/>
              <a:gd name="connsiteY2" fmla="*/ 445008 h 1511808"/>
              <a:gd name="connsiteX3" fmla="*/ 469392 w 2504313"/>
              <a:gd name="connsiteY3" fmla="*/ 499872 h 1511808"/>
              <a:gd name="connsiteX4" fmla="*/ 597408 w 2504313"/>
              <a:gd name="connsiteY4" fmla="*/ 707136 h 1511808"/>
              <a:gd name="connsiteX5" fmla="*/ 603504 w 2504313"/>
              <a:gd name="connsiteY5" fmla="*/ 749808 h 1511808"/>
              <a:gd name="connsiteX6" fmla="*/ 694944 w 2504313"/>
              <a:gd name="connsiteY6" fmla="*/ 829056 h 1511808"/>
              <a:gd name="connsiteX7" fmla="*/ 725424 w 2504313"/>
              <a:gd name="connsiteY7" fmla="*/ 871728 h 1511808"/>
              <a:gd name="connsiteX8" fmla="*/ 822960 w 2504313"/>
              <a:gd name="connsiteY8" fmla="*/ 871728 h 1511808"/>
              <a:gd name="connsiteX9" fmla="*/ 847344 w 2504313"/>
              <a:gd name="connsiteY9" fmla="*/ 981456 h 1511808"/>
              <a:gd name="connsiteX10" fmla="*/ 853440 w 2504313"/>
              <a:gd name="connsiteY10" fmla="*/ 1176528 h 1511808"/>
              <a:gd name="connsiteX11" fmla="*/ 938784 w 2504313"/>
              <a:gd name="connsiteY11" fmla="*/ 1249680 h 1511808"/>
              <a:gd name="connsiteX12" fmla="*/ 1036320 w 2504313"/>
              <a:gd name="connsiteY12" fmla="*/ 1511808 h 1511808"/>
              <a:gd name="connsiteX13" fmla="*/ 1219200 w 2504313"/>
              <a:gd name="connsiteY13" fmla="*/ 1371600 h 1511808"/>
              <a:gd name="connsiteX14" fmla="*/ 1298448 w 2504313"/>
              <a:gd name="connsiteY14" fmla="*/ 1255776 h 1511808"/>
              <a:gd name="connsiteX15" fmla="*/ 1383792 w 2504313"/>
              <a:gd name="connsiteY15" fmla="*/ 1255776 h 1511808"/>
              <a:gd name="connsiteX16" fmla="*/ 1737360 w 2504313"/>
              <a:gd name="connsiteY16" fmla="*/ 1048512 h 1511808"/>
              <a:gd name="connsiteX17" fmla="*/ 1840992 w 2504313"/>
              <a:gd name="connsiteY17" fmla="*/ 1139952 h 1511808"/>
              <a:gd name="connsiteX18" fmla="*/ 2042160 w 2504313"/>
              <a:gd name="connsiteY18" fmla="*/ 1109472 h 1511808"/>
              <a:gd name="connsiteX19" fmla="*/ 2097024 w 2504313"/>
              <a:gd name="connsiteY19" fmla="*/ 1133856 h 1511808"/>
              <a:gd name="connsiteX20" fmla="*/ 2097024 w 2504313"/>
              <a:gd name="connsiteY20" fmla="*/ 1267968 h 1511808"/>
              <a:gd name="connsiteX21" fmla="*/ 2212848 w 2504313"/>
              <a:gd name="connsiteY21" fmla="*/ 1402080 h 1511808"/>
              <a:gd name="connsiteX22" fmla="*/ 2504313 w 2504313"/>
              <a:gd name="connsiteY22" fmla="*/ 1425956 h 1511808"/>
              <a:gd name="connsiteX23" fmla="*/ 2405380 w 2504313"/>
              <a:gd name="connsiteY23" fmla="*/ 1201928 h 1511808"/>
              <a:gd name="connsiteX24" fmla="*/ 2389632 w 2504313"/>
              <a:gd name="connsiteY24" fmla="*/ 957072 h 1511808"/>
              <a:gd name="connsiteX25" fmla="*/ 2231136 w 2504313"/>
              <a:gd name="connsiteY25" fmla="*/ 682752 h 1511808"/>
              <a:gd name="connsiteX26" fmla="*/ 1987296 w 2504313"/>
              <a:gd name="connsiteY26" fmla="*/ 505968 h 1511808"/>
              <a:gd name="connsiteX27" fmla="*/ 1786128 w 2504313"/>
              <a:gd name="connsiteY27" fmla="*/ 213360 h 1511808"/>
              <a:gd name="connsiteX28" fmla="*/ 1700784 w 2504313"/>
              <a:gd name="connsiteY28" fmla="*/ 91440 h 1511808"/>
              <a:gd name="connsiteX29" fmla="*/ 1591056 w 2504313"/>
              <a:gd name="connsiteY29" fmla="*/ 79248 h 1511808"/>
              <a:gd name="connsiteX30" fmla="*/ 1353312 w 2504313"/>
              <a:gd name="connsiteY30" fmla="*/ 24384 h 1511808"/>
              <a:gd name="connsiteX31" fmla="*/ 1377696 w 2504313"/>
              <a:gd name="connsiteY31" fmla="*/ 134112 h 1511808"/>
              <a:gd name="connsiteX32" fmla="*/ 1292352 w 2504313"/>
              <a:gd name="connsiteY32" fmla="*/ 109728 h 1511808"/>
              <a:gd name="connsiteX33" fmla="*/ 1188720 w 2504313"/>
              <a:gd name="connsiteY33" fmla="*/ 146304 h 1511808"/>
              <a:gd name="connsiteX34" fmla="*/ 1127760 w 2504313"/>
              <a:gd name="connsiteY34" fmla="*/ 176784 h 1511808"/>
              <a:gd name="connsiteX35" fmla="*/ 1091184 w 2504313"/>
              <a:gd name="connsiteY35" fmla="*/ 176784 h 1511808"/>
              <a:gd name="connsiteX36" fmla="*/ 963168 w 2504313"/>
              <a:gd name="connsiteY36" fmla="*/ 109728 h 1511808"/>
              <a:gd name="connsiteX37" fmla="*/ 804672 w 2504313"/>
              <a:gd name="connsiteY37" fmla="*/ 0 h 1511808"/>
              <a:gd name="connsiteX38" fmla="*/ 707136 w 2504313"/>
              <a:gd name="connsiteY38" fmla="*/ 79248 h 1511808"/>
              <a:gd name="connsiteX39" fmla="*/ 804672 w 2504313"/>
              <a:gd name="connsiteY39" fmla="*/ 188976 h 1511808"/>
              <a:gd name="connsiteX40" fmla="*/ 810768 w 2504313"/>
              <a:gd name="connsiteY40" fmla="*/ 256032 h 1511808"/>
              <a:gd name="connsiteX41" fmla="*/ 719328 w 2504313"/>
              <a:gd name="connsiteY41" fmla="*/ 201168 h 1511808"/>
              <a:gd name="connsiteX42" fmla="*/ 609600 w 2504313"/>
              <a:gd name="connsiteY42" fmla="*/ 298704 h 1511808"/>
              <a:gd name="connsiteX43" fmla="*/ 518160 w 2504313"/>
              <a:gd name="connsiteY43" fmla="*/ 292608 h 1511808"/>
              <a:gd name="connsiteX44" fmla="*/ 457200 w 2504313"/>
              <a:gd name="connsiteY44" fmla="*/ 268224 h 1511808"/>
              <a:gd name="connsiteX45" fmla="*/ 274320 w 2504313"/>
              <a:gd name="connsiteY45" fmla="*/ 256032 h 1511808"/>
              <a:gd name="connsiteX46" fmla="*/ 201168 w 2504313"/>
              <a:gd name="connsiteY46" fmla="*/ 213360 h 1511808"/>
              <a:gd name="connsiteX47" fmla="*/ 97536 w 2504313"/>
              <a:gd name="connsiteY47" fmla="*/ 262128 h 1511808"/>
              <a:gd name="connsiteX48" fmla="*/ 0 w 2504313"/>
              <a:gd name="connsiteY48" fmla="*/ 316992 h 1511808"/>
              <a:gd name="connsiteX0" fmla="*/ 0 w 2491613"/>
              <a:gd name="connsiteY0" fmla="*/ 316992 h 1511808"/>
              <a:gd name="connsiteX1" fmla="*/ 152400 w 2491613"/>
              <a:gd name="connsiteY1" fmla="*/ 396240 h 1511808"/>
              <a:gd name="connsiteX2" fmla="*/ 310896 w 2491613"/>
              <a:gd name="connsiteY2" fmla="*/ 445008 h 1511808"/>
              <a:gd name="connsiteX3" fmla="*/ 469392 w 2491613"/>
              <a:gd name="connsiteY3" fmla="*/ 499872 h 1511808"/>
              <a:gd name="connsiteX4" fmla="*/ 597408 w 2491613"/>
              <a:gd name="connsiteY4" fmla="*/ 707136 h 1511808"/>
              <a:gd name="connsiteX5" fmla="*/ 603504 w 2491613"/>
              <a:gd name="connsiteY5" fmla="*/ 749808 h 1511808"/>
              <a:gd name="connsiteX6" fmla="*/ 694944 w 2491613"/>
              <a:gd name="connsiteY6" fmla="*/ 829056 h 1511808"/>
              <a:gd name="connsiteX7" fmla="*/ 725424 w 2491613"/>
              <a:gd name="connsiteY7" fmla="*/ 871728 h 1511808"/>
              <a:gd name="connsiteX8" fmla="*/ 822960 w 2491613"/>
              <a:gd name="connsiteY8" fmla="*/ 871728 h 1511808"/>
              <a:gd name="connsiteX9" fmla="*/ 847344 w 2491613"/>
              <a:gd name="connsiteY9" fmla="*/ 981456 h 1511808"/>
              <a:gd name="connsiteX10" fmla="*/ 853440 w 2491613"/>
              <a:gd name="connsiteY10" fmla="*/ 1176528 h 1511808"/>
              <a:gd name="connsiteX11" fmla="*/ 938784 w 2491613"/>
              <a:gd name="connsiteY11" fmla="*/ 1249680 h 1511808"/>
              <a:gd name="connsiteX12" fmla="*/ 1036320 w 2491613"/>
              <a:gd name="connsiteY12" fmla="*/ 1511808 h 1511808"/>
              <a:gd name="connsiteX13" fmla="*/ 1219200 w 2491613"/>
              <a:gd name="connsiteY13" fmla="*/ 1371600 h 1511808"/>
              <a:gd name="connsiteX14" fmla="*/ 1298448 w 2491613"/>
              <a:gd name="connsiteY14" fmla="*/ 1255776 h 1511808"/>
              <a:gd name="connsiteX15" fmla="*/ 1383792 w 2491613"/>
              <a:gd name="connsiteY15" fmla="*/ 1255776 h 1511808"/>
              <a:gd name="connsiteX16" fmla="*/ 1737360 w 2491613"/>
              <a:gd name="connsiteY16" fmla="*/ 1048512 h 1511808"/>
              <a:gd name="connsiteX17" fmla="*/ 1840992 w 2491613"/>
              <a:gd name="connsiteY17" fmla="*/ 1139952 h 1511808"/>
              <a:gd name="connsiteX18" fmla="*/ 2042160 w 2491613"/>
              <a:gd name="connsiteY18" fmla="*/ 1109472 h 1511808"/>
              <a:gd name="connsiteX19" fmla="*/ 2097024 w 2491613"/>
              <a:gd name="connsiteY19" fmla="*/ 1133856 h 1511808"/>
              <a:gd name="connsiteX20" fmla="*/ 2097024 w 2491613"/>
              <a:gd name="connsiteY20" fmla="*/ 1267968 h 1511808"/>
              <a:gd name="connsiteX21" fmla="*/ 2212848 w 2491613"/>
              <a:gd name="connsiteY21" fmla="*/ 1402080 h 1511808"/>
              <a:gd name="connsiteX22" fmla="*/ 2491613 w 2491613"/>
              <a:gd name="connsiteY22" fmla="*/ 1425956 h 1511808"/>
              <a:gd name="connsiteX23" fmla="*/ 2405380 w 2491613"/>
              <a:gd name="connsiteY23" fmla="*/ 1201928 h 1511808"/>
              <a:gd name="connsiteX24" fmla="*/ 2389632 w 2491613"/>
              <a:gd name="connsiteY24" fmla="*/ 957072 h 1511808"/>
              <a:gd name="connsiteX25" fmla="*/ 2231136 w 2491613"/>
              <a:gd name="connsiteY25" fmla="*/ 682752 h 1511808"/>
              <a:gd name="connsiteX26" fmla="*/ 1987296 w 2491613"/>
              <a:gd name="connsiteY26" fmla="*/ 505968 h 1511808"/>
              <a:gd name="connsiteX27" fmla="*/ 1786128 w 2491613"/>
              <a:gd name="connsiteY27" fmla="*/ 213360 h 1511808"/>
              <a:gd name="connsiteX28" fmla="*/ 1700784 w 2491613"/>
              <a:gd name="connsiteY28" fmla="*/ 91440 h 1511808"/>
              <a:gd name="connsiteX29" fmla="*/ 1591056 w 2491613"/>
              <a:gd name="connsiteY29" fmla="*/ 79248 h 1511808"/>
              <a:gd name="connsiteX30" fmla="*/ 1353312 w 2491613"/>
              <a:gd name="connsiteY30" fmla="*/ 24384 h 1511808"/>
              <a:gd name="connsiteX31" fmla="*/ 1377696 w 2491613"/>
              <a:gd name="connsiteY31" fmla="*/ 134112 h 1511808"/>
              <a:gd name="connsiteX32" fmla="*/ 1292352 w 2491613"/>
              <a:gd name="connsiteY32" fmla="*/ 109728 h 1511808"/>
              <a:gd name="connsiteX33" fmla="*/ 1188720 w 2491613"/>
              <a:gd name="connsiteY33" fmla="*/ 146304 h 1511808"/>
              <a:gd name="connsiteX34" fmla="*/ 1127760 w 2491613"/>
              <a:gd name="connsiteY34" fmla="*/ 176784 h 1511808"/>
              <a:gd name="connsiteX35" fmla="*/ 1091184 w 2491613"/>
              <a:gd name="connsiteY35" fmla="*/ 176784 h 1511808"/>
              <a:gd name="connsiteX36" fmla="*/ 963168 w 2491613"/>
              <a:gd name="connsiteY36" fmla="*/ 109728 h 1511808"/>
              <a:gd name="connsiteX37" fmla="*/ 804672 w 2491613"/>
              <a:gd name="connsiteY37" fmla="*/ 0 h 1511808"/>
              <a:gd name="connsiteX38" fmla="*/ 707136 w 2491613"/>
              <a:gd name="connsiteY38" fmla="*/ 79248 h 1511808"/>
              <a:gd name="connsiteX39" fmla="*/ 804672 w 2491613"/>
              <a:gd name="connsiteY39" fmla="*/ 188976 h 1511808"/>
              <a:gd name="connsiteX40" fmla="*/ 810768 w 2491613"/>
              <a:gd name="connsiteY40" fmla="*/ 256032 h 1511808"/>
              <a:gd name="connsiteX41" fmla="*/ 719328 w 2491613"/>
              <a:gd name="connsiteY41" fmla="*/ 201168 h 1511808"/>
              <a:gd name="connsiteX42" fmla="*/ 609600 w 2491613"/>
              <a:gd name="connsiteY42" fmla="*/ 298704 h 1511808"/>
              <a:gd name="connsiteX43" fmla="*/ 518160 w 2491613"/>
              <a:gd name="connsiteY43" fmla="*/ 292608 h 1511808"/>
              <a:gd name="connsiteX44" fmla="*/ 457200 w 2491613"/>
              <a:gd name="connsiteY44" fmla="*/ 268224 h 1511808"/>
              <a:gd name="connsiteX45" fmla="*/ 274320 w 2491613"/>
              <a:gd name="connsiteY45" fmla="*/ 256032 h 1511808"/>
              <a:gd name="connsiteX46" fmla="*/ 201168 w 2491613"/>
              <a:gd name="connsiteY46" fmla="*/ 213360 h 1511808"/>
              <a:gd name="connsiteX47" fmla="*/ 97536 w 2491613"/>
              <a:gd name="connsiteY47" fmla="*/ 262128 h 1511808"/>
              <a:gd name="connsiteX48" fmla="*/ 0 w 2491613"/>
              <a:gd name="connsiteY48" fmla="*/ 316992 h 1511808"/>
              <a:gd name="connsiteX0" fmla="*/ 0 w 2478913"/>
              <a:gd name="connsiteY0" fmla="*/ 316992 h 1511808"/>
              <a:gd name="connsiteX1" fmla="*/ 152400 w 2478913"/>
              <a:gd name="connsiteY1" fmla="*/ 396240 h 1511808"/>
              <a:gd name="connsiteX2" fmla="*/ 310896 w 2478913"/>
              <a:gd name="connsiteY2" fmla="*/ 445008 h 1511808"/>
              <a:gd name="connsiteX3" fmla="*/ 469392 w 2478913"/>
              <a:gd name="connsiteY3" fmla="*/ 499872 h 1511808"/>
              <a:gd name="connsiteX4" fmla="*/ 597408 w 2478913"/>
              <a:gd name="connsiteY4" fmla="*/ 707136 h 1511808"/>
              <a:gd name="connsiteX5" fmla="*/ 603504 w 2478913"/>
              <a:gd name="connsiteY5" fmla="*/ 749808 h 1511808"/>
              <a:gd name="connsiteX6" fmla="*/ 694944 w 2478913"/>
              <a:gd name="connsiteY6" fmla="*/ 829056 h 1511808"/>
              <a:gd name="connsiteX7" fmla="*/ 725424 w 2478913"/>
              <a:gd name="connsiteY7" fmla="*/ 871728 h 1511808"/>
              <a:gd name="connsiteX8" fmla="*/ 822960 w 2478913"/>
              <a:gd name="connsiteY8" fmla="*/ 871728 h 1511808"/>
              <a:gd name="connsiteX9" fmla="*/ 847344 w 2478913"/>
              <a:gd name="connsiteY9" fmla="*/ 981456 h 1511808"/>
              <a:gd name="connsiteX10" fmla="*/ 853440 w 2478913"/>
              <a:gd name="connsiteY10" fmla="*/ 1176528 h 1511808"/>
              <a:gd name="connsiteX11" fmla="*/ 938784 w 2478913"/>
              <a:gd name="connsiteY11" fmla="*/ 1249680 h 1511808"/>
              <a:gd name="connsiteX12" fmla="*/ 1036320 w 2478913"/>
              <a:gd name="connsiteY12" fmla="*/ 1511808 h 1511808"/>
              <a:gd name="connsiteX13" fmla="*/ 1219200 w 2478913"/>
              <a:gd name="connsiteY13" fmla="*/ 1371600 h 1511808"/>
              <a:gd name="connsiteX14" fmla="*/ 1298448 w 2478913"/>
              <a:gd name="connsiteY14" fmla="*/ 1255776 h 1511808"/>
              <a:gd name="connsiteX15" fmla="*/ 1383792 w 2478913"/>
              <a:gd name="connsiteY15" fmla="*/ 1255776 h 1511808"/>
              <a:gd name="connsiteX16" fmla="*/ 1737360 w 2478913"/>
              <a:gd name="connsiteY16" fmla="*/ 1048512 h 1511808"/>
              <a:gd name="connsiteX17" fmla="*/ 1840992 w 2478913"/>
              <a:gd name="connsiteY17" fmla="*/ 1139952 h 1511808"/>
              <a:gd name="connsiteX18" fmla="*/ 2042160 w 2478913"/>
              <a:gd name="connsiteY18" fmla="*/ 1109472 h 1511808"/>
              <a:gd name="connsiteX19" fmla="*/ 2097024 w 2478913"/>
              <a:gd name="connsiteY19" fmla="*/ 1133856 h 1511808"/>
              <a:gd name="connsiteX20" fmla="*/ 2097024 w 2478913"/>
              <a:gd name="connsiteY20" fmla="*/ 1267968 h 1511808"/>
              <a:gd name="connsiteX21" fmla="*/ 2212848 w 2478913"/>
              <a:gd name="connsiteY21" fmla="*/ 1402080 h 1511808"/>
              <a:gd name="connsiteX22" fmla="*/ 2478913 w 2478913"/>
              <a:gd name="connsiteY22" fmla="*/ 1432306 h 1511808"/>
              <a:gd name="connsiteX23" fmla="*/ 2405380 w 2478913"/>
              <a:gd name="connsiteY23" fmla="*/ 1201928 h 1511808"/>
              <a:gd name="connsiteX24" fmla="*/ 2389632 w 2478913"/>
              <a:gd name="connsiteY24" fmla="*/ 957072 h 1511808"/>
              <a:gd name="connsiteX25" fmla="*/ 2231136 w 2478913"/>
              <a:gd name="connsiteY25" fmla="*/ 682752 h 1511808"/>
              <a:gd name="connsiteX26" fmla="*/ 1987296 w 2478913"/>
              <a:gd name="connsiteY26" fmla="*/ 505968 h 1511808"/>
              <a:gd name="connsiteX27" fmla="*/ 1786128 w 2478913"/>
              <a:gd name="connsiteY27" fmla="*/ 213360 h 1511808"/>
              <a:gd name="connsiteX28" fmla="*/ 1700784 w 2478913"/>
              <a:gd name="connsiteY28" fmla="*/ 91440 h 1511808"/>
              <a:gd name="connsiteX29" fmla="*/ 1591056 w 2478913"/>
              <a:gd name="connsiteY29" fmla="*/ 79248 h 1511808"/>
              <a:gd name="connsiteX30" fmla="*/ 1353312 w 2478913"/>
              <a:gd name="connsiteY30" fmla="*/ 24384 h 1511808"/>
              <a:gd name="connsiteX31" fmla="*/ 1377696 w 2478913"/>
              <a:gd name="connsiteY31" fmla="*/ 134112 h 1511808"/>
              <a:gd name="connsiteX32" fmla="*/ 1292352 w 2478913"/>
              <a:gd name="connsiteY32" fmla="*/ 109728 h 1511808"/>
              <a:gd name="connsiteX33" fmla="*/ 1188720 w 2478913"/>
              <a:gd name="connsiteY33" fmla="*/ 146304 h 1511808"/>
              <a:gd name="connsiteX34" fmla="*/ 1127760 w 2478913"/>
              <a:gd name="connsiteY34" fmla="*/ 176784 h 1511808"/>
              <a:gd name="connsiteX35" fmla="*/ 1091184 w 2478913"/>
              <a:gd name="connsiteY35" fmla="*/ 176784 h 1511808"/>
              <a:gd name="connsiteX36" fmla="*/ 963168 w 2478913"/>
              <a:gd name="connsiteY36" fmla="*/ 109728 h 1511808"/>
              <a:gd name="connsiteX37" fmla="*/ 804672 w 2478913"/>
              <a:gd name="connsiteY37" fmla="*/ 0 h 1511808"/>
              <a:gd name="connsiteX38" fmla="*/ 707136 w 2478913"/>
              <a:gd name="connsiteY38" fmla="*/ 79248 h 1511808"/>
              <a:gd name="connsiteX39" fmla="*/ 804672 w 2478913"/>
              <a:gd name="connsiteY39" fmla="*/ 188976 h 1511808"/>
              <a:gd name="connsiteX40" fmla="*/ 810768 w 2478913"/>
              <a:gd name="connsiteY40" fmla="*/ 256032 h 1511808"/>
              <a:gd name="connsiteX41" fmla="*/ 719328 w 2478913"/>
              <a:gd name="connsiteY41" fmla="*/ 201168 h 1511808"/>
              <a:gd name="connsiteX42" fmla="*/ 609600 w 2478913"/>
              <a:gd name="connsiteY42" fmla="*/ 298704 h 1511808"/>
              <a:gd name="connsiteX43" fmla="*/ 518160 w 2478913"/>
              <a:gd name="connsiteY43" fmla="*/ 292608 h 1511808"/>
              <a:gd name="connsiteX44" fmla="*/ 457200 w 2478913"/>
              <a:gd name="connsiteY44" fmla="*/ 268224 h 1511808"/>
              <a:gd name="connsiteX45" fmla="*/ 274320 w 2478913"/>
              <a:gd name="connsiteY45" fmla="*/ 256032 h 1511808"/>
              <a:gd name="connsiteX46" fmla="*/ 201168 w 2478913"/>
              <a:gd name="connsiteY46" fmla="*/ 213360 h 1511808"/>
              <a:gd name="connsiteX47" fmla="*/ 97536 w 2478913"/>
              <a:gd name="connsiteY47" fmla="*/ 262128 h 1511808"/>
              <a:gd name="connsiteX48" fmla="*/ 0 w 2478913"/>
              <a:gd name="connsiteY48" fmla="*/ 316992 h 1511808"/>
              <a:gd name="connsiteX0" fmla="*/ 0 w 2497963"/>
              <a:gd name="connsiteY0" fmla="*/ 316992 h 1511808"/>
              <a:gd name="connsiteX1" fmla="*/ 152400 w 2497963"/>
              <a:gd name="connsiteY1" fmla="*/ 396240 h 1511808"/>
              <a:gd name="connsiteX2" fmla="*/ 310896 w 2497963"/>
              <a:gd name="connsiteY2" fmla="*/ 445008 h 1511808"/>
              <a:gd name="connsiteX3" fmla="*/ 469392 w 2497963"/>
              <a:gd name="connsiteY3" fmla="*/ 499872 h 1511808"/>
              <a:gd name="connsiteX4" fmla="*/ 597408 w 2497963"/>
              <a:gd name="connsiteY4" fmla="*/ 707136 h 1511808"/>
              <a:gd name="connsiteX5" fmla="*/ 603504 w 2497963"/>
              <a:gd name="connsiteY5" fmla="*/ 749808 h 1511808"/>
              <a:gd name="connsiteX6" fmla="*/ 694944 w 2497963"/>
              <a:gd name="connsiteY6" fmla="*/ 829056 h 1511808"/>
              <a:gd name="connsiteX7" fmla="*/ 725424 w 2497963"/>
              <a:gd name="connsiteY7" fmla="*/ 871728 h 1511808"/>
              <a:gd name="connsiteX8" fmla="*/ 822960 w 2497963"/>
              <a:gd name="connsiteY8" fmla="*/ 871728 h 1511808"/>
              <a:gd name="connsiteX9" fmla="*/ 847344 w 2497963"/>
              <a:gd name="connsiteY9" fmla="*/ 981456 h 1511808"/>
              <a:gd name="connsiteX10" fmla="*/ 853440 w 2497963"/>
              <a:gd name="connsiteY10" fmla="*/ 1176528 h 1511808"/>
              <a:gd name="connsiteX11" fmla="*/ 938784 w 2497963"/>
              <a:gd name="connsiteY11" fmla="*/ 1249680 h 1511808"/>
              <a:gd name="connsiteX12" fmla="*/ 1036320 w 2497963"/>
              <a:gd name="connsiteY12" fmla="*/ 1511808 h 1511808"/>
              <a:gd name="connsiteX13" fmla="*/ 1219200 w 2497963"/>
              <a:gd name="connsiteY13" fmla="*/ 1371600 h 1511808"/>
              <a:gd name="connsiteX14" fmla="*/ 1298448 w 2497963"/>
              <a:gd name="connsiteY14" fmla="*/ 1255776 h 1511808"/>
              <a:gd name="connsiteX15" fmla="*/ 1383792 w 2497963"/>
              <a:gd name="connsiteY15" fmla="*/ 1255776 h 1511808"/>
              <a:gd name="connsiteX16" fmla="*/ 1737360 w 2497963"/>
              <a:gd name="connsiteY16" fmla="*/ 1048512 h 1511808"/>
              <a:gd name="connsiteX17" fmla="*/ 1840992 w 2497963"/>
              <a:gd name="connsiteY17" fmla="*/ 1139952 h 1511808"/>
              <a:gd name="connsiteX18" fmla="*/ 2042160 w 2497963"/>
              <a:gd name="connsiteY18" fmla="*/ 1109472 h 1511808"/>
              <a:gd name="connsiteX19" fmla="*/ 2097024 w 2497963"/>
              <a:gd name="connsiteY19" fmla="*/ 1133856 h 1511808"/>
              <a:gd name="connsiteX20" fmla="*/ 2097024 w 2497963"/>
              <a:gd name="connsiteY20" fmla="*/ 1267968 h 1511808"/>
              <a:gd name="connsiteX21" fmla="*/ 2212848 w 2497963"/>
              <a:gd name="connsiteY21" fmla="*/ 1402080 h 1511808"/>
              <a:gd name="connsiteX22" fmla="*/ 2497963 w 2497963"/>
              <a:gd name="connsiteY22" fmla="*/ 1435481 h 1511808"/>
              <a:gd name="connsiteX23" fmla="*/ 2405380 w 2497963"/>
              <a:gd name="connsiteY23" fmla="*/ 1201928 h 1511808"/>
              <a:gd name="connsiteX24" fmla="*/ 2389632 w 2497963"/>
              <a:gd name="connsiteY24" fmla="*/ 957072 h 1511808"/>
              <a:gd name="connsiteX25" fmla="*/ 2231136 w 2497963"/>
              <a:gd name="connsiteY25" fmla="*/ 682752 h 1511808"/>
              <a:gd name="connsiteX26" fmla="*/ 1987296 w 2497963"/>
              <a:gd name="connsiteY26" fmla="*/ 505968 h 1511808"/>
              <a:gd name="connsiteX27" fmla="*/ 1786128 w 2497963"/>
              <a:gd name="connsiteY27" fmla="*/ 213360 h 1511808"/>
              <a:gd name="connsiteX28" fmla="*/ 1700784 w 2497963"/>
              <a:gd name="connsiteY28" fmla="*/ 91440 h 1511808"/>
              <a:gd name="connsiteX29" fmla="*/ 1591056 w 2497963"/>
              <a:gd name="connsiteY29" fmla="*/ 79248 h 1511808"/>
              <a:gd name="connsiteX30" fmla="*/ 1353312 w 2497963"/>
              <a:gd name="connsiteY30" fmla="*/ 24384 h 1511808"/>
              <a:gd name="connsiteX31" fmla="*/ 1377696 w 2497963"/>
              <a:gd name="connsiteY31" fmla="*/ 134112 h 1511808"/>
              <a:gd name="connsiteX32" fmla="*/ 1292352 w 2497963"/>
              <a:gd name="connsiteY32" fmla="*/ 109728 h 1511808"/>
              <a:gd name="connsiteX33" fmla="*/ 1188720 w 2497963"/>
              <a:gd name="connsiteY33" fmla="*/ 146304 h 1511808"/>
              <a:gd name="connsiteX34" fmla="*/ 1127760 w 2497963"/>
              <a:gd name="connsiteY34" fmla="*/ 176784 h 1511808"/>
              <a:gd name="connsiteX35" fmla="*/ 1091184 w 2497963"/>
              <a:gd name="connsiteY35" fmla="*/ 176784 h 1511808"/>
              <a:gd name="connsiteX36" fmla="*/ 963168 w 2497963"/>
              <a:gd name="connsiteY36" fmla="*/ 109728 h 1511808"/>
              <a:gd name="connsiteX37" fmla="*/ 804672 w 2497963"/>
              <a:gd name="connsiteY37" fmla="*/ 0 h 1511808"/>
              <a:gd name="connsiteX38" fmla="*/ 707136 w 2497963"/>
              <a:gd name="connsiteY38" fmla="*/ 79248 h 1511808"/>
              <a:gd name="connsiteX39" fmla="*/ 804672 w 2497963"/>
              <a:gd name="connsiteY39" fmla="*/ 188976 h 1511808"/>
              <a:gd name="connsiteX40" fmla="*/ 810768 w 2497963"/>
              <a:gd name="connsiteY40" fmla="*/ 256032 h 1511808"/>
              <a:gd name="connsiteX41" fmla="*/ 719328 w 2497963"/>
              <a:gd name="connsiteY41" fmla="*/ 201168 h 1511808"/>
              <a:gd name="connsiteX42" fmla="*/ 609600 w 2497963"/>
              <a:gd name="connsiteY42" fmla="*/ 298704 h 1511808"/>
              <a:gd name="connsiteX43" fmla="*/ 518160 w 2497963"/>
              <a:gd name="connsiteY43" fmla="*/ 292608 h 1511808"/>
              <a:gd name="connsiteX44" fmla="*/ 457200 w 2497963"/>
              <a:gd name="connsiteY44" fmla="*/ 268224 h 1511808"/>
              <a:gd name="connsiteX45" fmla="*/ 274320 w 2497963"/>
              <a:gd name="connsiteY45" fmla="*/ 256032 h 1511808"/>
              <a:gd name="connsiteX46" fmla="*/ 201168 w 2497963"/>
              <a:gd name="connsiteY46" fmla="*/ 213360 h 1511808"/>
              <a:gd name="connsiteX47" fmla="*/ 97536 w 2497963"/>
              <a:gd name="connsiteY47" fmla="*/ 262128 h 1511808"/>
              <a:gd name="connsiteX48" fmla="*/ 0 w 2497963"/>
              <a:gd name="connsiteY48" fmla="*/ 316992 h 1511808"/>
              <a:gd name="connsiteX0" fmla="*/ 0 w 2400427"/>
              <a:gd name="connsiteY0" fmla="*/ 262128 h 1511808"/>
              <a:gd name="connsiteX1" fmla="*/ 54864 w 2400427"/>
              <a:gd name="connsiteY1" fmla="*/ 396240 h 1511808"/>
              <a:gd name="connsiteX2" fmla="*/ 213360 w 2400427"/>
              <a:gd name="connsiteY2" fmla="*/ 445008 h 1511808"/>
              <a:gd name="connsiteX3" fmla="*/ 371856 w 2400427"/>
              <a:gd name="connsiteY3" fmla="*/ 499872 h 1511808"/>
              <a:gd name="connsiteX4" fmla="*/ 499872 w 2400427"/>
              <a:gd name="connsiteY4" fmla="*/ 707136 h 1511808"/>
              <a:gd name="connsiteX5" fmla="*/ 505968 w 2400427"/>
              <a:gd name="connsiteY5" fmla="*/ 749808 h 1511808"/>
              <a:gd name="connsiteX6" fmla="*/ 597408 w 2400427"/>
              <a:gd name="connsiteY6" fmla="*/ 829056 h 1511808"/>
              <a:gd name="connsiteX7" fmla="*/ 627888 w 2400427"/>
              <a:gd name="connsiteY7" fmla="*/ 871728 h 1511808"/>
              <a:gd name="connsiteX8" fmla="*/ 725424 w 2400427"/>
              <a:gd name="connsiteY8" fmla="*/ 871728 h 1511808"/>
              <a:gd name="connsiteX9" fmla="*/ 749808 w 2400427"/>
              <a:gd name="connsiteY9" fmla="*/ 981456 h 1511808"/>
              <a:gd name="connsiteX10" fmla="*/ 755904 w 2400427"/>
              <a:gd name="connsiteY10" fmla="*/ 1176528 h 1511808"/>
              <a:gd name="connsiteX11" fmla="*/ 841248 w 2400427"/>
              <a:gd name="connsiteY11" fmla="*/ 1249680 h 1511808"/>
              <a:gd name="connsiteX12" fmla="*/ 938784 w 2400427"/>
              <a:gd name="connsiteY12" fmla="*/ 1511808 h 1511808"/>
              <a:gd name="connsiteX13" fmla="*/ 1121664 w 2400427"/>
              <a:gd name="connsiteY13" fmla="*/ 1371600 h 1511808"/>
              <a:gd name="connsiteX14" fmla="*/ 1200912 w 2400427"/>
              <a:gd name="connsiteY14" fmla="*/ 1255776 h 1511808"/>
              <a:gd name="connsiteX15" fmla="*/ 1286256 w 2400427"/>
              <a:gd name="connsiteY15" fmla="*/ 1255776 h 1511808"/>
              <a:gd name="connsiteX16" fmla="*/ 1639824 w 2400427"/>
              <a:gd name="connsiteY16" fmla="*/ 1048512 h 1511808"/>
              <a:gd name="connsiteX17" fmla="*/ 1743456 w 2400427"/>
              <a:gd name="connsiteY17" fmla="*/ 1139952 h 1511808"/>
              <a:gd name="connsiteX18" fmla="*/ 1944624 w 2400427"/>
              <a:gd name="connsiteY18" fmla="*/ 1109472 h 1511808"/>
              <a:gd name="connsiteX19" fmla="*/ 1999488 w 2400427"/>
              <a:gd name="connsiteY19" fmla="*/ 1133856 h 1511808"/>
              <a:gd name="connsiteX20" fmla="*/ 1999488 w 2400427"/>
              <a:gd name="connsiteY20" fmla="*/ 1267968 h 1511808"/>
              <a:gd name="connsiteX21" fmla="*/ 2115312 w 2400427"/>
              <a:gd name="connsiteY21" fmla="*/ 1402080 h 1511808"/>
              <a:gd name="connsiteX22" fmla="*/ 2400427 w 2400427"/>
              <a:gd name="connsiteY22" fmla="*/ 1435481 h 1511808"/>
              <a:gd name="connsiteX23" fmla="*/ 2307844 w 2400427"/>
              <a:gd name="connsiteY23" fmla="*/ 1201928 h 1511808"/>
              <a:gd name="connsiteX24" fmla="*/ 2292096 w 2400427"/>
              <a:gd name="connsiteY24" fmla="*/ 957072 h 1511808"/>
              <a:gd name="connsiteX25" fmla="*/ 2133600 w 2400427"/>
              <a:gd name="connsiteY25" fmla="*/ 682752 h 1511808"/>
              <a:gd name="connsiteX26" fmla="*/ 1889760 w 2400427"/>
              <a:gd name="connsiteY26" fmla="*/ 505968 h 1511808"/>
              <a:gd name="connsiteX27" fmla="*/ 1688592 w 2400427"/>
              <a:gd name="connsiteY27" fmla="*/ 213360 h 1511808"/>
              <a:gd name="connsiteX28" fmla="*/ 1603248 w 2400427"/>
              <a:gd name="connsiteY28" fmla="*/ 91440 h 1511808"/>
              <a:gd name="connsiteX29" fmla="*/ 1493520 w 2400427"/>
              <a:gd name="connsiteY29" fmla="*/ 79248 h 1511808"/>
              <a:gd name="connsiteX30" fmla="*/ 1255776 w 2400427"/>
              <a:gd name="connsiteY30" fmla="*/ 24384 h 1511808"/>
              <a:gd name="connsiteX31" fmla="*/ 1280160 w 2400427"/>
              <a:gd name="connsiteY31" fmla="*/ 134112 h 1511808"/>
              <a:gd name="connsiteX32" fmla="*/ 1194816 w 2400427"/>
              <a:gd name="connsiteY32" fmla="*/ 109728 h 1511808"/>
              <a:gd name="connsiteX33" fmla="*/ 1091184 w 2400427"/>
              <a:gd name="connsiteY33" fmla="*/ 146304 h 1511808"/>
              <a:gd name="connsiteX34" fmla="*/ 1030224 w 2400427"/>
              <a:gd name="connsiteY34" fmla="*/ 176784 h 1511808"/>
              <a:gd name="connsiteX35" fmla="*/ 993648 w 2400427"/>
              <a:gd name="connsiteY35" fmla="*/ 176784 h 1511808"/>
              <a:gd name="connsiteX36" fmla="*/ 865632 w 2400427"/>
              <a:gd name="connsiteY36" fmla="*/ 109728 h 1511808"/>
              <a:gd name="connsiteX37" fmla="*/ 707136 w 2400427"/>
              <a:gd name="connsiteY37" fmla="*/ 0 h 1511808"/>
              <a:gd name="connsiteX38" fmla="*/ 609600 w 2400427"/>
              <a:gd name="connsiteY38" fmla="*/ 79248 h 1511808"/>
              <a:gd name="connsiteX39" fmla="*/ 707136 w 2400427"/>
              <a:gd name="connsiteY39" fmla="*/ 188976 h 1511808"/>
              <a:gd name="connsiteX40" fmla="*/ 713232 w 2400427"/>
              <a:gd name="connsiteY40" fmla="*/ 256032 h 1511808"/>
              <a:gd name="connsiteX41" fmla="*/ 621792 w 2400427"/>
              <a:gd name="connsiteY41" fmla="*/ 201168 h 1511808"/>
              <a:gd name="connsiteX42" fmla="*/ 512064 w 2400427"/>
              <a:gd name="connsiteY42" fmla="*/ 298704 h 1511808"/>
              <a:gd name="connsiteX43" fmla="*/ 420624 w 2400427"/>
              <a:gd name="connsiteY43" fmla="*/ 292608 h 1511808"/>
              <a:gd name="connsiteX44" fmla="*/ 359664 w 2400427"/>
              <a:gd name="connsiteY44" fmla="*/ 268224 h 1511808"/>
              <a:gd name="connsiteX45" fmla="*/ 176784 w 2400427"/>
              <a:gd name="connsiteY45" fmla="*/ 256032 h 1511808"/>
              <a:gd name="connsiteX46" fmla="*/ 103632 w 2400427"/>
              <a:gd name="connsiteY46" fmla="*/ 213360 h 1511808"/>
              <a:gd name="connsiteX47" fmla="*/ 0 w 2400427"/>
              <a:gd name="connsiteY47" fmla="*/ 262128 h 1511808"/>
              <a:gd name="connsiteX0" fmla="*/ 48768 w 2345563"/>
              <a:gd name="connsiteY0" fmla="*/ 213360 h 1511808"/>
              <a:gd name="connsiteX1" fmla="*/ 0 w 2345563"/>
              <a:gd name="connsiteY1" fmla="*/ 396240 h 1511808"/>
              <a:gd name="connsiteX2" fmla="*/ 158496 w 2345563"/>
              <a:gd name="connsiteY2" fmla="*/ 445008 h 1511808"/>
              <a:gd name="connsiteX3" fmla="*/ 316992 w 2345563"/>
              <a:gd name="connsiteY3" fmla="*/ 499872 h 1511808"/>
              <a:gd name="connsiteX4" fmla="*/ 445008 w 2345563"/>
              <a:gd name="connsiteY4" fmla="*/ 707136 h 1511808"/>
              <a:gd name="connsiteX5" fmla="*/ 451104 w 2345563"/>
              <a:gd name="connsiteY5" fmla="*/ 749808 h 1511808"/>
              <a:gd name="connsiteX6" fmla="*/ 542544 w 2345563"/>
              <a:gd name="connsiteY6" fmla="*/ 829056 h 1511808"/>
              <a:gd name="connsiteX7" fmla="*/ 573024 w 2345563"/>
              <a:gd name="connsiteY7" fmla="*/ 871728 h 1511808"/>
              <a:gd name="connsiteX8" fmla="*/ 670560 w 2345563"/>
              <a:gd name="connsiteY8" fmla="*/ 871728 h 1511808"/>
              <a:gd name="connsiteX9" fmla="*/ 694944 w 2345563"/>
              <a:gd name="connsiteY9" fmla="*/ 981456 h 1511808"/>
              <a:gd name="connsiteX10" fmla="*/ 701040 w 2345563"/>
              <a:gd name="connsiteY10" fmla="*/ 1176528 h 1511808"/>
              <a:gd name="connsiteX11" fmla="*/ 786384 w 2345563"/>
              <a:gd name="connsiteY11" fmla="*/ 1249680 h 1511808"/>
              <a:gd name="connsiteX12" fmla="*/ 883920 w 2345563"/>
              <a:gd name="connsiteY12" fmla="*/ 1511808 h 1511808"/>
              <a:gd name="connsiteX13" fmla="*/ 1066800 w 2345563"/>
              <a:gd name="connsiteY13" fmla="*/ 1371600 h 1511808"/>
              <a:gd name="connsiteX14" fmla="*/ 1146048 w 2345563"/>
              <a:gd name="connsiteY14" fmla="*/ 1255776 h 1511808"/>
              <a:gd name="connsiteX15" fmla="*/ 1231392 w 2345563"/>
              <a:gd name="connsiteY15" fmla="*/ 1255776 h 1511808"/>
              <a:gd name="connsiteX16" fmla="*/ 1584960 w 2345563"/>
              <a:gd name="connsiteY16" fmla="*/ 1048512 h 1511808"/>
              <a:gd name="connsiteX17" fmla="*/ 1688592 w 2345563"/>
              <a:gd name="connsiteY17" fmla="*/ 1139952 h 1511808"/>
              <a:gd name="connsiteX18" fmla="*/ 1889760 w 2345563"/>
              <a:gd name="connsiteY18" fmla="*/ 1109472 h 1511808"/>
              <a:gd name="connsiteX19" fmla="*/ 1944624 w 2345563"/>
              <a:gd name="connsiteY19" fmla="*/ 1133856 h 1511808"/>
              <a:gd name="connsiteX20" fmla="*/ 1944624 w 2345563"/>
              <a:gd name="connsiteY20" fmla="*/ 1267968 h 1511808"/>
              <a:gd name="connsiteX21" fmla="*/ 2060448 w 2345563"/>
              <a:gd name="connsiteY21" fmla="*/ 1402080 h 1511808"/>
              <a:gd name="connsiteX22" fmla="*/ 2345563 w 2345563"/>
              <a:gd name="connsiteY22" fmla="*/ 1435481 h 1511808"/>
              <a:gd name="connsiteX23" fmla="*/ 2252980 w 2345563"/>
              <a:gd name="connsiteY23" fmla="*/ 1201928 h 1511808"/>
              <a:gd name="connsiteX24" fmla="*/ 2237232 w 2345563"/>
              <a:gd name="connsiteY24" fmla="*/ 957072 h 1511808"/>
              <a:gd name="connsiteX25" fmla="*/ 2078736 w 2345563"/>
              <a:gd name="connsiteY25" fmla="*/ 682752 h 1511808"/>
              <a:gd name="connsiteX26" fmla="*/ 1834896 w 2345563"/>
              <a:gd name="connsiteY26" fmla="*/ 505968 h 1511808"/>
              <a:gd name="connsiteX27" fmla="*/ 1633728 w 2345563"/>
              <a:gd name="connsiteY27" fmla="*/ 213360 h 1511808"/>
              <a:gd name="connsiteX28" fmla="*/ 1548384 w 2345563"/>
              <a:gd name="connsiteY28" fmla="*/ 91440 h 1511808"/>
              <a:gd name="connsiteX29" fmla="*/ 1438656 w 2345563"/>
              <a:gd name="connsiteY29" fmla="*/ 79248 h 1511808"/>
              <a:gd name="connsiteX30" fmla="*/ 1200912 w 2345563"/>
              <a:gd name="connsiteY30" fmla="*/ 24384 h 1511808"/>
              <a:gd name="connsiteX31" fmla="*/ 1225296 w 2345563"/>
              <a:gd name="connsiteY31" fmla="*/ 134112 h 1511808"/>
              <a:gd name="connsiteX32" fmla="*/ 1139952 w 2345563"/>
              <a:gd name="connsiteY32" fmla="*/ 109728 h 1511808"/>
              <a:gd name="connsiteX33" fmla="*/ 1036320 w 2345563"/>
              <a:gd name="connsiteY33" fmla="*/ 146304 h 1511808"/>
              <a:gd name="connsiteX34" fmla="*/ 975360 w 2345563"/>
              <a:gd name="connsiteY34" fmla="*/ 176784 h 1511808"/>
              <a:gd name="connsiteX35" fmla="*/ 938784 w 2345563"/>
              <a:gd name="connsiteY35" fmla="*/ 176784 h 1511808"/>
              <a:gd name="connsiteX36" fmla="*/ 810768 w 2345563"/>
              <a:gd name="connsiteY36" fmla="*/ 109728 h 1511808"/>
              <a:gd name="connsiteX37" fmla="*/ 652272 w 2345563"/>
              <a:gd name="connsiteY37" fmla="*/ 0 h 1511808"/>
              <a:gd name="connsiteX38" fmla="*/ 554736 w 2345563"/>
              <a:gd name="connsiteY38" fmla="*/ 79248 h 1511808"/>
              <a:gd name="connsiteX39" fmla="*/ 652272 w 2345563"/>
              <a:gd name="connsiteY39" fmla="*/ 188976 h 1511808"/>
              <a:gd name="connsiteX40" fmla="*/ 658368 w 2345563"/>
              <a:gd name="connsiteY40" fmla="*/ 256032 h 1511808"/>
              <a:gd name="connsiteX41" fmla="*/ 566928 w 2345563"/>
              <a:gd name="connsiteY41" fmla="*/ 201168 h 1511808"/>
              <a:gd name="connsiteX42" fmla="*/ 457200 w 2345563"/>
              <a:gd name="connsiteY42" fmla="*/ 298704 h 1511808"/>
              <a:gd name="connsiteX43" fmla="*/ 365760 w 2345563"/>
              <a:gd name="connsiteY43" fmla="*/ 292608 h 1511808"/>
              <a:gd name="connsiteX44" fmla="*/ 304800 w 2345563"/>
              <a:gd name="connsiteY44" fmla="*/ 268224 h 1511808"/>
              <a:gd name="connsiteX45" fmla="*/ 121920 w 2345563"/>
              <a:gd name="connsiteY45" fmla="*/ 256032 h 1511808"/>
              <a:gd name="connsiteX46" fmla="*/ 48768 w 2345563"/>
              <a:gd name="connsiteY46" fmla="*/ 213360 h 1511808"/>
              <a:gd name="connsiteX0" fmla="*/ 121920 w 2345563"/>
              <a:gd name="connsiteY0" fmla="*/ 256032 h 1511808"/>
              <a:gd name="connsiteX1" fmla="*/ 0 w 2345563"/>
              <a:gd name="connsiteY1" fmla="*/ 396240 h 1511808"/>
              <a:gd name="connsiteX2" fmla="*/ 158496 w 2345563"/>
              <a:gd name="connsiteY2" fmla="*/ 445008 h 1511808"/>
              <a:gd name="connsiteX3" fmla="*/ 316992 w 2345563"/>
              <a:gd name="connsiteY3" fmla="*/ 499872 h 1511808"/>
              <a:gd name="connsiteX4" fmla="*/ 445008 w 2345563"/>
              <a:gd name="connsiteY4" fmla="*/ 707136 h 1511808"/>
              <a:gd name="connsiteX5" fmla="*/ 451104 w 2345563"/>
              <a:gd name="connsiteY5" fmla="*/ 749808 h 1511808"/>
              <a:gd name="connsiteX6" fmla="*/ 542544 w 2345563"/>
              <a:gd name="connsiteY6" fmla="*/ 829056 h 1511808"/>
              <a:gd name="connsiteX7" fmla="*/ 573024 w 2345563"/>
              <a:gd name="connsiteY7" fmla="*/ 871728 h 1511808"/>
              <a:gd name="connsiteX8" fmla="*/ 670560 w 2345563"/>
              <a:gd name="connsiteY8" fmla="*/ 871728 h 1511808"/>
              <a:gd name="connsiteX9" fmla="*/ 694944 w 2345563"/>
              <a:gd name="connsiteY9" fmla="*/ 981456 h 1511808"/>
              <a:gd name="connsiteX10" fmla="*/ 701040 w 2345563"/>
              <a:gd name="connsiteY10" fmla="*/ 1176528 h 1511808"/>
              <a:gd name="connsiteX11" fmla="*/ 786384 w 2345563"/>
              <a:gd name="connsiteY11" fmla="*/ 1249680 h 1511808"/>
              <a:gd name="connsiteX12" fmla="*/ 883920 w 2345563"/>
              <a:gd name="connsiteY12" fmla="*/ 1511808 h 1511808"/>
              <a:gd name="connsiteX13" fmla="*/ 1066800 w 2345563"/>
              <a:gd name="connsiteY13" fmla="*/ 1371600 h 1511808"/>
              <a:gd name="connsiteX14" fmla="*/ 1146048 w 2345563"/>
              <a:gd name="connsiteY14" fmla="*/ 1255776 h 1511808"/>
              <a:gd name="connsiteX15" fmla="*/ 1231392 w 2345563"/>
              <a:gd name="connsiteY15" fmla="*/ 1255776 h 1511808"/>
              <a:gd name="connsiteX16" fmla="*/ 1584960 w 2345563"/>
              <a:gd name="connsiteY16" fmla="*/ 1048512 h 1511808"/>
              <a:gd name="connsiteX17" fmla="*/ 1688592 w 2345563"/>
              <a:gd name="connsiteY17" fmla="*/ 1139952 h 1511808"/>
              <a:gd name="connsiteX18" fmla="*/ 1889760 w 2345563"/>
              <a:gd name="connsiteY18" fmla="*/ 1109472 h 1511808"/>
              <a:gd name="connsiteX19" fmla="*/ 1944624 w 2345563"/>
              <a:gd name="connsiteY19" fmla="*/ 1133856 h 1511808"/>
              <a:gd name="connsiteX20" fmla="*/ 1944624 w 2345563"/>
              <a:gd name="connsiteY20" fmla="*/ 1267968 h 1511808"/>
              <a:gd name="connsiteX21" fmla="*/ 2060448 w 2345563"/>
              <a:gd name="connsiteY21" fmla="*/ 1402080 h 1511808"/>
              <a:gd name="connsiteX22" fmla="*/ 2345563 w 2345563"/>
              <a:gd name="connsiteY22" fmla="*/ 1435481 h 1511808"/>
              <a:gd name="connsiteX23" fmla="*/ 2252980 w 2345563"/>
              <a:gd name="connsiteY23" fmla="*/ 1201928 h 1511808"/>
              <a:gd name="connsiteX24" fmla="*/ 2237232 w 2345563"/>
              <a:gd name="connsiteY24" fmla="*/ 957072 h 1511808"/>
              <a:gd name="connsiteX25" fmla="*/ 2078736 w 2345563"/>
              <a:gd name="connsiteY25" fmla="*/ 682752 h 1511808"/>
              <a:gd name="connsiteX26" fmla="*/ 1834896 w 2345563"/>
              <a:gd name="connsiteY26" fmla="*/ 505968 h 1511808"/>
              <a:gd name="connsiteX27" fmla="*/ 1633728 w 2345563"/>
              <a:gd name="connsiteY27" fmla="*/ 213360 h 1511808"/>
              <a:gd name="connsiteX28" fmla="*/ 1548384 w 2345563"/>
              <a:gd name="connsiteY28" fmla="*/ 91440 h 1511808"/>
              <a:gd name="connsiteX29" fmla="*/ 1438656 w 2345563"/>
              <a:gd name="connsiteY29" fmla="*/ 79248 h 1511808"/>
              <a:gd name="connsiteX30" fmla="*/ 1200912 w 2345563"/>
              <a:gd name="connsiteY30" fmla="*/ 24384 h 1511808"/>
              <a:gd name="connsiteX31" fmla="*/ 1225296 w 2345563"/>
              <a:gd name="connsiteY31" fmla="*/ 134112 h 1511808"/>
              <a:gd name="connsiteX32" fmla="*/ 1139952 w 2345563"/>
              <a:gd name="connsiteY32" fmla="*/ 109728 h 1511808"/>
              <a:gd name="connsiteX33" fmla="*/ 1036320 w 2345563"/>
              <a:gd name="connsiteY33" fmla="*/ 146304 h 1511808"/>
              <a:gd name="connsiteX34" fmla="*/ 975360 w 2345563"/>
              <a:gd name="connsiteY34" fmla="*/ 176784 h 1511808"/>
              <a:gd name="connsiteX35" fmla="*/ 938784 w 2345563"/>
              <a:gd name="connsiteY35" fmla="*/ 176784 h 1511808"/>
              <a:gd name="connsiteX36" fmla="*/ 810768 w 2345563"/>
              <a:gd name="connsiteY36" fmla="*/ 109728 h 1511808"/>
              <a:gd name="connsiteX37" fmla="*/ 652272 w 2345563"/>
              <a:gd name="connsiteY37" fmla="*/ 0 h 1511808"/>
              <a:gd name="connsiteX38" fmla="*/ 554736 w 2345563"/>
              <a:gd name="connsiteY38" fmla="*/ 79248 h 1511808"/>
              <a:gd name="connsiteX39" fmla="*/ 652272 w 2345563"/>
              <a:gd name="connsiteY39" fmla="*/ 188976 h 1511808"/>
              <a:gd name="connsiteX40" fmla="*/ 658368 w 2345563"/>
              <a:gd name="connsiteY40" fmla="*/ 256032 h 1511808"/>
              <a:gd name="connsiteX41" fmla="*/ 566928 w 2345563"/>
              <a:gd name="connsiteY41" fmla="*/ 201168 h 1511808"/>
              <a:gd name="connsiteX42" fmla="*/ 457200 w 2345563"/>
              <a:gd name="connsiteY42" fmla="*/ 298704 h 1511808"/>
              <a:gd name="connsiteX43" fmla="*/ 365760 w 2345563"/>
              <a:gd name="connsiteY43" fmla="*/ 292608 h 1511808"/>
              <a:gd name="connsiteX44" fmla="*/ 304800 w 2345563"/>
              <a:gd name="connsiteY44" fmla="*/ 268224 h 1511808"/>
              <a:gd name="connsiteX45" fmla="*/ 121920 w 2345563"/>
              <a:gd name="connsiteY45" fmla="*/ 256032 h 1511808"/>
              <a:gd name="connsiteX0" fmla="*/ 304800 w 2345563"/>
              <a:gd name="connsiteY0" fmla="*/ 268224 h 1511808"/>
              <a:gd name="connsiteX1" fmla="*/ 0 w 2345563"/>
              <a:gd name="connsiteY1" fmla="*/ 396240 h 1511808"/>
              <a:gd name="connsiteX2" fmla="*/ 158496 w 2345563"/>
              <a:gd name="connsiteY2" fmla="*/ 445008 h 1511808"/>
              <a:gd name="connsiteX3" fmla="*/ 316992 w 2345563"/>
              <a:gd name="connsiteY3" fmla="*/ 499872 h 1511808"/>
              <a:gd name="connsiteX4" fmla="*/ 445008 w 2345563"/>
              <a:gd name="connsiteY4" fmla="*/ 707136 h 1511808"/>
              <a:gd name="connsiteX5" fmla="*/ 451104 w 2345563"/>
              <a:gd name="connsiteY5" fmla="*/ 749808 h 1511808"/>
              <a:gd name="connsiteX6" fmla="*/ 542544 w 2345563"/>
              <a:gd name="connsiteY6" fmla="*/ 829056 h 1511808"/>
              <a:gd name="connsiteX7" fmla="*/ 573024 w 2345563"/>
              <a:gd name="connsiteY7" fmla="*/ 871728 h 1511808"/>
              <a:gd name="connsiteX8" fmla="*/ 670560 w 2345563"/>
              <a:gd name="connsiteY8" fmla="*/ 871728 h 1511808"/>
              <a:gd name="connsiteX9" fmla="*/ 694944 w 2345563"/>
              <a:gd name="connsiteY9" fmla="*/ 981456 h 1511808"/>
              <a:gd name="connsiteX10" fmla="*/ 701040 w 2345563"/>
              <a:gd name="connsiteY10" fmla="*/ 1176528 h 1511808"/>
              <a:gd name="connsiteX11" fmla="*/ 786384 w 2345563"/>
              <a:gd name="connsiteY11" fmla="*/ 1249680 h 1511808"/>
              <a:gd name="connsiteX12" fmla="*/ 883920 w 2345563"/>
              <a:gd name="connsiteY12" fmla="*/ 1511808 h 1511808"/>
              <a:gd name="connsiteX13" fmla="*/ 1066800 w 2345563"/>
              <a:gd name="connsiteY13" fmla="*/ 1371600 h 1511808"/>
              <a:gd name="connsiteX14" fmla="*/ 1146048 w 2345563"/>
              <a:gd name="connsiteY14" fmla="*/ 1255776 h 1511808"/>
              <a:gd name="connsiteX15" fmla="*/ 1231392 w 2345563"/>
              <a:gd name="connsiteY15" fmla="*/ 1255776 h 1511808"/>
              <a:gd name="connsiteX16" fmla="*/ 1584960 w 2345563"/>
              <a:gd name="connsiteY16" fmla="*/ 1048512 h 1511808"/>
              <a:gd name="connsiteX17" fmla="*/ 1688592 w 2345563"/>
              <a:gd name="connsiteY17" fmla="*/ 1139952 h 1511808"/>
              <a:gd name="connsiteX18" fmla="*/ 1889760 w 2345563"/>
              <a:gd name="connsiteY18" fmla="*/ 1109472 h 1511808"/>
              <a:gd name="connsiteX19" fmla="*/ 1944624 w 2345563"/>
              <a:gd name="connsiteY19" fmla="*/ 1133856 h 1511808"/>
              <a:gd name="connsiteX20" fmla="*/ 1944624 w 2345563"/>
              <a:gd name="connsiteY20" fmla="*/ 1267968 h 1511808"/>
              <a:gd name="connsiteX21" fmla="*/ 2060448 w 2345563"/>
              <a:gd name="connsiteY21" fmla="*/ 1402080 h 1511808"/>
              <a:gd name="connsiteX22" fmla="*/ 2345563 w 2345563"/>
              <a:gd name="connsiteY22" fmla="*/ 1435481 h 1511808"/>
              <a:gd name="connsiteX23" fmla="*/ 2252980 w 2345563"/>
              <a:gd name="connsiteY23" fmla="*/ 1201928 h 1511808"/>
              <a:gd name="connsiteX24" fmla="*/ 2237232 w 2345563"/>
              <a:gd name="connsiteY24" fmla="*/ 957072 h 1511808"/>
              <a:gd name="connsiteX25" fmla="*/ 2078736 w 2345563"/>
              <a:gd name="connsiteY25" fmla="*/ 682752 h 1511808"/>
              <a:gd name="connsiteX26" fmla="*/ 1834896 w 2345563"/>
              <a:gd name="connsiteY26" fmla="*/ 505968 h 1511808"/>
              <a:gd name="connsiteX27" fmla="*/ 1633728 w 2345563"/>
              <a:gd name="connsiteY27" fmla="*/ 213360 h 1511808"/>
              <a:gd name="connsiteX28" fmla="*/ 1548384 w 2345563"/>
              <a:gd name="connsiteY28" fmla="*/ 91440 h 1511808"/>
              <a:gd name="connsiteX29" fmla="*/ 1438656 w 2345563"/>
              <a:gd name="connsiteY29" fmla="*/ 79248 h 1511808"/>
              <a:gd name="connsiteX30" fmla="*/ 1200912 w 2345563"/>
              <a:gd name="connsiteY30" fmla="*/ 24384 h 1511808"/>
              <a:gd name="connsiteX31" fmla="*/ 1225296 w 2345563"/>
              <a:gd name="connsiteY31" fmla="*/ 134112 h 1511808"/>
              <a:gd name="connsiteX32" fmla="*/ 1139952 w 2345563"/>
              <a:gd name="connsiteY32" fmla="*/ 109728 h 1511808"/>
              <a:gd name="connsiteX33" fmla="*/ 1036320 w 2345563"/>
              <a:gd name="connsiteY33" fmla="*/ 146304 h 1511808"/>
              <a:gd name="connsiteX34" fmla="*/ 975360 w 2345563"/>
              <a:gd name="connsiteY34" fmla="*/ 176784 h 1511808"/>
              <a:gd name="connsiteX35" fmla="*/ 938784 w 2345563"/>
              <a:gd name="connsiteY35" fmla="*/ 176784 h 1511808"/>
              <a:gd name="connsiteX36" fmla="*/ 810768 w 2345563"/>
              <a:gd name="connsiteY36" fmla="*/ 109728 h 1511808"/>
              <a:gd name="connsiteX37" fmla="*/ 652272 w 2345563"/>
              <a:gd name="connsiteY37" fmla="*/ 0 h 1511808"/>
              <a:gd name="connsiteX38" fmla="*/ 554736 w 2345563"/>
              <a:gd name="connsiteY38" fmla="*/ 79248 h 1511808"/>
              <a:gd name="connsiteX39" fmla="*/ 652272 w 2345563"/>
              <a:gd name="connsiteY39" fmla="*/ 188976 h 1511808"/>
              <a:gd name="connsiteX40" fmla="*/ 658368 w 2345563"/>
              <a:gd name="connsiteY40" fmla="*/ 256032 h 1511808"/>
              <a:gd name="connsiteX41" fmla="*/ 566928 w 2345563"/>
              <a:gd name="connsiteY41" fmla="*/ 201168 h 1511808"/>
              <a:gd name="connsiteX42" fmla="*/ 457200 w 2345563"/>
              <a:gd name="connsiteY42" fmla="*/ 298704 h 1511808"/>
              <a:gd name="connsiteX43" fmla="*/ 365760 w 2345563"/>
              <a:gd name="connsiteY43" fmla="*/ 292608 h 1511808"/>
              <a:gd name="connsiteX44" fmla="*/ 304800 w 2345563"/>
              <a:gd name="connsiteY44" fmla="*/ 268224 h 1511808"/>
              <a:gd name="connsiteX0" fmla="*/ 146304 w 2187067"/>
              <a:gd name="connsiteY0" fmla="*/ 268224 h 1511808"/>
              <a:gd name="connsiteX1" fmla="*/ 0 w 2187067"/>
              <a:gd name="connsiteY1" fmla="*/ 445008 h 1511808"/>
              <a:gd name="connsiteX2" fmla="*/ 158496 w 2187067"/>
              <a:gd name="connsiteY2" fmla="*/ 499872 h 1511808"/>
              <a:gd name="connsiteX3" fmla="*/ 286512 w 2187067"/>
              <a:gd name="connsiteY3" fmla="*/ 707136 h 1511808"/>
              <a:gd name="connsiteX4" fmla="*/ 292608 w 2187067"/>
              <a:gd name="connsiteY4" fmla="*/ 749808 h 1511808"/>
              <a:gd name="connsiteX5" fmla="*/ 384048 w 2187067"/>
              <a:gd name="connsiteY5" fmla="*/ 829056 h 1511808"/>
              <a:gd name="connsiteX6" fmla="*/ 414528 w 2187067"/>
              <a:gd name="connsiteY6" fmla="*/ 871728 h 1511808"/>
              <a:gd name="connsiteX7" fmla="*/ 512064 w 2187067"/>
              <a:gd name="connsiteY7" fmla="*/ 871728 h 1511808"/>
              <a:gd name="connsiteX8" fmla="*/ 536448 w 2187067"/>
              <a:gd name="connsiteY8" fmla="*/ 981456 h 1511808"/>
              <a:gd name="connsiteX9" fmla="*/ 542544 w 2187067"/>
              <a:gd name="connsiteY9" fmla="*/ 1176528 h 1511808"/>
              <a:gd name="connsiteX10" fmla="*/ 627888 w 2187067"/>
              <a:gd name="connsiteY10" fmla="*/ 1249680 h 1511808"/>
              <a:gd name="connsiteX11" fmla="*/ 725424 w 2187067"/>
              <a:gd name="connsiteY11" fmla="*/ 1511808 h 1511808"/>
              <a:gd name="connsiteX12" fmla="*/ 908304 w 2187067"/>
              <a:gd name="connsiteY12" fmla="*/ 1371600 h 1511808"/>
              <a:gd name="connsiteX13" fmla="*/ 987552 w 2187067"/>
              <a:gd name="connsiteY13" fmla="*/ 1255776 h 1511808"/>
              <a:gd name="connsiteX14" fmla="*/ 1072896 w 2187067"/>
              <a:gd name="connsiteY14" fmla="*/ 1255776 h 1511808"/>
              <a:gd name="connsiteX15" fmla="*/ 1426464 w 2187067"/>
              <a:gd name="connsiteY15" fmla="*/ 1048512 h 1511808"/>
              <a:gd name="connsiteX16" fmla="*/ 1530096 w 2187067"/>
              <a:gd name="connsiteY16" fmla="*/ 1139952 h 1511808"/>
              <a:gd name="connsiteX17" fmla="*/ 1731264 w 2187067"/>
              <a:gd name="connsiteY17" fmla="*/ 1109472 h 1511808"/>
              <a:gd name="connsiteX18" fmla="*/ 1786128 w 2187067"/>
              <a:gd name="connsiteY18" fmla="*/ 1133856 h 1511808"/>
              <a:gd name="connsiteX19" fmla="*/ 1786128 w 2187067"/>
              <a:gd name="connsiteY19" fmla="*/ 1267968 h 1511808"/>
              <a:gd name="connsiteX20" fmla="*/ 1901952 w 2187067"/>
              <a:gd name="connsiteY20" fmla="*/ 1402080 h 1511808"/>
              <a:gd name="connsiteX21" fmla="*/ 2187067 w 2187067"/>
              <a:gd name="connsiteY21" fmla="*/ 1435481 h 1511808"/>
              <a:gd name="connsiteX22" fmla="*/ 2094484 w 2187067"/>
              <a:gd name="connsiteY22" fmla="*/ 1201928 h 1511808"/>
              <a:gd name="connsiteX23" fmla="*/ 2078736 w 2187067"/>
              <a:gd name="connsiteY23" fmla="*/ 957072 h 1511808"/>
              <a:gd name="connsiteX24" fmla="*/ 1920240 w 2187067"/>
              <a:gd name="connsiteY24" fmla="*/ 682752 h 1511808"/>
              <a:gd name="connsiteX25" fmla="*/ 1676400 w 2187067"/>
              <a:gd name="connsiteY25" fmla="*/ 505968 h 1511808"/>
              <a:gd name="connsiteX26" fmla="*/ 1475232 w 2187067"/>
              <a:gd name="connsiteY26" fmla="*/ 213360 h 1511808"/>
              <a:gd name="connsiteX27" fmla="*/ 1389888 w 2187067"/>
              <a:gd name="connsiteY27" fmla="*/ 91440 h 1511808"/>
              <a:gd name="connsiteX28" fmla="*/ 1280160 w 2187067"/>
              <a:gd name="connsiteY28" fmla="*/ 79248 h 1511808"/>
              <a:gd name="connsiteX29" fmla="*/ 1042416 w 2187067"/>
              <a:gd name="connsiteY29" fmla="*/ 24384 h 1511808"/>
              <a:gd name="connsiteX30" fmla="*/ 1066800 w 2187067"/>
              <a:gd name="connsiteY30" fmla="*/ 134112 h 1511808"/>
              <a:gd name="connsiteX31" fmla="*/ 981456 w 2187067"/>
              <a:gd name="connsiteY31" fmla="*/ 109728 h 1511808"/>
              <a:gd name="connsiteX32" fmla="*/ 877824 w 2187067"/>
              <a:gd name="connsiteY32" fmla="*/ 146304 h 1511808"/>
              <a:gd name="connsiteX33" fmla="*/ 816864 w 2187067"/>
              <a:gd name="connsiteY33" fmla="*/ 176784 h 1511808"/>
              <a:gd name="connsiteX34" fmla="*/ 780288 w 2187067"/>
              <a:gd name="connsiteY34" fmla="*/ 176784 h 1511808"/>
              <a:gd name="connsiteX35" fmla="*/ 652272 w 2187067"/>
              <a:gd name="connsiteY35" fmla="*/ 109728 h 1511808"/>
              <a:gd name="connsiteX36" fmla="*/ 493776 w 2187067"/>
              <a:gd name="connsiteY36" fmla="*/ 0 h 1511808"/>
              <a:gd name="connsiteX37" fmla="*/ 396240 w 2187067"/>
              <a:gd name="connsiteY37" fmla="*/ 79248 h 1511808"/>
              <a:gd name="connsiteX38" fmla="*/ 493776 w 2187067"/>
              <a:gd name="connsiteY38" fmla="*/ 188976 h 1511808"/>
              <a:gd name="connsiteX39" fmla="*/ 499872 w 2187067"/>
              <a:gd name="connsiteY39" fmla="*/ 256032 h 1511808"/>
              <a:gd name="connsiteX40" fmla="*/ 408432 w 2187067"/>
              <a:gd name="connsiteY40" fmla="*/ 201168 h 1511808"/>
              <a:gd name="connsiteX41" fmla="*/ 298704 w 2187067"/>
              <a:gd name="connsiteY41" fmla="*/ 298704 h 1511808"/>
              <a:gd name="connsiteX42" fmla="*/ 207264 w 2187067"/>
              <a:gd name="connsiteY42" fmla="*/ 292608 h 1511808"/>
              <a:gd name="connsiteX43" fmla="*/ 146304 w 2187067"/>
              <a:gd name="connsiteY43" fmla="*/ 268224 h 1511808"/>
              <a:gd name="connsiteX0" fmla="*/ 0 w 2040763"/>
              <a:gd name="connsiteY0" fmla="*/ 268224 h 1511808"/>
              <a:gd name="connsiteX1" fmla="*/ 12192 w 2040763"/>
              <a:gd name="connsiteY1" fmla="*/ 499872 h 1511808"/>
              <a:gd name="connsiteX2" fmla="*/ 140208 w 2040763"/>
              <a:gd name="connsiteY2" fmla="*/ 707136 h 1511808"/>
              <a:gd name="connsiteX3" fmla="*/ 146304 w 2040763"/>
              <a:gd name="connsiteY3" fmla="*/ 749808 h 1511808"/>
              <a:gd name="connsiteX4" fmla="*/ 237744 w 2040763"/>
              <a:gd name="connsiteY4" fmla="*/ 829056 h 1511808"/>
              <a:gd name="connsiteX5" fmla="*/ 268224 w 2040763"/>
              <a:gd name="connsiteY5" fmla="*/ 871728 h 1511808"/>
              <a:gd name="connsiteX6" fmla="*/ 365760 w 2040763"/>
              <a:gd name="connsiteY6" fmla="*/ 871728 h 1511808"/>
              <a:gd name="connsiteX7" fmla="*/ 390144 w 2040763"/>
              <a:gd name="connsiteY7" fmla="*/ 981456 h 1511808"/>
              <a:gd name="connsiteX8" fmla="*/ 396240 w 2040763"/>
              <a:gd name="connsiteY8" fmla="*/ 1176528 h 1511808"/>
              <a:gd name="connsiteX9" fmla="*/ 481584 w 2040763"/>
              <a:gd name="connsiteY9" fmla="*/ 1249680 h 1511808"/>
              <a:gd name="connsiteX10" fmla="*/ 579120 w 2040763"/>
              <a:gd name="connsiteY10" fmla="*/ 1511808 h 1511808"/>
              <a:gd name="connsiteX11" fmla="*/ 762000 w 2040763"/>
              <a:gd name="connsiteY11" fmla="*/ 1371600 h 1511808"/>
              <a:gd name="connsiteX12" fmla="*/ 841248 w 2040763"/>
              <a:gd name="connsiteY12" fmla="*/ 1255776 h 1511808"/>
              <a:gd name="connsiteX13" fmla="*/ 926592 w 2040763"/>
              <a:gd name="connsiteY13" fmla="*/ 1255776 h 1511808"/>
              <a:gd name="connsiteX14" fmla="*/ 1280160 w 2040763"/>
              <a:gd name="connsiteY14" fmla="*/ 1048512 h 1511808"/>
              <a:gd name="connsiteX15" fmla="*/ 1383792 w 2040763"/>
              <a:gd name="connsiteY15" fmla="*/ 1139952 h 1511808"/>
              <a:gd name="connsiteX16" fmla="*/ 1584960 w 2040763"/>
              <a:gd name="connsiteY16" fmla="*/ 1109472 h 1511808"/>
              <a:gd name="connsiteX17" fmla="*/ 1639824 w 2040763"/>
              <a:gd name="connsiteY17" fmla="*/ 1133856 h 1511808"/>
              <a:gd name="connsiteX18" fmla="*/ 1639824 w 2040763"/>
              <a:gd name="connsiteY18" fmla="*/ 1267968 h 1511808"/>
              <a:gd name="connsiteX19" fmla="*/ 1755648 w 2040763"/>
              <a:gd name="connsiteY19" fmla="*/ 1402080 h 1511808"/>
              <a:gd name="connsiteX20" fmla="*/ 2040763 w 2040763"/>
              <a:gd name="connsiteY20" fmla="*/ 1435481 h 1511808"/>
              <a:gd name="connsiteX21" fmla="*/ 1948180 w 2040763"/>
              <a:gd name="connsiteY21" fmla="*/ 1201928 h 1511808"/>
              <a:gd name="connsiteX22" fmla="*/ 1932432 w 2040763"/>
              <a:gd name="connsiteY22" fmla="*/ 957072 h 1511808"/>
              <a:gd name="connsiteX23" fmla="*/ 1773936 w 2040763"/>
              <a:gd name="connsiteY23" fmla="*/ 682752 h 1511808"/>
              <a:gd name="connsiteX24" fmla="*/ 1530096 w 2040763"/>
              <a:gd name="connsiteY24" fmla="*/ 505968 h 1511808"/>
              <a:gd name="connsiteX25" fmla="*/ 1328928 w 2040763"/>
              <a:gd name="connsiteY25" fmla="*/ 213360 h 1511808"/>
              <a:gd name="connsiteX26" fmla="*/ 1243584 w 2040763"/>
              <a:gd name="connsiteY26" fmla="*/ 91440 h 1511808"/>
              <a:gd name="connsiteX27" fmla="*/ 1133856 w 2040763"/>
              <a:gd name="connsiteY27" fmla="*/ 79248 h 1511808"/>
              <a:gd name="connsiteX28" fmla="*/ 896112 w 2040763"/>
              <a:gd name="connsiteY28" fmla="*/ 24384 h 1511808"/>
              <a:gd name="connsiteX29" fmla="*/ 920496 w 2040763"/>
              <a:gd name="connsiteY29" fmla="*/ 134112 h 1511808"/>
              <a:gd name="connsiteX30" fmla="*/ 835152 w 2040763"/>
              <a:gd name="connsiteY30" fmla="*/ 109728 h 1511808"/>
              <a:gd name="connsiteX31" fmla="*/ 731520 w 2040763"/>
              <a:gd name="connsiteY31" fmla="*/ 146304 h 1511808"/>
              <a:gd name="connsiteX32" fmla="*/ 670560 w 2040763"/>
              <a:gd name="connsiteY32" fmla="*/ 176784 h 1511808"/>
              <a:gd name="connsiteX33" fmla="*/ 633984 w 2040763"/>
              <a:gd name="connsiteY33" fmla="*/ 176784 h 1511808"/>
              <a:gd name="connsiteX34" fmla="*/ 505968 w 2040763"/>
              <a:gd name="connsiteY34" fmla="*/ 109728 h 1511808"/>
              <a:gd name="connsiteX35" fmla="*/ 347472 w 2040763"/>
              <a:gd name="connsiteY35" fmla="*/ 0 h 1511808"/>
              <a:gd name="connsiteX36" fmla="*/ 249936 w 2040763"/>
              <a:gd name="connsiteY36" fmla="*/ 79248 h 1511808"/>
              <a:gd name="connsiteX37" fmla="*/ 347472 w 2040763"/>
              <a:gd name="connsiteY37" fmla="*/ 188976 h 1511808"/>
              <a:gd name="connsiteX38" fmla="*/ 353568 w 2040763"/>
              <a:gd name="connsiteY38" fmla="*/ 256032 h 1511808"/>
              <a:gd name="connsiteX39" fmla="*/ 262128 w 2040763"/>
              <a:gd name="connsiteY39" fmla="*/ 201168 h 1511808"/>
              <a:gd name="connsiteX40" fmla="*/ 152400 w 2040763"/>
              <a:gd name="connsiteY40" fmla="*/ 298704 h 1511808"/>
              <a:gd name="connsiteX41" fmla="*/ 60960 w 2040763"/>
              <a:gd name="connsiteY41" fmla="*/ 292608 h 1511808"/>
              <a:gd name="connsiteX42" fmla="*/ 0 w 2040763"/>
              <a:gd name="connsiteY42" fmla="*/ 268224 h 1511808"/>
              <a:gd name="connsiteX0" fmla="*/ 3683 w 2028571"/>
              <a:gd name="connsiteY0" fmla="*/ 277749 h 1511808"/>
              <a:gd name="connsiteX1" fmla="*/ 0 w 2028571"/>
              <a:gd name="connsiteY1" fmla="*/ 499872 h 1511808"/>
              <a:gd name="connsiteX2" fmla="*/ 128016 w 2028571"/>
              <a:gd name="connsiteY2" fmla="*/ 707136 h 1511808"/>
              <a:gd name="connsiteX3" fmla="*/ 134112 w 2028571"/>
              <a:gd name="connsiteY3" fmla="*/ 749808 h 1511808"/>
              <a:gd name="connsiteX4" fmla="*/ 225552 w 2028571"/>
              <a:gd name="connsiteY4" fmla="*/ 829056 h 1511808"/>
              <a:gd name="connsiteX5" fmla="*/ 256032 w 2028571"/>
              <a:gd name="connsiteY5" fmla="*/ 871728 h 1511808"/>
              <a:gd name="connsiteX6" fmla="*/ 353568 w 2028571"/>
              <a:gd name="connsiteY6" fmla="*/ 871728 h 1511808"/>
              <a:gd name="connsiteX7" fmla="*/ 377952 w 2028571"/>
              <a:gd name="connsiteY7" fmla="*/ 981456 h 1511808"/>
              <a:gd name="connsiteX8" fmla="*/ 384048 w 2028571"/>
              <a:gd name="connsiteY8" fmla="*/ 1176528 h 1511808"/>
              <a:gd name="connsiteX9" fmla="*/ 469392 w 2028571"/>
              <a:gd name="connsiteY9" fmla="*/ 1249680 h 1511808"/>
              <a:gd name="connsiteX10" fmla="*/ 566928 w 2028571"/>
              <a:gd name="connsiteY10" fmla="*/ 1511808 h 1511808"/>
              <a:gd name="connsiteX11" fmla="*/ 749808 w 2028571"/>
              <a:gd name="connsiteY11" fmla="*/ 1371600 h 1511808"/>
              <a:gd name="connsiteX12" fmla="*/ 829056 w 2028571"/>
              <a:gd name="connsiteY12" fmla="*/ 1255776 h 1511808"/>
              <a:gd name="connsiteX13" fmla="*/ 914400 w 2028571"/>
              <a:gd name="connsiteY13" fmla="*/ 1255776 h 1511808"/>
              <a:gd name="connsiteX14" fmla="*/ 1267968 w 2028571"/>
              <a:gd name="connsiteY14" fmla="*/ 1048512 h 1511808"/>
              <a:gd name="connsiteX15" fmla="*/ 1371600 w 2028571"/>
              <a:gd name="connsiteY15" fmla="*/ 1139952 h 1511808"/>
              <a:gd name="connsiteX16" fmla="*/ 1572768 w 2028571"/>
              <a:gd name="connsiteY16" fmla="*/ 1109472 h 1511808"/>
              <a:gd name="connsiteX17" fmla="*/ 1627632 w 2028571"/>
              <a:gd name="connsiteY17" fmla="*/ 1133856 h 1511808"/>
              <a:gd name="connsiteX18" fmla="*/ 1627632 w 2028571"/>
              <a:gd name="connsiteY18" fmla="*/ 1267968 h 1511808"/>
              <a:gd name="connsiteX19" fmla="*/ 1743456 w 2028571"/>
              <a:gd name="connsiteY19" fmla="*/ 1402080 h 1511808"/>
              <a:gd name="connsiteX20" fmla="*/ 2028571 w 2028571"/>
              <a:gd name="connsiteY20" fmla="*/ 1435481 h 1511808"/>
              <a:gd name="connsiteX21" fmla="*/ 1935988 w 2028571"/>
              <a:gd name="connsiteY21" fmla="*/ 1201928 h 1511808"/>
              <a:gd name="connsiteX22" fmla="*/ 1920240 w 2028571"/>
              <a:gd name="connsiteY22" fmla="*/ 957072 h 1511808"/>
              <a:gd name="connsiteX23" fmla="*/ 1761744 w 2028571"/>
              <a:gd name="connsiteY23" fmla="*/ 682752 h 1511808"/>
              <a:gd name="connsiteX24" fmla="*/ 1517904 w 2028571"/>
              <a:gd name="connsiteY24" fmla="*/ 505968 h 1511808"/>
              <a:gd name="connsiteX25" fmla="*/ 1316736 w 2028571"/>
              <a:gd name="connsiteY25" fmla="*/ 213360 h 1511808"/>
              <a:gd name="connsiteX26" fmla="*/ 1231392 w 2028571"/>
              <a:gd name="connsiteY26" fmla="*/ 91440 h 1511808"/>
              <a:gd name="connsiteX27" fmla="*/ 1121664 w 2028571"/>
              <a:gd name="connsiteY27" fmla="*/ 79248 h 1511808"/>
              <a:gd name="connsiteX28" fmla="*/ 883920 w 2028571"/>
              <a:gd name="connsiteY28" fmla="*/ 24384 h 1511808"/>
              <a:gd name="connsiteX29" fmla="*/ 908304 w 2028571"/>
              <a:gd name="connsiteY29" fmla="*/ 134112 h 1511808"/>
              <a:gd name="connsiteX30" fmla="*/ 822960 w 2028571"/>
              <a:gd name="connsiteY30" fmla="*/ 109728 h 1511808"/>
              <a:gd name="connsiteX31" fmla="*/ 719328 w 2028571"/>
              <a:gd name="connsiteY31" fmla="*/ 146304 h 1511808"/>
              <a:gd name="connsiteX32" fmla="*/ 658368 w 2028571"/>
              <a:gd name="connsiteY32" fmla="*/ 176784 h 1511808"/>
              <a:gd name="connsiteX33" fmla="*/ 621792 w 2028571"/>
              <a:gd name="connsiteY33" fmla="*/ 176784 h 1511808"/>
              <a:gd name="connsiteX34" fmla="*/ 493776 w 2028571"/>
              <a:gd name="connsiteY34" fmla="*/ 109728 h 1511808"/>
              <a:gd name="connsiteX35" fmla="*/ 335280 w 2028571"/>
              <a:gd name="connsiteY35" fmla="*/ 0 h 1511808"/>
              <a:gd name="connsiteX36" fmla="*/ 237744 w 2028571"/>
              <a:gd name="connsiteY36" fmla="*/ 79248 h 1511808"/>
              <a:gd name="connsiteX37" fmla="*/ 335280 w 2028571"/>
              <a:gd name="connsiteY37" fmla="*/ 188976 h 1511808"/>
              <a:gd name="connsiteX38" fmla="*/ 341376 w 2028571"/>
              <a:gd name="connsiteY38" fmla="*/ 256032 h 1511808"/>
              <a:gd name="connsiteX39" fmla="*/ 249936 w 2028571"/>
              <a:gd name="connsiteY39" fmla="*/ 201168 h 1511808"/>
              <a:gd name="connsiteX40" fmla="*/ 140208 w 2028571"/>
              <a:gd name="connsiteY40" fmla="*/ 298704 h 1511808"/>
              <a:gd name="connsiteX41" fmla="*/ 48768 w 2028571"/>
              <a:gd name="connsiteY41" fmla="*/ 292608 h 1511808"/>
              <a:gd name="connsiteX42" fmla="*/ 3683 w 2028571"/>
              <a:gd name="connsiteY42" fmla="*/ 277749 h 1511808"/>
              <a:gd name="connsiteX0" fmla="*/ 6858 w 2031746"/>
              <a:gd name="connsiteY0" fmla="*/ 277749 h 1511808"/>
              <a:gd name="connsiteX1" fmla="*/ 0 w 2031746"/>
              <a:gd name="connsiteY1" fmla="*/ 487172 h 1511808"/>
              <a:gd name="connsiteX2" fmla="*/ 131191 w 2031746"/>
              <a:gd name="connsiteY2" fmla="*/ 707136 h 1511808"/>
              <a:gd name="connsiteX3" fmla="*/ 137287 w 2031746"/>
              <a:gd name="connsiteY3" fmla="*/ 749808 h 1511808"/>
              <a:gd name="connsiteX4" fmla="*/ 228727 w 2031746"/>
              <a:gd name="connsiteY4" fmla="*/ 829056 h 1511808"/>
              <a:gd name="connsiteX5" fmla="*/ 259207 w 2031746"/>
              <a:gd name="connsiteY5" fmla="*/ 871728 h 1511808"/>
              <a:gd name="connsiteX6" fmla="*/ 356743 w 2031746"/>
              <a:gd name="connsiteY6" fmla="*/ 871728 h 1511808"/>
              <a:gd name="connsiteX7" fmla="*/ 381127 w 2031746"/>
              <a:gd name="connsiteY7" fmla="*/ 981456 h 1511808"/>
              <a:gd name="connsiteX8" fmla="*/ 387223 w 2031746"/>
              <a:gd name="connsiteY8" fmla="*/ 1176528 h 1511808"/>
              <a:gd name="connsiteX9" fmla="*/ 472567 w 2031746"/>
              <a:gd name="connsiteY9" fmla="*/ 1249680 h 1511808"/>
              <a:gd name="connsiteX10" fmla="*/ 570103 w 2031746"/>
              <a:gd name="connsiteY10" fmla="*/ 1511808 h 1511808"/>
              <a:gd name="connsiteX11" fmla="*/ 752983 w 2031746"/>
              <a:gd name="connsiteY11" fmla="*/ 1371600 h 1511808"/>
              <a:gd name="connsiteX12" fmla="*/ 832231 w 2031746"/>
              <a:gd name="connsiteY12" fmla="*/ 1255776 h 1511808"/>
              <a:gd name="connsiteX13" fmla="*/ 917575 w 2031746"/>
              <a:gd name="connsiteY13" fmla="*/ 1255776 h 1511808"/>
              <a:gd name="connsiteX14" fmla="*/ 1271143 w 2031746"/>
              <a:gd name="connsiteY14" fmla="*/ 1048512 h 1511808"/>
              <a:gd name="connsiteX15" fmla="*/ 1374775 w 2031746"/>
              <a:gd name="connsiteY15" fmla="*/ 1139952 h 1511808"/>
              <a:gd name="connsiteX16" fmla="*/ 1575943 w 2031746"/>
              <a:gd name="connsiteY16" fmla="*/ 1109472 h 1511808"/>
              <a:gd name="connsiteX17" fmla="*/ 1630807 w 2031746"/>
              <a:gd name="connsiteY17" fmla="*/ 1133856 h 1511808"/>
              <a:gd name="connsiteX18" fmla="*/ 1630807 w 2031746"/>
              <a:gd name="connsiteY18" fmla="*/ 1267968 h 1511808"/>
              <a:gd name="connsiteX19" fmla="*/ 1746631 w 2031746"/>
              <a:gd name="connsiteY19" fmla="*/ 1402080 h 1511808"/>
              <a:gd name="connsiteX20" fmla="*/ 2031746 w 2031746"/>
              <a:gd name="connsiteY20" fmla="*/ 1435481 h 1511808"/>
              <a:gd name="connsiteX21" fmla="*/ 1939163 w 2031746"/>
              <a:gd name="connsiteY21" fmla="*/ 1201928 h 1511808"/>
              <a:gd name="connsiteX22" fmla="*/ 1923415 w 2031746"/>
              <a:gd name="connsiteY22" fmla="*/ 957072 h 1511808"/>
              <a:gd name="connsiteX23" fmla="*/ 1764919 w 2031746"/>
              <a:gd name="connsiteY23" fmla="*/ 682752 h 1511808"/>
              <a:gd name="connsiteX24" fmla="*/ 1521079 w 2031746"/>
              <a:gd name="connsiteY24" fmla="*/ 505968 h 1511808"/>
              <a:gd name="connsiteX25" fmla="*/ 1319911 w 2031746"/>
              <a:gd name="connsiteY25" fmla="*/ 213360 h 1511808"/>
              <a:gd name="connsiteX26" fmla="*/ 1234567 w 2031746"/>
              <a:gd name="connsiteY26" fmla="*/ 91440 h 1511808"/>
              <a:gd name="connsiteX27" fmla="*/ 1124839 w 2031746"/>
              <a:gd name="connsiteY27" fmla="*/ 79248 h 1511808"/>
              <a:gd name="connsiteX28" fmla="*/ 887095 w 2031746"/>
              <a:gd name="connsiteY28" fmla="*/ 24384 h 1511808"/>
              <a:gd name="connsiteX29" fmla="*/ 911479 w 2031746"/>
              <a:gd name="connsiteY29" fmla="*/ 134112 h 1511808"/>
              <a:gd name="connsiteX30" fmla="*/ 826135 w 2031746"/>
              <a:gd name="connsiteY30" fmla="*/ 109728 h 1511808"/>
              <a:gd name="connsiteX31" fmla="*/ 722503 w 2031746"/>
              <a:gd name="connsiteY31" fmla="*/ 146304 h 1511808"/>
              <a:gd name="connsiteX32" fmla="*/ 661543 w 2031746"/>
              <a:gd name="connsiteY32" fmla="*/ 176784 h 1511808"/>
              <a:gd name="connsiteX33" fmla="*/ 624967 w 2031746"/>
              <a:gd name="connsiteY33" fmla="*/ 176784 h 1511808"/>
              <a:gd name="connsiteX34" fmla="*/ 496951 w 2031746"/>
              <a:gd name="connsiteY34" fmla="*/ 109728 h 1511808"/>
              <a:gd name="connsiteX35" fmla="*/ 338455 w 2031746"/>
              <a:gd name="connsiteY35" fmla="*/ 0 h 1511808"/>
              <a:gd name="connsiteX36" fmla="*/ 240919 w 2031746"/>
              <a:gd name="connsiteY36" fmla="*/ 79248 h 1511808"/>
              <a:gd name="connsiteX37" fmla="*/ 338455 w 2031746"/>
              <a:gd name="connsiteY37" fmla="*/ 188976 h 1511808"/>
              <a:gd name="connsiteX38" fmla="*/ 344551 w 2031746"/>
              <a:gd name="connsiteY38" fmla="*/ 256032 h 1511808"/>
              <a:gd name="connsiteX39" fmla="*/ 253111 w 2031746"/>
              <a:gd name="connsiteY39" fmla="*/ 201168 h 1511808"/>
              <a:gd name="connsiteX40" fmla="*/ 143383 w 2031746"/>
              <a:gd name="connsiteY40" fmla="*/ 298704 h 1511808"/>
              <a:gd name="connsiteX41" fmla="*/ 51943 w 2031746"/>
              <a:gd name="connsiteY41" fmla="*/ 292608 h 1511808"/>
              <a:gd name="connsiteX42" fmla="*/ 6858 w 2031746"/>
              <a:gd name="connsiteY42" fmla="*/ 277749 h 1511808"/>
              <a:gd name="connsiteX0" fmla="*/ 6858 w 2031746"/>
              <a:gd name="connsiteY0" fmla="*/ 277749 h 1511808"/>
              <a:gd name="connsiteX1" fmla="*/ 0 w 2031746"/>
              <a:gd name="connsiteY1" fmla="*/ 487172 h 1511808"/>
              <a:gd name="connsiteX2" fmla="*/ 131191 w 2031746"/>
              <a:gd name="connsiteY2" fmla="*/ 707136 h 1511808"/>
              <a:gd name="connsiteX3" fmla="*/ 137287 w 2031746"/>
              <a:gd name="connsiteY3" fmla="*/ 749808 h 1511808"/>
              <a:gd name="connsiteX4" fmla="*/ 228727 w 2031746"/>
              <a:gd name="connsiteY4" fmla="*/ 829056 h 1511808"/>
              <a:gd name="connsiteX5" fmla="*/ 259207 w 2031746"/>
              <a:gd name="connsiteY5" fmla="*/ 871728 h 1511808"/>
              <a:gd name="connsiteX6" fmla="*/ 356743 w 2031746"/>
              <a:gd name="connsiteY6" fmla="*/ 871728 h 1511808"/>
              <a:gd name="connsiteX7" fmla="*/ 381127 w 2031746"/>
              <a:gd name="connsiteY7" fmla="*/ 981456 h 1511808"/>
              <a:gd name="connsiteX8" fmla="*/ 387223 w 2031746"/>
              <a:gd name="connsiteY8" fmla="*/ 1176528 h 1511808"/>
              <a:gd name="connsiteX9" fmla="*/ 472567 w 2031746"/>
              <a:gd name="connsiteY9" fmla="*/ 1249680 h 1511808"/>
              <a:gd name="connsiteX10" fmla="*/ 570103 w 2031746"/>
              <a:gd name="connsiteY10" fmla="*/ 1511808 h 1511808"/>
              <a:gd name="connsiteX11" fmla="*/ 752983 w 2031746"/>
              <a:gd name="connsiteY11" fmla="*/ 1371600 h 1511808"/>
              <a:gd name="connsiteX12" fmla="*/ 832231 w 2031746"/>
              <a:gd name="connsiteY12" fmla="*/ 1255776 h 1511808"/>
              <a:gd name="connsiteX13" fmla="*/ 917575 w 2031746"/>
              <a:gd name="connsiteY13" fmla="*/ 1255776 h 1511808"/>
              <a:gd name="connsiteX14" fmla="*/ 1271143 w 2031746"/>
              <a:gd name="connsiteY14" fmla="*/ 1048512 h 1511808"/>
              <a:gd name="connsiteX15" fmla="*/ 1374775 w 2031746"/>
              <a:gd name="connsiteY15" fmla="*/ 1139952 h 1511808"/>
              <a:gd name="connsiteX16" fmla="*/ 1575943 w 2031746"/>
              <a:gd name="connsiteY16" fmla="*/ 1109472 h 1511808"/>
              <a:gd name="connsiteX17" fmla="*/ 1630807 w 2031746"/>
              <a:gd name="connsiteY17" fmla="*/ 1133856 h 1511808"/>
              <a:gd name="connsiteX18" fmla="*/ 1630807 w 2031746"/>
              <a:gd name="connsiteY18" fmla="*/ 1267968 h 1511808"/>
              <a:gd name="connsiteX19" fmla="*/ 1746631 w 2031746"/>
              <a:gd name="connsiteY19" fmla="*/ 1402080 h 1511808"/>
              <a:gd name="connsiteX20" fmla="*/ 2031746 w 2031746"/>
              <a:gd name="connsiteY20" fmla="*/ 1435481 h 1511808"/>
              <a:gd name="connsiteX21" fmla="*/ 1939163 w 2031746"/>
              <a:gd name="connsiteY21" fmla="*/ 1201928 h 1511808"/>
              <a:gd name="connsiteX22" fmla="*/ 1923415 w 2031746"/>
              <a:gd name="connsiteY22" fmla="*/ 957072 h 1511808"/>
              <a:gd name="connsiteX23" fmla="*/ 1764919 w 2031746"/>
              <a:gd name="connsiteY23" fmla="*/ 682752 h 1511808"/>
              <a:gd name="connsiteX24" fmla="*/ 1521079 w 2031746"/>
              <a:gd name="connsiteY24" fmla="*/ 505968 h 1511808"/>
              <a:gd name="connsiteX25" fmla="*/ 1319911 w 2031746"/>
              <a:gd name="connsiteY25" fmla="*/ 213360 h 1511808"/>
              <a:gd name="connsiteX26" fmla="*/ 1234567 w 2031746"/>
              <a:gd name="connsiteY26" fmla="*/ 91440 h 1511808"/>
              <a:gd name="connsiteX27" fmla="*/ 1124839 w 2031746"/>
              <a:gd name="connsiteY27" fmla="*/ 79248 h 1511808"/>
              <a:gd name="connsiteX28" fmla="*/ 887095 w 2031746"/>
              <a:gd name="connsiteY28" fmla="*/ 24384 h 1511808"/>
              <a:gd name="connsiteX29" fmla="*/ 911479 w 2031746"/>
              <a:gd name="connsiteY29" fmla="*/ 134112 h 1511808"/>
              <a:gd name="connsiteX30" fmla="*/ 826135 w 2031746"/>
              <a:gd name="connsiteY30" fmla="*/ 109728 h 1511808"/>
              <a:gd name="connsiteX31" fmla="*/ 722503 w 2031746"/>
              <a:gd name="connsiteY31" fmla="*/ 146304 h 1511808"/>
              <a:gd name="connsiteX32" fmla="*/ 661543 w 2031746"/>
              <a:gd name="connsiteY32" fmla="*/ 176784 h 1511808"/>
              <a:gd name="connsiteX33" fmla="*/ 624967 w 2031746"/>
              <a:gd name="connsiteY33" fmla="*/ 176784 h 1511808"/>
              <a:gd name="connsiteX34" fmla="*/ 496951 w 2031746"/>
              <a:gd name="connsiteY34" fmla="*/ 109728 h 1511808"/>
              <a:gd name="connsiteX35" fmla="*/ 338455 w 2031746"/>
              <a:gd name="connsiteY35" fmla="*/ 0 h 1511808"/>
              <a:gd name="connsiteX36" fmla="*/ 240919 w 2031746"/>
              <a:gd name="connsiteY36" fmla="*/ 79248 h 1511808"/>
              <a:gd name="connsiteX37" fmla="*/ 338455 w 2031746"/>
              <a:gd name="connsiteY37" fmla="*/ 188976 h 1511808"/>
              <a:gd name="connsiteX38" fmla="*/ 344551 w 2031746"/>
              <a:gd name="connsiteY38" fmla="*/ 256032 h 1511808"/>
              <a:gd name="connsiteX39" fmla="*/ 253111 w 2031746"/>
              <a:gd name="connsiteY39" fmla="*/ 201168 h 1511808"/>
              <a:gd name="connsiteX40" fmla="*/ 143383 w 2031746"/>
              <a:gd name="connsiteY40" fmla="*/ 298704 h 1511808"/>
              <a:gd name="connsiteX41" fmla="*/ 74168 w 2031746"/>
              <a:gd name="connsiteY41" fmla="*/ 295783 h 1511808"/>
              <a:gd name="connsiteX42" fmla="*/ 6858 w 2031746"/>
              <a:gd name="connsiteY42" fmla="*/ 277749 h 1511808"/>
              <a:gd name="connsiteX0" fmla="*/ 15604 w 2040492"/>
              <a:gd name="connsiteY0" fmla="*/ 277749 h 1511808"/>
              <a:gd name="connsiteX1" fmla="*/ 12595 w 2040492"/>
              <a:gd name="connsiteY1" fmla="*/ 363622 h 1511808"/>
              <a:gd name="connsiteX2" fmla="*/ 8746 w 2040492"/>
              <a:gd name="connsiteY2" fmla="*/ 487172 h 1511808"/>
              <a:gd name="connsiteX3" fmla="*/ 139937 w 2040492"/>
              <a:gd name="connsiteY3" fmla="*/ 707136 h 1511808"/>
              <a:gd name="connsiteX4" fmla="*/ 146033 w 2040492"/>
              <a:gd name="connsiteY4" fmla="*/ 749808 h 1511808"/>
              <a:gd name="connsiteX5" fmla="*/ 237473 w 2040492"/>
              <a:gd name="connsiteY5" fmla="*/ 829056 h 1511808"/>
              <a:gd name="connsiteX6" fmla="*/ 267953 w 2040492"/>
              <a:gd name="connsiteY6" fmla="*/ 871728 h 1511808"/>
              <a:gd name="connsiteX7" fmla="*/ 365489 w 2040492"/>
              <a:gd name="connsiteY7" fmla="*/ 871728 h 1511808"/>
              <a:gd name="connsiteX8" fmla="*/ 389873 w 2040492"/>
              <a:gd name="connsiteY8" fmla="*/ 981456 h 1511808"/>
              <a:gd name="connsiteX9" fmla="*/ 395969 w 2040492"/>
              <a:gd name="connsiteY9" fmla="*/ 1176528 h 1511808"/>
              <a:gd name="connsiteX10" fmla="*/ 481313 w 2040492"/>
              <a:gd name="connsiteY10" fmla="*/ 1249680 h 1511808"/>
              <a:gd name="connsiteX11" fmla="*/ 578849 w 2040492"/>
              <a:gd name="connsiteY11" fmla="*/ 1511808 h 1511808"/>
              <a:gd name="connsiteX12" fmla="*/ 761729 w 2040492"/>
              <a:gd name="connsiteY12" fmla="*/ 1371600 h 1511808"/>
              <a:gd name="connsiteX13" fmla="*/ 840977 w 2040492"/>
              <a:gd name="connsiteY13" fmla="*/ 1255776 h 1511808"/>
              <a:gd name="connsiteX14" fmla="*/ 926321 w 2040492"/>
              <a:gd name="connsiteY14" fmla="*/ 1255776 h 1511808"/>
              <a:gd name="connsiteX15" fmla="*/ 1279889 w 2040492"/>
              <a:gd name="connsiteY15" fmla="*/ 1048512 h 1511808"/>
              <a:gd name="connsiteX16" fmla="*/ 1383521 w 2040492"/>
              <a:gd name="connsiteY16" fmla="*/ 1139952 h 1511808"/>
              <a:gd name="connsiteX17" fmla="*/ 1584689 w 2040492"/>
              <a:gd name="connsiteY17" fmla="*/ 1109472 h 1511808"/>
              <a:gd name="connsiteX18" fmla="*/ 1639553 w 2040492"/>
              <a:gd name="connsiteY18" fmla="*/ 1133856 h 1511808"/>
              <a:gd name="connsiteX19" fmla="*/ 1639553 w 2040492"/>
              <a:gd name="connsiteY19" fmla="*/ 1267968 h 1511808"/>
              <a:gd name="connsiteX20" fmla="*/ 1755377 w 2040492"/>
              <a:gd name="connsiteY20" fmla="*/ 1402080 h 1511808"/>
              <a:gd name="connsiteX21" fmla="*/ 2040492 w 2040492"/>
              <a:gd name="connsiteY21" fmla="*/ 1435481 h 1511808"/>
              <a:gd name="connsiteX22" fmla="*/ 1947909 w 2040492"/>
              <a:gd name="connsiteY22" fmla="*/ 1201928 h 1511808"/>
              <a:gd name="connsiteX23" fmla="*/ 1932161 w 2040492"/>
              <a:gd name="connsiteY23" fmla="*/ 957072 h 1511808"/>
              <a:gd name="connsiteX24" fmla="*/ 1773665 w 2040492"/>
              <a:gd name="connsiteY24" fmla="*/ 682752 h 1511808"/>
              <a:gd name="connsiteX25" fmla="*/ 1529825 w 2040492"/>
              <a:gd name="connsiteY25" fmla="*/ 505968 h 1511808"/>
              <a:gd name="connsiteX26" fmla="*/ 1328657 w 2040492"/>
              <a:gd name="connsiteY26" fmla="*/ 213360 h 1511808"/>
              <a:gd name="connsiteX27" fmla="*/ 1243313 w 2040492"/>
              <a:gd name="connsiteY27" fmla="*/ 91440 h 1511808"/>
              <a:gd name="connsiteX28" fmla="*/ 1133585 w 2040492"/>
              <a:gd name="connsiteY28" fmla="*/ 79248 h 1511808"/>
              <a:gd name="connsiteX29" fmla="*/ 895841 w 2040492"/>
              <a:gd name="connsiteY29" fmla="*/ 24384 h 1511808"/>
              <a:gd name="connsiteX30" fmla="*/ 920225 w 2040492"/>
              <a:gd name="connsiteY30" fmla="*/ 134112 h 1511808"/>
              <a:gd name="connsiteX31" fmla="*/ 834881 w 2040492"/>
              <a:gd name="connsiteY31" fmla="*/ 109728 h 1511808"/>
              <a:gd name="connsiteX32" fmla="*/ 731249 w 2040492"/>
              <a:gd name="connsiteY32" fmla="*/ 146304 h 1511808"/>
              <a:gd name="connsiteX33" fmla="*/ 670289 w 2040492"/>
              <a:gd name="connsiteY33" fmla="*/ 176784 h 1511808"/>
              <a:gd name="connsiteX34" fmla="*/ 633713 w 2040492"/>
              <a:gd name="connsiteY34" fmla="*/ 176784 h 1511808"/>
              <a:gd name="connsiteX35" fmla="*/ 505697 w 2040492"/>
              <a:gd name="connsiteY35" fmla="*/ 109728 h 1511808"/>
              <a:gd name="connsiteX36" fmla="*/ 347201 w 2040492"/>
              <a:gd name="connsiteY36" fmla="*/ 0 h 1511808"/>
              <a:gd name="connsiteX37" fmla="*/ 249665 w 2040492"/>
              <a:gd name="connsiteY37" fmla="*/ 79248 h 1511808"/>
              <a:gd name="connsiteX38" fmla="*/ 347201 w 2040492"/>
              <a:gd name="connsiteY38" fmla="*/ 188976 h 1511808"/>
              <a:gd name="connsiteX39" fmla="*/ 353297 w 2040492"/>
              <a:gd name="connsiteY39" fmla="*/ 256032 h 1511808"/>
              <a:gd name="connsiteX40" fmla="*/ 261857 w 2040492"/>
              <a:gd name="connsiteY40" fmla="*/ 201168 h 1511808"/>
              <a:gd name="connsiteX41" fmla="*/ 152129 w 2040492"/>
              <a:gd name="connsiteY41" fmla="*/ 298704 h 1511808"/>
              <a:gd name="connsiteX42" fmla="*/ 82914 w 2040492"/>
              <a:gd name="connsiteY42" fmla="*/ 295783 h 1511808"/>
              <a:gd name="connsiteX43" fmla="*/ 15604 w 2040492"/>
              <a:gd name="connsiteY43" fmla="*/ 277749 h 1511808"/>
              <a:gd name="connsiteX0" fmla="*/ 453861 w 2478749"/>
              <a:gd name="connsiteY0" fmla="*/ 277749 h 1511808"/>
              <a:gd name="connsiteX1" fmla="*/ 2 w 2478749"/>
              <a:gd name="connsiteY1" fmla="*/ 306472 h 1511808"/>
              <a:gd name="connsiteX2" fmla="*/ 447003 w 2478749"/>
              <a:gd name="connsiteY2" fmla="*/ 487172 h 1511808"/>
              <a:gd name="connsiteX3" fmla="*/ 578194 w 2478749"/>
              <a:gd name="connsiteY3" fmla="*/ 707136 h 1511808"/>
              <a:gd name="connsiteX4" fmla="*/ 584290 w 2478749"/>
              <a:gd name="connsiteY4" fmla="*/ 749808 h 1511808"/>
              <a:gd name="connsiteX5" fmla="*/ 675730 w 2478749"/>
              <a:gd name="connsiteY5" fmla="*/ 829056 h 1511808"/>
              <a:gd name="connsiteX6" fmla="*/ 706210 w 2478749"/>
              <a:gd name="connsiteY6" fmla="*/ 871728 h 1511808"/>
              <a:gd name="connsiteX7" fmla="*/ 803746 w 2478749"/>
              <a:gd name="connsiteY7" fmla="*/ 871728 h 1511808"/>
              <a:gd name="connsiteX8" fmla="*/ 828130 w 2478749"/>
              <a:gd name="connsiteY8" fmla="*/ 981456 h 1511808"/>
              <a:gd name="connsiteX9" fmla="*/ 834226 w 2478749"/>
              <a:gd name="connsiteY9" fmla="*/ 1176528 h 1511808"/>
              <a:gd name="connsiteX10" fmla="*/ 919570 w 2478749"/>
              <a:gd name="connsiteY10" fmla="*/ 1249680 h 1511808"/>
              <a:gd name="connsiteX11" fmla="*/ 1017106 w 2478749"/>
              <a:gd name="connsiteY11" fmla="*/ 1511808 h 1511808"/>
              <a:gd name="connsiteX12" fmla="*/ 1199986 w 2478749"/>
              <a:gd name="connsiteY12" fmla="*/ 1371600 h 1511808"/>
              <a:gd name="connsiteX13" fmla="*/ 1279234 w 2478749"/>
              <a:gd name="connsiteY13" fmla="*/ 1255776 h 1511808"/>
              <a:gd name="connsiteX14" fmla="*/ 1364578 w 2478749"/>
              <a:gd name="connsiteY14" fmla="*/ 1255776 h 1511808"/>
              <a:gd name="connsiteX15" fmla="*/ 1718146 w 2478749"/>
              <a:gd name="connsiteY15" fmla="*/ 1048512 h 1511808"/>
              <a:gd name="connsiteX16" fmla="*/ 1821778 w 2478749"/>
              <a:gd name="connsiteY16" fmla="*/ 1139952 h 1511808"/>
              <a:gd name="connsiteX17" fmla="*/ 2022946 w 2478749"/>
              <a:gd name="connsiteY17" fmla="*/ 1109472 h 1511808"/>
              <a:gd name="connsiteX18" fmla="*/ 2077810 w 2478749"/>
              <a:gd name="connsiteY18" fmla="*/ 1133856 h 1511808"/>
              <a:gd name="connsiteX19" fmla="*/ 2077810 w 2478749"/>
              <a:gd name="connsiteY19" fmla="*/ 1267968 h 1511808"/>
              <a:gd name="connsiteX20" fmla="*/ 2193634 w 2478749"/>
              <a:gd name="connsiteY20" fmla="*/ 1402080 h 1511808"/>
              <a:gd name="connsiteX21" fmla="*/ 2478749 w 2478749"/>
              <a:gd name="connsiteY21" fmla="*/ 1435481 h 1511808"/>
              <a:gd name="connsiteX22" fmla="*/ 2386166 w 2478749"/>
              <a:gd name="connsiteY22" fmla="*/ 1201928 h 1511808"/>
              <a:gd name="connsiteX23" fmla="*/ 2370418 w 2478749"/>
              <a:gd name="connsiteY23" fmla="*/ 957072 h 1511808"/>
              <a:gd name="connsiteX24" fmla="*/ 2211922 w 2478749"/>
              <a:gd name="connsiteY24" fmla="*/ 682752 h 1511808"/>
              <a:gd name="connsiteX25" fmla="*/ 1968082 w 2478749"/>
              <a:gd name="connsiteY25" fmla="*/ 505968 h 1511808"/>
              <a:gd name="connsiteX26" fmla="*/ 1766914 w 2478749"/>
              <a:gd name="connsiteY26" fmla="*/ 213360 h 1511808"/>
              <a:gd name="connsiteX27" fmla="*/ 1681570 w 2478749"/>
              <a:gd name="connsiteY27" fmla="*/ 91440 h 1511808"/>
              <a:gd name="connsiteX28" fmla="*/ 1571842 w 2478749"/>
              <a:gd name="connsiteY28" fmla="*/ 79248 h 1511808"/>
              <a:gd name="connsiteX29" fmla="*/ 1334098 w 2478749"/>
              <a:gd name="connsiteY29" fmla="*/ 24384 h 1511808"/>
              <a:gd name="connsiteX30" fmla="*/ 1358482 w 2478749"/>
              <a:gd name="connsiteY30" fmla="*/ 134112 h 1511808"/>
              <a:gd name="connsiteX31" fmla="*/ 1273138 w 2478749"/>
              <a:gd name="connsiteY31" fmla="*/ 109728 h 1511808"/>
              <a:gd name="connsiteX32" fmla="*/ 1169506 w 2478749"/>
              <a:gd name="connsiteY32" fmla="*/ 146304 h 1511808"/>
              <a:gd name="connsiteX33" fmla="*/ 1108546 w 2478749"/>
              <a:gd name="connsiteY33" fmla="*/ 176784 h 1511808"/>
              <a:gd name="connsiteX34" fmla="*/ 1071970 w 2478749"/>
              <a:gd name="connsiteY34" fmla="*/ 176784 h 1511808"/>
              <a:gd name="connsiteX35" fmla="*/ 943954 w 2478749"/>
              <a:gd name="connsiteY35" fmla="*/ 109728 h 1511808"/>
              <a:gd name="connsiteX36" fmla="*/ 785458 w 2478749"/>
              <a:gd name="connsiteY36" fmla="*/ 0 h 1511808"/>
              <a:gd name="connsiteX37" fmla="*/ 687922 w 2478749"/>
              <a:gd name="connsiteY37" fmla="*/ 79248 h 1511808"/>
              <a:gd name="connsiteX38" fmla="*/ 785458 w 2478749"/>
              <a:gd name="connsiteY38" fmla="*/ 188976 h 1511808"/>
              <a:gd name="connsiteX39" fmla="*/ 791554 w 2478749"/>
              <a:gd name="connsiteY39" fmla="*/ 256032 h 1511808"/>
              <a:gd name="connsiteX40" fmla="*/ 700114 w 2478749"/>
              <a:gd name="connsiteY40" fmla="*/ 201168 h 1511808"/>
              <a:gd name="connsiteX41" fmla="*/ 590386 w 2478749"/>
              <a:gd name="connsiteY41" fmla="*/ 298704 h 1511808"/>
              <a:gd name="connsiteX42" fmla="*/ 521171 w 2478749"/>
              <a:gd name="connsiteY42" fmla="*/ 295783 h 1511808"/>
              <a:gd name="connsiteX43" fmla="*/ 453861 w 2478749"/>
              <a:gd name="connsiteY43" fmla="*/ 277749 h 1511808"/>
              <a:gd name="connsiteX0" fmla="*/ 453861 w 2478749"/>
              <a:gd name="connsiteY0" fmla="*/ 277749 h 1511808"/>
              <a:gd name="connsiteX1" fmla="*/ 2 w 2478749"/>
              <a:gd name="connsiteY1" fmla="*/ 306472 h 1511808"/>
              <a:gd name="connsiteX2" fmla="*/ 443828 w 2478749"/>
              <a:gd name="connsiteY2" fmla="*/ 487172 h 1511808"/>
              <a:gd name="connsiteX3" fmla="*/ 578194 w 2478749"/>
              <a:gd name="connsiteY3" fmla="*/ 707136 h 1511808"/>
              <a:gd name="connsiteX4" fmla="*/ 584290 w 2478749"/>
              <a:gd name="connsiteY4" fmla="*/ 749808 h 1511808"/>
              <a:gd name="connsiteX5" fmla="*/ 675730 w 2478749"/>
              <a:gd name="connsiteY5" fmla="*/ 829056 h 1511808"/>
              <a:gd name="connsiteX6" fmla="*/ 706210 w 2478749"/>
              <a:gd name="connsiteY6" fmla="*/ 871728 h 1511808"/>
              <a:gd name="connsiteX7" fmla="*/ 803746 w 2478749"/>
              <a:gd name="connsiteY7" fmla="*/ 871728 h 1511808"/>
              <a:gd name="connsiteX8" fmla="*/ 828130 w 2478749"/>
              <a:gd name="connsiteY8" fmla="*/ 981456 h 1511808"/>
              <a:gd name="connsiteX9" fmla="*/ 834226 w 2478749"/>
              <a:gd name="connsiteY9" fmla="*/ 1176528 h 1511808"/>
              <a:gd name="connsiteX10" fmla="*/ 919570 w 2478749"/>
              <a:gd name="connsiteY10" fmla="*/ 1249680 h 1511808"/>
              <a:gd name="connsiteX11" fmla="*/ 1017106 w 2478749"/>
              <a:gd name="connsiteY11" fmla="*/ 1511808 h 1511808"/>
              <a:gd name="connsiteX12" fmla="*/ 1199986 w 2478749"/>
              <a:gd name="connsiteY12" fmla="*/ 1371600 h 1511808"/>
              <a:gd name="connsiteX13" fmla="*/ 1279234 w 2478749"/>
              <a:gd name="connsiteY13" fmla="*/ 1255776 h 1511808"/>
              <a:gd name="connsiteX14" fmla="*/ 1364578 w 2478749"/>
              <a:gd name="connsiteY14" fmla="*/ 1255776 h 1511808"/>
              <a:gd name="connsiteX15" fmla="*/ 1718146 w 2478749"/>
              <a:gd name="connsiteY15" fmla="*/ 1048512 h 1511808"/>
              <a:gd name="connsiteX16" fmla="*/ 1821778 w 2478749"/>
              <a:gd name="connsiteY16" fmla="*/ 1139952 h 1511808"/>
              <a:gd name="connsiteX17" fmla="*/ 2022946 w 2478749"/>
              <a:gd name="connsiteY17" fmla="*/ 1109472 h 1511808"/>
              <a:gd name="connsiteX18" fmla="*/ 2077810 w 2478749"/>
              <a:gd name="connsiteY18" fmla="*/ 1133856 h 1511808"/>
              <a:gd name="connsiteX19" fmla="*/ 2077810 w 2478749"/>
              <a:gd name="connsiteY19" fmla="*/ 1267968 h 1511808"/>
              <a:gd name="connsiteX20" fmla="*/ 2193634 w 2478749"/>
              <a:gd name="connsiteY20" fmla="*/ 1402080 h 1511808"/>
              <a:gd name="connsiteX21" fmla="*/ 2478749 w 2478749"/>
              <a:gd name="connsiteY21" fmla="*/ 1435481 h 1511808"/>
              <a:gd name="connsiteX22" fmla="*/ 2386166 w 2478749"/>
              <a:gd name="connsiteY22" fmla="*/ 1201928 h 1511808"/>
              <a:gd name="connsiteX23" fmla="*/ 2370418 w 2478749"/>
              <a:gd name="connsiteY23" fmla="*/ 957072 h 1511808"/>
              <a:gd name="connsiteX24" fmla="*/ 2211922 w 2478749"/>
              <a:gd name="connsiteY24" fmla="*/ 682752 h 1511808"/>
              <a:gd name="connsiteX25" fmla="*/ 1968082 w 2478749"/>
              <a:gd name="connsiteY25" fmla="*/ 505968 h 1511808"/>
              <a:gd name="connsiteX26" fmla="*/ 1766914 w 2478749"/>
              <a:gd name="connsiteY26" fmla="*/ 213360 h 1511808"/>
              <a:gd name="connsiteX27" fmla="*/ 1681570 w 2478749"/>
              <a:gd name="connsiteY27" fmla="*/ 91440 h 1511808"/>
              <a:gd name="connsiteX28" fmla="*/ 1571842 w 2478749"/>
              <a:gd name="connsiteY28" fmla="*/ 79248 h 1511808"/>
              <a:gd name="connsiteX29" fmla="*/ 1334098 w 2478749"/>
              <a:gd name="connsiteY29" fmla="*/ 24384 h 1511808"/>
              <a:gd name="connsiteX30" fmla="*/ 1358482 w 2478749"/>
              <a:gd name="connsiteY30" fmla="*/ 134112 h 1511808"/>
              <a:gd name="connsiteX31" fmla="*/ 1273138 w 2478749"/>
              <a:gd name="connsiteY31" fmla="*/ 109728 h 1511808"/>
              <a:gd name="connsiteX32" fmla="*/ 1169506 w 2478749"/>
              <a:gd name="connsiteY32" fmla="*/ 146304 h 1511808"/>
              <a:gd name="connsiteX33" fmla="*/ 1108546 w 2478749"/>
              <a:gd name="connsiteY33" fmla="*/ 176784 h 1511808"/>
              <a:gd name="connsiteX34" fmla="*/ 1071970 w 2478749"/>
              <a:gd name="connsiteY34" fmla="*/ 176784 h 1511808"/>
              <a:gd name="connsiteX35" fmla="*/ 943954 w 2478749"/>
              <a:gd name="connsiteY35" fmla="*/ 109728 h 1511808"/>
              <a:gd name="connsiteX36" fmla="*/ 785458 w 2478749"/>
              <a:gd name="connsiteY36" fmla="*/ 0 h 1511808"/>
              <a:gd name="connsiteX37" fmla="*/ 687922 w 2478749"/>
              <a:gd name="connsiteY37" fmla="*/ 79248 h 1511808"/>
              <a:gd name="connsiteX38" fmla="*/ 785458 w 2478749"/>
              <a:gd name="connsiteY38" fmla="*/ 188976 h 1511808"/>
              <a:gd name="connsiteX39" fmla="*/ 791554 w 2478749"/>
              <a:gd name="connsiteY39" fmla="*/ 256032 h 1511808"/>
              <a:gd name="connsiteX40" fmla="*/ 700114 w 2478749"/>
              <a:gd name="connsiteY40" fmla="*/ 201168 h 1511808"/>
              <a:gd name="connsiteX41" fmla="*/ 590386 w 2478749"/>
              <a:gd name="connsiteY41" fmla="*/ 298704 h 1511808"/>
              <a:gd name="connsiteX42" fmla="*/ 521171 w 2478749"/>
              <a:gd name="connsiteY42" fmla="*/ 295783 h 1511808"/>
              <a:gd name="connsiteX43" fmla="*/ 453861 w 2478749"/>
              <a:gd name="connsiteY43" fmla="*/ 277749 h 1511808"/>
              <a:gd name="connsiteX0" fmla="*/ 457659 w 2482547"/>
              <a:gd name="connsiteY0" fmla="*/ 277749 h 1511808"/>
              <a:gd name="connsiteX1" fmla="*/ 3800 w 2482547"/>
              <a:gd name="connsiteY1" fmla="*/ 306472 h 1511808"/>
              <a:gd name="connsiteX2" fmla="*/ 251451 w 2482547"/>
              <a:gd name="connsiteY2" fmla="*/ 392197 h 1511808"/>
              <a:gd name="connsiteX3" fmla="*/ 447626 w 2482547"/>
              <a:gd name="connsiteY3" fmla="*/ 487172 h 1511808"/>
              <a:gd name="connsiteX4" fmla="*/ 581992 w 2482547"/>
              <a:gd name="connsiteY4" fmla="*/ 707136 h 1511808"/>
              <a:gd name="connsiteX5" fmla="*/ 588088 w 2482547"/>
              <a:gd name="connsiteY5" fmla="*/ 749808 h 1511808"/>
              <a:gd name="connsiteX6" fmla="*/ 679528 w 2482547"/>
              <a:gd name="connsiteY6" fmla="*/ 829056 h 1511808"/>
              <a:gd name="connsiteX7" fmla="*/ 710008 w 2482547"/>
              <a:gd name="connsiteY7" fmla="*/ 871728 h 1511808"/>
              <a:gd name="connsiteX8" fmla="*/ 807544 w 2482547"/>
              <a:gd name="connsiteY8" fmla="*/ 871728 h 1511808"/>
              <a:gd name="connsiteX9" fmla="*/ 831928 w 2482547"/>
              <a:gd name="connsiteY9" fmla="*/ 981456 h 1511808"/>
              <a:gd name="connsiteX10" fmla="*/ 838024 w 2482547"/>
              <a:gd name="connsiteY10" fmla="*/ 1176528 h 1511808"/>
              <a:gd name="connsiteX11" fmla="*/ 923368 w 2482547"/>
              <a:gd name="connsiteY11" fmla="*/ 1249680 h 1511808"/>
              <a:gd name="connsiteX12" fmla="*/ 1020904 w 2482547"/>
              <a:gd name="connsiteY12" fmla="*/ 1511808 h 1511808"/>
              <a:gd name="connsiteX13" fmla="*/ 1203784 w 2482547"/>
              <a:gd name="connsiteY13" fmla="*/ 1371600 h 1511808"/>
              <a:gd name="connsiteX14" fmla="*/ 1283032 w 2482547"/>
              <a:gd name="connsiteY14" fmla="*/ 1255776 h 1511808"/>
              <a:gd name="connsiteX15" fmla="*/ 1368376 w 2482547"/>
              <a:gd name="connsiteY15" fmla="*/ 1255776 h 1511808"/>
              <a:gd name="connsiteX16" fmla="*/ 1721944 w 2482547"/>
              <a:gd name="connsiteY16" fmla="*/ 1048512 h 1511808"/>
              <a:gd name="connsiteX17" fmla="*/ 1825576 w 2482547"/>
              <a:gd name="connsiteY17" fmla="*/ 1139952 h 1511808"/>
              <a:gd name="connsiteX18" fmla="*/ 2026744 w 2482547"/>
              <a:gd name="connsiteY18" fmla="*/ 1109472 h 1511808"/>
              <a:gd name="connsiteX19" fmla="*/ 2081608 w 2482547"/>
              <a:gd name="connsiteY19" fmla="*/ 1133856 h 1511808"/>
              <a:gd name="connsiteX20" fmla="*/ 2081608 w 2482547"/>
              <a:gd name="connsiteY20" fmla="*/ 1267968 h 1511808"/>
              <a:gd name="connsiteX21" fmla="*/ 2197432 w 2482547"/>
              <a:gd name="connsiteY21" fmla="*/ 1402080 h 1511808"/>
              <a:gd name="connsiteX22" fmla="*/ 2482547 w 2482547"/>
              <a:gd name="connsiteY22" fmla="*/ 1435481 h 1511808"/>
              <a:gd name="connsiteX23" fmla="*/ 2389964 w 2482547"/>
              <a:gd name="connsiteY23" fmla="*/ 1201928 h 1511808"/>
              <a:gd name="connsiteX24" fmla="*/ 2374216 w 2482547"/>
              <a:gd name="connsiteY24" fmla="*/ 957072 h 1511808"/>
              <a:gd name="connsiteX25" fmla="*/ 2215720 w 2482547"/>
              <a:gd name="connsiteY25" fmla="*/ 682752 h 1511808"/>
              <a:gd name="connsiteX26" fmla="*/ 1971880 w 2482547"/>
              <a:gd name="connsiteY26" fmla="*/ 505968 h 1511808"/>
              <a:gd name="connsiteX27" fmla="*/ 1770712 w 2482547"/>
              <a:gd name="connsiteY27" fmla="*/ 213360 h 1511808"/>
              <a:gd name="connsiteX28" fmla="*/ 1685368 w 2482547"/>
              <a:gd name="connsiteY28" fmla="*/ 91440 h 1511808"/>
              <a:gd name="connsiteX29" fmla="*/ 1575640 w 2482547"/>
              <a:gd name="connsiteY29" fmla="*/ 79248 h 1511808"/>
              <a:gd name="connsiteX30" fmla="*/ 1337896 w 2482547"/>
              <a:gd name="connsiteY30" fmla="*/ 24384 h 1511808"/>
              <a:gd name="connsiteX31" fmla="*/ 1362280 w 2482547"/>
              <a:gd name="connsiteY31" fmla="*/ 134112 h 1511808"/>
              <a:gd name="connsiteX32" fmla="*/ 1276936 w 2482547"/>
              <a:gd name="connsiteY32" fmla="*/ 109728 h 1511808"/>
              <a:gd name="connsiteX33" fmla="*/ 1173304 w 2482547"/>
              <a:gd name="connsiteY33" fmla="*/ 146304 h 1511808"/>
              <a:gd name="connsiteX34" fmla="*/ 1112344 w 2482547"/>
              <a:gd name="connsiteY34" fmla="*/ 176784 h 1511808"/>
              <a:gd name="connsiteX35" fmla="*/ 1075768 w 2482547"/>
              <a:gd name="connsiteY35" fmla="*/ 176784 h 1511808"/>
              <a:gd name="connsiteX36" fmla="*/ 947752 w 2482547"/>
              <a:gd name="connsiteY36" fmla="*/ 109728 h 1511808"/>
              <a:gd name="connsiteX37" fmla="*/ 789256 w 2482547"/>
              <a:gd name="connsiteY37" fmla="*/ 0 h 1511808"/>
              <a:gd name="connsiteX38" fmla="*/ 691720 w 2482547"/>
              <a:gd name="connsiteY38" fmla="*/ 79248 h 1511808"/>
              <a:gd name="connsiteX39" fmla="*/ 789256 w 2482547"/>
              <a:gd name="connsiteY39" fmla="*/ 188976 h 1511808"/>
              <a:gd name="connsiteX40" fmla="*/ 795352 w 2482547"/>
              <a:gd name="connsiteY40" fmla="*/ 256032 h 1511808"/>
              <a:gd name="connsiteX41" fmla="*/ 703912 w 2482547"/>
              <a:gd name="connsiteY41" fmla="*/ 201168 h 1511808"/>
              <a:gd name="connsiteX42" fmla="*/ 594184 w 2482547"/>
              <a:gd name="connsiteY42" fmla="*/ 298704 h 1511808"/>
              <a:gd name="connsiteX43" fmla="*/ 524969 w 2482547"/>
              <a:gd name="connsiteY43" fmla="*/ 295783 h 1511808"/>
              <a:gd name="connsiteX44" fmla="*/ 457659 w 2482547"/>
              <a:gd name="connsiteY44" fmla="*/ 277749 h 1511808"/>
              <a:gd name="connsiteX0" fmla="*/ 457994 w 2482882"/>
              <a:gd name="connsiteY0" fmla="*/ 277749 h 1511808"/>
              <a:gd name="connsiteX1" fmla="*/ 4135 w 2482882"/>
              <a:gd name="connsiteY1" fmla="*/ 306472 h 1511808"/>
              <a:gd name="connsiteX2" fmla="*/ 232736 w 2482882"/>
              <a:gd name="connsiteY2" fmla="*/ 417597 h 1511808"/>
              <a:gd name="connsiteX3" fmla="*/ 447961 w 2482882"/>
              <a:gd name="connsiteY3" fmla="*/ 487172 h 1511808"/>
              <a:gd name="connsiteX4" fmla="*/ 582327 w 2482882"/>
              <a:gd name="connsiteY4" fmla="*/ 707136 h 1511808"/>
              <a:gd name="connsiteX5" fmla="*/ 588423 w 2482882"/>
              <a:gd name="connsiteY5" fmla="*/ 749808 h 1511808"/>
              <a:gd name="connsiteX6" fmla="*/ 679863 w 2482882"/>
              <a:gd name="connsiteY6" fmla="*/ 829056 h 1511808"/>
              <a:gd name="connsiteX7" fmla="*/ 710343 w 2482882"/>
              <a:gd name="connsiteY7" fmla="*/ 871728 h 1511808"/>
              <a:gd name="connsiteX8" fmla="*/ 807879 w 2482882"/>
              <a:gd name="connsiteY8" fmla="*/ 871728 h 1511808"/>
              <a:gd name="connsiteX9" fmla="*/ 832263 w 2482882"/>
              <a:gd name="connsiteY9" fmla="*/ 981456 h 1511808"/>
              <a:gd name="connsiteX10" fmla="*/ 838359 w 2482882"/>
              <a:gd name="connsiteY10" fmla="*/ 1176528 h 1511808"/>
              <a:gd name="connsiteX11" fmla="*/ 923703 w 2482882"/>
              <a:gd name="connsiteY11" fmla="*/ 1249680 h 1511808"/>
              <a:gd name="connsiteX12" fmla="*/ 1021239 w 2482882"/>
              <a:gd name="connsiteY12" fmla="*/ 1511808 h 1511808"/>
              <a:gd name="connsiteX13" fmla="*/ 1204119 w 2482882"/>
              <a:gd name="connsiteY13" fmla="*/ 1371600 h 1511808"/>
              <a:gd name="connsiteX14" fmla="*/ 1283367 w 2482882"/>
              <a:gd name="connsiteY14" fmla="*/ 1255776 h 1511808"/>
              <a:gd name="connsiteX15" fmla="*/ 1368711 w 2482882"/>
              <a:gd name="connsiteY15" fmla="*/ 1255776 h 1511808"/>
              <a:gd name="connsiteX16" fmla="*/ 1722279 w 2482882"/>
              <a:gd name="connsiteY16" fmla="*/ 1048512 h 1511808"/>
              <a:gd name="connsiteX17" fmla="*/ 1825911 w 2482882"/>
              <a:gd name="connsiteY17" fmla="*/ 1139952 h 1511808"/>
              <a:gd name="connsiteX18" fmla="*/ 2027079 w 2482882"/>
              <a:gd name="connsiteY18" fmla="*/ 1109472 h 1511808"/>
              <a:gd name="connsiteX19" fmla="*/ 2081943 w 2482882"/>
              <a:gd name="connsiteY19" fmla="*/ 1133856 h 1511808"/>
              <a:gd name="connsiteX20" fmla="*/ 2081943 w 2482882"/>
              <a:gd name="connsiteY20" fmla="*/ 1267968 h 1511808"/>
              <a:gd name="connsiteX21" fmla="*/ 2197767 w 2482882"/>
              <a:gd name="connsiteY21" fmla="*/ 1402080 h 1511808"/>
              <a:gd name="connsiteX22" fmla="*/ 2482882 w 2482882"/>
              <a:gd name="connsiteY22" fmla="*/ 1435481 h 1511808"/>
              <a:gd name="connsiteX23" fmla="*/ 2390299 w 2482882"/>
              <a:gd name="connsiteY23" fmla="*/ 1201928 h 1511808"/>
              <a:gd name="connsiteX24" fmla="*/ 2374551 w 2482882"/>
              <a:gd name="connsiteY24" fmla="*/ 957072 h 1511808"/>
              <a:gd name="connsiteX25" fmla="*/ 2216055 w 2482882"/>
              <a:gd name="connsiteY25" fmla="*/ 682752 h 1511808"/>
              <a:gd name="connsiteX26" fmla="*/ 1972215 w 2482882"/>
              <a:gd name="connsiteY26" fmla="*/ 505968 h 1511808"/>
              <a:gd name="connsiteX27" fmla="*/ 1771047 w 2482882"/>
              <a:gd name="connsiteY27" fmla="*/ 213360 h 1511808"/>
              <a:gd name="connsiteX28" fmla="*/ 1685703 w 2482882"/>
              <a:gd name="connsiteY28" fmla="*/ 91440 h 1511808"/>
              <a:gd name="connsiteX29" fmla="*/ 1575975 w 2482882"/>
              <a:gd name="connsiteY29" fmla="*/ 79248 h 1511808"/>
              <a:gd name="connsiteX30" fmla="*/ 1338231 w 2482882"/>
              <a:gd name="connsiteY30" fmla="*/ 24384 h 1511808"/>
              <a:gd name="connsiteX31" fmla="*/ 1362615 w 2482882"/>
              <a:gd name="connsiteY31" fmla="*/ 134112 h 1511808"/>
              <a:gd name="connsiteX32" fmla="*/ 1277271 w 2482882"/>
              <a:gd name="connsiteY32" fmla="*/ 109728 h 1511808"/>
              <a:gd name="connsiteX33" fmla="*/ 1173639 w 2482882"/>
              <a:gd name="connsiteY33" fmla="*/ 146304 h 1511808"/>
              <a:gd name="connsiteX34" fmla="*/ 1112679 w 2482882"/>
              <a:gd name="connsiteY34" fmla="*/ 176784 h 1511808"/>
              <a:gd name="connsiteX35" fmla="*/ 1076103 w 2482882"/>
              <a:gd name="connsiteY35" fmla="*/ 176784 h 1511808"/>
              <a:gd name="connsiteX36" fmla="*/ 948087 w 2482882"/>
              <a:gd name="connsiteY36" fmla="*/ 109728 h 1511808"/>
              <a:gd name="connsiteX37" fmla="*/ 789591 w 2482882"/>
              <a:gd name="connsiteY37" fmla="*/ 0 h 1511808"/>
              <a:gd name="connsiteX38" fmla="*/ 692055 w 2482882"/>
              <a:gd name="connsiteY38" fmla="*/ 79248 h 1511808"/>
              <a:gd name="connsiteX39" fmla="*/ 789591 w 2482882"/>
              <a:gd name="connsiteY39" fmla="*/ 188976 h 1511808"/>
              <a:gd name="connsiteX40" fmla="*/ 795687 w 2482882"/>
              <a:gd name="connsiteY40" fmla="*/ 256032 h 1511808"/>
              <a:gd name="connsiteX41" fmla="*/ 704247 w 2482882"/>
              <a:gd name="connsiteY41" fmla="*/ 201168 h 1511808"/>
              <a:gd name="connsiteX42" fmla="*/ 594519 w 2482882"/>
              <a:gd name="connsiteY42" fmla="*/ 298704 h 1511808"/>
              <a:gd name="connsiteX43" fmla="*/ 525304 w 2482882"/>
              <a:gd name="connsiteY43" fmla="*/ 295783 h 1511808"/>
              <a:gd name="connsiteX44" fmla="*/ 457994 w 2482882"/>
              <a:gd name="connsiteY44" fmla="*/ 277749 h 1511808"/>
              <a:gd name="connsiteX0" fmla="*/ 457994 w 2482882"/>
              <a:gd name="connsiteY0" fmla="*/ 277749 h 1511808"/>
              <a:gd name="connsiteX1" fmla="*/ 4135 w 2482882"/>
              <a:gd name="connsiteY1" fmla="*/ 306472 h 1511808"/>
              <a:gd name="connsiteX2" fmla="*/ 232736 w 2482882"/>
              <a:gd name="connsiteY2" fmla="*/ 417597 h 1511808"/>
              <a:gd name="connsiteX3" fmla="*/ 447961 w 2482882"/>
              <a:gd name="connsiteY3" fmla="*/ 487172 h 1511808"/>
              <a:gd name="connsiteX4" fmla="*/ 582327 w 2482882"/>
              <a:gd name="connsiteY4" fmla="*/ 707136 h 1511808"/>
              <a:gd name="connsiteX5" fmla="*/ 588423 w 2482882"/>
              <a:gd name="connsiteY5" fmla="*/ 749808 h 1511808"/>
              <a:gd name="connsiteX6" fmla="*/ 679863 w 2482882"/>
              <a:gd name="connsiteY6" fmla="*/ 829056 h 1511808"/>
              <a:gd name="connsiteX7" fmla="*/ 710343 w 2482882"/>
              <a:gd name="connsiteY7" fmla="*/ 871728 h 1511808"/>
              <a:gd name="connsiteX8" fmla="*/ 807879 w 2482882"/>
              <a:gd name="connsiteY8" fmla="*/ 871728 h 1511808"/>
              <a:gd name="connsiteX9" fmla="*/ 832263 w 2482882"/>
              <a:gd name="connsiteY9" fmla="*/ 981456 h 1511808"/>
              <a:gd name="connsiteX10" fmla="*/ 838359 w 2482882"/>
              <a:gd name="connsiteY10" fmla="*/ 1176528 h 1511808"/>
              <a:gd name="connsiteX11" fmla="*/ 923703 w 2482882"/>
              <a:gd name="connsiteY11" fmla="*/ 1249680 h 1511808"/>
              <a:gd name="connsiteX12" fmla="*/ 1021239 w 2482882"/>
              <a:gd name="connsiteY12" fmla="*/ 1511808 h 1511808"/>
              <a:gd name="connsiteX13" fmla="*/ 1204119 w 2482882"/>
              <a:gd name="connsiteY13" fmla="*/ 1371600 h 1511808"/>
              <a:gd name="connsiteX14" fmla="*/ 1283367 w 2482882"/>
              <a:gd name="connsiteY14" fmla="*/ 1255776 h 1511808"/>
              <a:gd name="connsiteX15" fmla="*/ 1368711 w 2482882"/>
              <a:gd name="connsiteY15" fmla="*/ 1255776 h 1511808"/>
              <a:gd name="connsiteX16" fmla="*/ 1722279 w 2482882"/>
              <a:gd name="connsiteY16" fmla="*/ 1048512 h 1511808"/>
              <a:gd name="connsiteX17" fmla="*/ 1825911 w 2482882"/>
              <a:gd name="connsiteY17" fmla="*/ 1139952 h 1511808"/>
              <a:gd name="connsiteX18" fmla="*/ 2027079 w 2482882"/>
              <a:gd name="connsiteY18" fmla="*/ 1109472 h 1511808"/>
              <a:gd name="connsiteX19" fmla="*/ 2081943 w 2482882"/>
              <a:gd name="connsiteY19" fmla="*/ 1133856 h 1511808"/>
              <a:gd name="connsiteX20" fmla="*/ 2081943 w 2482882"/>
              <a:gd name="connsiteY20" fmla="*/ 1267968 h 1511808"/>
              <a:gd name="connsiteX21" fmla="*/ 2197767 w 2482882"/>
              <a:gd name="connsiteY21" fmla="*/ 1402080 h 1511808"/>
              <a:gd name="connsiteX22" fmla="*/ 2482882 w 2482882"/>
              <a:gd name="connsiteY22" fmla="*/ 1435481 h 1511808"/>
              <a:gd name="connsiteX23" fmla="*/ 2390299 w 2482882"/>
              <a:gd name="connsiteY23" fmla="*/ 1201928 h 1511808"/>
              <a:gd name="connsiteX24" fmla="*/ 2374551 w 2482882"/>
              <a:gd name="connsiteY24" fmla="*/ 957072 h 1511808"/>
              <a:gd name="connsiteX25" fmla="*/ 2216055 w 2482882"/>
              <a:gd name="connsiteY25" fmla="*/ 682752 h 1511808"/>
              <a:gd name="connsiteX26" fmla="*/ 1972215 w 2482882"/>
              <a:gd name="connsiteY26" fmla="*/ 505968 h 1511808"/>
              <a:gd name="connsiteX27" fmla="*/ 1771047 w 2482882"/>
              <a:gd name="connsiteY27" fmla="*/ 213360 h 1511808"/>
              <a:gd name="connsiteX28" fmla="*/ 1685703 w 2482882"/>
              <a:gd name="connsiteY28" fmla="*/ 91440 h 1511808"/>
              <a:gd name="connsiteX29" fmla="*/ 1575975 w 2482882"/>
              <a:gd name="connsiteY29" fmla="*/ 79248 h 1511808"/>
              <a:gd name="connsiteX30" fmla="*/ 1338231 w 2482882"/>
              <a:gd name="connsiteY30" fmla="*/ 24384 h 1511808"/>
              <a:gd name="connsiteX31" fmla="*/ 1362615 w 2482882"/>
              <a:gd name="connsiteY31" fmla="*/ 134112 h 1511808"/>
              <a:gd name="connsiteX32" fmla="*/ 1277271 w 2482882"/>
              <a:gd name="connsiteY32" fmla="*/ 109728 h 1511808"/>
              <a:gd name="connsiteX33" fmla="*/ 1173639 w 2482882"/>
              <a:gd name="connsiteY33" fmla="*/ 146304 h 1511808"/>
              <a:gd name="connsiteX34" fmla="*/ 1112679 w 2482882"/>
              <a:gd name="connsiteY34" fmla="*/ 176784 h 1511808"/>
              <a:gd name="connsiteX35" fmla="*/ 1076103 w 2482882"/>
              <a:gd name="connsiteY35" fmla="*/ 176784 h 1511808"/>
              <a:gd name="connsiteX36" fmla="*/ 948087 w 2482882"/>
              <a:gd name="connsiteY36" fmla="*/ 109728 h 1511808"/>
              <a:gd name="connsiteX37" fmla="*/ 789591 w 2482882"/>
              <a:gd name="connsiteY37" fmla="*/ 0 h 1511808"/>
              <a:gd name="connsiteX38" fmla="*/ 692055 w 2482882"/>
              <a:gd name="connsiteY38" fmla="*/ 79248 h 1511808"/>
              <a:gd name="connsiteX39" fmla="*/ 789591 w 2482882"/>
              <a:gd name="connsiteY39" fmla="*/ 188976 h 1511808"/>
              <a:gd name="connsiteX40" fmla="*/ 795687 w 2482882"/>
              <a:gd name="connsiteY40" fmla="*/ 256032 h 1511808"/>
              <a:gd name="connsiteX41" fmla="*/ 704247 w 2482882"/>
              <a:gd name="connsiteY41" fmla="*/ 201168 h 1511808"/>
              <a:gd name="connsiteX42" fmla="*/ 594519 w 2482882"/>
              <a:gd name="connsiteY42" fmla="*/ 298704 h 1511808"/>
              <a:gd name="connsiteX43" fmla="*/ 525304 w 2482882"/>
              <a:gd name="connsiteY43" fmla="*/ 295783 h 1511808"/>
              <a:gd name="connsiteX44" fmla="*/ 457994 w 2482882"/>
              <a:gd name="connsiteY44" fmla="*/ 277749 h 1511808"/>
              <a:gd name="connsiteX0" fmla="*/ 457994 w 2482882"/>
              <a:gd name="connsiteY0" fmla="*/ 277749 h 1511808"/>
              <a:gd name="connsiteX1" fmla="*/ 4135 w 2482882"/>
              <a:gd name="connsiteY1" fmla="*/ 306472 h 1511808"/>
              <a:gd name="connsiteX2" fmla="*/ 232736 w 2482882"/>
              <a:gd name="connsiteY2" fmla="*/ 417597 h 1511808"/>
              <a:gd name="connsiteX3" fmla="*/ 447961 w 2482882"/>
              <a:gd name="connsiteY3" fmla="*/ 487172 h 1511808"/>
              <a:gd name="connsiteX4" fmla="*/ 582327 w 2482882"/>
              <a:gd name="connsiteY4" fmla="*/ 707136 h 1511808"/>
              <a:gd name="connsiteX5" fmla="*/ 588423 w 2482882"/>
              <a:gd name="connsiteY5" fmla="*/ 749808 h 1511808"/>
              <a:gd name="connsiteX6" fmla="*/ 679863 w 2482882"/>
              <a:gd name="connsiteY6" fmla="*/ 829056 h 1511808"/>
              <a:gd name="connsiteX7" fmla="*/ 710343 w 2482882"/>
              <a:gd name="connsiteY7" fmla="*/ 871728 h 1511808"/>
              <a:gd name="connsiteX8" fmla="*/ 807879 w 2482882"/>
              <a:gd name="connsiteY8" fmla="*/ 871728 h 1511808"/>
              <a:gd name="connsiteX9" fmla="*/ 832263 w 2482882"/>
              <a:gd name="connsiteY9" fmla="*/ 981456 h 1511808"/>
              <a:gd name="connsiteX10" fmla="*/ 838359 w 2482882"/>
              <a:gd name="connsiteY10" fmla="*/ 1176528 h 1511808"/>
              <a:gd name="connsiteX11" fmla="*/ 923703 w 2482882"/>
              <a:gd name="connsiteY11" fmla="*/ 1249680 h 1511808"/>
              <a:gd name="connsiteX12" fmla="*/ 1021239 w 2482882"/>
              <a:gd name="connsiteY12" fmla="*/ 1511808 h 1511808"/>
              <a:gd name="connsiteX13" fmla="*/ 1204119 w 2482882"/>
              <a:gd name="connsiteY13" fmla="*/ 1371600 h 1511808"/>
              <a:gd name="connsiteX14" fmla="*/ 1283367 w 2482882"/>
              <a:gd name="connsiteY14" fmla="*/ 1255776 h 1511808"/>
              <a:gd name="connsiteX15" fmla="*/ 1368711 w 2482882"/>
              <a:gd name="connsiteY15" fmla="*/ 1255776 h 1511808"/>
              <a:gd name="connsiteX16" fmla="*/ 1722279 w 2482882"/>
              <a:gd name="connsiteY16" fmla="*/ 1048512 h 1511808"/>
              <a:gd name="connsiteX17" fmla="*/ 1825911 w 2482882"/>
              <a:gd name="connsiteY17" fmla="*/ 1139952 h 1511808"/>
              <a:gd name="connsiteX18" fmla="*/ 2027079 w 2482882"/>
              <a:gd name="connsiteY18" fmla="*/ 1109472 h 1511808"/>
              <a:gd name="connsiteX19" fmla="*/ 2081943 w 2482882"/>
              <a:gd name="connsiteY19" fmla="*/ 1133856 h 1511808"/>
              <a:gd name="connsiteX20" fmla="*/ 2081943 w 2482882"/>
              <a:gd name="connsiteY20" fmla="*/ 1267968 h 1511808"/>
              <a:gd name="connsiteX21" fmla="*/ 2197767 w 2482882"/>
              <a:gd name="connsiteY21" fmla="*/ 1402080 h 1511808"/>
              <a:gd name="connsiteX22" fmla="*/ 2482882 w 2482882"/>
              <a:gd name="connsiteY22" fmla="*/ 1435481 h 1511808"/>
              <a:gd name="connsiteX23" fmla="*/ 2390299 w 2482882"/>
              <a:gd name="connsiteY23" fmla="*/ 1201928 h 1511808"/>
              <a:gd name="connsiteX24" fmla="*/ 2374551 w 2482882"/>
              <a:gd name="connsiteY24" fmla="*/ 957072 h 1511808"/>
              <a:gd name="connsiteX25" fmla="*/ 2216055 w 2482882"/>
              <a:gd name="connsiteY25" fmla="*/ 682752 h 1511808"/>
              <a:gd name="connsiteX26" fmla="*/ 1972215 w 2482882"/>
              <a:gd name="connsiteY26" fmla="*/ 505968 h 1511808"/>
              <a:gd name="connsiteX27" fmla="*/ 1771047 w 2482882"/>
              <a:gd name="connsiteY27" fmla="*/ 213360 h 1511808"/>
              <a:gd name="connsiteX28" fmla="*/ 1685703 w 2482882"/>
              <a:gd name="connsiteY28" fmla="*/ 91440 h 1511808"/>
              <a:gd name="connsiteX29" fmla="*/ 1575975 w 2482882"/>
              <a:gd name="connsiteY29" fmla="*/ 79248 h 1511808"/>
              <a:gd name="connsiteX30" fmla="*/ 1338231 w 2482882"/>
              <a:gd name="connsiteY30" fmla="*/ 24384 h 1511808"/>
              <a:gd name="connsiteX31" fmla="*/ 1362615 w 2482882"/>
              <a:gd name="connsiteY31" fmla="*/ 134112 h 1511808"/>
              <a:gd name="connsiteX32" fmla="*/ 1277271 w 2482882"/>
              <a:gd name="connsiteY32" fmla="*/ 109728 h 1511808"/>
              <a:gd name="connsiteX33" fmla="*/ 1173639 w 2482882"/>
              <a:gd name="connsiteY33" fmla="*/ 146304 h 1511808"/>
              <a:gd name="connsiteX34" fmla="*/ 1112679 w 2482882"/>
              <a:gd name="connsiteY34" fmla="*/ 176784 h 1511808"/>
              <a:gd name="connsiteX35" fmla="*/ 1076103 w 2482882"/>
              <a:gd name="connsiteY35" fmla="*/ 176784 h 1511808"/>
              <a:gd name="connsiteX36" fmla="*/ 948087 w 2482882"/>
              <a:gd name="connsiteY36" fmla="*/ 109728 h 1511808"/>
              <a:gd name="connsiteX37" fmla="*/ 789591 w 2482882"/>
              <a:gd name="connsiteY37" fmla="*/ 0 h 1511808"/>
              <a:gd name="connsiteX38" fmla="*/ 692055 w 2482882"/>
              <a:gd name="connsiteY38" fmla="*/ 79248 h 1511808"/>
              <a:gd name="connsiteX39" fmla="*/ 789591 w 2482882"/>
              <a:gd name="connsiteY39" fmla="*/ 188976 h 1511808"/>
              <a:gd name="connsiteX40" fmla="*/ 795687 w 2482882"/>
              <a:gd name="connsiteY40" fmla="*/ 256032 h 1511808"/>
              <a:gd name="connsiteX41" fmla="*/ 704247 w 2482882"/>
              <a:gd name="connsiteY41" fmla="*/ 201168 h 1511808"/>
              <a:gd name="connsiteX42" fmla="*/ 594519 w 2482882"/>
              <a:gd name="connsiteY42" fmla="*/ 298704 h 1511808"/>
              <a:gd name="connsiteX43" fmla="*/ 525304 w 2482882"/>
              <a:gd name="connsiteY43" fmla="*/ 295783 h 1511808"/>
              <a:gd name="connsiteX44" fmla="*/ 457994 w 2482882"/>
              <a:gd name="connsiteY44" fmla="*/ 277749 h 1511808"/>
              <a:gd name="connsiteX0" fmla="*/ 458178 w 2483066"/>
              <a:gd name="connsiteY0" fmla="*/ 277749 h 1511808"/>
              <a:gd name="connsiteX1" fmla="*/ 4319 w 2483066"/>
              <a:gd name="connsiteY1" fmla="*/ 306472 h 1511808"/>
              <a:gd name="connsiteX2" fmla="*/ 232920 w 2483066"/>
              <a:gd name="connsiteY2" fmla="*/ 417597 h 1511808"/>
              <a:gd name="connsiteX3" fmla="*/ 448145 w 2483066"/>
              <a:gd name="connsiteY3" fmla="*/ 487172 h 1511808"/>
              <a:gd name="connsiteX4" fmla="*/ 582511 w 2483066"/>
              <a:gd name="connsiteY4" fmla="*/ 707136 h 1511808"/>
              <a:gd name="connsiteX5" fmla="*/ 588607 w 2483066"/>
              <a:gd name="connsiteY5" fmla="*/ 749808 h 1511808"/>
              <a:gd name="connsiteX6" fmla="*/ 680047 w 2483066"/>
              <a:gd name="connsiteY6" fmla="*/ 829056 h 1511808"/>
              <a:gd name="connsiteX7" fmla="*/ 710527 w 2483066"/>
              <a:gd name="connsiteY7" fmla="*/ 871728 h 1511808"/>
              <a:gd name="connsiteX8" fmla="*/ 808063 w 2483066"/>
              <a:gd name="connsiteY8" fmla="*/ 871728 h 1511808"/>
              <a:gd name="connsiteX9" fmla="*/ 832447 w 2483066"/>
              <a:gd name="connsiteY9" fmla="*/ 981456 h 1511808"/>
              <a:gd name="connsiteX10" fmla="*/ 838543 w 2483066"/>
              <a:gd name="connsiteY10" fmla="*/ 1176528 h 1511808"/>
              <a:gd name="connsiteX11" fmla="*/ 923887 w 2483066"/>
              <a:gd name="connsiteY11" fmla="*/ 1249680 h 1511808"/>
              <a:gd name="connsiteX12" fmla="*/ 1021423 w 2483066"/>
              <a:gd name="connsiteY12" fmla="*/ 1511808 h 1511808"/>
              <a:gd name="connsiteX13" fmla="*/ 1204303 w 2483066"/>
              <a:gd name="connsiteY13" fmla="*/ 1371600 h 1511808"/>
              <a:gd name="connsiteX14" fmla="*/ 1283551 w 2483066"/>
              <a:gd name="connsiteY14" fmla="*/ 1255776 h 1511808"/>
              <a:gd name="connsiteX15" fmla="*/ 1368895 w 2483066"/>
              <a:gd name="connsiteY15" fmla="*/ 1255776 h 1511808"/>
              <a:gd name="connsiteX16" fmla="*/ 1722463 w 2483066"/>
              <a:gd name="connsiteY16" fmla="*/ 1048512 h 1511808"/>
              <a:gd name="connsiteX17" fmla="*/ 1826095 w 2483066"/>
              <a:gd name="connsiteY17" fmla="*/ 1139952 h 1511808"/>
              <a:gd name="connsiteX18" fmla="*/ 2027263 w 2483066"/>
              <a:gd name="connsiteY18" fmla="*/ 1109472 h 1511808"/>
              <a:gd name="connsiteX19" fmla="*/ 2082127 w 2483066"/>
              <a:gd name="connsiteY19" fmla="*/ 1133856 h 1511808"/>
              <a:gd name="connsiteX20" fmla="*/ 2082127 w 2483066"/>
              <a:gd name="connsiteY20" fmla="*/ 1267968 h 1511808"/>
              <a:gd name="connsiteX21" fmla="*/ 2197951 w 2483066"/>
              <a:gd name="connsiteY21" fmla="*/ 1402080 h 1511808"/>
              <a:gd name="connsiteX22" fmla="*/ 2483066 w 2483066"/>
              <a:gd name="connsiteY22" fmla="*/ 1435481 h 1511808"/>
              <a:gd name="connsiteX23" fmla="*/ 2390483 w 2483066"/>
              <a:gd name="connsiteY23" fmla="*/ 1201928 h 1511808"/>
              <a:gd name="connsiteX24" fmla="*/ 2374735 w 2483066"/>
              <a:gd name="connsiteY24" fmla="*/ 957072 h 1511808"/>
              <a:gd name="connsiteX25" fmla="*/ 2216239 w 2483066"/>
              <a:gd name="connsiteY25" fmla="*/ 682752 h 1511808"/>
              <a:gd name="connsiteX26" fmla="*/ 1972399 w 2483066"/>
              <a:gd name="connsiteY26" fmla="*/ 505968 h 1511808"/>
              <a:gd name="connsiteX27" fmla="*/ 1771231 w 2483066"/>
              <a:gd name="connsiteY27" fmla="*/ 213360 h 1511808"/>
              <a:gd name="connsiteX28" fmla="*/ 1685887 w 2483066"/>
              <a:gd name="connsiteY28" fmla="*/ 91440 h 1511808"/>
              <a:gd name="connsiteX29" fmla="*/ 1576159 w 2483066"/>
              <a:gd name="connsiteY29" fmla="*/ 79248 h 1511808"/>
              <a:gd name="connsiteX30" fmla="*/ 1338415 w 2483066"/>
              <a:gd name="connsiteY30" fmla="*/ 24384 h 1511808"/>
              <a:gd name="connsiteX31" fmla="*/ 1362799 w 2483066"/>
              <a:gd name="connsiteY31" fmla="*/ 134112 h 1511808"/>
              <a:gd name="connsiteX32" fmla="*/ 1277455 w 2483066"/>
              <a:gd name="connsiteY32" fmla="*/ 109728 h 1511808"/>
              <a:gd name="connsiteX33" fmla="*/ 1173823 w 2483066"/>
              <a:gd name="connsiteY33" fmla="*/ 146304 h 1511808"/>
              <a:gd name="connsiteX34" fmla="*/ 1112863 w 2483066"/>
              <a:gd name="connsiteY34" fmla="*/ 176784 h 1511808"/>
              <a:gd name="connsiteX35" fmla="*/ 1076287 w 2483066"/>
              <a:gd name="connsiteY35" fmla="*/ 176784 h 1511808"/>
              <a:gd name="connsiteX36" fmla="*/ 948271 w 2483066"/>
              <a:gd name="connsiteY36" fmla="*/ 109728 h 1511808"/>
              <a:gd name="connsiteX37" fmla="*/ 789775 w 2483066"/>
              <a:gd name="connsiteY37" fmla="*/ 0 h 1511808"/>
              <a:gd name="connsiteX38" fmla="*/ 692239 w 2483066"/>
              <a:gd name="connsiteY38" fmla="*/ 79248 h 1511808"/>
              <a:gd name="connsiteX39" fmla="*/ 789775 w 2483066"/>
              <a:gd name="connsiteY39" fmla="*/ 188976 h 1511808"/>
              <a:gd name="connsiteX40" fmla="*/ 795871 w 2483066"/>
              <a:gd name="connsiteY40" fmla="*/ 256032 h 1511808"/>
              <a:gd name="connsiteX41" fmla="*/ 704431 w 2483066"/>
              <a:gd name="connsiteY41" fmla="*/ 201168 h 1511808"/>
              <a:gd name="connsiteX42" fmla="*/ 594703 w 2483066"/>
              <a:gd name="connsiteY42" fmla="*/ 298704 h 1511808"/>
              <a:gd name="connsiteX43" fmla="*/ 525488 w 2483066"/>
              <a:gd name="connsiteY43" fmla="*/ 295783 h 1511808"/>
              <a:gd name="connsiteX44" fmla="*/ 458178 w 2483066"/>
              <a:gd name="connsiteY44" fmla="*/ 277749 h 1511808"/>
              <a:gd name="connsiteX0" fmla="*/ 473746 w 2498634"/>
              <a:gd name="connsiteY0" fmla="*/ 277749 h 1511808"/>
              <a:gd name="connsiteX1" fmla="*/ 4012 w 2498634"/>
              <a:gd name="connsiteY1" fmla="*/ 312822 h 1511808"/>
              <a:gd name="connsiteX2" fmla="*/ 248488 w 2498634"/>
              <a:gd name="connsiteY2" fmla="*/ 417597 h 1511808"/>
              <a:gd name="connsiteX3" fmla="*/ 463713 w 2498634"/>
              <a:gd name="connsiteY3" fmla="*/ 487172 h 1511808"/>
              <a:gd name="connsiteX4" fmla="*/ 598079 w 2498634"/>
              <a:gd name="connsiteY4" fmla="*/ 707136 h 1511808"/>
              <a:gd name="connsiteX5" fmla="*/ 604175 w 2498634"/>
              <a:gd name="connsiteY5" fmla="*/ 749808 h 1511808"/>
              <a:gd name="connsiteX6" fmla="*/ 695615 w 2498634"/>
              <a:gd name="connsiteY6" fmla="*/ 829056 h 1511808"/>
              <a:gd name="connsiteX7" fmla="*/ 726095 w 2498634"/>
              <a:gd name="connsiteY7" fmla="*/ 871728 h 1511808"/>
              <a:gd name="connsiteX8" fmla="*/ 823631 w 2498634"/>
              <a:gd name="connsiteY8" fmla="*/ 871728 h 1511808"/>
              <a:gd name="connsiteX9" fmla="*/ 848015 w 2498634"/>
              <a:gd name="connsiteY9" fmla="*/ 981456 h 1511808"/>
              <a:gd name="connsiteX10" fmla="*/ 854111 w 2498634"/>
              <a:gd name="connsiteY10" fmla="*/ 1176528 h 1511808"/>
              <a:gd name="connsiteX11" fmla="*/ 939455 w 2498634"/>
              <a:gd name="connsiteY11" fmla="*/ 1249680 h 1511808"/>
              <a:gd name="connsiteX12" fmla="*/ 1036991 w 2498634"/>
              <a:gd name="connsiteY12" fmla="*/ 1511808 h 1511808"/>
              <a:gd name="connsiteX13" fmla="*/ 1219871 w 2498634"/>
              <a:gd name="connsiteY13" fmla="*/ 1371600 h 1511808"/>
              <a:gd name="connsiteX14" fmla="*/ 1299119 w 2498634"/>
              <a:gd name="connsiteY14" fmla="*/ 1255776 h 1511808"/>
              <a:gd name="connsiteX15" fmla="*/ 1384463 w 2498634"/>
              <a:gd name="connsiteY15" fmla="*/ 1255776 h 1511808"/>
              <a:gd name="connsiteX16" fmla="*/ 1738031 w 2498634"/>
              <a:gd name="connsiteY16" fmla="*/ 1048512 h 1511808"/>
              <a:gd name="connsiteX17" fmla="*/ 1841663 w 2498634"/>
              <a:gd name="connsiteY17" fmla="*/ 1139952 h 1511808"/>
              <a:gd name="connsiteX18" fmla="*/ 2042831 w 2498634"/>
              <a:gd name="connsiteY18" fmla="*/ 1109472 h 1511808"/>
              <a:gd name="connsiteX19" fmla="*/ 2097695 w 2498634"/>
              <a:gd name="connsiteY19" fmla="*/ 1133856 h 1511808"/>
              <a:gd name="connsiteX20" fmla="*/ 2097695 w 2498634"/>
              <a:gd name="connsiteY20" fmla="*/ 1267968 h 1511808"/>
              <a:gd name="connsiteX21" fmla="*/ 2213519 w 2498634"/>
              <a:gd name="connsiteY21" fmla="*/ 1402080 h 1511808"/>
              <a:gd name="connsiteX22" fmla="*/ 2498634 w 2498634"/>
              <a:gd name="connsiteY22" fmla="*/ 1435481 h 1511808"/>
              <a:gd name="connsiteX23" fmla="*/ 2406051 w 2498634"/>
              <a:gd name="connsiteY23" fmla="*/ 1201928 h 1511808"/>
              <a:gd name="connsiteX24" fmla="*/ 2390303 w 2498634"/>
              <a:gd name="connsiteY24" fmla="*/ 957072 h 1511808"/>
              <a:gd name="connsiteX25" fmla="*/ 2231807 w 2498634"/>
              <a:gd name="connsiteY25" fmla="*/ 682752 h 1511808"/>
              <a:gd name="connsiteX26" fmla="*/ 1987967 w 2498634"/>
              <a:gd name="connsiteY26" fmla="*/ 505968 h 1511808"/>
              <a:gd name="connsiteX27" fmla="*/ 1786799 w 2498634"/>
              <a:gd name="connsiteY27" fmla="*/ 213360 h 1511808"/>
              <a:gd name="connsiteX28" fmla="*/ 1701455 w 2498634"/>
              <a:gd name="connsiteY28" fmla="*/ 91440 h 1511808"/>
              <a:gd name="connsiteX29" fmla="*/ 1591727 w 2498634"/>
              <a:gd name="connsiteY29" fmla="*/ 79248 h 1511808"/>
              <a:gd name="connsiteX30" fmla="*/ 1353983 w 2498634"/>
              <a:gd name="connsiteY30" fmla="*/ 24384 h 1511808"/>
              <a:gd name="connsiteX31" fmla="*/ 1378367 w 2498634"/>
              <a:gd name="connsiteY31" fmla="*/ 134112 h 1511808"/>
              <a:gd name="connsiteX32" fmla="*/ 1293023 w 2498634"/>
              <a:gd name="connsiteY32" fmla="*/ 109728 h 1511808"/>
              <a:gd name="connsiteX33" fmla="*/ 1189391 w 2498634"/>
              <a:gd name="connsiteY33" fmla="*/ 146304 h 1511808"/>
              <a:gd name="connsiteX34" fmla="*/ 1128431 w 2498634"/>
              <a:gd name="connsiteY34" fmla="*/ 176784 h 1511808"/>
              <a:gd name="connsiteX35" fmla="*/ 1091855 w 2498634"/>
              <a:gd name="connsiteY35" fmla="*/ 176784 h 1511808"/>
              <a:gd name="connsiteX36" fmla="*/ 963839 w 2498634"/>
              <a:gd name="connsiteY36" fmla="*/ 109728 h 1511808"/>
              <a:gd name="connsiteX37" fmla="*/ 805343 w 2498634"/>
              <a:gd name="connsiteY37" fmla="*/ 0 h 1511808"/>
              <a:gd name="connsiteX38" fmla="*/ 707807 w 2498634"/>
              <a:gd name="connsiteY38" fmla="*/ 79248 h 1511808"/>
              <a:gd name="connsiteX39" fmla="*/ 805343 w 2498634"/>
              <a:gd name="connsiteY39" fmla="*/ 188976 h 1511808"/>
              <a:gd name="connsiteX40" fmla="*/ 811439 w 2498634"/>
              <a:gd name="connsiteY40" fmla="*/ 256032 h 1511808"/>
              <a:gd name="connsiteX41" fmla="*/ 719999 w 2498634"/>
              <a:gd name="connsiteY41" fmla="*/ 201168 h 1511808"/>
              <a:gd name="connsiteX42" fmla="*/ 610271 w 2498634"/>
              <a:gd name="connsiteY42" fmla="*/ 298704 h 1511808"/>
              <a:gd name="connsiteX43" fmla="*/ 541056 w 2498634"/>
              <a:gd name="connsiteY43" fmla="*/ 295783 h 1511808"/>
              <a:gd name="connsiteX44" fmla="*/ 473746 w 2498634"/>
              <a:gd name="connsiteY44" fmla="*/ 277749 h 1511808"/>
              <a:gd name="connsiteX0" fmla="*/ 473746 w 2498634"/>
              <a:gd name="connsiteY0" fmla="*/ 277749 h 1511808"/>
              <a:gd name="connsiteX1" fmla="*/ 4012 w 2498634"/>
              <a:gd name="connsiteY1" fmla="*/ 312822 h 1511808"/>
              <a:gd name="connsiteX2" fmla="*/ 248488 w 2498634"/>
              <a:gd name="connsiteY2" fmla="*/ 417597 h 1511808"/>
              <a:gd name="connsiteX3" fmla="*/ 463713 w 2498634"/>
              <a:gd name="connsiteY3" fmla="*/ 487172 h 1511808"/>
              <a:gd name="connsiteX4" fmla="*/ 598079 w 2498634"/>
              <a:gd name="connsiteY4" fmla="*/ 707136 h 1511808"/>
              <a:gd name="connsiteX5" fmla="*/ 604175 w 2498634"/>
              <a:gd name="connsiteY5" fmla="*/ 749808 h 1511808"/>
              <a:gd name="connsiteX6" fmla="*/ 695615 w 2498634"/>
              <a:gd name="connsiteY6" fmla="*/ 829056 h 1511808"/>
              <a:gd name="connsiteX7" fmla="*/ 726095 w 2498634"/>
              <a:gd name="connsiteY7" fmla="*/ 871728 h 1511808"/>
              <a:gd name="connsiteX8" fmla="*/ 823631 w 2498634"/>
              <a:gd name="connsiteY8" fmla="*/ 871728 h 1511808"/>
              <a:gd name="connsiteX9" fmla="*/ 848015 w 2498634"/>
              <a:gd name="connsiteY9" fmla="*/ 981456 h 1511808"/>
              <a:gd name="connsiteX10" fmla="*/ 854111 w 2498634"/>
              <a:gd name="connsiteY10" fmla="*/ 1176528 h 1511808"/>
              <a:gd name="connsiteX11" fmla="*/ 939455 w 2498634"/>
              <a:gd name="connsiteY11" fmla="*/ 1249680 h 1511808"/>
              <a:gd name="connsiteX12" fmla="*/ 1036991 w 2498634"/>
              <a:gd name="connsiteY12" fmla="*/ 1511808 h 1511808"/>
              <a:gd name="connsiteX13" fmla="*/ 1219871 w 2498634"/>
              <a:gd name="connsiteY13" fmla="*/ 1371600 h 1511808"/>
              <a:gd name="connsiteX14" fmla="*/ 1299119 w 2498634"/>
              <a:gd name="connsiteY14" fmla="*/ 1255776 h 1511808"/>
              <a:gd name="connsiteX15" fmla="*/ 1384463 w 2498634"/>
              <a:gd name="connsiteY15" fmla="*/ 1255776 h 1511808"/>
              <a:gd name="connsiteX16" fmla="*/ 1738031 w 2498634"/>
              <a:gd name="connsiteY16" fmla="*/ 1048512 h 1511808"/>
              <a:gd name="connsiteX17" fmla="*/ 1841663 w 2498634"/>
              <a:gd name="connsiteY17" fmla="*/ 1139952 h 1511808"/>
              <a:gd name="connsiteX18" fmla="*/ 2042831 w 2498634"/>
              <a:gd name="connsiteY18" fmla="*/ 1109472 h 1511808"/>
              <a:gd name="connsiteX19" fmla="*/ 2097695 w 2498634"/>
              <a:gd name="connsiteY19" fmla="*/ 1133856 h 1511808"/>
              <a:gd name="connsiteX20" fmla="*/ 2097695 w 2498634"/>
              <a:gd name="connsiteY20" fmla="*/ 1267968 h 1511808"/>
              <a:gd name="connsiteX21" fmla="*/ 2213519 w 2498634"/>
              <a:gd name="connsiteY21" fmla="*/ 1402080 h 1511808"/>
              <a:gd name="connsiteX22" fmla="*/ 2498634 w 2498634"/>
              <a:gd name="connsiteY22" fmla="*/ 1435481 h 1511808"/>
              <a:gd name="connsiteX23" fmla="*/ 2406051 w 2498634"/>
              <a:gd name="connsiteY23" fmla="*/ 1201928 h 1511808"/>
              <a:gd name="connsiteX24" fmla="*/ 2390303 w 2498634"/>
              <a:gd name="connsiteY24" fmla="*/ 957072 h 1511808"/>
              <a:gd name="connsiteX25" fmla="*/ 2231807 w 2498634"/>
              <a:gd name="connsiteY25" fmla="*/ 682752 h 1511808"/>
              <a:gd name="connsiteX26" fmla="*/ 1987967 w 2498634"/>
              <a:gd name="connsiteY26" fmla="*/ 505968 h 1511808"/>
              <a:gd name="connsiteX27" fmla="*/ 1786799 w 2498634"/>
              <a:gd name="connsiteY27" fmla="*/ 213360 h 1511808"/>
              <a:gd name="connsiteX28" fmla="*/ 1701455 w 2498634"/>
              <a:gd name="connsiteY28" fmla="*/ 91440 h 1511808"/>
              <a:gd name="connsiteX29" fmla="*/ 1591727 w 2498634"/>
              <a:gd name="connsiteY29" fmla="*/ 79248 h 1511808"/>
              <a:gd name="connsiteX30" fmla="*/ 1353983 w 2498634"/>
              <a:gd name="connsiteY30" fmla="*/ 24384 h 1511808"/>
              <a:gd name="connsiteX31" fmla="*/ 1378367 w 2498634"/>
              <a:gd name="connsiteY31" fmla="*/ 134112 h 1511808"/>
              <a:gd name="connsiteX32" fmla="*/ 1293023 w 2498634"/>
              <a:gd name="connsiteY32" fmla="*/ 109728 h 1511808"/>
              <a:gd name="connsiteX33" fmla="*/ 1189391 w 2498634"/>
              <a:gd name="connsiteY33" fmla="*/ 146304 h 1511808"/>
              <a:gd name="connsiteX34" fmla="*/ 1128431 w 2498634"/>
              <a:gd name="connsiteY34" fmla="*/ 176784 h 1511808"/>
              <a:gd name="connsiteX35" fmla="*/ 1091855 w 2498634"/>
              <a:gd name="connsiteY35" fmla="*/ 176784 h 1511808"/>
              <a:gd name="connsiteX36" fmla="*/ 963839 w 2498634"/>
              <a:gd name="connsiteY36" fmla="*/ 109728 h 1511808"/>
              <a:gd name="connsiteX37" fmla="*/ 805343 w 2498634"/>
              <a:gd name="connsiteY37" fmla="*/ 0 h 1511808"/>
              <a:gd name="connsiteX38" fmla="*/ 707807 w 2498634"/>
              <a:gd name="connsiteY38" fmla="*/ 79248 h 1511808"/>
              <a:gd name="connsiteX39" fmla="*/ 805343 w 2498634"/>
              <a:gd name="connsiteY39" fmla="*/ 188976 h 1511808"/>
              <a:gd name="connsiteX40" fmla="*/ 811439 w 2498634"/>
              <a:gd name="connsiteY40" fmla="*/ 256032 h 1511808"/>
              <a:gd name="connsiteX41" fmla="*/ 719999 w 2498634"/>
              <a:gd name="connsiteY41" fmla="*/ 201168 h 1511808"/>
              <a:gd name="connsiteX42" fmla="*/ 610271 w 2498634"/>
              <a:gd name="connsiteY42" fmla="*/ 298704 h 1511808"/>
              <a:gd name="connsiteX43" fmla="*/ 541056 w 2498634"/>
              <a:gd name="connsiteY43" fmla="*/ 295783 h 1511808"/>
              <a:gd name="connsiteX44" fmla="*/ 473746 w 2498634"/>
              <a:gd name="connsiteY44" fmla="*/ 277749 h 1511808"/>
              <a:gd name="connsiteX0" fmla="*/ 469734 w 2494622"/>
              <a:gd name="connsiteY0" fmla="*/ 277749 h 1511808"/>
              <a:gd name="connsiteX1" fmla="*/ 0 w 2494622"/>
              <a:gd name="connsiteY1" fmla="*/ 312822 h 1511808"/>
              <a:gd name="connsiteX2" fmla="*/ 244476 w 2494622"/>
              <a:gd name="connsiteY2" fmla="*/ 417597 h 1511808"/>
              <a:gd name="connsiteX3" fmla="*/ 459701 w 2494622"/>
              <a:gd name="connsiteY3" fmla="*/ 487172 h 1511808"/>
              <a:gd name="connsiteX4" fmla="*/ 594067 w 2494622"/>
              <a:gd name="connsiteY4" fmla="*/ 707136 h 1511808"/>
              <a:gd name="connsiteX5" fmla="*/ 600163 w 2494622"/>
              <a:gd name="connsiteY5" fmla="*/ 749808 h 1511808"/>
              <a:gd name="connsiteX6" fmla="*/ 691603 w 2494622"/>
              <a:gd name="connsiteY6" fmla="*/ 829056 h 1511808"/>
              <a:gd name="connsiteX7" fmla="*/ 722083 w 2494622"/>
              <a:gd name="connsiteY7" fmla="*/ 871728 h 1511808"/>
              <a:gd name="connsiteX8" fmla="*/ 819619 w 2494622"/>
              <a:gd name="connsiteY8" fmla="*/ 871728 h 1511808"/>
              <a:gd name="connsiteX9" fmla="*/ 844003 w 2494622"/>
              <a:gd name="connsiteY9" fmla="*/ 981456 h 1511808"/>
              <a:gd name="connsiteX10" fmla="*/ 850099 w 2494622"/>
              <a:gd name="connsiteY10" fmla="*/ 1176528 h 1511808"/>
              <a:gd name="connsiteX11" fmla="*/ 935443 w 2494622"/>
              <a:gd name="connsiteY11" fmla="*/ 1249680 h 1511808"/>
              <a:gd name="connsiteX12" fmla="*/ 1032979 w 2494622"/>
              <a:gd name="connsiteY12" fmla="*/ 1511808 h 1511808"/>
              <a:gd name="connsiteX13" fmla="*/ 1215859 w 2494622"/>
              <a:gd name="connsiteY13" fmla="*/ 1371600 h 1511808"/>
              <a:gd name="connsiteX14" fmla="*/ 1295107 w 2494622"/>
              <a:gd name="connsiteY14" fmla="*/ 1255776 h 1511808"/>
              <a:gd name="connsiteX15" fmla="*/ 1380451 w 2494622"/>
              <a:gd name="connsiteY15" fmla="*/ 1255776 h 1511808"/>
              <a:gd name="connsiteX16" fmla="*/ 1734019 w 2494622"/>
              <a:gd name="connsiteY16" fmla="*/ 1048512 h 1511808"/>
              <a:gd name="connsiteX17" fmla="*/ 1837651 w 2494622"/>
              <a:gd name="connsiteY17" fmla="*/ 1139952 h 1511808"/>
              <a:gd name="connsiteX18" fmla="*/ 2038819 w 2494622"/>
              <a:gd name="connsiteY18" fmla="*/ 1109472 h 1511808"/>
              <a:gd name="connsiteX19" fmla="*/ 2093683 w 2494622"/>
              <a:gd name="connsiteY19" fmla="*/ 1133856 h 1511808"/>
              <a:gd name="connsiteX20" fmla="*/ 2093683 w 2494622"/>
              <a:gd name="connsiteY20" fmla="*/ 1267968 h 1511808"/>
              <a:gd name="connsiteX21" fmla="*/ 2209507 w 2494622"/>
              <a:gd name="connsiteY21" fmla="*/ 1402080 h 1511808"/>
              <a:gd name="connsiteX22" fmla="*/ 2494622 w 2494622"/>
              <a:gd name="connsiteY22" fmla="*/ 1435481 h 1511808"/>
              <a:gd name="connsiteX23" fmla="*/ 2402039 w 2494622"/>
              <a:gd name="connsiteY23" fmla="*/ 1201928 h 1511808"/>
              <a:gd name="connsiteX24" fmla="*/ 2386291 w 2494622"/>
              <a:gd name="connsiteY24" fmla="*/ 957072 h 1511808"/>
              <a:gd name="connsiteX25" fmla="*/ 2227795 w 2494622"/>
              <a:gd name="connsiteY25" fmla="*/ 682752 h 1511808"/>
              <a:gd name="connsiteX26" fmla="*/ 1983955 w 2494622"/>
              <a:gd name="connsiteY26" fmla="*/ 505968 h 1511808"/>
              <a:gd name="connsiteX27" fmla="*/ 1782787 w 2494622"/>
              <a:gd name="connsiteY27" fmla="*/ 213360 h 1511808"/>
              <a:gd name="connsiteX28" fmla="*/ 1697443 w 2494622"/>
              <a:gd name="connsiteY28" fmla="*/ 91440 h 1511808"/>
              <a:gd name="connsiteX29" fmla="*/ 1587715 w 2494622"/>
              <a:gd name="connsiteY29" fmla="*/ 79248 h 1511808"/>
              <a:gd name="connsiteX30" fmla="*/ 1349971 w 2494622"/>
              <a:gd name="connsiteY30" fmla="*/ 24384 h 1511808"/>
              <a:gd name="connsiteX31" fmla="*/ 1374355 w 2494622"/>
              <a:gd name="connsiteY31" fmla="*/ 134112 h 1511808"/>
              <a:gd name="connsiteX32" fmla="*/ 1289011 w 2494622"/>
              <a:gd name="connsiteY32" fmla="*/ 109728 h 1511808"/>
              <a:gd name="connsiteX33" fmla="*/ 1185379 w 2494622"/>
              <a:gd name="connsiteY33" fmla="*/ 146304 h 1511808"/>
              <a:gd name="connsiteX34" fmla="*/ 1124419 w 2494622"/>
              <a:gd name="connsiteY34" fmla="*/ 176784 h 1511808"/>
              <a:gd name="connsiteX35" fmla="*/ 1087843 w 2494622"/>
              <a:gd name="connsiteY35" fmla="*/ 176784 h 1511808"/>
              <a:gd name="connsiteX36" fmla="*/ 959827 w 2494622"/>
              <a:gd name="connsiteY36" fmla="*/ 109728 h 1511808"/>
              <a:gd name="connsiteX37" fmla="*/ 801331 w 2494622"/>
              <a:gd name="connsiteY37" fmla="*/ 0 h 1511808"/>
              <a:gd name="connsiteX38" fmla="*/ 703795 w 2494622"/>
              <a:gd name="connsiteY38" fmla="*/ 79248 h 1511808"/>
              <a:gd name="connsiteX39" fmla="*/ 801331 w 2494622"/>
              <a:gd name="connsiteY39" fmla="*/ 188976 h 1511808"/>
              <a:gd name="connsiteX40" fmla="*/ 807427 w 2494622"/>
              <a:gd name="connsiteY40" fmla="*/ 256032 h 1511808"/>
              <a:gd name="connsiteX41" fmla="*/ 715987 w 2494622"/>
              <a:gd name="connsiteY41" fmla="*/ 201168 h 1511808"/>
              <a:gd name="connsiteX42" fmla="*/ 606259 w 2494622"/>
              <a:gd name="connsiteY42" fmla="*/ 298704 h 1511808"/>
              <a:gd name="connsiteX43" fmla="*/ 537044 w 2494622"/>
              <a:gd name="connsiteY43" fmla="*/ 295783 h 1511808"/>
              <a:gd name="connsiteX44" fmla="*/ 469734 w 2494622"/>
              <a:gd name="connsiteY44" fmla="*/ 277749 h 1511808"/>
              <a:gd name="connsiteX0" fmla="*/ 469734 w 2494622"/>
              <a:gd name="connsiteY0" fmla="*/ 277749 h 1511808"/>
              <a:gd name="connsiteX1" fmla="*/ 247651 w 2494622"/>
              <a:gd name="connsiteY1" fmla="*/ 293772 h 1511808"/>
              <a:gd name="connsiteX2" fmla="*/ 0 w 2494622"/>
              <a:gd name="connsiteY2" fmla="*/ 312822 h 1511808"/>
              <a:gd name="connsiteX3" fmla="*/ 244476 w 2494622"/>
              <a:gd name="connsiteY3" fmla="*/ 417597 h 1511808"/>
              <a:gd name="connsiteX4" fmla="*/ 459701 w 2494622"/>
              <a:gd name="connsiteY4" fmla="*/ 487172 h 1511808"/>
              <a:gd name="connsiteX5" fmla="*/ 594067 w 2494622"/>
              <a:gd name="connsiteY5" fmla="*/ 707136 h 1511808"/>
              <a:gd name="connsiteX6" fmla="*/ 600163 w 2494622"/>
              <a:gd name="connsiteY6" fmla="*/ 749808 h 1511808"/>
              <a:gd name="connsiteX7" fmla="*/ 691603 w 2494622"/>
              <a:gd name="connsiteY7" fmla="*/ 829056 h 1511808"/>
              <a:gd name="connsiteX8" fmla="*/ 722083 w 2494622"/>
              <a:gd name="connsiteY8" fmla="*/ 871728 h 1511808"/>
              <a:gd name="connsiteX9" fmla="*/ 819619 w 2494622"/>
              <a:gd name="connsiteY9" fmla="*/ 871728 h 1511808"/>
              <a:gd name="connsiteX10" fmla="*/ 844003 w 2494622"/>
              <a:gd name="connsiteY10" fmla="*/ 981456 h 1511808"/>
              <a:gd name="connsiteX11" fmla="*/ 850099 w 2494622"/>
              <a:gd name="connsiteY11" fmla="*/ 1176528 h 1511808"/>
              <a:gd name="connsiteX12" fmla="*/ 935443 w 2494622"/>
              <a:gd name="connsiteY12" fmla="*/ 1249680 h 1511808"/>
              <a:gd name="connsiteX13" fmla="*/ 1032979 w 2494622"/>
              <a:gd name="connsiteY13" fmla="*/ 1511808 h 1511808"/>
              <a:gd name="connsiteX14" fmla="*/ 1215859 w 2494622"/>
              <a:gd name="connsiteY14" fmla="*/ 1371600 h 1511808"/>
              <a:gd name="connsiteX15" fmla="*/ 1295107 w 2494622"/>
              <a:gd name="connsiteY15" fmla="*/ 1255776 h 1511808"/>
              <a:gd name="connsiteX16" fmla="*/ 1380451 w 2494622"/>
              <a:gd name="connsiteY16" fmla="*/ 1255776 h 1511808"/>
              <a:gd name="connsiteX17" fmla="*/ 1734019 w 2494622"/>
              <a:gd name="connsiteY17" fmla="*/ 1048512 h 1511808"/>
              <a:gd name="connsiteX18" fmla="*/ 1837651 w 2494622"/>
              <a:gd name="connsiteY18" fmla="*/ 1139952 h 1511808"/>
              <a:gd name="connsiteX19" fmla="*/ 2038819 w 2494622"/>
              <a:gd name="connsiteY19" fmla="*/ 1109472 h 1511808"/>
              <a:gd name="connsiteX20" fmla="*/ 2093683 w 2494622"/>
              <a:gd name="connsiteY20" fmla="*/ 1133856 h 1511808"/>
              <a:gd name="connsiteX21" fmla="*/ 2093683 w 2494622"/>
              <a:gd name="connsiteY21" fmla="*/ 1267968 h 1511808"/>
              <a:gd name="connsiteX22" fmla="*/ 2209507 w 2494622"/>
              <a:gd name="connsiteY22" fmla="*/ 1402080 h 1511808"/>
              <a:gd name="connsiteX23" fmla="*/ 2494622 w 2494622"/>
              <a:gd name="connsiteY23" fmla="*/ 1435481 h 1511808"/>
              <a:gd name="connsiteX24" fmla="*/ 2402039 w 2494622"/>
              <a:gd name="connsiteY24" fmla="*/ 1201928 h 1511808"/>
              <a:gd name="connsiteX25" fmla="*/ 2386291 w 2494622"/>
              <a:gd name="connsiteY25" fmla="*/ 957072 h 1511808"/>
              <a:gd name="connsiteX26" fmla="*/ 2227795 w 2494622"/>
              <a:gd name="connsiteY26" fmla="*/ 682752 h 1511808"/>
              <a:gd name="connsiteX27" fmla="*/ 1983955 w 2494622"/>
              <a:gd name="connsiteY27" fmla="*/ 505968 h 1511808"/>
              <a:gd name="connsiteX28" fmla="*/ 1782787 w 2494622"/>
              <a:gd name="connsiteY28" fmla="*/ 213360 h 1511808"/>
              <a:gd name="connsiteX29" fmla="*/ 1697443 w 2494622"/>
              <a:gd name="connsiteY29" fmla="*/ 91440 h 1511808"/>
              <a:gd name="connsiteX30" fmla="*/ 1587715 w 2494622"/>
              <a:gd name="connsiteY30" fmla="*/ 79248 h 1511808"/>
              <a:gd name="connsiteX31" fmla="*/ 1349971 w 2494622"/>
              <a:gd name="connsiteY31" fmla="*/ 24384 h 1511808"/>
              <a:gd name="connsiteX32" fmla="*/ 1374355 w 2494622"/>
              <a:gd name="connsiteY32" fmla="*/ 134112 h 1511808"/>
              <a:gd name="connsiteX33" fmla="*/ 1289011 w 2494622"/>
              <a:gd name="connsiteY33" fmla="*/ 109728 h 1511808"/>
              <a:gd name="connsiteX34" fmla="*/ 1185379 w 2494622"/>
              <a:gd name="connsiteY34" fmla="*/ 146304 h 1511808"/>
              <a:gd name="connsiteX35" fmla="*/ 1124419 w 2494622"/>
              <a:gd name="connsiteY35" fmla="*/ 176784 h 1511808"/>
              <a:gd name="connsiteX36" fmla="*/ 1087843 w 2494622"/>
              <a:gd name="connsiteY36" fmla="*/ 176784 h 1511808"/>
              <a:gd name="connsiteX37" fmla="*/ 959827 w 2494622"/>
              <a:gd name="connsiteY37" fmla="*/ 109728 h 1511808"/>
              <a:gd name="connsiteX38" fmla="*/ 801331 w 2494622"/>
              <a:gd name="connsiteY38" fmla="*/ 0 h 1511808"/>
              <a:gd name="connsiteX39" fmla="*/ 703795 w 2494622"/>
              <a:gd name="connsiteY39" fmla="*/ 79248 h 1511808"/>
              <a:gd name="connsiteX40" fmla="*/ 801331 w 2494622"/>
              <a:gd name="connsiteY40" fmla="*/ 188976 h 1511808"/>
              <a:gd name="connsiteX41" fmla="*/ 807427 w 2494622"/>
              <a:gd name="connsiteY41" fmla="*/ 256032 h 1511808"/>
              <a:gd name="connsiteX42" fmla="*/ 715987 w 2494622"/>
              <a:gd name="connsiteY42" fmla="*/ 201168 h 1511808"/>
              <a:gd name="connsiteX43" fmla="*/ 606259 w 2494622"/>
              <a:gd name="connsiteY43" fmla="*/ 298704 h 1511808"/>
              <a:gd name="connsiteX44" fmla="*/ 537044 w 2494622"/>
              <a:gd name="connsiteY44" fmla="*/ 295783 h 1511808"/>
              <a:gd name="connsiteX45" fmla="*/ 469734 w 2494622"/>
              <a:gd name="connsiteY45" fmla="*/ 277749 h 1511808"/>
              <a:gd name="connsiteX0" fmla="*/ 469734 w 2494622"/>
              <a:gd name="connsiteY0" fmla="*/ 277749 h 1511808"/>
              <a:gd name="connsiteX1" fmla="*/ 187326 w 2494622"/>
              <a:gd name="connsiteY1" fmla="*/ 249322 h 1511808"/>
              <a:gd name="connsiteX2" fmla="*/ 0 w 2494622"/>
              <a:gd name="connsiteY2" fmla="*/ 312822 h 1511808"/>
              <a:gd name="connsiteX3" fmla="*/ 244476 w 2494622"/>
              <a:gd name="connsiteY3" fmla="*/ 417597 h 1511808"/>
              <a:gd name="connsiteX4" fmla="*/ 459701 w 2494622"/>
              <a:gd name="connsiteY4" fmla="*/ 487172 h 1511808"/>
              <a:gd name="connsiteX5" fmla="*/ 594067 w 2494622"/>
              <a:gd name="connsiteY5" fmla="*/ 707136 h 1511808"/>
              <a:gd name="connsiteX6" fmla="*/ 600163 w 2494622"/>
              <a:gd name="connsiteY6" fmla="*/ 749808 h 1511808"/>
              <a:gd name="connsiteX7" fmla="*/ 691603 w 2494622"/>
              <a:gd name="connsiteY7" fmla="*/ 829056 h 1511808"/>
              <a:gd name="connsiteX8" fmla="*/ 722083 w 2494622"/>
              <a:gd name="connsiteY8" fmla="*/ 871728 h 1511808"/>
              <a:gd name="connsiteX9" fmla="*/ 819619 w 2494622"/>
              <a:gd name="connsiteY9" fmla="*/ 871728 h 1511808"/>
              <a:gd name="connsiteX10" fmla="*/ 844003 w 2494622"/>
              <a:gd name="connsiteY10" fmla="*/ 981456 h 1511808"/>
              <a:gd name="connsiteX11" fmla="*/ 850099 w 2494622"/>
              <a:gd name="connsiteY11" fmla="*/ 1176528 h 1511808"/>
              <a:gd name="connsiteX12" fmla="*/ 935443 w 2494622"/>
              <a:gd name="connsiteY12" fmla="*/ 1249680 h 1511808"/>
              <a:gd name="connsiteX13" fmla="*/ 1032979 w 2494622"/>
              <a:gd name="connsiteY13" fmla="*/ 1511808 h 1511808"/>
              <a:gd name="connsiteX14" fmla="*/ 1215859 w 2494622"/>
              <a:gd name="connsiteY14" fmla="*/ 1371600 h 1511808"/>
              <a:gd name="connsiteX15" fmla="*/ 1295107 w 2494622"/>
              <a:gd name="connsiteY15" fmla="*/ 1255776 h 1511808"/>
              <a:gd name="connsiteX16" fmla="*/ 1380451 w 2494622"/>
              <a:gd name="connsiteY16" fmla="*/ 1255776 h 1511808"/>
              <a:gd name="connsiteX17" fmla="*/ 1734019 w 2494622"/>
              <a:gd name="connsiteY17" fmla="*/ 1048512 h 1511808"/>
              <a:gd name="connsiteX18" fmla="*/ 1837651 w 2494622"/>
              <a:gd name="connsiteY18" fmla="*/ 1139952 h 1511808"/>
              <a:gd name="connsiteX19" fmla="*/ 2038819 w 2494622"/>
              <a:gd name="connsiteY19" fmla="*/ 1109472 h 1511808"/>
              <a:gd name="connsiteX20" fmla="*/ 2093683 w 2494622"/>
              <a:gd name="connsiteY20" fmla="*/ 1133856 h 1511808"/>
              <a:gd name="connsiteX21" fmla="*/ 2093683 w 2494622"/>
              <a:gd name="connsiteY21" fmla="*/ 1267968 h 1511808"/>
              <a:gd name="connsiteX22" fmla="*/ 2209507 w 2494622"/>
              <a:gd name="connsiteY22" fmla="*/ 1402080 h 1511808"/>
              <a:gd name="connsiteX23" fmla="*/ 2494622 w 2494622"/>
              <a:gd name="connsiteY23" fmla="*/ 1435481 h 1511808"/>
              <a:gd name="connsiteX24" fmla="*/ 2402039 w 2494622"/>
              <a:gd name="connsiteY24" fmla="*/ 1201928 h 1511808"/>
              <a:gd name="connsiteX25" fmla="*/ 2386291 w 2494622"/>
              <a:gd name="connsiteY25" fmla="*/ 957072 h 1511808"/>
              <a:gd name="connsiteX26" fmla="*/ 2227795 w 2494622"/>
              <a:gd name="connsiteY26" fmla="*/ 682752 h 1511808"/>
              <a:gd name="connsiteX27" fmla="*/ 1983955 w 2494622"/>
              <a:gd name="connsiteY27" fmla="*/ 505968 h 1511808"/>
              <a:gd name="connsiteX28" fmla="*/ 1782787 w 2494622"/>
              <a:gd name="connsiteY28" fmla="*/ 213360 h 1511808"/>
              <a:gd name="connsiteX29" fmla="*/ 1697443 w 2494622"/>
              <a:gd name="connsiteY29" fmla="*/ 91440 h 1511808"/>
              <a:gd name="connsiteX30" fmla="*/ 1587715 w 2494622"/>
              <a:gd name="connsiteY30" fmla="*/ 79248 h 1511808"/>
              <a:gd name="connsiteX31" fmla="*/ 1349971 w 2494622"/>
              <a:gd name="connsiteY31" fmla="*/ 24384 h 1511808"/>
              <a:gd name="connsiteX32" fmla="*/ 1374355 w 2494622"/>
              <a:gd name="connsiteY32" fmla="*/ 134112 h 1511808"/>
              <a:gd name="connsiteX33" fmla="*/ 1289011 w 2494622"/>
              <a:gd name="connsiteY33" fmla="*/ 109728 h 1511808"/>
              <a:gd name="connsiteX34" fmla="*/ 1185379 w 2494622"/>
              <a:gd name="connsiteY34" fmla="*/ 146304 h 1511808"/>
              <a:gd name="connsiteX35" fmla="*/ 1124419 w 2494622"/>
              <a:gd name="connsiteY35" fmla="*/ 176784 h 1511808"/>
              <a:gd name="connsiteX36" fmla="*/ 1087843 w 2494622"/>
              <a:gd name="connsiteY36" fmla="*/ 176784 h 1511808"/>
              <a:gd name="connsiteX37" fmla="*/ 959827 w 2494622"/>
              <a:gd name="connsiteY37" fmla="*/ 109728 h 1511808"/>
              <a:gd name="connsiteX38" fmla="*/ 801331 w 2494622"/>
              <a:gd name="connsiteY38" fmla="*/ 0 h 1511808"/>
              <a:gd name="connsiteX39" fmla="*/ 703795 w 2494622"/>
              <a:gd name="connsiteY39" fmla="*/ 79248 h 1511808"/>
              <a:gd name="connsiteX40" fmla="*/ 801331 w 2494622"/>
              <a:gd name="connsiteY40" fmla="*/ 188976 h 1511808"/>
              <a:gd name="connsiteX41" fmla="*/ 807427 w 2494622"/>
              <a:gd name="connsiteY41" fmla="*/ 256032 h 1511808"/>
              <a:gd name="connsiteX42" fmla="*/ 715987 w 2494622"/>
              <a:gd name="connsiteY42" fmla="*/ 201168 h 1511808"/>
              <a:gd name="connsiteX43" fmla="*/ 606259 w 2494622"/>
              <a:gd name="connsiteY43" fmla="*/ 298704 h 1511808"/>
              <a:gd name="connsiteX44" fmla="*/ 537044 w 2494622"/>
              <a:gd name="connsiteY44" fmla="*/ 295783 h 1511808"/>
              <a:gd name="connsiteX45" fmla="*/ 469734 w 2494622"/>
              <a:gd name="connsiteY45" fmla="*/ 277749 h 1511808"/>
              <a:gd name="connsiteX0" fmla="*/ 469734 w 2632669"/>
              <a:gd name="connsiteY0" fmla="*/ 277749 h 1711946"/>
              <a:gd name="connsiteX1" fmla="*/ 187326 w 2632669"/>
              <a:gd name="connsiteY1" fmla="*/ 249322 h 1711946"/>
              <a:gd name="connsiteX2" fmla="*/ 0 w 2632669"/>
              <a:gd name="connsiteY2" fmla="*/ 312822 h 1711946"/>
              <a:gd name="connsiteX3" fmla="*/ 244476 w 2632669"/>
              <a:gd name="connsiteY3" fmla="*/ 417597 h 1711946"/>
              <a:gd name="connsiteX4" fmla="*/ 459701 w 2632669"/>
              <a:gd name="connsiteY4" fmla="*/ 487172 h 1711946"/>
              <a:gd name="connsiteX5" fmla="*/ 594067 w 2632669"/>
              <a:gd name="connsiteY5" fmla="*/ 707136 h 1711946"/>
              <a:gd name="connsiteX6" fmla="*/ 600163 w 2632669"/>
              <a:gd name="connsiteY6" fmla="*/ 749808 h 1711946"/>
              <a:gd name="connsiteX7" fmla="*/ 691603 w 2632669"/>
              <a:gd name="connsiteY7" fmla="*/ 829056 h 1711946"/>
              <a:gd name="connsiteX8" fmla="*/ 722083 w 2632669"/>
              <a:gd name="connsiteY8" fmla="*/ 871728 h 1711946"/>
              <a:gd name="connsiteX9" fmla="*/ 819619 w 2632669"/>
              <a:gd name="connsiteY9" fmla="*/ 871728 h 1711946"/>
              <a:gd name="connsiteX10" fmla="*/ 844003 w 2632669"/>
              <a:gd name="connsiteY10" fmla="*/ 981456 h 1711946"/>
              <a:gd name="connsiteX11" fmla="*/ 850099 w 2632669"/>
              <a:gd name="connsiteY11" fmla="*/ 1176528 h 1711946"/>
              <a:gd name="connsiteX12" fmla="*/ 935443 w 2632669"/>
              <a:gd name="connsiteY12" fmla="*/ 1249680 h 1711946"/>
              <a:gd name="connsiteX13" fmla="*/ 1032979 w 2632669"/>
              <a:gd name="connsiteY13" fmla="*/ 1511808 h 1711946"/>
              <a:gd name="connsiteX14" fmla="*/ 1215859 w 2632669"/>
              <a:gd name="connsiteY14" fmla="*/ 1371600 h 1711946"/>
              <a:gd name="connsiteX15" fmla="*/ 1295107 w 2632669"/>
              <a:gd name="connsiteY15" fmla="*/ 1255776 h 1711946"/>
              <a:gd name="connsiteX16" fmla="*/ 1380451 w 2632669"/>
              <a:gd name="connsiteY16" fmla="*/ 1255776 h 1711946"/>
              <a:gd name="connsiteX17" fmla="*/ 1734019 w 2632669"/>
              <a:gd name="connsiteY17" fmla="*/ 1048512 h 1711946"/>
              <a:gd name="connsiteX18" fmla="*/ 1837651 w 2632669"/>
              <a:gd name="connsiteY18" fmla="*/ 1139952 h 1711946"/>
              <a:gd name="connsiteX19" fmla="*/ 2038819 w 2632669"/>
              <a:gd name="connsiteY19" fmla="*/ 1109472 h 1711946"/>
              <a:gd name="connsiteX20" fmla="*/ 2093683 w 2632669"/>
              <a:gd name="connsiteY20" fmla="*/ 1133856 h 1711946"/>
              <a:gd name="connsiteX21" fmla="*/ 2093683 w 2632669"/>
              <a:gd name="connsiteY21" fmla="*/ 1267968 h 1711946"/>
              <a:gd name="connsiteX22" fmla="*/ 2614320 w 2632669"/>
              <a:gd name="connsiteY22" fmla="*/ 1711642 h 1711946"/>
              <a:gd name="connsiteX23" fmla="*/ 2494622 w 2632669"/>
              <a:gd name="connsiteY23" fmla="*/ 1435481 h 1711946"/>
              <a:gd name="connsiteX24" fmla="*/ 2402039 w 2632669"/>
              <a:gd name="connsiteY24" fmla="*/ 1201928 h 1711946"/>
              <a:gd name="connsiteX25" fmla="*/ 2386291 w 2632669"/>
              <a:gd name="connsiteY25" fmla="*/ 957072 h 1711946"/>
              <a:gd name="connsiteX26" fmla="*/ 2227795 w 2632669"/>
              <a:gd name="connsiteY26" fmla="*/ 682752 h 1711946"/>
              <a:gd name="connsiteX27" fmla="*/ 1983955 w 2632669"/>
              <a:gd name="connsiteY27" fmla="*/ 505968 h 1711946"/>
              <a:gd name="connsiteX28" fmla="*/ 1782787 w 2632669"/>
              <a:gd name="connsiteY28" fmla="*/ 213360 h 1711946"/>
              <a:gd name="connsiteX29" fmla="*/ 1697443 w 2632669"/>
              <a:gd name="connsiteY29" fmla="*/ 91440 h 1711946"/>
              <a:gd name="connsiteX30" fmla="*/ 1587715 w 2632669"/>
              <a:gd name="connsiteY30" fmla="*/ 79248 h 1711946"/>
              <a:gd name="connsiteX31" fmla="*/ 1349971 w 2632669"/>
              <a:gd name="connsiteY31" fmla="*/ 24384 h 1711946"/>
              <a:gd name="connsiteX32" fmla="*/ 1374355 w 2632669"/>
              <a:gd name="connsiteY32" fmla="*/ 134112 h 1711946"/>
              <a:gd name="connsiteX33" fmla="*/ 1289011 w 2632669"/>
              <a:gd name="connsiteY33" fmla="*/ 109728 h 1711946"/>
              <a:gd name="connsiteX34" fmla="*/ 1185379 w 2632669"/>
              <a:gd name="connsiteY34" fmla="*/ 146304 h 1711946"/>
              <a:gd name="connsiteX35" fmla="*/ 1124419 w 2632669"/>
              <a:gd name="connsiteY35" fmla="*/ 176784 h 1711946"/>
              <a:gd name="connsiteX36" fmla="*/ 1087843 w 2632669"/>
              <a:gd name="connsiteY36" fmla="*/ 176784 h 1711946"/>
              <a:gd name="connsiteX37" fmla="*/ 959827 w 2632669"/>
              <a:gd name="connsiteY37" fmla="*/ 109728 h 1711946"/>
              <a:gd name="connsiteX38" fmla="*/ 801331 w 2632669"/>
              <a:gd name="connsiteY38" fmla="*/ 0 h 1711946"/>
              <a:gd name="connsiteX39" fmla="*/ 703795 w 2632669"/>
              <a:gd name="connsiteY39" fmla="*/ 79248 h 1711946"/>
              <a:gd name="connsiteX40" fmla="*/ 801331 w 2632669"/>
              <a:gd name="connsiteY40" fmla="*/ 188976 h 1711946"/>
              <a:gd name="connsiteX41" fmla="*/ 807427 w 2632669"/>
              <a:gd name="connsiteY41" fmla="*/ 256032 h 1711946"/>
              <a:gd name="connsiteX42" fmla="*/ 715987 w 2632669"/>
              <a:gd name="connsiteY42" fmla="*/ 201168 h 1711946"/>
              <a:gd name="connsiteX43" fmla="*/ 606259 w 2632669"/>
              <a:gd name="connsiteY43" fmla="*/ 298704 h 1711946"/>
              <a:gd name="connsiteX44" fmla="*/ 537044 w 2632669"/>
              <a:gd name="connsiteY44" fmla="*/ 295783 h 1711946"/>
              <a:gd name="connsiteX45" fmla="*/ 469734 w 2632669"/>
              <a:gd name="connsiteY45" fmla="*/ 277749 h 1711946"/>
              <a:gd name="connsiteX0" fmla="*/ 469734 w 2812820"/>
              <a:gd name="connsiteY0" fmla="*/ 277749 h 1768030"/>
              <a:gd name="connsiteX1" fmla="*/ 187326 w 2812820"/>
              <a:gd name="connsiteY1" fmla="*/ 249322 h 1768030"/>
              <a:gd name="connsiteX2" fmla="*/ 0 w 2812820"/>
              <a:gd name="connsiteY2" fmla="*/ 312822 h 1768030"/>
              <a:gd name="connsiteX3" fmla="*/ 244476 w 2812820"/>
              <a:gd name="connsiteY3" fmla="*/ 417597 h 1768030"/>
              <a:gd name="connsiteX4" fmla="*/ 459701 w 2812820"/>
              <a:gd name="connsiteY4" fmla="*/ 487172 h 1768030"/>
              <a:gd name="connsiteX5" fmla="*/ 594067 w 2812820"/>
              <a:gd name="connsiteY5" fmla="*/ 707136 h 1768030"/>
              <a:gd name="connsiteX6" fmla="*/ 600163 w 2812820"/>
              <a:gd name="connsiteY6" fmla="*/ 749808 h 1768030"/>
              <a:gd name="connsiteX7" fmla="*/ 691603 w 2812820"/>
              <a:gd name="connsiteY7" fmla="*/ 829056 h 1768030"/>
              <a:gd name="connsiteX8" fmla="*/ 722083 w 2812820"/>
              <a:gd name="connsiteY8" fmla="*/ 871728 h 1768030"/>
              <a:gd name="connsiteX9" fmla="*/ 819619 w 2812820"/>
              <a:gd name="connsiteY9" fmla="*/ 871728 h 1768030"/>
              <a:gd name="connsiteX10" fmla="*/ 844003 w 2812820"/>
              <a:gd name="connsiteY10" fmla="*/ 981456 h 1768030"/>
              <a:gd name="connsiteX11" fmla="*/ 850099 w 2812820"/>
              <a:gd name="connsiteY11" fmla="*/ 1176528 h 1768030"/>
              <a:gd name="connsiteX12" fmla="*/ 935443 w 2812820"/>
              <a:gd name="connsiteY12" fmla="*/ 1249680 h 1768030"/>
              <a:gd name="connsiteX13" fmla="*/ 1032979 w 2812820"/>
              <a:gd name="connsiteY13" fmla="*/ 1511808 h 1768030"/>
              <a:gd name="connsiteX14" fmla="*/ 1215859 w 2812820"/>
              <a:gd name="connsiteY14" fmla="*/ 1371600 h 1768030"/>
              <a:gd name="connsiteX15" fmla="*/ 1295107 w 2812820"/>
              <a:gd name="connsiteY15" fmla="*/ 1255776 h 1768030"/>
              <a:gd name="connsiteX16" fmla="*/ 1380451 w 2812820"/>
              <a:gd name="connsiteY16" fmla="*/ 1255776 h 1768030"/>
              <a:gd name="connsiteX17" fmla="*/ 1734019 w 2812820"/>
              <a:gd name="connsiteY17" fmla="*/ 1048512 h 1768030"/>
              <a:gd name="connsiteX18" fmla="*/ 1837651 w 2812820"/>
              <a:gd name="connsiteY18" fmla="*/ 1139952 h 1768030"/>
              <a:gd name="connsiteX19" fmla="*/ 2038819 w 2812820"/>
              <a:gd name="connsiteY19" fmla="*/ 1109472 h 1768030"/>
              <a:gd name="connsiteX20" fmla="*/ 2093683 w 2812820"/>
              <a:gd name="connsiteY20" fmla="*/ 1133856 h 1768030"/>
              <a:gd name="connsiteX21" fmla="*/ 2812820 w 2812820"/>
              <a:gd name="connsiteY21" fmla="*/ 1768030 h 1768030"/>
              <a:gd name="connsiteX22" fmla="*/ 2614320 w 2812820"/>
              <a:gd name="connsiteY22" fmla="*/ 1711642 h 1768030"/>
              <a:gd name="connsiteX23" fmla="*/ 2494622 w 2812820"/>
              <a:gd name="connsiteY23" fmla="*/ 1435481 h 1768030"/>
              <a:gd name="connsiteX24" fmla="*/ 2402039 w 2812820"/>
              <a:gd name="connsiteY24" fmla="*/ 1201928 h 1768030"/>
              <a:gd name="connsiteX25" fmla="*/ 2386291 w 2812820"/>
              <a:gd name="connsiteY25" fmla="*/ 957072 h 1768030"/>
              <a:gd name="connsiteX26" fmla="*/ 2227795 w 2812820"/>
              <a:gd name="connsiteY26" fmla="*/ 682752 h 1768030"/>
              <a:gd name="connsiteX27" fmla="*/ 1983955 w 2812820"/>
              <a:gd name="connsiteY27" fmla="*/ 505968 h 1768030"/>
              <a:gd name="connsiteX28" fmla="*/ 1782787 w 2812820"/>
              <a:gd name="connsiteY28" fmla="*/ 213360 h 1768030"/>
              <a:gd name="connsiteX29" fmla="*/ 1697443 w 2812820"/>
              <a:gd name="connsiteY29" fmla="*/ 91440 h 1768030"/>
              <a:gd name="connsiteX30" fmla="*/ 1587715 w 2812820"/>
              <a:gd name="connsiteY30" fmla="*/ 79248 h 1768030"/>
              <a:gd name="connsiteX31" fmla="*/ 1349971 w 2812820"/>
              <a:gd name="connsiteY31" fmla="*/ 24384 h 1768030"/>
              <a:gd name="connsiteX32" fmla="*/ 1374355 w 2812820"/>
              <a:gd name="connsiteY32" fmla="*/ 134112 h 1768030"/>
              <a:gd name="connsiteX33" fmla="*/ 1289011 w 2812820"/>
              <a:gd name="connsiteY33" fmla="*/ 109728 h 1768030"/>
              <a:gd name="connsiteX34" fmla="*/ 1185379 w 2812820"/>
              <a:gd name="connsiteY34" fmla="*/ 146304 h 1768030"/>
              <a:gd name="connsiteX35" fmla="*/ 1124419 w 2812820"/>
              <a:gd name="connsiteY35" fmla="*/ 176784 h 1768030"/>
              <a:gd name="connsiteX36" fmla="*/ 1087843 w 2812820"/>
              <a:gd name="connsiteY36" fmla="*/ 176784 h 1768030"/>
              <a:gd name="connsiteX37" fmla="*/ 959827 w 2812820"/>
              <a:gd name="connsiteY37" fmla="*/ 109728 h 1768030"/>
              <a:gd name="connsiteX38" fmla="*/ 801331 w 2812820"/>
              <a:gd name="connsiteY38" fmla="*/ 0 h 1768030"/>
              <a:gd name="connsiteX39" fmla="*/ 703795 w 2812820"/>
              <a:gd name="connsiteY39" fmla="*/ 79248 h 1768030"/>
              <a:gd name="connsiteX40" fmla="*/ 801331 w 2812820"/>
              <a:gd name="connsiteY40" fmla="*/ 188976 h 1768030"/>
              <a:gd name="connsiteX41" fmla="*/ 807427 w 2812820"/>
              <a:gd name="connsiteY41" fmla="*/ 256032 h 1768030"/>
              <a:gd name="connsiteX42" fmla="*/ 715987 w 2812820"/>
              <a:gd name="connsiteY42" fmla="*/ 201168 h 1768030"/>
              <a:gd name="connsiteX43" fmla="*/ 606259 w 2812820"/>
              <a:gd name="connsiteY43" fmla="*/ 298704 h 1768030"/>
              <a:gd name="connsiteX44" fmla="*/ 537044 w 2812820"/>
              <a:gd name="connsiteY44" fmla="*/ 295783 h 1768030"/>
              <a:gd name="connsiteX45" fmla="*/ 469734 w 2812820"/>
              <a:gd name="connsiteY45" fmla="*/ 277749 h 1768030"/>
              <a:gd name="connsiteX0" fmla="*/ 469734 w 2774720"/>
              <a:gd name="connsiteY0" fmla="*/ 277749 h 1734693"/>
              <a:gd name="connsiteX1" fmla="*/ 187326 w 2774720"/>
              <a:gd name="connsiteY1" fmla="*/ 249322 h 1734693"/>
              <a:gd name="connsiteX2" fmla="*/ 0 w 2774720"/>
              <a:gd name="connsiteY2" fmla="*/ 312822 h 1734693"/>
              <a:gd name="connsiteX3" fmla="*/ 244476 w 2774720"/>
              <a:gd name="connsiteY3" fmla="*/ 417597 h 1734693"/>
              <a:gd name="connsiteX4" fmla="*/ 459701 w 2774720"/>
              <a:gd name="connsiteY4" fmla="*/ 487172 h 1734693"/>
              <a:gd name="connsiteX5" fmla="*/ 594067 w 2774720"/>
              <a:gd name="connsiteY5" fmla="*/ 707136 h 1734693"/>
              <a:gd name="connsiteX6" fmla="*/ 600163 w 2774720"/>
              <a:gd name="connsiteY6" fmla="*/ 749808 h 1734693"/>
              <a:gd name="connsiteX7" fmla="*/ 691603 w 2774720"/>
              <a:gd name="connsiteY7" fmla="*/ 829056 h 1734693"/>
              <a:gd name="connsiteX8" fmla="*/ 722083 w 2774720"/>
              <a:gd name="connsiteY8" fmla="*/ 871728 h 1734693"/>
              <a:gd name="connsiteX9" fmla="*/ 819619 w 2774720"/>
              <a:gd name="connsiteY9" fmla="*/ 871728 h 1734693"/>
              <a:gd name="connsiteX10" fmla="*/ 844003 w 2774720"/>
              <a:gd name="connsiteY10" fmla="*/ 981456 h 1734693"/>
              <a:gd name="connsiteX11" fmla="*/ 850099 w 2774720"/>
              <a:gd name="connsiteY11" fmla="*/ 1176528 h 1734693"/>
              <a:gd name="connsiteX12" fmla="*/ 935443 w 2774720"/>
              <a:gd name="connsiteY12" fmla="*/ 1249680 h 1734693"/>
              <a:gd name="connsiteX13" fmla="*/ 1032979 w 2774720"/>
              <a:gd name="connsiteY13" fmla="*/ 1511808 h 1734693"/>
              <a:gd name="connsiteX14" fmla="*/ 1215859 w 2774720"/>
              <a:gd name="connsiteY14" fmla="*/ 1371600 h 1734693"/>
              <a:gd name="connsiteX15" fmla="*/ 1295107 w 2774720"/>
              <a:gd name="connsiteY15" fmla="*/ 1255776 h 1734693"/>
              <a:gd name="connsiteX16" fmla="*/ 1380451 w 2774720"/>
              <a:gd name="connsiteY16" fmla="*/ 1255776 h 1734693"/>
              <a:gd name="connsiteX17" fmla="*/ 1734019 w 2774720"/>
              <a:gd name="connsiteY17" fmla="*/ 1048512 h 1734693"/>
              <a:gd name="connsiteX18" fmla="*/ 1837651 w 2774720"/>
              <a:gd name="connsiteY18" fmla="*/ 1139952 h 1734693"/>
              <a:gd name="connsiteX19" fmla="*/ 2038819 w 2774720"/>
              <a:gd name="connsiteY19" fmla="*/ 1109472 h 1734693"/>
              <a:gd name="connsiteX20" fmla="*/ 2093683 w 2774720"/>
              <a:gd name="connsiteY20" fmla="*/ 1133856 h 1734693"/>
              <a:gd name="connsiteX21" fmla="*/ 2774720 w 2774720"/>
              <a:gd name="connsiteY21" fmla="*/ 1734693 h 1734693"/>
              <a:gd name="connsiteX22" fmla="*/ 2614320 w 2774720"/>
              <a:gd name="connsiteY22" fmla="*/ 1711642 h 1734693"/>
              <a:gd name="connsiteX23" fmla="*/ 2494622 w 2774720"/>
              <a:gd name="connsiteY23" fmla="*/ 1435481 h 1734693"/>
              <a:gd name="connsiteX24" fmla="*/ 2402039 w 2774720"/>
              <a:gd name="connsiteY24" fmla="*/ 1201928 h 1734693"/>
              <a:gd name="connsiteX25" fmla="*/ 2386291 w 2774720"/>
              <a:gd name="connsiteY25" fmla="*/ 957072 h 1734693"/>
              <a:gd name="connsiteX26" fmla="*/ 2227795 w 2774720"/>
              <a:gd name="connsiteY26" fmla="*/ 682752 h 1734693"/>
              <a:gd name="connsiteX27" fmla="*/ 1983955 w 2774720"/>
              <a:gd name="connsiteY27" fmla="*/ 505968 h 1734693"/>
              <a:gd name="connsiteX28" fmla="*/ 1782787 w 2774720"/>
              <a:gd name="connsiteY28" fmla="*/ 213360 h 1734693"/>
              <a:gd name="connsiteX29" fmla="*/ 1697443 w 2774720"/>
              <a:gd name="connsiteY29" fmla="*/ 91440 h 1734693"/>
              <a:gd name="connsiteX30" fmla="*/ 1587715 w 2774720"/>
              <a:gd name="connsiteY30" fmla="*/ 79248 h 1734693"/>
              <a:gd name="connsiteX31" fmla="*/ 1349971 w 2774720"/>
              <a:gd name="connsiteY31" fmla="*/ 24384 h 1734693"/>
              <a:gd name="connsiteX32" fmla="*/ 1374355 w 2774720"/>
              <a:gd name="connsiteY32" fmla="*/ 134112 h 1734693"/>
              <a:gd name="connsiteX33" fmla="*/ 1289011 w 2774720"/>
              <a:gd name="connsiteY33" fmla="*/ 109728 h 1734693"/>
              <a:gd name="connsiteX34" fmla="*/ 1185379 w 2774720"/>
              <a:gd name="connsiteY34" fmla="*/ 146304 h 1734693"/>
              <a:gd name="connsiteX35" fmla="*/ 1124419 w 2774720"/>
              <a:gd name="connsiteY35" fmla="*/ 176784 h 1734693"/>
              <a:gd name="connsiteX36" fmla="*/ 1087843 w 2774720"/>
              <a:gd name="connsiteY36" fmla="*/ 176784 h 1734693"/>
              <a:gd name="connsiteX37" fmla="*/ 959827 w 2774720"/>
              <a:gd name="connsiteY37" fmla="*/ 109728 h 1734693"/>
              <a:gd name="connsiteX38" fmla="*/ 801331 w 2774720"/>
              <a:gd name="connsiteY38" fmla="*/ 0 h 1734693"/>
              <a:gd name="connsiteX39" fmla="*/ 703795 w 2774720"/>
              <a:gd name="connsiteY39" fmla="*/ 79248 h 1734693"/>
              <a:gd name="connsiteX40" fmla="*/ 801331 w 2774720"/>
              <a:gd name="connsiteY40" fmla="*/ 188976 h 1734693"/>
              <a:gd name="connsiteX41" fmla="*/ 807427 w 2774720"/>
              <a:gd name="connsiteY41" fmla="*/ 256032 h 1734693"/>
              <a:gd name="connsiteX42" fmla="*/ 715987 w 2774720"/>
              <a:gd name="connsiteY42" fmla="*/ 201168 h 1734693"/>
              <a:gd name="connsiteX43" fmla="*/ 606259 w 2774720"/>
              <a:gd name="connsiteY43" fmla="*/ 298704 h 1734693"/>
              <a:gd name="connsiteX44" fmla="*/ 537044 w 2774720"/>
              <a:gd name="connsiteY44" fmla="*/ 295783 h 1734693"/>
              <a:gd name="connsiteX45" fmla="*/ 469734 w 2774720"/>
              <a:gd name="connsiteY45" fmla="*/ 277749 h 1734693"/>
              <a:gd name="connsiteX0" fmla="*/ 469734 w 2893783"/>
              <a:gd name="connsiteY0" fmla="*/ 277749 h 1734693"/>
              <a:gd name="connsiteX1" fmla="*/ 187326 w 2893783"/>
              <a:gd name="connsiteY1" fmla="*/ 249322 h 1734693"/>
              <a:gd name="connsiteX2" fmla="*/ 0 w 2893783"/>
              <a:gd name="connsiteY2" fmla="*/ 312822 h 1734693"/>
              <a:gd name="connsiteX3" fmla="*/ 244476 w 2893783"/>
              <a:gd name="connsiteY3" fmla="*/ 417597 h 1734693"/>
              <a:gd name="connsiteX4" fmla="*/ 459701 w 2893783"/>
              <a:gd name="connsiteY4" fmla="*/ 487172 h 1734693"/>
              <a:gd name="connsiteX5" fmla="*/ 594067 w 2893783"/>
              <a:gd name="connsiteY5" fmla="*/ 707136 h 1734693"/>
              <a:gd name="connsiteX6" fmla="*/ 600163 w 2893783"/>
              <a:gd name="connsiteY6" fmla="*/ 749808 h 1734693"/>
              <a:gd name="connsiteX7" fmla="*/ 691603 w 2893783"/>
              <a:gd name="connsiteY7" fmla="*/ 829056 h 1734693"/>
              <a:gd name="connsiteX8" fmla="*/ 722083 w 2893783"/>
              <a:gd name="connsiteY8" fmla="*/ 871728 h 1734693"/>
              <a:gd name="connsiteX9" fmla="*/ 819619 w 2893783"/>
              <a:gd name="connsiteY9" fmla="*/ 871728 h 1734693"/>
              <a:gd name="connsiteX10" fmla="*/ 844003 w 2893783"/>
              <a:gd name="connsiteY10" fmla="*/ 981456 h 1734693"/>
              <a:gd name="connsiteX11" fmla="*/ 850099 w 2893783"/>
              <a:gd name="connsiteY11" fmla="*/ 1176528 h 1734693"/>
              <a:gd name="connsiteX12" fmla="*/ 935443 w 2893783"/>
              <a:gd name="connsiteY12" fmla="*/ 1249680 h 1734693"/>
              <a:gd name="connsiteX13" fmla="*/ 1032979 w 2893783"/>
              <a:gd name="connsiteY13" fmla="*/ 1511808 h 1734693"/>
              <a:gd name="connsiteX14" fmla="*/ 1215859 w 2893783"/>
              <a:gd name="connsiteY14" fmla="*/ 1371600 h 1734693"/>
              <a:gd name="connsiteX15" fmla="*/ 1295107 w 2893783"/>
              <a:gd name="connsiteY15" fmla="*/ 1255776 h 1734693"/>
              <a:gd name="connsiteX16" fmla="*/ 1380451 w 2893783"/>
              <a:gd name="connsiteY16" fmla="*/ 1255776 h 1734693"/>
              <a:gd name="connsiteX17" fmla="*/ 1734019 w 2893783"/>
              <a:gd name="connsiteY17" fmla="*/ 1048512 h 1734693"/>
              <a:gd name="connsiteX18" fmla="*/ 1837651 w 2893783"/>
              <a:gd name="connsiteY18" fmla="*/ 1139952 h 1734693"/>
              <a:gd name="connsiteX19" fmla="*/ 2038819 w 2893783"/>
              <a:gd name="connsiteY19" fmla="*/ 1109472 h 1734693"/>
              <a:gd name="connsiteX20" fmla="*/ 2893783 w 2893783"/>
              <a:gd name="connsiteY20" fmla="*/ 1676781 h 1734693"/>
              <a:gd name="connsiteX21" fmla="*/ 2774720 w 2893783"/>
              <a:gd name="connsiteY21" fmla="*/ 1734693 h 1734693"/>
              <a:gd name="connsiteX22" fmla="*/ 2614320 w 2893783"/>
              <a:gd name="connsiteY22" fmla="*/ 1711642 h 1734693"/>
              <a:gd name="connsiteX23" fmla="*/ 2494622 w 2893783"/>
              <a:gd name="connsiteY23" fmla="*/ 1435481 h 1734693"/>
              <a:gd name="connsiteX24" fmla="*/ 2402039 w 2893783"/>
              <a:gd name="connsiteY24" fmla="*/ 1201928 h 1734693"/>
              <a:gd name="connsiteX25" fmla="*/ 2386291 w 2893783"/>
              <a:gd name="connsiteY25" fmla="*/ 957072 h 1734693"/>
              <a:gd name="connsiteX26" fmla="*/ 2227795 w 2893783"/>
              <a:gd name="connsiteY26" fmla="*/ 682752 h 1734693"/>
              <a:gd name="connsiteX27" fmla="*/ 1983955 w 2893783"/>
              <a:gd name="connsiteY27" fmla="*/ 505968 h 1734693"/>
              <a:gd name="connsiteX28" fmla="*/ 1782787 w 2893783"/>
              <a:gd name="connsiteY28" fmla="*/ 213360 h 1734693"/>
              <a:gd name="connsiteX29" fmla="*/ 1697443 w 2893783"/>
              <a:gd name="connsiteY29" fmla="*/ 91440 h 1734693"/>
              <a:gd name="connsiteX30" fmla="*/ 1587715 w 2893783"/>
              <a:gd name="connsiteY30" fmla="*/ 79248 h 1734693"/>
              <a:gd name="connsiteX31" fmla="*/ 1349971 w 2893783"/>
              <a:gd name="connsiteY31" fmla="*/ 24384 h 1734693"/>
              <a:gd name="connsiteX32" fmla="*/ 1374355 w 2893783"/>
              <a:gd name="connsiteY32" fmla="*/ 134112 h 1734693"/>
              <a:gd name="connsiteX33" fmla="*/ 1289011 w 2893783"/>
              <a:gd name="connsiteY33" fmla="*/ 109728 h 1734693"/>
              <a:gd name="connsiteX34" fmla="*/ 1185379 w 2893783"/>
              <a:gd name="connsiteY34" fmla="*/ 146304 h 1734693"/>
              <a:gd name="connsiteX35" fmla="*/ 1124419 w 2893783"/>
              <a:gd name="connsiteY35" fmla="*/ 176784 h 1734693"/>
              <a:gd name="connsiteX36" fmla="*/ 1087843 w 2893783"/>
              <a:gd name="connsiteY36" fmla="*/ 176784 h 1734693"/>
              <a:gd name="connsiteX37" fmla="*/ 959827 w 2893783"/>
              <a:gd name="connsiteY37" fmla="*/ 109728 h 1734693"/>
              <a:gd name="connsiteX38" fmla="*/ 801331 w 2893783"/>
              <a:gd name="connsiteY38" fmla="*/ 0 h 1734693"/>
              <a:gd name="connsiteX39" fmla="*/ 703795 w 2893783"/>
              <a:gd name="connsiteY39" fmla="*/ 79248 h 1734693"/>
              <a:gd name="connsiteX40" fmla="*/ 801331 w 2893783"/>
              <a:gd name="connsiteY40" fmla="*/ 188976 h 1734693"/>
              <a:gd name="connsiteX41" fmla="*/ 807427 w 2893783"/>
              <a:gd name="connsiteY41" fmla="*/ 256032 h 1734693"/>
              <a:gd name="connsiteX42" fmla="*/ 715987 w 2893783"/>
              <a:gd name="connsiteY42" fmla="*/ 201168 h 1734693"/>
              <a:gd name="connsiteX43" fmla="*/ 606259 w 2893783"/>
              <a:gd name="connsiteY43" fmla="*/ 298704 h 1734693"/>
              <a:gd name="connsiteX44" fmla="*/ 537044 w 2893783"/>
              <a:gd name="connsiteY44" fmla="*/ 295783 h 1734693"/>
              <a:gd name="connsiteX45" fmla="*/ 469734 w 2893783"/>
              <a:gd name="connsiteY45" fmla="*/ 277749 h 1734693"/>
              <a:gd name="connsiteX0" fmla="*/ 469734 w 3310407"/>
              <a:gd name="connsiteY0" fmla="*/ 277749 h 1742884"/>
              <a:gd name="connsiteX1" fmla="*/ 187326 w 3310407"/>
              <a:gd name="connsiteY1" fmla="*/ 249322 h 1742884"/>
              <a:gd name="connsiteX2" fmla="*/ 0 w 3310407"/>
              <a:gd name="connsiteY2" fmla="*/ 312822 h 1742884"/>
              <a:gd name="connsiteX3" fmla="*/ 244476 w 3310407"/>
              <a:gd name="connsiteY3" fmla="*/ 417597 h 1742884"/>
              <a:gd name="connsiteX4" fmla="*/ 459701 w 3310407"/>
              <a:gd name="connsiteY4" fmla="*/ 487172 h 1742884"/>
              <a:gd name="connsiteX5" fmla="*/ 594067 w 3310407"/>
              <a:gd name="connsiteY5" fmla="*/ 707136 h 1742884"/>
              <a:gd name="connsiteX6" fmla="*/ 600163 w 3310407"/>
              <a:gd name="connsiteY6" fmla="*/ 749808 h 1742884"/>
              <a:gd name="connsiteX7" fmla="*/ 691603 w 3310407"/>
              <a:gd name="connsiteY7" fmla="*/ 829056 h 1742884"/>
              <a:gd name="connsiteX8" fmla="*/ 722083 w 3310407"/>
              <a:gd name="connsiteY8" fmla="*/ 871728 h 1742884"/>
              <a:gd name="connsiteX9" fmla="*/ 819619 w 3310407"/>
              <a:gd name="connsiteY9" fmla="*/ 871728 h 1742884"/>
              <a:gd name="connsiteX10" fmla="*/ 844003 w 3310407"/>
              <a:gd name="connsiteY10" fmla="*/ 981456 h 1742884"/>
              <a:gd name="connsiteX11" fmla="*/ 850099 w 3310407"/>
              <a:gd name="connsiteY11" fmla="*/ 1176528 h 1742884"/>
              <a:gd name="connsiteX12" fmla="*/ 935443 w 3310407"/>
              <a:gd name="connsiteY12" fmla="*/ 1249680 h 1742884"/>
              <a:gd name="connsiteX13" fmla="*/ 1032979 w 3310407"/>
              <a:gd name="connsiteY13" fmla="*/ 1511808 h 1742884"/>
              <a:gd name="connsiteX14" fmla="*/ 1215859 w 3310407"/>
              <a:gd name="connsiteY14" fmla="*/ 1371600 h 1742884"/>
              <a:gd name="connsiteX15" fmla="*/ 1295107 w 3310407"/>
              <a:gd name="connsiteY15" fmla="*/ 1255776 h 1742884"/>
              <a:gd name="connsiteX16" fmla="*/ 1380451 w 3310407"/>
              <a:gd name="connsiteY16" fmla="*/ 1255776 h 1742884"/>
              <a:gd name="connsiteX17" fmla="*/ 1734019 w 3310407"/>
              <a:gd name="connsiteY17" fmla="*/ 1048512 h 1742884"/>
              <a:gd name="connsiteX18" fmla="*/ 1837651 w 3310407"/>
              <a:gd name="connsiteY18" fmla="*/ 1139952 h 1742884"/>
              <a:gd name="connsiteX19" fmla="*/ 3310407 w 3310407"/>
              <a:gd name="connsiteY19" fmla="*/ 1742884 h 1742884"/>
              <a:gd name="connsiteX20" fmla="*/ 2893783 w 3310407"/>
              <a:gd name="connsiteY20" fmla="*/ 1676781 h 1742884"/>
              <a:gd name="connsiteX21" fmla="*/ 2774720 w 3310407"/>
              <a:gd name="connsiteY21" fmla="*/ 1734693 h 1742884"/>
              <a:gd name="connsiteX22" fmla="*/ 2614320 w 3310407"/>
              <a:gd name="connsiteY22" fmla="*/ 1711642 h 1742884"/>
              <a:gd name="connsiteX23" fmla="*/ 2494622 w 3310407"/>
              <a:gd name="connsiteY23" fmla="*/ 1435481 h 1742884"/>
              <a:gd name="connsiteX24" fmla="*/ 2402039 w 3310407"/>
              <a:gd name="connsiteY24" fmla="*/ 1201928 h 1742884"/>
              <a:gd name="connsiteX25" fmla="*/ 2386291 w 3310407"/>
              <a:gd name="connsiteY25" fmla="*/ 957072 h 1742884"/>
              <a:gd name="connsiteX26" fmla="*/ 2227795 w 3310407"/>
              <a:gd name="connsiteY26" fmla="*/ 682752 h 1742884"/>
              <a:gd name="connsiteX27" fmla="*/ 1983955 w 3310407"/>
              <a:gd name="connsiteY27" fmla="*/ 505968 h 1742884"/>
              <a:gd name="connsiteX28" fmla="*/ 1782787 w 3310407"/>
              <a:gd name="connsiteY28" fmla="*/ 213360 h 1742884"/>
              <a:gd name="connsiteX29" fmla="*/ 1697443 w 3310407"/>
              <a:gd name="connsiteY29" fmla="*/ 91440 h 1742884"/>
              <a:gd name="connsiteX30" fmla="*/ 1587715 w 3310407"/>
              <a:gd name="connsiteY30" fmla="*/ 79248 h 1742884"/>
              <a:gd name="connsiteX31" fmla="*/ 1349971 w 3310407"/>
              <a:gd name="connsiteY31" fmla="*/ 24384 h 1742884"/>
              <a:gd name="connsiteX32" fmla="*/ 1374355 w 3310407"/>
              <a:gd name="connsiteY32" fmla="*/ 134112 h 1742884"/>
              <a:gd name="connsiteX33" fmla="*/ 1289011 w 3310407"/>
              <a:gd name="connsiteY33" fmla="*/ 109728 h 1742884"/>
              <a:gd name="connsiteX34" fmla="*/ 1185379 w 3310407"/>
              <a:gd name="connsiteY34" fmla="*/ 146304 h 1742884"/>
              <a:gd name="connsiteX35" fmla="*/ 1124419 w 3310407"/>
              <a:gd name="connsiteY35" fmla="*/ 176784 h 1742884"/>
              <a:gd name="connsiteX36" fmla="*/ 1087843 w 3310407"/>
              <a:gd name="connsiteY36" fmla="*/ 176784 h 1742884"/>
              <a:gd name="connsiteX37" fmla="*/ 959827 w 3310407"/>
              <a:gd name="connsiteY37" fmla="*/ 109728 h 1742884"/>
              <a:gd name="connsiteX38" fmla="*/ 801331 w 3310407"/>
              <a:gd name="connsiteY38" fmla="*/ 0 h 1742884"/>
              <a:gd name="connsiteX39" fmla="*/ 703795 w 3310407"/>
              <a:gd name="connsiteY39" fmla="*/ 79248 h 1742884"/>
              <a:gd name="connsiteX40" fmla="*/ 801331 w 3310407"/>
              <a:gd name="connsiteY40" fmla="*/ 188976 h 1742884"/>
              <a:gd name="connsiteX41" fmla="*/ 807427 w 3310407"/>
              <a:gd name="connsiteY41" fmla="*/ 256032 h 1742884"/>
              <a:gd name="connsiteX42" fmla="*/ 715987 w 3310407"/>
              <a:gd name="connsiteY42" fmla="*/ 201168 h 1742884"/>
              <a:gd name="connsiteX43" fmla="*/ 606259 w 3310407"/>
              <a:gd name="connsiteY43" fmla="*/ 298704 h 1742884"/>
              <a:gd name="connsiteX44" fmla="*/ 537044 w 3310407"/>
              <a:gd name="connsiteY44" fmla="*/ 295783 h 1742884"/>
              <a:gd name="connsiteX45" fmla="*/ 469734 w 3310407"/>
              <a:gd name="connsiteY45" fmla="*/ 277749 h 1742884"/>
              <a:gd name="connsiteX0" fmla="*/ 469734 w 3310407"/>
              <a:gd name="connsiteY0" fmla="*/ 277749 h 1911477"/>
              <a:gd name="connsiteX1" fmla="*/ 187326 w 3310407"/>
              <a:gd name="connsiteY1" fmla="*/ 249322 h 1911477"/>
              <a:gd name="connsiteX2" fmla="*/ 0 w 3310407"/>
              <a:gd name="connsiteY2" fmla="*/ 312822 h 1911477"/>
              <a:gd name="connsiteX3" fmla="*/ 244476 w 3310407"/>
              <a:gd name="connsiteY3" fmla="*/ 417597 h 1911477"/>
              <a:gd name="connsiteX4" fmla="*/ 459701 w 3310407"/>
              <a:gd name="connsiteY4" fmla="*/ 487172 h 1911477"/>
              <a:gd name="connsiteX5" fmla="*/ 594067 w 3310407"/>
              <a:gd name="connsiteY5" fmla="*/ 707136 h 1911477"/>
              <a:gd name="connsiteX6" fmla="*/ 600163 w 3310407"/>
              <a:gd name="connsiteY6" fmla="*/ 749808 h 1911477"/>
              <a:gd name="connsiteX7" fmla="*/ 691603 w 3310407"/>
              <a:gd name="connsiteY7" fmla="*/ 829056 h 1911477"/>
              <a:gd name="connsiteX8" fmla="*/ 722083 w 3310407"/>
              <a:gd name="connsiteY8" fmla="*/ 871728 h 1911477"/>
              <a:gd name="connsiteX9" fmla="*/ 819619 w 3310407"/>
              <a:gd name="connsiteY9" fmla="*/ 871728 h 1911477"/>
              <a:gd name="connsiteX10" fmla="*/ 844003 w 3310407"/>
              <a:gd name="connsiteY10" fmla="*/ 981456 h 1911477"/>
              <a:gd name="connsiteX11" fmla="*/ 850099 w 3310407"/>
              <a:gd name="connsiteY11" fmla="*/ 1176528 h 1911477"/>
              <a:gd name="connsiteX12" fmla="*/ 935443 w 3310407"/>
              <a:gd name="connsiteY12" fmla="*/ 1249680 h 1911477"/>
              <a:gd name="connsiteX13" fmla="*/ 1032979 w 3310407"/>
              <a:gd name="connsiteY13" fmla="*/ 1511808 h 1911477"/>
              <a:gd name="connsiteX14" fmla="*/ 1215859 w 3310407"/>
              <a:gd name="connsiteY14" fmla="*/ 1371600 h 1911477"/>
              <a:gd name="connsiteX15" fmla="*/ 1295107 w 3310407"/>
              <a:gd name="connsiteY15" fmla="*/ 1255776 h 1911477"/>
              <a:gd name="connsiteX16" fmla="*/ 1380451 w 3310407"/>
              <a:gd name="connsiteY16" fmla="*/ 1255776 h 1911477"/>
              <a:gd name="connsiteX17" fmla="*/ 1734019 w 3310407"/>
              <a:gd name="connsiteY17" fmla="*/ 1048512 h 1911477"/>
              <a:gd name="connsiteX18" fmla="*/ 3204489 w 3310407"/>
              <a:gd name="connsiteY18" fmla="*/ 1911477 h 1911477"/>
              <a:gd name="connsiteX19" fmla="*/ 3310407 w 3310407"/>
              <a:gd name="connsiteY19" fmla="*/ 1742884 h 1911477"/>
              <a:gd name="connsiteX20" fmla="*/ 2893783 w 3310407"/>
              <a:gd name="connsiteY20" fmla="*/ 1676781 h 1911477"/>
              <a:gd name="connsiteX21" fmla="*/ 2774720 w 3310407"/>
              <a:gd name="connsiteY21" fmla="*/ 1734693 h 1911477"/>
              <a:gd name="connsiteX22" fmla="*/ 2614320 w 3310407"/>
              <a:gd name="connsiteY22" fmla="*/ 1711642 h 1911477"/>
              <a:gd name="connsiteX23" fmla="*/ 2494622 w 3310407"/>
              <a:gd name="connsiteY23" fmla="*/ 1435481 h 1911477"/>
              <a:gd name="connsiteX24" fmla="*/ 2402039 w 3310407"/>
              <a:gd name="connsiteY24" fmla="*/ 1201928 h 1911477"/>
              <a:gd name="connsiteX25" fmla="*/ 2386291 w 3310407"/>
              <a:gd name="connsiteY25" fmla="*/ 957072 h 1911477"/>
              <a:gd name="connsiteX26" fmla="*/ 2227795 w 3310407"/>
              <a:gd name="connsiteY26" fmla="*/ 682752 h 1911477"/>
              <a:gd name="connsiteX27" fmla="*/ 1983955 w 3310407"/>
              <a:gd name="connsiteY27" fmla="*/ 505968 h 1911477"/>
              <a:gd name="connsiteX28" fmla="*/ 1782787 w 3310407"/>
              <a:gd name="connsiteY28" fmla="*/ 213360 h 1911477"/>
              <a:gd name="connsiteX29" fmla="*/ 1697443 w 3310407"/>
              <a:gd name="connsiteY29" fmla="*/ 91440 h 1911477"/>
              <a:gd name="connsiteX30" fmla="*/ 1587715 w 3310407"/>
              <a:gd name="connsiteY30" fmla="*/ 79248 h 1911477"/>
              <a:gd name="connsiteX31" fmla="*/ 1349971 w 3310407"/>
              <a:gd name="connsiteY31" fmla="*/ 24384 h 1911477"/>
              <a:gd name="connsiteX32" fmla="*/ 1374355 w 3310407"/>
              <a:gd name="connsiteY32" fmla="*/ 134112 h 1911477"/>
              <a:gd name="connsiteX33" fmla="*/ 1289011 w 3310407"/>
              <a:gd name="connsiteY33" fmla="*/ 109728 h 1911477"/>
              <a:gd name="connsiteX34" fmla="*/ 1185379 w 3310407"/>
              <a:gd name="connsiteY34" fmla="*/ 146304 h 1911477"/>
              <a:gd name="connsiteX35" fmla="*/ 1124419 w 3310407"/>
              <a:gd name="connsiteY35" fmla="*/ 176784 h 1911477"/>
              <a:gd name="connsiteX36" fmla="*/ 1087843 w 3310407"/>
              <a:gd name="connsiteY36" fmla="*/ 176784 h 1911477"/>
              <a:gd name="connsiteX37" fmla="*/ 959827 w 3310407"/>
              <a:gd name="connsiteY37" fmla="*/ 109728 h 1911477"/>
              <a:gd name="connsiteX38" fmla="*/ 801331 w 3310407"/>
              <a:gd name="connsiteY38" fmla="*/ 0 h 1911477"/>
              <a:gd name="connsiteX39" fmla="*/ 703795 w 3310407"/>
              <a:gd name="connsiteY39" fmla="*/ 79248 h 1911477"/>
              <a:gd name="connsiteX40" fmla="*/ 801331 w 3310407"/>
              <a:gd name="connsiteY40" fmla="*/ 188976 h 1911477"/>
              <a:gd name="connsiteX41" fmla="*/ 807427 w 3310407"/>
              <a:gd name="connsiteY41" fmla="*/ 256032 h 1911477"/>
              <a:gd name="connsiteX42" fmla="*/ 715987 w 3310407"/>
              <a:gd name="connsiteY42" fmla="*/ 201168 h 1911477"/>
              <a:gd name="connsiteX43" fmla="*/ 606259 w 3310407"/>
              <a:gd name="connsiteY43" fmla="*/ 298704 h 1911477"/>
              <a:gd name="connsiteX44" fmla="*/ 537044 w 3310407"/>
              <a:gd name="connsiteY44" fmla="*/ 295783 h 1911477"/>
              <a:gd name="connsiteX45" fmla="*/ 469734 w 3310407"/>
              <a:gd name="connsiteY45" fmla="*/ 277749 h 1911477"/>
              <a:gd name="connsiteX0" fmla="*/ 469734 w 3310407"/>
              <a:gd name="connsiteY0" fmla="*/ 277749 h 1953387"/>
              <a:gd name="connsiteX1" fmla="*/ 187326 w 3310407"/>
              <a:gd name="connsiteY1" fmla="*/ 249322 h 1953387"/>
              <a:gd name="connsiteX2" fmla="*/ 0 w 3310407"/>
              <a:gd name="connsiteY2" fmla="*/ 312822 h 1953387"/>
              <a:gd name="connsiteX3" fmla="*/ 244476 w 3310407"/>
              <a:gd name="connsiteY3" fmla="*/ 417597 h 1953387"/>
              <a:gd name="connsiteX4" fmla="*/ 459701 w 3310407"/>
              <a:gd name="connsiteY4" fmla="*/ 487172 h 1953387"/>
              <a:gd name="connsiteX5" fmla="*/ 594067 w 3310407"/>
              <a:gd name="connsiteY5" fmla="*/ 707136 h 1953387"/>
              <a:gd name="connsiteX6" fmla="*/ 600163 w 3310407"/>
              <a:gd name="connsiteY6" fmla="*/ 749808 h 1953387"/>
              <a:gd name="connsiteX7" fmla="*/ 691603 w 3310407"/>
              <a:gd name="connsiteY7" fmla="*/ 829056 h 1953387"/>
              <a:gd name="connsiteX8" fmla="*/ 722083 w 3310407"/>
              <a:gd name="connsiteY8" fmla="*/ 871728 h 1953387"/>
              <a:gd name="connsiteX9" fmla="*/ 819619 w 3310407"/>
              <a:gd name="connsiteY9" fmla="*/ 871728 h 1953387"/>
              <a:gd name="connsiteX10" fmla="*/ 844003 w 3310407"/>
              <a:gd name="connsiteY10" fmla="*/ 981456 h 1953387"/>
              <a:gd name="connsiteX11" fmla="*/ 850099 w 3310407"/>
              <a:gd name="connsiteY11" fmla="*/ 1176528 h 1953387"/>
              <a:gd name="connsiteX12" fmla="*/ 935443 w 3310407"/>
              <a:gd name="connsiteY12" fmla="*/ 1249680 h 1953387"/>
              <a:gd name="connsiteX13" fmla="*/ 1032979 w 3310407"/>
              <a:gd name="connsiteY13" fmla="*/ 1511808 h 1953387"/>
              <a:gd name="connsiteX14" fmla="*/ 1215859 w 3310407"/>
              <a:gd name="connsiteY14" fmla="*/ 1371600 h 1953387"/>
              <a:gd name="connsiteX15" fmla="*/ 1295107 w 3310407"/>
              <a:gd name="connsiteY15" fmla="*/ 1255776 h 1953387"/>
              <a:gd name="connsiteX16" fmla="*/ 1380451 w 3310407"/>
              <a:gd name="connsiteY16" fmla="*/ 1255776 h 1953387"/>
              <a:gd name="connsiteX17" fmla="*/ 3129432 w 3310407"/>
              <a:gd name="connsiteY17" fmla="*/ 1953387 h 1953387"/>
              <a:gd name="connsiteX18" fmla="*/ 3204489 w 3310407"/>
              <a:gd name="connsiteY18" fmla="*/ 1911477 h 1953387"/>
              <a:gd name="connsiteX19" fmla="*/ 3310407 w 3310407"/>
              <a:gd name="connsiteY19" fmla="*/ 1742884 h 1953387"/>
              <a:gd name="connsiteX20" fmla="*/ 2893783 w 3310407"/>
              <a:gd name="connsiteY20" fmla="*/ 1676781 h 1953387"/>
              <a:gd name="connsiteX21" fmla="*/ 2774720 w 3310407"/>
              <a:gd name="connsiteY21" fmla="*/ 1734693 h 1953387"/>
              <a:gd name="connsiteX22" fmla="*/ 2614320 w 3310407"/>
              <a:gd name="connsiteY22" fmla="*/ 1711642 h 1953387"/>
              <a:gd name="connsiteX23" fmla="*/ 2494622 w 3310407"/>
              <a:gd name="connsiteY23" fmla="*/ 1435481 h 1953387"/>
              <a:gd name="connsiteX24" fmla="*/ 2402039 w 3310407"/>
              <a:gd name="connsiteY24" fmla="*/ 1201928 h 1953387"/>
              <a:gd name="connsiteX25" fmla="*/ 2386291 w 3310407"/>
              <a:gd name="connsiteY25" fmla="*/ 957072 h 1953387"/>
              <a:gd name="connsiteX26" fmla="*/ 2227795 w 3310407"/>
              <a:gd name="connsiteY26" fmla="*/ 682752 h 1953387"/>
              <a:gd name="connsiteX27" fmla="*/ 1983955 w 3310407"/>
              <a:gd name="connsiteY27" fmla="*/ 505968 h 1953387"/>
              <a:gd name="connsiteX28" fmla="*/ 1782787 w 3310407"/>
              <a:gd name="connsiteY28" fmla="*/ 213360 h 1953387"/>
              <a:gd name="connsiteX29" fmla="*/ 1697443 w 3310407"/>
              <a:gd name="connsiteY29" fmla="*/ 91440 h 1953387"/>
              <a:gd name="connsiteX30" fmla="*/ 1587715 w 3310407"/>
              <a:gd name="connsiteY30" fmla="*/ 79248 h 1953387"/>
              <a:gd name="connsiteX31" fmla="*/ 1349971 w 3310407"/>
              <a:gd name="connsiteY31" fmla="*/ 24384 h 1953387"/>
              <a:gd name="connsiteX32" fmla="*/ 1374355 w 3310407"/>
              <a:gd name="connsiteY32" fmla="*/ 134112 h 1953387"/>
              <a:gd name="connsiteX33" fmla="*/ 1289011 w 3310407"/>
              <a:gd name="connsiteY33" fmla="*/ 109728 h 1953387"/>
              <a:gd name="connsiteX34" fmla="*/ 1185379 w 3310407"/>
              <a:gd name="connsiteY34" fmla="*/ 146304 h 1953387"/>
              <a:gd name="connsiteX35" fmla="*/ 1124419 w 3310407"/>
              <a:gd name="connsiteY35" fmla="*/ 176784 h 1953387"/>
              <a:gd name="connsiteX36" fmla="*/ 1087843 w 3310407"/>
              <a:gd name="connsiteY36" fmla="*/ 176784 h 1953387"/>
              <a:gd name="connsiteX37" fmla="*/ 959827 w 3310407"/>
              <a:gd name="connsiteY37" fmla="*/ 109728 h 1953387"/>
              <a:gd name="connsiteX38" fmla="*/ 801331 w 3310407"/>
              <a:gd name="connsiteY38" fmla="*/ 0 h 1953387"/>
              <a:gd name="connsiteX39" fmla="*/ 703795 w 3310407"/>
              <a:gd name="connsiteY39" fmla="*/ 79248 h 1953387"/>
              <a:gd name="connsiteX40" fmla="*/ 801331 w 3310407"/>
              <a:gd name="connsiteY40" fmla="*/ 188976 h 1953387"/>
              <a:gd name="connsiteX41" fmla="*/ 807427 w 3310407"/>
              <a:gd name="connsiteY41" fmla="*/ 256032 h 1953387"/>
              <a:gd name="connsiteX42" fmla="*/ 715987 w 3310407"/>
              <a:gd name="connsiteY42" fmla="*/ 201168 h 1953387"/>
              <a:gd name="connsiteX43" fmla="*/ 606259 w 3310407"/>
              <a:gd name="connsiteY43" fmla="*/ 298704 h 1953387"/>
              <a:gd name="connsiteX44" fmla="*/ 537044 w 3310407"/>
              <a:gd name="connsiteY44" fmla="*/ 295783 h 1953387"/>
              <a:gd name="connsiteX45" fmla="*/ 469734 w 3310407"/>
              <a:gd name="connsiteY45" fmla="*/ 277749 h 1953387"/>
              <a:gd name="connsiteX0" fmla="*/ 469734 w 3310407"/>
              <a:gd name="connsiteY0" fmla="*/ 277749 h 2070164"/>
              <a:gd name="connsiteX1" fmla="*/ 187326 w 3310407"/>
              <a:gd name="connsiteY1" fmla="*/ 249322 h 2070164"/>
              <a:gd name="connsiteX2" fmla="*/ 0 w 3310407"/>
              <a:gd name="connsiteY2" fmla="*/ 312822 h 2070164"/>
              <a:gd name="connsiteX3" fmla="*/ 244476 w 3310407"/>
              <a:gd name="connsiteY3" fmla="*/ 417597 h 2070164"/>
              <a:gd name="connsiteX4" fmla="*/ 459701 w 3310407"/>
              <a:gd name="connsiteY4" fmla="*/ 487172 h 2070164"/>
              <a:gd name="connsiteX5" fmla="*/ 594067 w 3310407"/>
              <a:gd name="connsiteY5" fmla="*/ 707136 h 2070164"/>
              <a:gd name="connsiteX6" fmla="*/ 600163 w 3310407"/>
              <a:gd name="connsiteY6" fmla="*/ 749808 h 2070164"/>
              <a:gd name="connsiteX7" fmla="*/ 691603 w 3310407"/>
              <a:gd name="connsiteY7" fmla="*/ 829056 h 2070164"/>
              <a:gd name="connsiteX8" fmla="*/ 722083 w 3310407"/>
              <a:gd name="connsiteY8" fmla="*/ 871728 h 2070164"/>
              <a:gd name="connsiteX9" fmla="*/ 819619 w 3310407"/>
              <a:gd name="connsiteY9" fmla="*/ 871728 h 2070164"/>
              <a:gd name="connsiteX10" fmla="*/ 844003 w 3310407"/>
              <a:gd name="connsiteY10" fmla="*/ 981456 h 2070164"/>
              <a:gd name="connsiteX11" fmla="*/ 850099 w 3310407"/>
              <a:gd name="connsiteY11" fmla="*/ 1176528 h 2070164"/>
              <a:gd name="connsiteX12" fmla="*/ 935443 w 3310407"/>
              <a:gd name="connsiteY12" fmla="*/ 1249680 h 2070164"/>
              <a:gd name="connsiteX13" fmla="*/ 1032979 w 3310407"/>
              <a:gd name="connsiteY13" fmla="*/ 1511808 h 2070164"/>
              <a:gd name="connsiteX14" fmla="*/ 1215859 w 3310407"/>
              <a:gd name="connsiteY14" fmla="*/ 1371600 h 2070164"/>
              <a:gd name="connsiteX15" fmla="*/ 1295107 w 3310407"/>
              <a:gd name="connsiteY15" fmla="*/ 1255776 h 2070164"/>
              <a:gd name="connsiteX16" fmla="*/ 3028276 w 3310407"/>
              <a:gd name="connsiteY16" fmla="*/ 2070164 h 2070164"/>
              <a:gd name="connsiteX17" fmla="*/ 3129432 w 3310407"/>
              <a:gd name="connsiteY17" fmla="*/ 1953387 h 2070164"/>
              <a:gd name="connsiteX18" fmla="*/ 3204489 w 3310407"/>
              <a:gd name="connsiteY18" fmla="*/ 1911477 h 2070164"/>
              <a:gd name="connsiteX19" fmla="*/ 3310407 w 3310407"/>
              <a:gd name="connsiteY19" fmla="*/ 1742884 h 2070164"/>
              <a:gd name="connsiteX20" fmla="*/ 2893783 w 3310407"/>
              <a:gd name="connsiteY20" fmla="*/ 1676781 h 2070164"/>
              <a:gd name="connsiteX21" fmla="*/ 2774720 w 3310407"/>
              <a:gd name="connsiteY21" fmla="*/ 1734693 h 2070164"/>
              <a:gd name="connsiteX22" fmla="*/ 2614320 w 3310407"/>
              <a:gd name="connsiteY22" fmla="*/ 1711642 h 2070164"/>
              <a:gd name="connsiteX23" fmla="*/ 2494622 w 3310407"/>
              <a:gd name="connsiteY23" fmla="*/ 1435481 h 2070164"/>
              <a:gd name="connsiteX24" fmla="*/ 2402039 w 3310407"/>
              <a:gd name="connsiteY24" fmla="*/ 1201928 h 2070164"/>
              <a:gd name="connsiteX25" fmla="*/ 2386291 w 3310407"/>
              <a:gd name="connsiteY25" fmla="*/ 957072 h 2070164"/>
              <a:gd name="connsiteX26" fmla="*/ 2227795 w 3310407"/>
              <a:gd name="connsiteY26" fmla="*/ 682752 h 2070164"/>
              <a:gd name="connsiteX27" fmla="*/ 1983955 w 3310407"/>
              <a:gd name="connsiteY27" fmla="*/ 505968 h 2070164"/>
              <a:gd name="connsiteX28" fmla="*/ 1782787 w 3310407"/>
              <a:gd name="connsiteY28" fmla="*/ 213360 h 2070164"/>
              <a:gd name="connsiteX29" fmla="*/ 1697443 w 3310407"/>
              <a:gd name="connsiteY29" fmla="*/ 91440 h 2070164"/>
              <a:gd name="connsiteX30" fmla="*/ 1587715 w 3310407"/>
              <a:gd name="connsiteY30" fmla="*/ 79248 h 2070164"/>
              <a:gd name="connsiteX31" fmla="*/ 1349971 w 3310407"/>
              <a:gd name="connsiteY31" fmla="*/ 24384 h 2070164"/>
              <a:gd name="connsiteX32" fmla="*/ 1374355 w 3310407"/>
              <a:gd name="connsiteY32" fmla="*/ 134112 h 2070164"/>
              <a:gd name="connsiteX33" fmla="*/ 1289011 w 3310407"/>
              <a:gd name="connsiteY33" fmla="*/ 109728 h 2070164"/>
              <a:gd name="connsiteX34" fmla="*/ 1185379 w 3310407"/>
              <a:gd name="connsiteY34" fmla="*/ 146304 h 2070164"/>
              <a:gd name="connsiteX35" fmla="*/ 1124419 w 3310407"/>
              <a:gd name="connsiteY35" fmla="*/ 176784 h 2070164"/>
              <a:gd name="connsiteX36" fmla="*/ 1087843 w 3310407"/>
              <a:gd name="connsiteY36" fmla="*/ 176784 h 2070164"/>
              <a:gd name="connsiteX37" fmla="*/ 959827 w 3310407"/>
              <a:gd name="connsiteY37" fmla="*/ 109728 h 2070164"/>
              <a:gd name="connsiteX38" fmla="*/ 801331 w 3310407"/>
              <a:gd name="connsiteY38" fmla="*/ 0 h 2070164"/>
              <a:gd name="connsiteX39" fmla="*/ 703795 w 3310407"/>
              <a:gd name="connsiteY39" fmla="*/ 79248 h 2070164"/>
              <a:gd name="connsiteX40" fmla="*/ 801331 w 3310407"/>
              <a:gd name="connsiteY40" fmla="*/ 188976 h 2070164"/>
              <a:gd name="connsiteX41" fmla="*/ 807427 w 3310407"/>
              <a:gd name="connsiteY41" fmla="*/ 256032 h 2070164"/>
              <a:gd name="connsiteX42" fmla="*/ 715987 w 3310407"/>
              <a:gd name="connsiteY42" fmla="*/ 201168 h 2070164"/>
              <a:gd name="connsiteX43" fmla="*/ 606259 w 3310407"/>
              <a:gd name="connsiteY43" fmla="*/ 298704 h 2070164"/>
              <a:gd name="connsiteX44" fmla="*/ 537044 w 3310407"/>
              <a:gd name="connsiteY44" fmla="*/ 295783 h 2070164"/>
              <a:gd name="connsiteX45" fmla="*/ 469734 w 3310407"/>
              <a:gd name="connsiteY45" fmla="*/ 277749 h 2070164"/>
              <a:gd name="connsiteX0" fmla="*/ 469734 w 3310407"/>
              <a:gd name="connsiteY0" fmla="*/ 277749 h 2274951"/>
              <a:gd name="connsiteX1" fmla="*/ 187326 w 3310407"/>
              <a:gd name="connsiteY1" fmla="*/ 249322 h 2274951"/>
              <a:gd name="connsiteX2" fmla="*/ 0 w 3310407"/>
              <a:gd name="connsiteY2" fmla="*/ 312822 h 2274951"/>
              <a:gd name="connsiteX3" fmla="*/ 244476 w 3310407"/>
              <a:gd name="connsiteY3" fmla="*/ 417597 h 2274951"/>
              <a:gd name="connsiteX4" fmla="*/ 459701 w 3310407"/>
              <a:gd name="connsiteY4" fmla="*/ 487172 h 2274951"/>
              <a:gd name="connsiteX5" fmla="*/ 594067 w 3310407"/>
              <a:gd name="connsiteY5" fmla="*/ 707136 h 2274951"/>
              <a:gd name="connsiteX6" fmla="*/ 600163 w 3310407"/>
              <a:gd name="connsiteY6" fmla="*/ 749808 h 2274951"/>
              <a:gd name="connsiteX7" fmla="*/ 691603 w 3310407"/>
              <a:gd name="connsiteY7" fmla="*/ 829056 h 2274951"/>
              <a:gd name="connsiteX8" fmla="*/ 722083 w 3310407"/>
              <a:gd name="connsiteY8" fmla="*/ 871728 h 2274951"/>
              <a:gd name="connsiteX9" fmla="*/ 819619 w 3310407"/>
              <a:gd name="connsiteY9" fmla="*/ 871728 h 2274951"/>
              <a:gd name="connsiteX10" fmla="*/ 844003 w 3310407"/>
              <a:gd name="connsiteY10" fmla="*/ 981456 h 2274951"/>
              <a:gd name="connsiteX11" fmla="*/ 850099 w 3310407"/>
              <a:gd name="connsiteY11" fmla="*/ 1176528 h 2274951"/>
              <a:gd name="connsiteX12" fmla="*/ 935443 w 3310407"/>
              <a:gd name="connsiteY12" fmla="*/ 1249680 h 2274951"/>
              <a:gd name="connsiteX13" fmla="*/ 1032979 w 3310407"/>
              <a:gd name="connsiteY13" fmla="*/ 1511808 h 2274951"/>
              <a:gd name="connsiteX14" fmla="*/ 1215859 w 3310407"/>
              <a:gd name="connsiteY14" fmla="*/ 1371600 h 2274951"/>
              <a:gd name="connsiteX15" fmla="*/ 2928644 w 3310407"/>
              <a:gd name="connsiteY15" fmla="*/ 2274951 h 2274951"/>
              <a:gd name="connsiteX16" fmla="*/ 3028276 w 3310407"/>
              <a:gd name="connsiteY16" fmla="*/ 2070164 h 2274951"/>
              <a:gd name="connsiteX17" fmla="*/ 3129432 w 3310407"/>
              <a:gd name="connsiteY17" fmla="*/ 1953387 h 2274951"/>
              <a:gd name="connsiteX18" fmla="*/ 3204489 w 3310407"/>
              <a:gd name="connsiteY18" fmla="*/ 1911477 h 2274951"/>
              <a:gd name="connsiteX19" fmla="*/ 3310407 w 3310407"/>
              <a:gd name="connsiteY19" fmla="*/ 1742884 h 2274951"/>
              <a:gd name="connsiteX20" fmla="*/ 2893783 w 3310407"/>
              <a:gd name="connsiteY20" fmla="*/ 1676781 h 2274951"/>
              <a:gd name="connsiteX21" fmla="*/ 2774720 w 3310407"/>
              <a:gd name="connsiteY21" fmla="*/ 1734693 h 2274951"/>
              <a:gd name="connsiteX22" fmla="*/ 2614320 w 3310407"/>
              <a:gd name="connsiteY22" fmla="*/ 1711642 h 2274951"/>
              <a:gd name="connsiteX23" fmla="*/ 2494622 w 3310407"/>
              <a:gd name="connsiteY23" fmla="*/ 1435481 h 2274951"/>
              <a:gd name="connsiteX24" fmla="*/ 2402039 w 3310407"/>
              <a:gd name="connsiteY24" fmla="*/ 1201928 h 2274951"/>
              <a:gd name="connsiteX25" fmla="*/ 2386291 w 3310407"/>
              <a:gd name="connsiteY25" fmla="*/ 957072 h 2274951"/>
              <a:gd name="connsiteX26" fmla="*/ 2227795 w 3310407"/>
              <a:gd name="connsiteY26" fmla="*/ 682752 h 2274951"/>
              <a:gd name="connsiteX27" fmla="*/ 1983955 w 3310407"/>
              <a:gd name="connsiteY27" fmla="*/ 505968 h 2274951"/>
              <a:gd name="connsiteX28" fmla="*/ 1782787 w 3310407"/>
              <a:gd name="connsiteY28" fmla="*/ 213360 h 2274951"/>
              <a:gd name="connsiteX29" fmla="*/ 1697443 w 3310407"/>
              <a:gd name="connsiteY29" fmla="*/ 91440 h 2274951"/>
              <a:gd name="connsiteX30" fmla="*/ 1587715 w 3310407"/>
              <a:gd name="connsiteY30" fmla="*/ 79248 h 2274951"/>
              <a:gd name="connsiteX31" fmla="*/ 1349971 w 3310407"/>
              <a:gd name="connsiteY31" fmla="*/ 24384 h 2274951"/>
              <a:gd name="connsiteX32" fmla="*/ 1374355 w 3310407"/>
              <a:gd name="connsiteY32" fmla="*/ 134112 h 2274951"/>
              <a:gd name="connsiteX33" fmla="*/ 1289011 w 3310407"/>
              <a:gd name="connsiteY33" fmla="*/ 109728 h 2274951"/>
              <a:gd name="connsiteX34" fmla="*/ 1185379 w 3310407"/>
              <a:gd name="connsiteY34" fmla="*/ 146304 h 2274951"/>
              <a:gd name="connsiteX35" fmla="*/ 1124419 w 3310407"/>
              <a:gd name="connsiteY35" fmla="*/ 176784 h 2274951"/>
              <a:gd name="connsiteX36" fmla="*/ 1087843 w 3310407"/>
              <a:gd name="connsiteY36" fmla="*/ 176784 h 2274951"/>
              <a:gd name="connsiteX37" fmla="*/ 959827 w 3310407"/>
              <a:gd name="connsiteY37" fmla="*/ 109728 h 2274951"/>
              <a:gd name="connsiteX38" fmla="*/ 801331 w 3310407"/>
              <a:gd name="connsiteY38" fmla="*/ 0 h 2274951"/>
              <a:gd name="connsiteX39" fmla="*/ 703795 w 3310407"/>
              <a:gd name="connsiteY39" fmla="*/ 79248 h 2274951"/>
              <a:gd name="connsiteX40" fmla="*/ 801331 w 3310407"/>
              <a:gd name="connsiteY40" fmla="*/ 188976 h 2274951"/>
              <a:gd name="connsiteX41" fmla="*/ 807427 w 3310407"/>
              <a:gd name="connsiteY41" fmla="*/ 256032 h 2274951"/>
              <a:gd name="connsiteX42" fmla="*/ 715987 w 3310407"/>
              <a:gd name="connsiteY42" fmla="*/ 201168 h 2274951"/>
              <a:gd name="connsiteX43" fmla="*/ 606259 w 3310407"/>
              <a:gd name="connsiteY43" fmla="*/ 298704 h 2274951"/>
              <a:gd name="connsiteX44" fmla="*/ 537044 w 3310407"/>
              <a:gd name="connsiteY44" fmla="*/ 295783 h 2274951"/>
              <a:gd name="connsiteX45" fmla="*/ 469734 w 3310407"/>
              <a:gd name="connsiteY45" fmla="*/ 277749 h 2274951"/>
              <a:gd name="connsiteX0" fmla="*/ 469734 w 3310407"/>
              <a:gd name="connsiteY0" fmla="*/ 277749 h 2274951"/>
              <a:gd name="connsiteX1" fmla="*/ 187326 w 3310407"/>
              <a:gd name="connsiteY1" fmla="*/ 249322 h 2274951"/>
              <a:gd name="connsiteX2" fmla="*/ 0 w 3310407"/>
              <a:gd name="connsiteY2" fmla="*/ 312822 h 2274951"/>
              <a:gd name="connsiteX3" fmla="*/ 244476 w 3310407"/>
              <a:gd name="connsiteY3" fmla="*/ 417597 h 2274951"/>
              <a:gd name="connsiteX4" fmla="*/ 459701 w 3310407"/>
              <a:gd name="connsiteY4" fmla="*/ 487172 h 2274951"/>
              <a:gd name="connsiteX5" fmla="*/ 594067 w 3310407"/>
              <a:gd name="connsiteY5" fmla="*/ 707136 h 2274951"/>
              <a:gd name="connsiteX6" fmla="*/ 600163 w 3310407"/>
              <a:gd name="connsiteY6" fmla="*/ 749808 h 2274951"/>
              <a:gd name="connsiteX7" fmla="*/ 691603 w 3310407"/>
              <a:gd name="connsiteY7" fmla="*/ 829056 h 2274951"/>
              <a:gd name="connsiteX8" fmla="*/ 722083 w 3310407"/>
              <a:gd name="connsiteY8" fmla="*/ 871728 h 2274951"/>
              <a:gd name="connsiteX9" fmla="*/ 819619 w 3310407"/>
              <a:gd name="connsiteY9" fmla="*/ 871728 h 2274951"/>
              <a:gd name="connsiteX10" fmla="*/ 844003 w 3310407"/>
              <a:gd name="connsiteY10" fmla="*/ 981456 h 2274951"/>
              <a:gd name="connsiteX11" fmla="*/ 850099 w 3310407"/>
              <a:gd name="connsiteY11" fmla="*/ 1176528 h 2274951"/>
              <a:gd name="connsiteX12" fmla="*/ 935443 w 3310407"/>
              <a:gd name="connsiteY12" fmla="*/ 1249680 h 2274951"/>
              <a:gd name="connsiteX13" fmla="*/ 1032979 w 3310407"/>
              <a:gd name="connsiteY13" fmla="*/ 1511808 h 2274951"/>
              <a:gd name="connsiteX14" fmla="*/ 1215859 w 3310407"/>
              <a:gd name="connsiteY14" fmla="*/ 1371600 h 2274951"/>
              <a:gd name="connsiteX15" fmla="*/ 2486025 w 3310407"/>
              <a:gd name="connsiteY15" fmla="*/ 2044784 h 2274951"/>
              <a:gd name="connsiteX16" fmla="*/ 2928644 w 3310407"/>
              <a:gd name="connsiteY16" fmla="*/ 2274951 h 2274951"/>
              <a:gd name="connsiteX17" fmla="*/ 3028276 w 3310407"/>
              <a:gd name="connsiteY17" fmla="*/ 2070164 h 2274951"/>
              <a:gd name="connsiteX18" fmla="*/ 3129432 w 3310407"/>
              <a:gd name="connsiteY18" fmla="*/ 1953387 h 2274951"/>
              <a:gd name="connsiteX19" fmla="*/ 3204489 w 3310407"/>
              <a:gd name="connsiteY19" fmla="*/ 1911477 h 2274951"/>
              <a:gd name="connsiteX20" fmla="*/ 3310407 w 3310407"/>
              <a:gd name="connsiteY20" fmla="*/ 1742884 h 2274951"/>
              <a:gd name="connsiteX21" fmla="*/ 2893783 w 3310407"/>
              <a:gd name="connsiteY21" fmla="*/ 1676781 h 2274951"/>
              <a:gd name="connsiteX22" fmla="*/ 2774720 w 3310407"/>
              <a:gd name="connsiteY22" fmla="*/ 1734693 h 2274951"/>
              <a:gd name="connsiteX23" fmla="*/ 2614320 w 3310407"/>
              <a:gd name="connsiteY23" fmla="*/ 1711642 h 2274951"/>
              <a:gd name="connsiteX24" fmla="*/ 2494622 w 3310407"/>
              <a:gd name="connsiteY24" fmla="*/ 1435481 h 2274951"/>
              <a:gd name="connsiteX25" fmla="*/ 2402039 w 3310407"/>
              <a:gd name="connsiteY25" fmla="*/ 1201928 h 2274951"/>
              <a:gd name="connsiteX26" fmla="*/ 2386291 w 3310407"/>
              <a:gd name="connsiteY26" fmla="*/ 957072 h 2274951"/>
              <a:gd name="connsiteX27" fmla="*/ 2227795 w 3310407"/>
              <a:gd name="connsiteY27" fmla="*/ 682752 h 2274951"/>
              <a:gd name="connsiteX28" fmla="*/ 1983955 w 3310407"/>
              <a:gd name="connsiteY28" fmla="*/ 505968 h 2274951"/>
              <a:gd name="connsiteX29" fmla="*/ 1782787 w 3310407"/>
              <a:gd name="connsiteY29" fmla="*/ 213360 h 2274951"/>
              <a:gd name="connsiteX30" fmla="*/ 1697443 w 3310407"/>
              <a:gd name="connsiteY30" fmla="*/ 91440 h 2274951"/>
              <a:gd name="connsiteX31" fmla="*/ 1587715 w 3310407"/>
              <a:gd name="connsiteY31" fmla="*/ 79248 h 2274951"/>
              <a:gd name="connsiteX32" fmla="*/ 1349971 w 3310407"/>
              <a:gd name="connsiteY32" fmla="*/ 24384 h 2274951"/>
              <a:gd name="connsiteX33" fmla="*/ 1374355 w 3310407"/>
              <a:gd name="connsiteY33" fmla="*/ 134112 h 2274951"/>
              <a:gd name="connsiteX34" fmla="*/ 1289011 w 3310407"/>
              <a:gd name="connsiteY34" fmla="*/ 109728 h 2274951"/>
              <a:gd name="connsiteX35" fmla="*/ 1185379 w 3310407"/>
              <a:gd name="connsiteY35" fmla="*/ 146304 h 2274951"/>
              <a:gd name="connsiteX36" fmla="*/ 1124419 w 3310407"/>
              <a:gd name="connsiteY36" fmla="*/ 176784 h 2274951"/>
              <a:gd name="connsiteX37" fmla="*/ 1087843 w 3310407"/>
              <a:gd name="connsiteY37" fmla="*/ 176784 h 2274951"/>
              <a:gd name="connsiteX38" fmla="*/ 959827 w 3310407"/>
              <a:gd name="connsiteY38" fmla="*/ 109728 h 2274951"/>
              <a:gd name="connsiteX39" fmla="*/ 801331 w 3310407"/>
              <a:gd name="connsiteY39" fmla="*/ 0 h 2274951"/>
              <a:gd name="connsiteX40" fmla="*/ 703795 w 3310407"/>
              <a:gd name="connsiteY40" fmla="*/ 79248 h 2274951"/>
              <a:gd name="connsiteX41" fmla="*/ 801331 w 3310407"/>
              <a:gd name="connsiteY41" fmla="*/ 188976 h 2274951"/>
              <a:gd name="connsiteX42" fmla="*/ 807427 w 3310407"/>
              <a:gd name="connsiteY42" fmla="*/ 256032 h 2274951"/>
              <a:gd name="connsiteX43" fmla="*/ 715987 w 3310407"/>
              <a:gd name="connsiteY43" fmla="*/ 201168 h 2274951"/>
              <a:gd name="connsiteX44" fmla="*/ 606259 w 3310407"/>
              <a:gd name="connsiteY44" fmla="*/ 298704 h 2274951"/>
              <a:gd name="connsiteX45" fmla="*/ 537044 w 3310407"/>
              <a:gd name="connsiteY45" fmla="*/ 295783 h 2274951"/>
              <a:gd name="connsiteX46" fmla="*/ 469734 w 3310407"/>
              <a:gd name="connsiteY46" fmla="*/ 277749 h 2274951"/>
              <a:gd name="connsiteX0" fmla="*/ 469734 w 3310407"/>
              <a:gd name="connsiteY0" fmla="*/ 277749 h 2373396"/>
              <a:gd name="connsiteX1" fmla="*/ 187326 w 3310407"/>
              <a:gd name="connsiteY1" fmla="*/ 249322 h 2373396"/>
              <a:gd name="connsiteX2" fmla="*/ 0 w 3310407"/>
              <a:gd name="connsiteY2" fmla="*/ 312822 h 2373396"/>
              <a:gd name="connsiteX3" fmla="*/ 244476 w 3310407"/>
              <a:gd name="connsiteY3" fmla="*/ 417597 h 2373396"/>
              <a:gd name="connsiteX4" fmla="*/ 459701 w 3310407"/>
              <a:gd name="connsiteY4" fmla="*/ 487172 h 2373396"/>
              <a:gd name="connsiteX5" fmla="*/ 594067 w 3310407"/>
              <a:gd name="connsiteY5" fmla="*/ 707136 h 2373396"/>
              <a:gd name="connsiteX6" fmla="*/ 600163 w 3310407"/>
              <a:gd name="connsiteY6" fmla="*/ 749808 h 2373396"/>
              <a:gd name="connsiteX7" fmla="*/ 691603 w 3310407"/>
              <a:gd name="connsiteY7" fmla="*/ 829056 h 2373396"/>
              <a:gd name="connsiteX8" fmla="*/ 722083 w 3310407"/>
              <a:gd name="connsiteY8" fmla="*/ 871728 h 2373396"/>
              <a:gd name="connsiteX9" fmla="*/ 819619 w 3310407"/>
              <a:gd name="connsiteY9" fmla="*/ 871728 h 2373396"/>
              <a:gd name="connsiteX10" fmla="*/ 844003 w 3310407"/>
              <a:gd name="connsiteY10" fmla="*/ 981456 h 2373396"/>
              <a:gd name="connsiteX11" fmla="*/ 850099 w 3310407"/>
              <a:gd name="connsiteY11" fmla="*/ 1176528 h 2373396"/>
              <a:gd name="connsiteX12" fmla="*/ 935443 w 3310407"/>
              <a:gd name="connsiteY12" fmla="*/ 1249680 h 2373396"/>
              <a:gd name="connsiteX13" fmla="*/ 1032979 w 3310407"/>
              <a:gd name="connsiteY13" fmla="*/ 1511808 h 2373396"/>
              <a:gd name="connsiteX14" fmla="*/ 1215859 w 3310407"/>
              <a:gd name="connsiteY14" fmla="*/ 1371600 h 2373396"/>
              <a:gd name="connsiteX15" fmla="*/ 2938462 w 3310407"/>
              <a:gd name="connsiteY15" fmla="*/ 2373396 h 2373396"/>
              <a:gd name="connsiteX16" fmla="*/ 2928644 w 3310407"/>
              <a:gd name="connsiteY16" fmla="*/ 2274951 h 2373396"/>
              <a:gd name="connsiteX17" fmla="*/ 3028276 w 3310407"/>
              <a:gd name="connsiteY17" fmla="*/ 2070164 h 2373396"/>
              <a:gd name="connsiteX18" fmla="*/ 3129432 w 3310407"/>
              <a:gd name="connsiteY18" fmla="*/ 1953387 h 2373396"/>
              <a:gd name="connsiteX19" fmla="*/ 3204489 w 3310407"/>
              <a:gd name="connsiteY19" fmla="*/ 1911477 h 2373396"/>
              <a:gd name="connsiteX20" fmla="*/ 3310407 w 3310407"/>
              <a:gd name="connsiteY20" fmla="*/ 1742884 h 2373396"/>
              <a:gd name="connsiteX21" fmla="*/ 2893783 w 3310407"/>
              <a:gd name="connsiteY21" fmla="*/ 1676781 h 2373396"/>
              <a:gd name="connsiteX22" fmla="*/ 2774720 w 3310407"/>
              <a:gd name="connsiteY22" fmla="*/ 1734693 h 2373396"/>
              <a:gd name="connsiteX23" fmla="*/ 2614320 w 3310407"/>
              <a:gd name="connsiteY23" fmla="*/ 1711642 h 2373396"/>
              <a:gd name="connsiteX24" fmla="*/ 2494622 w 3310407"/>
              <a:gd name="connsiteY24" fmla="*/ 1435481 h 2373396"/>
              <a:gd name="connsiteX25" fmla="*/ 2402039 w 3310407"/>
              <a:gd name="connsiteY25" fmla="*/ 1201928 h 2373396"/>
              <a:gd name="connsiteX26" fmla="*/ 2386291 w 3310407"/>
              <a:gd name="connsiteY26" fmla="*/ 957072 h 2373396"/>
              <a:gd name="connsiteX27" fmla="*/ 2227795 w 3310407"/>
              <a:gd name="connsiteY27" fmla="*/ 682752 h 2373396"/>
              <a:gd name="connsiteX28" fmla="*/ 1983955 w 3310407"/>
              <a:gd name="connsiteY28" fmla="*/ 505968 h 2373396"/>
              <a:gd name="connsiteX29" fmla="*/ 1782787 w 3310407"/>
              <a:gd name="connsiteY29" fmla="*/ 213360 h 2373396"/>
              <a:gd name="connsiteX30" fmla="*/ 1697443 w 3310407"/>
              <a:gd name="connsiteY30" fmla="*/ 91440 h 2373396"/>
              <a:gd name="connsiteX31" fmla="*/ 1587715 w 3310407"/>
              <a:gd name="connsiteY31" fmla="*/ 79248 h 2373396"/>
              <a:gd name="connsiteX32" fmla="*/ 1349971 w 3310407"/>
              <a:gd name="connsiteY32" fmla="*/ 24384 h 2373396"/>
              <a:gd name="connsiteX33" fmla="*/ 1374355 w 3310407"/>
              <a:gd name="connsiteY33" fmla="*/ 134112 h 2373396"/>
              <a:gd name="connsiteX34" fmla="*/ 1289011 w 3310407"/>
              <a:gd name="connsiteY34" fmla="*/ 109728 h 2373396"/>
              <a:gd name="connsiteX35" fmla="*/ 1185379 w 3310407"/>
              <a:gd name="connsiteY35" fmla="*/ 146304 h 2373396"/>
              <a:gd name="connsiteX36" fmla="*/ 1124419 w 3310407"/>
              <a:gd name="connsiteY36" fmla="*/ 176784 h 2373396"/>
              <a:gd name="connsiteX37" fmla="*/ 1087843 w 3310407"/>
              <a:gd name="connsiteY37" fmla="*/ 176784 h 2373396"/>
              <a:gd name="connsiteX38" fmla="*/ 959827 w 3310407"/>
              <a:gd name="connsiteY38" fmla="*/ 109728 h 2373396"/>
              <a:gd name="connsiteX39" fmla="*/ 801331 w 3310407"/>
              <a:gd name="connsiteY39" fmla="*/ 0 h 2373396"/>
              <a:gd name="connsiteX40" fmla="*/ 703795 w 3310407"/>
              <a:gd name="connsiteY40" fmla="*/ 79248 h 2373396"/>
              <a:gd name="connsiteX41" fmla="*/ 801331 w 3310407"/>
              <a:gd name="connsiteY41" fmla="*/ 188976 h 2373396"/>
              <a:gd name="connsiteX42" fmla="*/ 807427 w 3310407"/>
              <a:gd name="connsiteY42" fmla="*/ 256032 h 2373396"/>
              <a:gd name="connsiteX43" fmla="*/ 715987 w 3310407"/>
              <a:gd name="connsiteY43" fmla="*/ 201168 h 2373396"/>
              <a:gd name="connsiteX44" fmla="*/ 606259 w 3310407"/>
              <a:gd name="connsiteY44" fmla="*/ 298704 h 2373396"/>
              <a:gd name="connsiteX45" fmla="*/ 537044 w 3310407"/>
              <a:gd name="connsiteY45" fmla="*/ 295783 h 2373396"/>
              <a:gd name="connsiteX46" fmla="*/ 469734 w 3310407"/>
              <a:gd name="connsiteY46" fmla="*/ 277749 h 2373396"/>
              <a:gd name="connsiteX0" fmla="*/ 469734 w 3310407"/>
              <a:gd name="connsiteY0" fmla="*/ 277749 h 2373396"/>
              <a:gd name="connsiteX1" fmla="*/ 187326 w 3310407"/>
              <a:gd name="connsiteY1" fmla="*/ 249322 h 2373396"/>
              <a:gd name="connsiteX2" fmla="*/ 0 w 3310407"/>
              <a:gd name="connsiteY2" fmla="*/ 312822 h 2373396"/>
              <a:gd name="connsiteX3" fmla="*/ 244476 w 3310407"/>
              <a:gd name="connsiteY3" fmla="*/ 417597 h 2373396"/>
              <a:gd name="connsiteX4" fmla="*/ 459701 w 3310407"/>
              <a:gd name="connsiteY4" fmla="*/ 487172 h 2373396"/>
              <a:gd name="connsiteX5" fmla="*/ 594067 w 3310407"/>
              <a:gd name="connsiteY5" fmla="*/ 707136 h 2373396"/>
              <a:gd name="connsiteX6" fmla="*/ 600163 w 3310407"/>
              <a:gd name="connsiteY6" fmla="*/ 749808 h 2373396"/>
              <a:gd name="connsiteX7" fmla="*/ 691603 w 3310407"/>
              <a:gd name="connsiteY7" fmla="*/ 829056 h 2373396"/>
              <a:gd name="connsiteX8" fmla="*/ 722083 w 3310407"/>
              <a:gd name="connsiteY8" fmla="*/ 871728 h 2373396"/>
              <a:gd name="connsiteX9" fmla="*/ 819619 w 3310407"/>
              <a:gd name="connsiteY9" fmla="*/ 871728 h 2373396"/>
              <a:gd name="connsiteX10" fmla="*/ 844003 w 3310407"/>
              <a:gd name="connsiteY10" fmla="*/ 981456 h 2373396"/>
              <a:gd name="connsiteX11" fmla="*/ 850099 w 3310407"/>
              <a:gd name="connsiteY11" fmla="*/ 1176528 h 2373396"/>
              <a:gd name="connsiteX12" fmla="*/ 935443 w 3310407"/>
              <a:gd name="connsiteY12" fmla="*/ 1249680 h 2373396"/>
              <a:gd name="connsiteX13" fmla="*/ 1032979 w 3310407"/>
              <a:gd name="connsiteY13" fmla="*/ 1511808 h 2373396"/>
              <a:gd name="connsiteX14" fmla="*/ 1215859 w 3310407"/>
              <a:gd name="connsiteY14" fmla="*/ 1371600 h 2373396"/>
              <a:gd name="connsiteX15" fmla="*/ 2062163 w 3310407"/>
              <a:gd name="connsiteY15" fmla="*/ 1854283 h 2373396"/>
              <a:gd name="connsiteX16" fmla="*/ 2938462 w 3310407"/>
              <a:gd name="connsiteY16" fmla="*/ 2373396 h 2373396"/>
              <a:gd name="connsiteX17" fmla="*/ 2928644 w 3310407"/>
              <a:gd name="connsiteY17" fmla="*/ 2274951 h 2373396"/>
              <a:gd name="connsiteX18" fmla="*/ 3028276 w 3310407"/>
              <a:gd name="connsiteY18" fmla="*/ 2070164 h 2373396"/>
              <a:gd name="connsiteX19" fmla="*/ 3129432 w 3310407"/>
              <a:gd name="connsiteY19" fmla="*/ 1953387 h 2373396"/>
              <a:gd name="connsiteX20" fmla="*/ 3204489 w 3310407"/>
              <a:gd name="connsiteY20" fmla="*/ 1911477 h 2373396"/>
              <a:gd name="connsiteX21" fmla="*/ 3310407 w 3310407"/>
              <a:gd name="connsiteY21" fmla="*/ 1742884 h 2373396"/>
              <a:gd name="connsiteX22" fmla="*/ 2893783 w 3310407"/>
              <a:gd name="connsiteY22" fmla="*/ 1676781 h 2373396"/>
              <a:gd name="connsiteX23" fmla="*/ 2774720 w 3310407"/>
              <a:gd name="connsiteY23" fmla="*/ 1734693 h 2373396"/>
              <a:gd name="connsiteX24" fmla="*/ 2614320 w 3310407"/>
              <a:gd name="connsiteY24" fmla="*/ 1711642 h 2373396"/>
              <a:gd name="connsiteX25" fmla="*/ 2494622 w 3310407"/>
              <a:gd name="connsiteY25" fmla="*/ 1435481 h 2373396"/>
              <a:gd name="connsiteX26" fmla="*/ 2402039 w 3310407"/>
              <a:gd name="connsiteY26" fmla="*/ 1201928 h 2373396"/>
              <a:gd name="connsiteX27" fmla="*/ 2386291 w 3310407"/>
              <a:gd name="connsiteY27" fmla="*/ 957072 h 2373396"/>
              <a:gd name="connsiteX28" fmla="*/ 2227795 w 3310407"/>
              <a:gd name="connsiteY28" fmla="*/ 682752 h 2373396"/>
              <a:gd name="connsiteX29" fmla="*/ 1983955 w 3310407"/>
              <a:gd name="connsiteY29" fmla="*/ 505968 h 2373396"/>
              <a:gd name="connsiteX30" fmla="*/ 1782787 w 3310407"/>
              <a:gd name="connsiteY30" fmla="*/ 213360 h 2373396"/>
              <a:gd name="connsiteX31" fmla="*/ 1697443 w 3310407"/>
              <a:gd name="connsiteY31" fmla="*/ 91440 h 2373396"/>
              <a:gd name="connsiteX32" fmla="*/ 1587715 w 3310407"/>
              <a:gd name="connsiteY32" fmla="*/ 79248 h 2373396"/>
              <a:gd name="connsiteX33" fmla="*/ 1349971 w 3310407"/>
              <a:gd name="connsiteY33" fmla="*/ 24384 h 2373396"/>
              <a:gd name="connsiteX34" fmla="*/ 1374355 w 3310407"/>
              <a:gd name="connsiteY34" fmla="*/ 134112 h 2373396"/>
              <a:gd name="connsiteX35" fmla="*/ 1289011 w 3310407"/>
              <a:gd name="connsiteY35" fmla="*/ 109728 h 2373396"/>
              <a:gd name="connsiteX36" fmla="*/ 1185379 w 3310407"/>
              <a:gd name="connsiteY36" fmla="*/ 146304 h 2373396"/>
              <a:gd name="connsiteX37" fmla="*/ 1124419 w 3310407"/>
              <a:gd name="connsiteY37" fmla="*/ 176784 h 2373396"/>
              <a:gd name="connsiteX38" fmla="*/ 1087843 w 3310407"/>
              <a:gd name="connsiteY38" fmla="*/ 176784 h 2373396"/>
              <a:gd name="connsiteX39" fmla="*/ 959827 w 3310407"/>
              <a:gd name="connsiteY39" fmla="*/ 109728 h 2373396"/>
              <a:gd name="connsiteX40" fmla="*/ 801331 w 3310407"/>
              <a:gd name="connsiteY40" fmla="*/ 0 h 2373396"/>
              <a:gd name="connsiteX41" fmla="*/ 703795 w 3310407"/>
              <a:gd name="connsiteY41" fmla="*/ 79248 h 2373396"/>
              <a:gd name="connsiteX42" fmla="*/ 801331 w 3310407"/>
              <a:gd name="connsiteY42" fmla="*/ 188976 h 2373396"/>
              <a:gd name="connsiteX43" fmla="*/ 807427 w 3310407"/>
              <a:gd name="connsiteY43" fmla="*/ 256032 h 2373396"/>
              <a:gd name="connsiteX44" fmla="*/ 715987 w 3310407"/>
              <a:gd name="connsiteY44" fmla="*/ 201168 h 2373396"/>
              <a:gd name="connsiteX45" fmla="*/ 606259 w 3310407"/>
              <a:gd name="connsiteY45" fmla="*/ 298704 h 2373396"/>
              <a:gd name="connsiteX46" fmla="*/ 537044 w 3310407"/>
              <a:gd name="connsiteY46" fmla="*/ 295783 h 2373396"/>
              <a:gd name="connsiteX47" fmla="*/ 469734 w 3310407"/>
              <a:gd name="connsiteY47" fmla="*/ 277749 h 237339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215859 w 3310407"/>
              <a:gd name="connsiteY14" fmla="*/ 1371600 h 2392446"/>
              <a:gd name="connsiteX15" fmla="*/ 2409826 w 3310407"/>
              <a:gd name="connsiteY15" fmla="*/ 2392446 h 2392446"/>
              <a:gd name="connsiteX16" fmla="*/ 2938462 w 3310407"/>
              <a:gd name="connsiteY16" fmla="*/ 2373396 h 2392446"/>
              <a:gd name="connsiteX17" fmla="*/ 2928644 w 3310407"/>
              <a:gd name="connsiteY17" fmla="*/ 2274951 h 2392446"/>
              <a:gd name="connsiteX18" fmla="*/ 3028276 w 3310407"/>
              <a:gd name="connsiteY18" fmla="*/ 2070164 h 2392446"/>
              <a:gd name="connsiteX19" fmla="*/ 3129432 w 3310407"/>
              <a:gd name="connsiteY19" fmla="*/ 1953387 h 2392446"/>
              <a:gd name="connsiteX20" fmla="*/ 3204489 w 3310407"/>
              <a:gd name="connsiteY20" fmla="*/ 1911477 h 2392446"/>
              <a:gd name="connsiteX21" fmla="*/ 3310407 w 3310407"/>
              <a:gd name="connsiteY21" fmla="*/ 1742884 h 2392446"/>
              <a:gd name="connsiteX22" fmla="*/ 2893783 w 3310407"/>
              <a:gd name="connsiteY22" fmla="*/ 1676781 h 2392446"/>
              <a:gd name="connsiteX23" fmla="*/ 2774720 w 3310407"/>
              <a:gd name="connsiteY23" fmla="*/ 1734693 h 2392446"/>
              <a:gd name="connsiteX24" fmla="*/ 2614320 w 3310407"/>
              <a:gd name="connsiteY24" fmla="*/ 1711642 h 2392446"/>
              <a:gd name="connsiteX25" fmla="*/ 2494622 w 3310407"/>
              <a:gd name="connsiteY25" fmla="*/ 1435481 h 2392446"/>
              <a:gd name="connsiteX26" fmla="*/ 2402039 w 3310407"/>
              <a:gd name="connsiteY26" fmla="*/ 1201928 h 2392446"/>
              <a:gd name="connsiteX27" fmla="*/ 2386291 w 3310407"/>
              <a:gd name="connsiteY27" fmla="*/ 957072 h 2392446"/>
              <a:gd name="connsiteX28" fmla="*/ 2227795 w 3310407"/>
              <a:gd name="connsiteY28" fmla="*/ 682752 h 2392446"/>
              <a:gd name="connsiteX29" fmla="*/ 1983955 w 3310407"/>
              <a:gd name="connsiteY29" fmla="*/ 505968 h 2392446"/>
              <a:gd name="connsiteX30" fmla="*/ 1782787 w 3310407"/>
              <a:gd name="connsiteY30" fmla="*/ 213360 h 2392446"/>
              <a:gd name="connsiteX31" fmla="*/ 1697443 w 3310407"/>
              <a:gd name="connsiteY31" fmla="*/ 91440 h 2392446"/>
              <a:gd name="connsiteX32" fmla="*/ 1587715 w 3310407"/>
              <a:gd name="connsiteY32" fmla="*/ 79248 h 2392446"/>
              <a:gd name="connsiteX33" fmla="*/ 1349971 w 3310407"/>
              <a:gd name="connsiteY33" fmla="*/ 24384 h 2392446"/>
              <a:gd name="connsiteX34" fmla="*/ 1374355 w 3310407"/>
              <a:gd name="connsiteY34" fmla="*/ 134112 h 2392446"/>
              <a:gd name="connsiteX35" fmla="*/ 1289011 w 3310407"/>
              <a:gd name="connsiteY35" fmla="*/ 109728 h 2392446"/>
              <a:gd name="connsiteX36" fmla="*/ 1185379 w 3310407"/>
              <a:gd name="connsiteY36" fmla="*/ 146304 h 2392446"/>
              <a:gd name="connsiteX37" fmla="*/ 1124419 w 3310407"/>
              <a:gd name="connsiteY37" fmla="*/ 176784 h 2392446"/>
              <a:gd name="connsiteX38" fmla="*/ 1087843 w 3310407"/>
              <a:gd name="connsiteY38" fmla="*/ 176784 h 2392446"/>
              <a:gd name="connsiteX39" fmla="*/ 959827 w 3310407"/>
              <a:gd name="connsiteY39" fmla="*/ 109728 h 2392446"/>
              <a:gd name="connsiteX40" fmla="*/ 801331 w 3310407"/>
              <a:gd name="connsiteY40" fmla="*/ 0 h 2392446"/>
              <a:gd name="connsiteX41" fmla="*/ 703795 w 3310407"/>
              <a:gd name="connsiteY41" fmla="*/ 79248 h 2392446"/>
              <a:gd name="connsiteX42" fmla="*/ 801331 w 3310407"/>
              <a:gd name="connsiteY42" fmla="*/ 188976 h 2392446"/>
              <a:gd name="connsiteX43" fmla="*/ 807427 w 3310407"/>
              <a:gd name="connsiteY43" fmla="*/ 256032 h 2392446"/>
              <a:gd name="connsiteX44" fmla="*/ 715987 w 3310407"/>
              <a:gd name="connsiteY44" fmla="*/ 201168 h 2392446"/>
              <a:gd name="connsiteX45" fmla="*/ 606259 w 3310407"/>
              <a:gd name="connsiteY45" fmla="*/ 298704 h 2392446"/>
              <a:gd name="connsiteX46" fmla="*/ 537044 w 3310407"/>
              <a:gd name="connsiteY46" fmla="*/ 295783 h 2392446"/>
              <a:gd name="connsiteX47" fmla="*/ 469734 w 3310407"/>
              <a:gd name="connsiteY47"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2230272 w 3310407"/>
              <a:gd name="connsiteY14" fmla="*/ 2319337 h 2392446"/>
              <a:gd name="connsiteX15" fmla="*/ 2409826 w 3310407"/>
              <a:gd name="connsiteY15" fmla="*/ 2392446 h 2392446"/>
              <a:gd name="connsiteX16" fmla="*/ 2938462 w 3310407"/>
              <a:gd name="connsiteY16" fmla="*/ 2373396 h 2392446"/>
              <a:gd name="connsiteX17" fmla="*/ 2928644 w 3310407"/>
              <a:gd name="connsiteY17" fmla="*/ 2274951 h 2392446"/>
              <a:gd name="connsiteX18" fmla="*/ 3028276 w 3310407"/>
              <a:gd name="connsiteY18" fmla="*/ 2070164 h 2392446"/>
              <a:gd name="connsiteX19" fmla="*/ 3129432 w 3310407"/>
              <a:gd name="connsiteY19" fmla="*/ 1953387 h 2392446"/>
              <a:gd name="connsiteX20" fmla="*/ 3204489 w 3310407"/>
              <a:gd name="connsiteY20" fmla="*/ 1911477 h 2392446"/>
              <a:gd name="connsiteX21" fmla="*/ 3310407 w 3310407"/>
              <a:gd name="connsiteY21" fmla="*/ 1742884 h 2392446"/>
              <a:gd name="connsiteX22" fmla="*/ 2893783 w 3310407"/>
              <a:gd name="connsiteY22" fmla="*/ 1676781 h 2392446"/>
              <a:gd name="connsiteX23" fmla="*/ 2774720 w 3310407"/>
              <a:gd name="connsiteY23" fmla="*/ 1734693 h 2392446"/>
              <a:gd name="connsiteX24" fmla="*/ 2614320 w 3310407"/>
              <a:gd name="connsiteY24" fmla="*/ 1711642 h 2392446"/>
              <a:gd name="connsiteX25" fmla="*/ 2494622 w 3310407"/>
              <a:gd name="connsiteY25" fmla="*/ 1435481 h 2392446"/>
              <a:gd name="connsiteX26" fmla="*/ 2402039 w 3310407"/>
              <a:gd name="connsiteY26" fmla="*/ 1201928 h 2392446"/>
              <a:gd name="connsiteX27" fmla="*/ 2386291 w 3310407"/>
              <a:gd name="connsiteY27" fmla="*/ 957072 h 2392446"/>
              <a:gd name="connsiteX28" fmla="*/ 2227795 w 3310407"/>
              <a:gd name="connsiteY28" fmla="*/ 682752 h 2392446"/>
              <a:gd name="connsiteX29" fmla="*/ 1983955 w 3310407"/>
              <a:gd name="connsiteY29" fmla="*/ 505968 h 2392446"/>
              <a:gd name="connsiteX30" fmla="*/ 1782787 w 3310407"/>
              <a:gd name="connsiteY30" fmla="*/ 213360 h 2392446"/>
              <a:gd name="connsiteX31" fmla="*/ 1697443 w 3310407"/>
              <a:gd name="connsiteY31" fmla="*/ 91440 h 2392446"/>
              <a:gd name="connsiteX32" fmla="*/ 1587715 w 3310407"/>
              <a:gd name="connsiteY32" fmla="*/ 79248 h 2392446"/>
              <a:gd name="connsiteX33" fmla="*/ 1349971 w 3310407"/>
              <a:gd name="connsiteY33" fmla="*/ 24384 h 2392446"/>
              <a:gd name="connsiteX34" fmla="*/ 1374355 w 3310407"/>
              <a:gd name="connsiteY34" fmla="*/ 134112 h 2392446"/>
              <a:gd name="connsiteX35" fmla="*/ 1289011 w 3310407"/>
              <a:gd name="connsiteY35" fmla="*/ 109728 h 2392446"/>
              <a:gd name="connsiteX36" fmla="*/ 1185379 w 3310407"/>
              <a:gd name="connsiteY36" fmla="*/ 146304 h 2392446"/>
              <a:gd name="connsiteX37" fmla="*/ 1124419 w 3310407"/>
              <a:gd name="connsiteY37" fmla="*/ 176784 h 2392446"/>
              <a:gd name="connsiteX38" fmla="*/ 1087843 w 3310407"/>
              <a:gd name="connsiteY38" fmla="*/ 176784 h 2392446"/>
              <a:gd name="connsiteX39" fmla="*/ 959827 w 3310407"/>
              <a:gd name="connsiteY39" fmla="*/ 109728 h 2392446"/>
              <a:gd name="connsiteX40" fmla="*/ 801331 w 3310407"/>
              <a:gd name="connsiteY40" fmla="*/ 0 h 2392446"/>
              <a:gd name="connsiteX41" fmla="*/ 703795 w 3310407"/>
              <a:gd name="connsiteY41" fmla="*/ 79248 h 2392446"/>
              <a:gd name="connsiteX42" fmla="*/ 801331 w 3310407"/>
              <a:gd name="connsiteY42" fmla="*/ 188976 h 2392446"/>
              <a:gd name="connsiteX43" fmla="*/ 807427 w 3310407"/>
              <a:gd name="connsiteY43" fmla="*/ 256032 h 2392446"/>
              <a:gd name="connsiteX44" fmla="*/ 715987 w 3310407"/>
              <a:gd name="connsiteY44" fmla="*/ 201168 h 2392446"/>
              <a:gd name="connsiteX45" fmla="*/ 606259 w 3310407"/>
              <a:gd name="connsiteY45" fmla="*/ 298704 h 2392446"/>
              <a:gd name="connsiteX46" fmla="*/ 537044 w 3310407"/>
              <a:gd name="connsiteY46" fmla="*/ 295783 h 2392446"/>
              <a:gd name="connsiteX47" fmla="*/ 469734 w 3310407"/>
              <a:gd name="connsiteY47"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571625 w 3310407"/>
              <a:gd name="connsiteY14" fmla="*/ 1882858 h 2392446"/>
              <a:gd name="connsiteX15" fmla="*/ 2230272 w 3310407"/>
              <a:gd name="connsiteY15" fmla="*/ 2319337 h 2392446"/>
              <a:gd name="connsiteX16" fmla="*/ 2409826 w 3310407"/>
              <a:gd name="connsiteY16" fmla="*/ 2392446 h 2392446"/>
              <a:gd name="connsiteX17" fmla="*/ 2938462 w 3310407"/>
              <a:gd name="connsiteY17" fmla="*/ 2373396 h 2392446"/>
              <a:gd name="connsiteX18" fmla="*/ 2928644 w 3310407"/>
              <a:gd name="connsiteY18" fmla="*/ 2274951 h 2392446"/>
              <a:gd name="connsiteX19" fmla="*/ 3028276 w 3310407"/>
              <a:gd name="connsiteY19" fmla="*/ 2070164 h 2392446"/>
              <a:gd name="connsiteX20" fmla="*/ 3129432 w 3310407"/>
              <a:gd name="connsiteY20" fmla="*/ 1953387 h 2392446"/>
              <a:gd name="connsiteX21" fmla="*/ 3204489 w 3310407"/>
              <a:gd name="connsiteY21" fmla="*/ 1911477 h 2392446"/>
              <a:gd name="connsiteX22" fmla="*/ 3310407 w 3310407"/>
              <a:gd name="connsiteY22" fmla="*/ 1742884 h 2392446"/>
              <a:gd name="connsiteX23" fmla="*/ 2893783 w 3310407"/>
              <a:gd name="connsiteY23" fmla="*/ 1676781 h 2392446"/>
              <a:gd name="connsiteX24" fmla="*/ 2774720 w 3310407"/>
              <a:gd name="connsiteY24" fmla="*/ 1734693 h 2392446"/>
              <a:gd name="connsiteX25" fmla="*/ 2614320 w 3310407"/>
              <a:gd name="connsiteY25" fmla="*/ 1711642 h 2392446"/>
              <a:gd name="connsiteX26" fmla="*/ 2494622 w 3310407"/>
              <a:gd name="connsiteY26" fmla="*/ 1435481 h 2392446"/>
              <a:gd name="connsiteX27" fmla="*/ 2402039 w 3310407"/>
              <a:gd name="connsiteY27" fmla="*/ 1201928 h 2392446"/>
              <a:gd name="connsiteX28" fmla="*/ 2386291 w 3310407"/>
              <a:gd name="connsiteY28" fmla="*/ 957072 h 2392446"/>
              <a:gd name="connsiteX29" fmla="*/ 2227795 w 3310407"/>
              <a:gd name="connsiteY29" fmla="*/ 682752 h 2392446"/>
              <a:gd name="connsiteX30" fmla="*/ 1983955 w 3310407"/>
              <a:gd name="connsiteY30" fmla="*/ 505968 h 2392446"/>
              <a:gd name="connsiteX31" fmla="*/ 1782787 w 3310407"/>
              <a:gd name="connsiteY31" fmla="*/ 213360 h 2392446"/>
              <a:gd name="connsiteX32" fmla="*/ 1697443 w 3310407"/>
              <a:gd name="connsiteY32" fmla="*/ 91440 h 2392446"/>
              <a:gd name="connsiteX33" fmla="*/ 1587715 w 3310407"/>
              <a:gd name="connsiteY33" fmla="*/ 79248 h 2392446"/>
              <a:gd name="connsiteX34" fmla="*/ 1349971 w 3310407"/>
              <a:gd name="connsiteY34" fmla="*/ 24384 h 2392446"/>
              <a:gd name="connsiteX35" fmla="*/ 1374355 w 3310407"/>
              <a:gd name="connsiteY35" fmla="*/ 134112 h 2392446"/>
              <a:gd name="connsiteX36" fmla="*/ 1289011 w 3310407"/>
              <a:gd name="connsiteY36" fmla="*/ 109728 h 2392446"/>
              <a:gd name="connsiteX37" fmla="*/ 1185379 w 3310407"/>
              <a:gd name="connsiteY37" fmla="*/ 146304 h 2392446"/>
              <a:gd name="connsiteX38" fmla="*/ 1124419 w 3310407"/>
              <a:gd name="connsiteY38" fmla="*/ 176784 h 2392446"/>
              <a:gd name="connsiteX39" fmla="*/ 1087843 w 3310407"/>
              <a:gd name="connsiteY39" fmla="*/ 176784 h 2392446"/>
              <a:gd name="connsiteX40" fmla="*/ 959827 w 3310407"/>
              <a:gd name="connsiteY40" fmla="*/ 109728 h 2392446"/>
              <a:gd name="connsiteX41" fmla="*/ 801331 w 3310407"/>
              <a:gd name="connsiteY41" fmla="*/ 0 h 2392446"/>
              <a:gd name="connsiteX42" fmla="*/ 703795 w 3310407"/>
              <a:gd name="connsiteY42" fmla="*/ 79248 h 2392446"/>
              <a:gd name="connsiteX43" fmla="*/ 801331 w 3310407"/>
              <a:gd name="connsiteY43" fmla="*/ 188976 h 2392446"/>
              <a:gd name="connsiteX44" fmla="*/ 807427 w 3310407"/>
              <a:gd name="connsiteY44" fmla="*/ 256032 h 2392446"/>
              <a:gd name="connsiteX45" fmla="*/ 715987 w 3310407"/>
              <a:gd name="connsiteY45" fmla="*/ 201168 h 2392446"/>
              <a:gd name="connsiteX46" fmla="*/ 606259 w 3310407"/>
              <a:gd name="connsiteY46" fmla="*/ 298704 h 2392446"/>
              <a:gd name="connsiteX47" fmla="*/ 537044 w 3310407"/>
              <a:gd name="connsiteY47" fmla="*/ 295783 h 2392446"/>
              <a:gd name="connsiteX48" fmla="*/ 469734 w 3310407"/>
              <a:gd name="connsiteY48"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2095500 w 3310407"/>
              <a:gd name="connsiteY14" fmla="*/ 2297196 h 2392446"/>
              <a:gd name="connsiteX15" fmla="*/ 2230272 w 3310407"/>
              <a:gd name="connsiteY15" fmla="*/ 2319337 h 2392446"/>
              <a:gd name="connsiteX16" fmla="*/ 2409826 w 3310407"/>
              <a:gd name="connsiteY16" fmla="*/ 2392446 h 2392446"/>
              <a:gd name="connsiteX17" fmla="*/ 2938462 w 3310407"/>
              <a:gd name="connsiteY17" fmla="*/ 2373396 h 2392446"/>
              <a:gd name="connsiteX18" fmla="*/ 2928644 w 3310407"/>
              <a:gd name="connsiteY18" fmla="*/ 2274951 h 2392446"/>
              <a:gd name="connsiteX19" fmla="*/ 3028276 w 3310407"/>
              <a:gd name="connsiteY19" fmla="*/ 2070164 h 2392446"/>
              <a:gd name="connsiteX20" fmla="*/ 3129432 w 3310407"/>
              <a:gd name="connsiteY20" fmla="*/ 1953387 h 2392446"/>
              <a:gd name="connsiteX21" fmla="*/ 3204489 w 3310407"/>
              <a:gd name="connsiteY21" fmla="*/ 1911477 h 2392446"/>
              <a:gd name="connsiteX22" fmla="*/ 3310407 w 3310407"/>
              <a:gd name="connsiteY22" fmla="*/ 1742884 h 2392446"/>
              <a:gd name="connsiteX23" fmla="*/ 2893783 w 3310407"/>
              <a:gd name="connsiteY23" fmla="*/ 1676781 h 2392446"/>
              <a:gd name="connsiteX24" fmla="*/ 2774720 w 3310407"/>
              <a:gd name="connsiteY24" fmla="*/ 1734693 h 2392446"/>
              <a:gd name="connsiteX25" fmla="*/ 2614320 w 3310407"/>
              <a:gd name="connsiteY25" fmla="*/ 1711642 h 2392446"/>
              <a:gd name="connsiteX26" fmla="*/ 2494622 w 3310407"/>
              <a:gd name="connsiteY26" fmla="*/ 1435481 h 2392446"/>
              <a:gd name="connsiteX27" fmla="*/ 2402039 w 3310407"/>
              <a:gd name="connsiteY27" fmla="*/ 1201928 h 2392446"/>
              <a:gd name="connsiteX28" fmla="*/ 2386291 w 3310407"/>
              <a:gd name="connsiteY28" fmla="*/ 957072 h 2392446"/>
              <a:gd name="connsiteX29" fmla="*/ 2227795 w 3310407"/>
              <a:gd name="connsiteY29" fmla="*/ 682752 h 2392446"/>
              <a:gd name="connsiteX30" fmla="*/ 1983955 w 3310407"/>
              <a:gd name="connsiteY30" fmla="*/ 505968 h 2392446"/>
              <a:gd name="connsiteX31" fmla="*/ 1782787 w 3310407"/>
              <a:gd name="connsiteY31" fmla="*/ 213360 h 2392446"/>
              <a:gd name="connsiteX32" fmla="*/ 1697443 w 3310407"/>
              <a:gd name="connsiteY32" fmla="*/ 91440 h 2392446"/>
              <a:gd name="connsiteX33" fmla="*/ 1587715 w 3310407"/>
              <a:gd name="connsiteY33" fmla="*/ 79248 h 2392446"/>
              <a:gd name="connsiteX34" fmla="*/ 1349971 w 3310407"/>
              <a:gd name="connsiteY34" fmla="*/ 24384 h 2392446"/>
              <a:gd name="connsiteX35" fmla="*/ 1374355 w 3310407"/>
              <a:gd name="connsiteY35" fmla="*/ 134112 h 2392446"/>
              <a:gd name="connsiteX36" fmla="*/ 1289011 w 3310407"/>
              <a:gd name="connsiteY36" fmla="*/ 109728 h 2392446"/>
              <a:gd name="connsiteX37" fmla="*/ 1185379 w 3310407"/>
              <a:gd name="connsiteY37" fmla="*/ 146304 h 2392446"/>
              <a:gd name="connsiteX38" fmla="*/ 1124419 w 3310407"/>
              <a:gd name="connsiteY38" fmla="*/ 176784 h 2392446"/>
              <a:gd name="connsiteX39" fmla="*/ 1087843 w 3310407"/>
              <a:gd name="connsiteY39" fmla="*/ 176784 h 2392446"/>
              <a:gd name="connsiteX40" fmla="*/ 959827 w 3310407"/>
              <a:gd name="connsiteY40" fmla="*/ 109728 h 2392446"/>
              <a:gd name="connsiteX41" fmla="*/ 801331 w 3310407"/>
              <a:gd name="connsiteY41" fmla="*/ 0 h 2392446"/>
              <a:gd name="connsiteX42" fmla="*/ 703795 w 3310407"/>
              <a:gd name="connsiteY42" fmla="*/ 79248 h 2392446"/>
              <a:gd name="connsiteX43" fmla="*/ 801331 w 3310407"/>
              <a:gd name="connsiteY43" fmla="*/ 188976 h 2392446"/>
              <a:gd name="connsiteX44" fmla="*/ 807427 w 3310407"/>
              <a:gd name="connsiteY44" fmla="*/ 256032 h 2392446"/>
              <a:gd name="connsiteX45" fmla="*/ 715987 w 3310407"/>
              <a:gd name="connsiteY45" fmla="*/ 201168 h 2392446"/>
              <a:gd name="connsiteX46" fmla="*/ 606259 w 3310407"/>
              <a:gd name="connsiteY46" fmla="*/ 298704 h 2392446"/>
              <a:gd name="connsiteX47" fmla="*/ 537044 w 3310407"/>
              <a:gd name="connsiteY47" fmla="*/ 295783 h 2392446"/>
              <a:gd name="connsiteX48" fmla="*/ 469734 w 3310407"/>
              <a:gd name="connsiteY48"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609725 w 3310407"/>
              <a:gd name="connsiteY14" fmla="*/ 1935245 h 2392446"/>
              <a:gd name="connsiteX15" fmla="*/ 2095500 w 3310407"/>
              <a:gd name="connsiteY15" fmla="*/ 2297196 h 2392446"/>
              <a:gd name="connsiteX16" fmla="*/ 2230272 w 3310407"/>
              <a:gd name="connsiteY16" fmla="*/ 2319337 h 2392446"/>
              <a:gd name="connsiteX17" fmla="*/ 2409826 w 3310407"/>
              <a:gd name="connsiteY17" fmla="*/ 2392446 h 2392446"/>
              <a:gd name="connsiteX18" fmla="*/ 2938462 w 3310407"/>
              <a:gd name="connsiteY18" fmla="*/ 2373396 h 2392446"/>
              <a:gd name="connsiteX19" fmla="*/ 2928644 w 3310407"/>
              <a:gd name="connsiteY19" fmla="*/ 2274951 h 2392446"/>
              <a:gd name="connsiteX20" fmla="*/ 3028276 w 3310407"/>
              <a:gd name="connsiteY20" fmla="*/ 2070164 h 2392446"/>
              <a:gd name="connsiteX21" fmla="*/ 3129432 w 3310407"/>
              <a:gd name="connsiteY21" fmla="*/ 1953387 h 2392446"/>
              <a:gd name="connsiteX22" fmla="*/ 3204489 w 3310407"/>
              <a:gd name="connsiteY22" fmla="*/ 1911477 h 2392446"/>
              <a:gd name="connsiteX23" fmla="*/ 3310407 w 3310407"/>
              <a:gd name="connsiteY23" fmla="*/ 1742884 h 2392446"/>
              <a:gd name="connsiteX24" fmla="*/ 2893783 w 3310407"/>
              <a:gd name="connsiteY24" fmla="*/ 1676781 h 2392446"/>
              <a:gd name="connsiteX25" fmla="*/ 2774720 w 3310407"/>
              <a:gd name="connsiteY25" fmla="*/ 1734693 h 2392446"/>
              <a:gd name="connsiteX26" fmla="*/ 2614320 w 3310407"/>
              <a:gd name="connsiteY26" fmla="*/ 1711642 h 2392446"/>
              <a:gd name="connsiteX27" fmla="*/ 2494622 w 3310407"/>
              <a:gd name="connsiteY27" fmla="*/ 1435481 h 2392446"/>
              <a:gd name="connsiteX28" fmla="*/ 2402039 w 3310407"/>
              <a:gd name="connsiteY28" fmla="*/ 1201928 h 2392446"/>
              <a:gd name="connsiteX29" fmla="*/ 2386291 w 3310407"/>
              <a:gd name="connsiteY29" fmla="*/ 957072 h 2392446"/>
              <a:gd name="connsiteX30" fmla="*/ 2227795 w 3310407"/>
              <a:gd name="connsiteY30" fmla="*/ 682752 h 2392446"/>
              <a:gd name="connsiteX31" fmla="*/ 1983955 w 3310407"/>
              <a:gd name="connsiteY31" fmla="*/ 505968 h 2392446"/>
              <a:gd name="connsiteX32" fmla="*/ 1782787 w 3310407"/>
              <a:gd name="connsiteY32" fmla="*/ 213360 h 2392446"/>
              <a:gd name="connsiteX33" fmla="*/ 1697443 w 3310407"/>
              <a:gd name="connsiteY33" fmla="*/ 91440 h 2392446"/>
              <a:gd name="connsiteX34" fmla="*/ 1587715 w 3310407"/>
              <a:gd name="connsiteY34" fmla="*/ 79248 h 2392446"/>
              <a:gd name="connsiteX35" fmla="*/ 1349971 w 3310407"/>
              <a:gd name="connsiteY35" fmla="*/ 24384 h 2392446"/>
              <a:gd name="connsiteX36" fmla="*/ 1374355 w 3310407"/>
              <a:gd name="connsiteY36" fmla="*/ 134112 h 2392446"/>
              <a:gd name="connsiteX37" fmla="*/ 1289011 w 3310407"/>
              <a:gd name="connsiteY37" fmla="*/ 109728 h 2392446"/>
              <a:gd name="connsiteX38" fmla="*/ 1185379 w 3310407"/>
              <a:gd name="connsiteY38" fmla="*/ 146304 h 2392446"/>
              <a:gd name="connsiteX39" fmla="*/ 1124419 w 3310407"/>
              <a:gd name="connsiteY39" fmla="*/ 176784 h 2392446"/>
              <a:gd name="connsiteX40" fmla="*/ 1087843 w 3310407"/>
              <a:gd name="connsiteY40" fmla="*/ 176784 h 2392446"/>
              <a:gd name="connsiteX41" fmla="*/ 959827 w 3310407"/>
              <a:gd name="connsiteY41" fmla="*/ 109728 h 2392446"/>
              <a:gd name="connsiteX42" fmla="*/ 801331 w 3310407"/>
              <a:gd name="connsiteY42" fmla="*/ 0 h 2392446"/>
              <a:gd name="connsiteX43" fmla="*/ 703795 w 3310407"/>
              <a:gd name="connsiteY43" fmla="*/ 79248 h 2392446"/>
              <a:gd name="connsiteX44" fmla="*/ 801331 w 3310407"/>
              <a:gd name="connsiteY44" fmla="*/ 188976 h 2392446"/>
              <a:gd name="connsiteX45" fmla="*/ 807427 w 3310407"/>
              <a:gd name="connsiteY45" fmla="*/ 256032 h 2392446"/>
              <a:gd name="connsiteX46" fmla="*/ 715987 w 3310407"/>
              <a:gd name="connsiteY46" fmla="*/ 201168 h 2392446"/>
              <a:gd name="connsiteX47" fmla="*/ 606259 w 3310407"/>
              <a:gd name="connsiteY47" fmla="*/ 298704 h 2392446"/>
              <a:gd name="connsiteX48" fmla="*/ 537044 w 3310407"/>
              <a:gd name="connsiteY48" fmla="*/ 295783 h 2392446"/>
              <a:gd name="connsiteX49" fmla="*/ 469734 w 3310407"/>
              <a:gd name="connsiteY49"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957388 w 3310407"/>
              <a:gd name="connsiteY14" fmla="*/ 2363870 h 2392446"/>
              <a:gd name="connsiteX15" fmla="*/ 2095500 w 3310407"/>
              <a:gd name="connsiteY15" fmla="*/ 2297196 h 2392446"/>
              <a:gd name="connsiteX16" fmla="*/ 2230272 w 3310407"/>
              <a:gd name="connsiteY16" fmla="*/ 2319337 h 2392446"/>
              <a:gd name="connsiteX17" fmla="*/ 2409826 w 3310407"/>
              <a:gd name="connsiteY17" fmla="*/ 2392446 h 2392446"/>
              <a:gd name="connsiteX18" fmla="*/ 2938462 w 3310407"/>
              <a:gd name="connsiteY18" fmla="*/ 2373396 h 2392446"/>
              <a:gd name="connsiteX19" fmla="*/ 2928644 w 3310407"/>
              <a:gd name="connsiteY19" fmla="*/ 2274951 h 2392446"/>
              <a:gd name="connsiteX20" fmla="*/ 3028276 w 3310407"/>
              <a:gd name="connsiteY20" fmla="*/ 2070164 h 2392446"/>
              <a:gd name="connsiteX21" fmla="*/ 3129432 w 3310407"/>
              <a:gd name="connsiteY21" fmla="*/ 1953387 h 2392446"/>
              <a:gd name="connsiteX22" fmla="*/ 3204489 w 3310407"/>
              <a:gd name="connsiteY22" fmla="*/ 1911477 h 2392446"/>
              <a:gd name="connsiteX23" fmla="*/ 3310407 w 3310407"/>
              <a:gd name="connsiteY23" fmla="*/ 1742884 h 2392446"/>
              <a:gd name="connsiteX24" fmla="*/ 2893783 w 3310407"/>
              <a:gd name="connsiteY24" fmla="*/ 1676781 h 2392446"/>
              <a:gd name="connsiteX25" fmla="*/ 2774720 w 3310407"/>
              <a:gd name="connsiteY25" fmla="*/ 1734693 h 2392446"/>
              <a:gd name="connsiteX26" fmla="*/ 2614320 w 3310407"/>
              <a:gd name="connsiteY26" fmla="*/ 1711642 h 2392446"/>
              <a:gd name="connsiteX27" fmla="*/ 2494622 w 3310407"/>
              <a:gd name="connsiteY27" fmla="*/ 1435481 h 2392446"/>
              <a:gd name="connsiteX28" fmla="*/ 2402039 w 3310407"/>
              <a:gd name="connsiteY28" fmla="*/ 1201928 h 2392446"/>
              <a:gd name="connsiteX29" fmla="*/ 2386291 w 3310407"/>
              <a:gd name="connsiteY29" fmla="*/ 957072 h 2392446"/>
              <a:gd name="connsiteX30" fmla="*/ 2227795 w 3310407"/>
              <a:gd name="connsiteY30" fmla="*/ 682752 h 2392446"/>
              <a:gd name="connsiteX31" fmla="*/ 1983955 w 3310407"/>
              <a:gd name="connsiteY31" fmla="*/ 505968 h 2392446"/>
              <a:gd name="connsiteX32" fmla="*/ 1782787 w 3310407"/>
              <a:gd name="connsiteY32" fmla="*/ 213360 h 2392446"/>
              <a:gd name="connsiteX33" fmla="*/ 1697443 w 3310407"/>
              <a:gd name="connsiteY33" fmla="*/ 91440 h 2392446"/>
              <a:gd name="connsiteX34" fmla="*/ 1587715 w 3310407"/>
              <a:gd name="connsiteY34" fmla="*/ 79248 h 2392446"/>
              <a:gd name="connsiteX35" fmla="*/ 1349971 w 3310407"/>
              <a:gd name="connsiteY35" fmla="*/ 24384 h 2392446"/>
              <a:gd name="connsiteX36" fmla="*/ 1374355 w 3310407"/>
              <a:gd name="connsiteY36" fmla="*/ 134112 h 2392446"/>
              <a:gd name="connsiteX37" fmla="*/ 1289011 w 3310407"/>
              <a:gd name="connsiteY37" fmla="*/ 109728 h 2392446"/>
              <a:gd name="connsiteX38" fmla="*/ 1185379 w 3310407"/>
              <a:gd name="connsiteY38" fmla="*/ 146304 h 2392446"/>
              <a:gd name="connsiteX39" fmla="*/ 1124419 w 3310407"/>
              <a:gd name="connsiteY39" fmla="*/ 176784 h 2392446"/>
              <a:gd name="connsiteX40" fmla="*/ 1087843 w 3310407"/>
              <a:gd name="connsiteY40" fmla="*/ 176784 h 2392446"/>
              <a:gd name="connsiteX41" fmla="*/ 959827 w 3310407"/>
              <a:gd name="connsiteY41" fmla="*/ 109728 h 2392446"/>
              <a:gd name="connsiteX42" fmla="*/ 801331 w 3310407"/>
              <a:gd name="connsiteY42" fmla="*/ 0 h 2392446"/>
              <a:gd name="connsiteX43" fmla="*/ 703795 w 3310407"/>
              <a:gd name="connsiteY43" fmla="*/ 79248 h 2392446"/>
              <a:gd name="connsiteX44" fmla="*/ 801331 w 3310407"/>
              <a:gd name="connsiteY44" fmla="*/ 188976 h 2392446"/>
              <a:gd name="connsiteX45" fmla="*/ 807427 w 3310407"/>
              <a:gd name="connsiteY45" fmla="*/ 256032 h 2392446"/>
              <a:gd name="connsiteX46" fmla="*/ 715987 w 3310407"/>
              <a:gd name="connsiteY46" fmla="*/ 201168 h 2392446"/>
              <a:gd name="connsiteX47" fmla="*/ 606259 w 3310407"/>
              <a:gd name="connsiteY47" fmla="*/ 298704 h 2392446"/>
              <a:gd name="connsiteX48" fmla="*/ 537044 w 3310407"/>
              <a:gd name="connsiteY48" fmla="*/ 295783 h 2392446"/>
              <a:gd name="connsiteX49" fmla="*/ 469734 w 3310407"/>
              <a:gd name="connsiteY49"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495425 w 3310407"/>
              <a:gd name="connsiteY14" fmla="*/ 1925720 h 2392446"/>
              <a:gd name="connsiteX15" fmla="*/ 1957388 w 3310407"/>
              <a:gd name="connsiteY15" fmla="*/ 2363870 h 2392446"/>
              <a:gd name="connsiteX16" fmla="*/ 2095500 w 3310407"/>
              <a:gd name="connsiteY16" fmla="*/ 2297196 h 2392446"/>
              <a:gd name="connsiteX17" fmla="*/ 2230272 w 3310407"/>
              <a:gd name="connsiteY17" fmla="*/ 2319337 h 2392446"/>
              <a:gd name="connsiteX18" fmla="*/ 2409826 w 3310407"/>
              <a:gd name="connsiteY18" fmla="*/ 2392446 h 2392446"/>
              <a:gd name="connsiteX19" fmla="*/ 2938462 w 3310407"/>
              <a:gd name="connsiteY19" fmla="*/ 2373396 h 2392446"/>
              <a:gd name="connsiteX20" fmla="*/ 2928644 w 3310407"/>
              <a:gd name="connsiteY20" fmla="*/ 2274951 h 2392446"/>
              <a:gd name="connsiteX21" fmla="*/ 3028276 w 3310407"/>
              <a:gd name="connsiteY21" fmla="*/ 2070164 h 2392446"/>
              <a:gd name="connsiteX22" fmla="*/ 3129432 w 3310407"/>
              <a:gd name="connsiteY22" fmla="*/ 1953387 h 2392446"/>
              <a:gd name="connsiteX23" fmla="*/ 3204489 w 3310407"/>
              <a:gd name="connsiteY23" fmla="*/ 1911477 h 2392446"/>
              <a:gd name="connsiteX24" fmla="*/ 3310407 w 3310407"/>
              <a:gd name="connsiteY24" fmla="*/ 1742884 h 2392446"/>
              <a:gd name="connsiteX25" fmla="*/ 2893783 w 3310407"/>
              <a:gd name="connsiteY25" fmla="*/ 1676781 h 2392446"/>
              <a:gd name="connsiteX26" fmla="*/ 2774720 w 3310407"/>
              <a:gd name="connsiteY26" fmla="*/ 1734693 h 2392446"/>
              <a:gd name="connsiteX27" fmla="*/ 2614320 w 3310407"/>
              <a:gd name="connsiteY27" fmla="*/ 1711642 h 2392446"/>
              <a:gd name="connsiteX28" fmla="*/ 2494622 w 3310407"/>
              <a:gd name="connsiteY28" fmla="*/ 1435481 h 2392446"/>
              <a:gd name="connsiteX29" fmla="*/ 2402039 w 3310407"/>
              <a:gd name="connsiteY29" fmla="*/ 1201928 h 2392446"/>
              <a:gd name="connsiteX30" fmla="*/ 2386291 w 3310407"/>
              <a:gd name="connsiteY30" fmla="*/ 957072 h 2392446"/>
              <a:gd name="connsiteX31" fmla="*/ 2227795 w 3310407"/>
              <a:gd name="connsiteY31" fmla="*/ 682752 h 2392446"/>
              <a:gd name="connsiteX32" fmla="*/ 1983955 w 3310407"/>
              <a:gd name="connsiteY32" fmla="*/ 505968 h 2392446"/>
              <a:gd name="connsiteX33" fmla="*/ 1782787 w 3310407"/>
              <a:gd name="connsiteY33" fmla="*/ 213360 h 2392446"/>
              <a:gd name="connsiteX34" fmla="*/ 1697443 w 3310407"/>
              <a:gd name="connsiteY34" fmla="*/ 91440 h 2392446"/>
              <a:gd name="connsiteX35" fmla="*/ 1587715 w 3310407"/>
              <a:gd name="connsiteY35" fmla="*/ 79248 h 2392446"/>
              <a:gd name="connsiteX36" fmla="*/ 1349971 w 3310407"/>
              <a:gd name="connsiteY36" fmla="*/ 24384 h 2392446"/>
              <a:gd name="connsiteX37" fmla="*/ 1374355 w 3310407"/>
              <a:gd name="connsiteY37" fmla="*/ 134112 h 2392446"/>
              <a:gd name="connsiteX38" fmla="*/ 1289011 w 3310407"/>
              <a:gd name="connsiteY38" fmla="*/ 109728 h 2392446"/>
              <a:gd name="connsiteX39" fmla="*/ 1185379 w 3310407"/>
              <a:gd name="connsiteY39" fmla="*/ 146304 h 2392446"/>
              <a:gd name="connsiteX40" fmla="*/ 1124419 w 3310407"/>
              <a:gd name="connsiteY40" fmla="*/ 176784 h 2392446"/>
              <a:gd name="connsiteX41" fmla="*/ 1087843 w 3310407"/>
              <a:gd name="connsiteY41" fmla="*/ 176784 h 2392446"/>
              <a:gd name="connsiteX42" fmla="*/ 959827 w 3310407"/>
              <a:gd name="connsiteY42" fmla="*/ 109728 h 2392446"/>
              <a:gd name="connsiteX43" fmla="*/ 801331 w 3310407"/>
              <a:gd name="connsiteY43" fmla="*/ 0 h 2392446"/>
              <a:gd name="connsiteX44" fmla="*/ 703795 w 3310407"/>
              <a:gd name="connsiteY44" fmla="*/ 79248 h 2392446"/>
              <a:gd name="connsiteX45" fmla="*/ 801331 w 3310407"/>
              <a:gd name="connsiteY45" fmla="*/ 188976 h 2392446"/>
              <a:gd name="connsiteX46" fmla="*/ 807427 w 3310407"/>
              <a:gd name="connsiteY46" fmla="*/ 256032 h 2392446"/>
              <a:gd name="connsiteX47" fmla="*/ 715987 w 3310407"/>
              <a:gd name="connsiteY47" fmla="*/ 201168 h 2392446"/>
              <a:gd name="connsiteX48" fmla="*/ 606259 w 3310407"/>
              <a:gd name="connsiteY48" fmla="*/ 298704 h 2392446"/>
              <a:gd name="connsiteX49" fmla="*/ 537044 w 3310407"/>
              <a:gd name="connsiteY49" fmla="*/ 295783 h 2392446"/>
              <a:gd name="connsiteX50" fmla="*/ 469734 w 3310407"/>
              <a:gd name="connsiteY50"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847850 w 3310407"/>
              <a:gd name="connsiteY14" fmla="*/ 2301957 h 2392446"/>
              <a:gd name="connsiteX15" fmla="*/ 1957388 w 3310407"/>
              <a:gd name="connsiteY15" fmla="*/ 2363870 h 2392446"/>
              <a:gd name="connsiteX16" fmla="*/ 2095500 w 3310407"/>
              <a:gd name="connsiteY16" fmla="*/ 2297196 h 2392446"/>
              <a:gd name="connsiteX17" fmla="*/ 2230272 w 3310407"/>
              <a:gd name="connsiteY17" fmla="*/ 2319337 h 2392446"/>
              <a:gd name="connsiteX18" fmla="*/ 2409826 w 3310407"/>
              <a:gd name="connsiteY18" fmla="*/ 2392446 h 2392446"/>
              <a:gd name="connsiteX19" fmla="*/ 2938462 w 3310407"/>
              <a:gd name="connsiteY19" fmla="*/ 2373396 h 2392446"/>
              <a:gd name="connsiteX20" fmla="*/ 2928644 w 3310407"/>
              <a:gd name="connsiteY20" fmla="*/ 2274951 h 2392446"/>
              <a:gd name="connsiteX21" fmla="*/ 3028276 w 3310407"/>
              <a:gd name="connsiteY21" fmla="*/ 2070164 h 2392446"/>
              <a:gd name="connsiteX22" fmla="*/ 3129432 w 3310407"/>
              <a:gd name="connsiteY22" fmla="*/ 1953387 h 2392446"/>
              <a:gd name="connsiteX23" fmla="*/ 3204489 w 3310407"/>
              <a:gd name="connsiteY23" fmla="*/ 1911477 h 2392446"/>
              <a:gd name="connsiteX24" fmla="*/ 3310407 w 3310407"/>
              <a:gd name="connsiteY24" fmla="*/ 1742884 h 2392446"/>
              <a:gd name="connsiteX25" fmla="*/ 2893783 w 3310407"/>
              <a:gd name="connsiteY25" fmla="*/ 1676781 h 2392446"/>
              <a:gd name="connsiteX26" fmla="*/ 2774720 w 3310407"/>
              <a:gd name="connsiteY26" fmla="*/ 1734693 h 2392446"/>
              <a:gd name="connsiteX27" fmla="*/ 2614320 w 3310407"/>
              <a:gd name="connsiteY27" fmla="*/ 1711642 h 2392446"/>
              <a:gd name="connsiteX28" fmla="*/ 2494622 w 3310407"/>
              <a:gd name="connsiteY28" fmla="*/ 1435481 h 2392446"/>
              <a:gd name="connsiteX29" fmla="*/ 2402039 w 3310407"/>
              <a:gd name="connsiteY29" fmla="*/ 1201928 h 2392446"/>
              <a:gd name="connsiteX30" fmla="*/ 2386291 w 3310407"/>
              <a:gd name="connsiteY30" fmla="*/ 957072 h 2392446"/>
              <a:gd name="connsiteX31" fmla="*/ 2227795 w 3310407"/>
              <a:gd name="connsiteY31" fmla="*/ 682752 h 2392446"/>
              <a:gd name="connsiteX32" fmla="*/ 1983955 w 3310407"/>
              <a:gd name="connsiteY32" fmla="*/ 505968 h 2392446"/>
              <a:gd name="connsiteX33" fmla="*/ 1782787 w 3310407"/>
              <a:gd name="connsiteY33" fmla="*/ 213360 h 2392446"/>
              <a:gd name="connsiteX34" fmla="*/ 1697443 w 3310407"/>
              <a:gd name="connsiteY34" fmla="*/ 91440 h 2392446"/>
              <a:gd name="connsiteX35" fmla="*/ 1587715 w 3310407"/>
              <a:gd name="connsiteY35" fmla="*/ 79248 h 2392446"/>
              <a:gd name="connsiteX36" fmla="*/ 1349971 w 3310407"/>
              <a:gd name="connsiteY36" fmla="*/ 24384 h 2392446"/>
              <a:gd name="connsiteX37" fmla="*/ 1374355 w 3310407"/>
              <a:gd name="connsiteY37" fmla="*/ 134112 h 2392446"/>
              <a:gd name="connsiteX38" fmla="*/ 1289011 w 3310407"/>
              <a:gd name="connsiteY38" fmla="*/ 109728 h 2392446"/>
              <a:gd name="connsiteX39" fmla="*/ 1185379 w 3310407"/>
              <a:gd name="connsiteY39" fmla="*/ 146304 h 2392446"/>
              <a:gd name="connsiteX40" fmla="*/ 1124419 w 3310407"/>
              <a:gd name="connsiteY40" fmla="*/ 176784 h 2392446"/>
              <a:gd name="connsiteX41" fmla="*/ 1087843 w 3310407"/>
              <a:gd name="connsiteY41" fmla="*/ 176784 h 2392446"/>
              <a:gd name="connsiteX42" fmla="*/ 959827 w 3310407"/>
              <a:gd name="connsiteY42" fmla="*/ 109728 h 2392446"/>
              <a:gd name="connsiteX43" fmla="*/ 801331 w 3310407"/>
              <a:gd name="connsiteY43" fmla="*/ 0 h 2392446"/>
              <a:gd name="connsiteX44" fmla="*/ 703795 w 3310407"/>
              <a:gd name="connsiteY44" fmla="*/ 79248 h 2392446"/>
              <a:gd name="connsiteX45" fmla="*/ 801331 w 3310407"/>
              <a:gd name="connsiteY45" fmla="*/ 188976 h 2392446"/>
              <a:gd name="connsiteX46" fmla="*/ 807427 w 3310407"/>
              <a:gd name="connsiteY46" fmla="*/ 256032 h 2392446"/>
              <a:gd name="connsiteX47" fmla="*/ 715987 w 3310407"/>
              <a:gd name="connsiteY47" fmla="*/ 201168 h 2392446"/>
              <a:gd name="connsiteX48" fmla="*/ 606259 w 3310407"/>
              <a:gd name="connsiteY48" fmla="*/ 298704 h 2392446"/>
              <a:gd name="connsiteX49" fmla="*/ 537044 w 3310407"/>
              <a:gd name="connsiteY49" fmla="*/ 295783 h 2392446"/>
              <a:gd name="connsiteX50" fmla="*/ 469734 w 3310407"/>
              <a:gd name="connsiteY50"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495425 w 3310407"/>
              <a:gd name="connsiteY14" fmla="*/ 1944770 h 2392446"/>
              <a:gd name="connsiteX15" fmla="*/ 1847850 w 3310407"/>
              <a:gd name="connsiteY15" fmla="*/ 2301957 h 2392446"/>
              <a:gd name="connsiteX16" fmla="*/ 1957388 w 3310407"/>
              <a:gd name="connsiteY16" fmla="*/ 2363870 h 2392446"/>
              <a:gd name="connsiteX17" fmla="*/ 2095500 w 3310407"/>
              <a:gd name="connsiteY17" fmla="*/ 2297196 h 2392446"/>
              <a:gd name="connsiteX18" fmla="*/ 2230272 w 3310407"/>
              <a:gd name="connsiteY18" fmla="*/ 2319337 h 2392446"/>
              <a:gd name="connsiteX19" fmla="*/ 2409826 w 3310407"/>
              <a:gd name="connsiteY19" fmla="*/ 2392446 h 2392446"/>
              <a:gd name="connsiteX20" fmla="*/ 2938462 w 3310407"/>
              <a:gd name="connsiteY20" fmla="*/ 2373396 h 2392446"/>
              <a:gd name="connsiteX21" fmla="*/ 2928644 w 3310407"/>
              <a:gd name="connsiteY21" fmla="*/ 2274951 h 2392446"/>
              <a:gd name="connsiteX22" fmla="*/ 3028276 w 3310407"/>
              <a:gd name="connsiteY22" fmla="*/ 2070164 h 2392446"/>
              <a:gd name="connsiteX23" fmla="*/ 3129432 w 3310407"/>
              <a:gd name="connsiteY23" fmla="*/ 1953387 h 2392446"/>
              <a:gd name="connsiteX24" fmla="*/ 3204489 w 3310407"/>
              <a:gd name="connsiteY24" fmla="*/ 1911477 h 2392446"/>
              <a:gd name="connsiteX25" fmla="*/ 3310407 w 3310407"/>
              <a:gd name="connsiteY25" fmla="*/ 1742884 h 2392446"/>
              <a:gd name="connsiteX26" fmla="*/ 2893783 w 3310407"/>
              <a:gd name="connsiteY26" fmla="*/ 1676781 h 2392446"/>
              <a:gd name="connsiteX27" fmla="*/ 2774720 w 3310407"/>
              <a:gd name="connsiteY27" fmla="*/ 1734693 h 2392446"/>
              <a:gd name="connsiteX28" fmla="*/ 2614320 w 3310407"/>
              <a:gd name="connsiteY28" fmla="*/ 1711642 h 2392446"/>
              <a:gd name="connsiteX29" fmla="*/ 2494622 w 3310407"/>
              <a:gd name="connsiteY29" fmla="*/ 1435481 h 2392446"/>
              <a:gd name="connsiteX30" fmla="*/ 2402039 w 3310407"/>
              <a:gd name="connsiteY30" fmla="*/ 1201928 h 2392446"/>
              <a:gd name="connsiteX31" fmla="*/ 2386291 w 3310407"/>
              <a:gd name="connsiteY31" fmla="*/ 957072 h 2392446"/>
              <a:gd name="connsiteX32" fmla="*/ 2227795 w 3310407"/>
              <a:gd name="connsiteY32" fmla="*/ 682752 h 2392446"/>
              <a:gd name="connsiteX33" fmla="*/ 1983955 w 3310407"/>
              <a:gd name="connsiteY33" fmla="*/ 505968 h 2392446"/>
              <a:gd name="connsiteX34" fmla="*/ 1782787 w 3310407"/>
              <a:gd name="connsiteY34" fmla="*/ 213360 h 2392446"/>
              <a:gd name="connsiteX35" fmla="*/ 1697443 w 3310407"/>
              <a:gd name="connsiteY35" fmla="*/ 91440 h 2392446"/>
              <a:gd name="connsiteX36" fmla="*/ 1587715 w 3310407"/>
              <a:gd name="connsiteY36" fmla="*/ 79248 h 2392446"/>
              <a:gd name="connsiteX37" fmla="*/ 1349971 w 3310407"/>
              <a:gd name="connsiteY37" fmla="*/ 24384 h 2392446"/>
              <a:gd name="connsiteX38" fmla="*/ 1374355 w 3310407"/>
              <a:gd name="connsiteY38" fmla="*/ 134112 h 2392446"/>
              <a:gd name="connsiteX39" fmla="*/ 1289011 w 3310407"/>
              <a:gd name="connsiteY39" fmla="*/ 109728 h 2392446"/>
              <a:gd name="connsiteX40" fmla="*/ 1185379 w 3310407"/>
              <a:gd name="connsiteY40" fmla="*/ 146304 h 2392446"/>
              <a:gd name="connsiteX41" fmla="*/ 1124419 w 3310407"/>
              <a:gd name="connsiteY41" fmla="*/ 176784 h 2392446"/>
              <a:gd name="connsiteX42" fmla="*/ 1087843 w 3310407"/>
              <a:gd name="connsiteY42" fmla="*/ 176784 h 2392446"/>
              <a:gd name="connsiteX43" fmla="*/ 959827 w 3310407"/>
              <a:gd name="connsiteY43" fmla="*/ 109728 h 2392446"/>
              <a:gd name="connsiteX44" fmla="*/ 801331 w 3310407"/>
              <a:gd name="connsiteY44" fmla="*/ 0 h 2392446"/>
              <a:gd name="connsiteX45" fmla="*/ 703795 w 3310407"/>
              <a:gd name="connsiteY45" fmla="*/ 79248 h 2392446"/>
              <a:gd name="connsiteX46" fmla="*/ 801331 w 3310407"/>
              <a:gd name="connsiteY46" fmla="*/ 188976 h 2392446"/>
              <a:gd name="connsiteX47" fmla="*/ 807427 w 3310407"/>
              <a:gd name="connsiteY47" fmla="*/ 256032 h 2392446"/>
              <a:gd name="connsiteX48" fmla="*/ 715987 w 3310407"/>
              <a:gd name="connsiteY48" fmla="*/ 201168 h 2392446"/>
              <a:gd name="connsiteX49" fmla="*/ 606259 w 3310407"/>
              <a:gd name="connsiteY49" fmla="*/ 298704 h 2392446"/>
              <a:gd name="connsiteX50" fmla="*/ 537044 w 3310407"/>
              <a:gd name="connsiteY50" fmla="*/ 295783 h 2392446"/>
              <a:gd name="connsiteX51" fmla="*/ 469734 w 3310407"/>
              <a:gd name="connsiteY51"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804987 w 3310407"/>
              <a:gd name="connsiteY14" fmla="*/ 2373395 h 2392446"/>
              <a:gd name="connsiteX15" fmla="*/ 1847850 w 3310407"/>
              <a:gd name="connsiteY15" fmla="*/ 2301957 h 2392446"/>
              <a:gd name="connsiteX16" fmla="*/ 1957388 w 3310407"/>
              <a:gd name="connsiteY16" fmla="*/ 2363870 h 2392446"/>
              <a:gd name="connsiteX17" fmla="*/ 2095500 w 3310407"/>
              <a:gd name="connsiteY17" fmla="*/ 2297196 h 2392446"/>
              <a:gd name="connsiteX18" fmla="*/ 2230272 w 3310407"/>
              <a:gd name="connsiteY18" fmla="*/ 2319337 h 2392446"/>
              <a:gd name="connsiteX19" fmla="*/ 2409826 w 3310407"/>
              <a:gd name="connsiteY19" fmla="*/ 2392446 h 2392446"/>
              <a:gd name="connsiteX20" fmla="*/ 2938462 w 3310407"/>
              <a:gd name="connsiteY20" fmla="*/ 2373396 h 2392446"/>
              <a:gd name="connsiteX21" fmla="*/ 2928644 w 3310407"/>
              <a:gd name="connsiteY21" fmla="*/ 2274951 h 2392446"/>
              <a:gd name="connsiteX22" fmla="*/ 3028276 w 3310407"/>
              <a:gd name="connsiteY22" fmla="*/ 2070164 h 2392446"/>
              <a:gd name="connsiteX23" fmla="*/ 3129432 w 3310407"/>
              <a:gd name="connsiteY23" fmla="*/ 1953387 h 2392446"/>
              <a:gd name="connsiteX24" fmla="*/ 3204489 w 3310407"/>
              <a:gd name="connsiteY24" fmla="*/ 1911477 h 2392446"/>
              <a:gd name="connsiteX25" fmla="*/ 3310407 w 3310407"/>
              <a:gd name="connsiteY25" fmla="*/ 1742884 h 2392446"/>
              <a:gd name="connsiteX26" fmla="*/ 2893783 w 3310407"/>
              <a:gd name="connsiteY26" fmla="*/ 1676781 h 2392446"/>
              <a:gd name="connsiteX27" fmla="*/ 2774720 w 3310407"/>
              <a:gd name="connsiteY27" fmla="*/ 1734693 h 2392446"/>
              <a:gd name="connsiteX28" fmla="*/ 2614320 w 3310407"/>
              <a:gd name="connsiteY28" fmla="*/ 1711642 h 2392446"/>
              <a:gd name="connsiteX29" fmla="*/ 2494622 w 3310407"/>
              <a:gd name="connsiteY29" fmla="*/ 1435481 h 2392446"/>
              <a:gd name="connsiteX30" fmla="*/ 2402039 w 3310407"/>
              <a:gd name="connsiteY30" fmla="*/ 1201928 h 2392446"/>
              <a:gd name="connsiteX31" fmla="*/ 2386291 w 3310407"/>
              <a:gd name="connsiteY31" fmla="*/ 957072 h 2392446"/>
              <a:gd name="connsiteX32" fmla="*/ 2227795 w 3310407"/>
              <a:gd name="connsiteY32" fmla="*/ 682752 h 2392446"/>
              <a:gd name="connsiteX33" fmla="*/ 1983955 w 3310407"/>
              <a:gd name="connsiteY33" fmla="*/ 505968 h 2392446"/>
              <a:gd name="connsiteX34" fmla="*/ 1782787 w 3310407"/>
              <a:gd name="connsiteY34" fmla="*/ 213360 h 2392446"/>
              <a:gd name="connsiteX35" fmla="*/ 1697443 w 3310407"/>
              <a:gd name="connsiteY35" fmla="*/ 91440 h 2392446"/>
              <a:gd name="connsiteX36" fmla="*/ 1587715 w 3310407"/>
              <a:gd name="connsiteY36" fmla="*/ 79248 h 2392446"/>
              <a:gd name="connsiteX37" fmla="*/ 1349971 w 3310407"/>
              <a:gd name="connsiteY37" fmla="*/ 24384 h 2392446"/>
              <a:gd name="connsiteX38" fmla="*/ 1374355 w 3310407"/>
              <a:gd name="connsiteY38" fmla="*/ 134112 h 2392446"/>
              <a:gd name="connsiteX39" fmla="*/ 1289011 w 3310407"/>
              <a:gd name="connsiteY39" fmla="*/ 109728 h 2392446"/>
              <a:gd name="connsiteX40" fmla="*/ 1185379 w 3310407"/>
              <a:gd name="connsiteY40" fmla="*/ 146304 h 2392446"/>
              <a:gd name="connsiteX41" fmla="*/ 1124419 w 3310407"/>
              <a:gd name="connsiteY41" fmla="*/ 176784 h 2392446"/>
              <a:gd name="connsiteX42" fmla="*/ 1087843 w 3310407"/>
              <a:gd name="connsiteY42" fmla="*/ 176784 h 2392446"/>
              <a:gd name="connsiteX43" fmla="*/ 959827 w 3310407"/>
              <a:gd name="connsiteY43" fmla="*/ 109728 h 2392446"/>
              <a:gd name="connsiteX44" fmla="*/ 801331 w 3310407"/>
              <a:gd name="connsiteY44" fmla="*/ 0 h 2392446"/>
              <a:gd name="connsiteX45" fmla="*/ 703795 w 3310407"/>
              <a:gd name="connsiteY45" fmla="*/ 79248 h 2392446"/>
              <a:gd name="connsiteX46" fmla="*/ 801331 w 3310407"/>
              <a:gd name="connsiteY46" fmla="*/ 188976 h 2392446"/>
              <a:gd name="connsiteX47" fmla="*/ 807427 w 3310407"/>
              <a:gd name="connsiteY47" fmla="*/ 256032 h 2392446"/>
              <a:gd name="connsiteX48" fmla="*/ 715987 w 3310407"/>
              <a:gd name="connsiteY48" fmla="*/ 201168 h 2392446"/>
              <a:gd name="connsiteX49" fmla="*/ 606259 w 3310407"/>
              <a:gd name="connsiteY49" fmla="*/ 298704 h 2392446"/>
              <a:gd name="connsiteX50" fmla="*/ 537044 w 3310407"/>
              <a:gd name="connsiteY50" fmla="*/ 295783 h 2392446"/>
              <a:gd name="connsiteX51" fmla="*/ 469734 w 3310407"/>
              <a:gd name="connsiteY51"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476375 w 3310407"/>
              <a:gd name="connsiteY14" fmla="*/ 1997158 h 2392446"/>
              <a:gd name="connsiteX15" fmla="*/ 1804987 w 3310407"/>
              <a:gd name="connsiteY15" fmla="*/ 2373395 h 2392446"/>
              <a:gd name="connsiteX16" fmla="*/ 1847850 w 3310407"/>
              <a:gd name="connsiteY16" fmla="*/ 2301957 h 2392446"/>
              <a:gd name="connsiteX17" fmla="*/ 1957388 w 3310407"/>
              <a:gd name="connsiteY17" fmla="*/ 2363870 h 2392446"/>
              <a:gd name="connsiteX18" fmla="*/ 2095500 w 3310407"/>
              <a:gd name="connsiteY18" fmla="*/ 2297196 h 2392446"/>
              <a:gd name="connsiteX19" fmla="*/ 2230272 w 3310407"/>
              <a:gd name="connsiteY19" fmla="*/ 2319337 h 2392446"/>
              <a:gd name="connsiteX20" fmla="*/ 2409826 w 3310407"/>
              <a:gd name="connsiteY20" fmla="*/ 2392446 h 2392446"/>
              <a:gd name="connsiteX21" fmla="*/ 2938462 w 3310407"/>
              <a:gd name="connsiteY21" fmla="*/ 2373396 h 2392446"/>
              <a:gd name="connsiteX22" fmla="*/ 2928644 w 3310407"/>
              <a:gd name="connsiteY22" fmla="*/ 2274951 h 2392446"/>
              <a:gd name="connsiteX23" fmla="*/ 3028276 w 3310407"/>
              <a:gd name="connsiteY23" fmla="*/ 2070164 h 2392446"/>
              <a:gd name="connsiteX24" fmla="*/ 3129432 w 3310407"/>
              <a:gd name="connsiteY24" fmla="*/ 1953387 h 2392446"/>
              <a:gd name="connsiteX25" fmla="*/ 3204489 w 3310407"/>
              <a:gd name="connsiteY25" fmla="*/ 1911477 h 2392446"/>
              <a:gd name="connsiteX26" fmla="*/ 3310407 w 3310407"/>
              <a:gd name="connsiteY26" fmla="*/ 1742884 h 2392446"/>
              <a:gd name="connsiteX27" fmla="*/ 2893783 w 3310407"/>
              <a:gd name="connsiteY27" fmla="*/ 1676781 h 2392446"/>
              <a:gd name="connsiteX28" fmla="*/ 2774720 w 3310407"/>
              <a:gd name="connsiteY28" fmla="*/ 1734693 h 2392446"/>
              <a:gd name="connsiteX29" fmla="*/ 2614320 w 3310407"/>
              <a:gd name="connsiteY29" fmla="*/ 1711642 h 2392446"/>
              <a:gd name="connsiteX30" fmla="*/ 2494622 w 3310407"/>
              <a:gd name="connsiteY30" fmla="*/ 1435481 h 2392446"/>
              <a:gd name="connsiteX31" fmla="*/ 2402039 w 3310407"/>
              <a:gd name="connsiteY31" fmla="*/ 1201928 h 2392446"/>
              <a:gd name="connsiteX32" fmla="*/ 2386291 w 3310407"/>
              <a:gd name="connsiteY32" fmla="*/ 957072 h 2392446"/>
              <a:gd name="connsiteX33" fmla="*/ 2227795 w 3310407"/>
              <a:gd name="connsiteY33" fmla="*/ 682752 h 2392446"/>
              <a:gd name="connsiteX34" fmla="*/ 1983955 w 3310407"/>
              <a:gd name="connsiteY34" fmla="*/ 505968 h 2392446"/>
              <a:gd name="connsiteX35" fmla="*/ 1782787 w 3310407"/>
              <a:gd name="connsiteY35" fmla="*/ 213360 h 2392446"/>
              <a:gd name="connsiteX36" fmla="*/ 1697443 w 3310407"/>
              <a:gd name="connsiteY36" fmla="*/ 91440 h 2392446"/>
              <a:gd name="connsiteX37" fmla="*/ 1587715 w 3310407"/>
              <a:gd name="connsiteY37" fmla="*/ 79248 h 2392446"/>
              <a:gd name="connsiteX38" fmla="*/ 1349971 w 3310407"/>
              <a:gd name="connsiteY38" fmla="*/ 24384 h 2392446"/>
              <a:gd name="connsiteX39" fmla="*/ 1374355 w 3310407"/>
              <a:gd name="connsiteY39" fmla="*/ 134112 h 2392446"/>
              <a:gd name="connsiteX40" fmla="*/ 1289011 w 3310407"/>
              <a:gd name="connsiteY40" fmla="*/ 109728 h 2392446"/>
              <a:gd name="connsiteX41" fmla="*/ 1185379 w 3310407"/>
              <a:gd name="connsiteY41" fmla="*/ 146304 h 2392446"/>
              <a:gd name="connsiteX42" fmla="*/ 1124419 w 3310407"/>
              <a:gd name="connsiteY42" fmla="*/ 176784 h 2392446"/>
              <a:gd name="connsiteX43" fmla="*/ 1087843 w 3310407"/>
              <a:gd name="connsiteY43" fmla="*/ 176784 h 2392446"/>
              <a:gd name="connsiteX44" fmla="*/ 959827 w 3310407"/>
              <a:gd name="connsiteY44" fmla="*/ 109728 h 2392446"/>
              <a:gd name="connsiteX45" fmla="*/ 801331 w 3310407"/>
              <a:gd name="connsiteY45" fmla="*/ 0 h 2392446"/>
              <a:gd name="connsiteX46" fmla="*/ 703795 w 3310407"/>
              <a:gd name="connsiteY46" fmla="*/ 79248 h 2392446"/>
              <a:gd name="connsiteX47" fmla="*/ 801331 w 3310407"/>
              <a:gd name="connsiteY47" fmla="*/ 188976 h 2392446"/>
              <a:gd name="connsiteX48" fmla="*/ 807427 w 3310407"/>
              <a:gd name="connsiteY48" fmla="*/ 256032 h 2392446"/>
              <a:gd name="connsiteX49" fmla="*/ 715987 w 3310407"/>
              <a:gd name="connsiteY49" fmla="*/ 201168 h 2392446"/>
              <a:gd name="connsiteX50" fmla="*/ 606259 w 3310407"/>
              <a:gd name="connsiteY50" fmla="*/ 298704 h 2392446"/>
              <a:gd name="connsiteX51" fmla="*/ 537044 w 3310407"/>
              <a:gd name="connsiteY51" fmla="*/ 295783 h 2392446"/>
              <a:gd name="connsiteX52" fmla="*/ 469734 w 3310407"/>
              <a:gd name="connsiteY52"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585912 w 3310407"/>
              <a:gd name="connsiteY14" fmla="*/ 2297195 h 2392446"/>
              <a:gd name="connsiteX15" fmla="*/ 1804987 w 3310407"/>
              <a:gd name="connsiteY15" fmla="*/ 2373395 h 2392446"/>
              <a:gd name="connsiteX16" fmla="*/ 1847850 w 3310407"/>
              <a:gd name="connsiteY16" fmla="*/ 2301957 h 2392446"/>
              <a:gd name="connsiteX17" fmla="*/ 1957388 w 3310407"/>
              <a:gd name="connsiteY17" fmla="*/ 2363870 h 2392446"/>
              <a:gd name="connsiteX18" fmla="*/ 2095500 w 3310407"/>
              <a:gd name="connsiteY18" fmla="*/ 2297196 h 2392446"/>
              <a:gd name="connsiteX19" fmla="*/ 2230272 w 3310407"/>
              <a:gd name="connsiteY19" fmla="*/ 2319337 h 2392446"/>
              <a:gd name="connsiteX20" fmla="*/ 2409826 w 3310407"/>
              <a:gd name="connsiteY20" fmla="*/ 2392446 h 2392446"/>
              <a:gd name="connsiteX21" fmla="*/ 2938462 w 3310407"/>
              <a:gd name="connsiteY21" fmla="*/ 2373396 h 2392446"/>
              <a:gd name="connsiteX22" fmla="*/ 2928644 w 3310407"/>
              <a:gd name="connsiteY22" fmla="*/ 2274951 h 2392446"/>
              <a:gd name="connsiteX23" fmla="*/ 3028276 w 3310407"/>
              <a:gd name="connsiteY23" fmla="*/ 2070164 h 2392446"/>
              <a:gd name="connsiteX24" fmla="*/ 3129432 w 3310407"/>
              <a:gd name="connsiteY24" fmla="*/ 1953387 h 2392446"/>
              <a:gd name="connsiteX25" fmla="*/ 3204489 w 3310407"/>
              <a:gd name="connsiteY25" fmla="*/ 1911477 h 2392446"/>
              <a:gd name="connsiteX26" fmla="*/ 3310407 w 3310407"/>
              <a:gd name="connsiteY26" fmla="*/ 1742884 h 2392446"/>
              <a:gd name="connsiteX27" fmla="*/ 2893783 w 3310407"/>
              <a:gd name="connsiteY27" fmla="*/ 1676781 h 2392446"/>
              <a:gd name="connsiteX28" fmla="*/ 2774720 w 3310407"/>
              <a:gd name="connsiteY28" fmla="*/ 1734693 h 2392446"/>
              <a:gd name="connsiteX29" fmla="*/ 2614320 w 3310407"/>
              <a:gd name="connsiteY29" fmla="*/ 1711642 h 2392446"/>
              <a:gd name="connsiteX30" fmla="*/ 2494622 w 3310407"/>
              <a:gd name="connsiteY30" fmla="*/ 1435481 h 2392446"/>
              <a:gd name="connsiteX31" fmla="*/ 2402039 w 3310407"/>
              <a:gd name="connsiteY31" fmla="*/ 1201928 h 2392446"/>
              <a:gd name="connsiteX32" fmla="*/ 2386291 w 3310407"/>
              <a:gd name="connsiteY32" fmla="*/ 957072 h 2392446"/>
              <a:gd name="connsiteX33" fmla="*/ 2227795 w 3310407"/>
              <a:gd name="connsiteY33" fmla="*/ 682752 h 2392446"/>
              <a:gd name="connsiteX34" fmla="*/ 1983955 w 3310407"/>
              <a:gd name="connsiteY34" fmla="*/ 505968 h 2392446"/>
              <a:gd name="connsiteX35" fmla="*/ 1782787 w 3310407"/>
              <a:gd name="connsiteY35" fmla="*/ 213360 h 2392446"/>
              <a:gd name="connsiteX36" fmla="*/ 1697443 w 3310407"/>
              <a:gd name="connsiteY36" fmla="*/ 91440 h 2392446"/>
              <a:gd name="connsiteX37" fmla="*/ 1587715 w 3310407"/>
              <a:gd name="connsiteY37" fmla="*/ 79248 h 2392446"/>
              <a:gd name="connsiteX38" fmla="*/ 1349971 w 3310407"/>
              <a:gd name="connsiteY38" fmla="*/ 24384 h 2392446"/>
              <a:gd name="connsiteX39" fmla="*/ 1374355 w 3310407"/>
              <a:gd name="connsiteY39" fmla="*/ 134112 h 2392446"/>
              <a:gd name="connsiteX40" fmla="*/ 1289011 w 3310407"/>
              <a:gd name="connsiteY40" fmla="*/ 109728 h 2392446"/>
              <a:gd name="connsiteX41" fmla="*/ 1185379 w 3310407"/>
              <a:gd name="connsiteY41" fmla="*/ 146304 h 2392446"/>
              <a:gd name="connsiteX42" fmla="*/ 1124419 w 3310407"/>
              <a:gd name="connsiteY42" fmla="*/ 176784 h 2392446"/>
              <a:gd name="connsiteX43" fmla="*/ 1087843 w 3310407"/>
              <a:gd name="connsiteY43" fmla="*/ 176784 h 2392446"/>
              <a:gd name="connsiteX44" fmla="*/ 959827 w 3310407"/>
              <a:gd name="connsiteY44" fmla="*/ 109728 h 2392446"/>
              <a:gd name="connsiteX45" fmla="*/ 801331 w 3310407"/>
              <a:gd name="connsiteY45" fmla="*/ 0 h 2392446"/>
              <a:gd name="connsiteX46" fmla="*/ 703795 w 3310407"/>
              <a:gd name="connsiteY46" fmla="*/ 79248 h 2392446"/>
              <a:gd name="connsiteX47" fmla="*/ 801331 w 3310407"/>
              <a:gd name="connsiteY47" fmla="*/ 188976 h 2392446"/>
              <a:gd name="connsiteX48" fmla="*/ 807427 w 3310407"/>
              <a:gd name="connsiteY48" fmla="*/ 256032 h 2392446"/>
              <a:gd name="connsiteX49" fmla="*/ 715987 w 3310407"/>
              <a:gd name="connsiteY49" fmla="*/ 201168 h 2392446"/>
              <a:gd name="connsiteX50" fmla="*/ 606259 w 3310407"/>
              <a:gd name="connsiteY50" fmla="*/ 298704 h 2392446"/>
              <a:gd name="connsiteX51" fmla="*/ 537044 w 3310407"/>
              <a:gd name="connsiteY51" fmla="*/ 295783 h 2392446"/>
              <a:gd name="connsiteX52" fmla="*/ 469734 w 3310407"/>
              <a:gd name="connsiteY52"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343025 w 3310407"/>
              <a:gd name="connsiteY14" fmla="*/ 1959058 h 2392446"/>
              <a:gd name="connsiteX15" fmla="*/ 1585912 w 3310407"/>
              <a:gd name="connsiteY15" fmla="*/ 2297195 h 2392446"/>
              <a:gd name="connsiteX16" fmla="*/ 1804987 w 3310407"/>
              <a:gd name="connsiteY16" fmla="*/ 2373395 h 2392446"/>
              <a:gd name="connsiteX17" fmla="*/ 1847850 w 3310407"/>
              <a:gd name="connsiteY17" fmla="*/ 2301957 h 2392446"/>
              <a:gd name="connsiteX18" fmla="*/ 1957388 w 3310407"/>
              <a:gd name="connsiteY18" fmla="*/ 2363870 h 2392446"/>
              <a:gd name="connsiteX19" fmla="*/ 2095500 w 3310407"/>
              <a:gd name="connsiteY19" fmla="*/ 2297196 h 2392446"/>
              <a:gd name="connsiteX20" fmla="*/ 2230272 w 3310407"/>
              <a:gd name="connsiteY20" fmla="*/ 2319337 h 2392446"/>
              <a:gd name="connsiteX21" fmla="*/ 2409826 w 3310407"/>
              <a:gd name="connsiteY21" fmla="*/ 2392446 h 2392446"/>
              <a:gd name="connsiteX22" fmla="*/ 2938462 w 3310407"/>
              <a:gd name="connsiteY22" fmla="*/ 2373396 h 2392446"/>
              <a:gd name="connsiteX23" fmla="*/ 2928644 w 3310407"/>
              <a:gd name="connsiteY23" fmla="*/ 2274951 h 2392446"/>
              <a:gd name="connsiteX24" fmla="*/ 3028276 w 3310407"/>
              <a:gd name="connsiteY24" fmla="*/ 2070164 h 2392446"/>
              <a:gd name="connsiteX25" fmla="*/ 3129432 w 3310407"/>
              <a:gd name="connsiteY25" fmla="*/ 1953387 h 2392446"/>
              <a:gd name="connsiteX26" fmla="*/ 3204489 w 3310407"/>
              <a:gd name="connsiteY26" fmla="*/ 1911477 h 2392446"/>
              <a:gd name="connsiteX27" fmla="*/ 3310407 w 3310407"/>
              <a:gd name="connsiteY27" fmla="*/ 1742884 h 2392446"/>
              <a:gd name="connsiteX28" fmla="*/ 2893783 w 3310407"/>
              <a:gd name="connsiteY28" fmla="*/ 1676781 h 2392446"/>
              <a:gd name="connsiteX29" fmla="*/ 2774720 w 3310407"/>
              <a:gd name="connsiteY29" fmla="*/ 1734693 h 2392446"/>
              <a:gd name="connsiteX30" fmla="*/ 2614320 w 3310407"/>
              <a:gd name="connsiteY30" fmla="*/ 1711642 h 2392446"/>
              <a:gd name="connsiteX31" fmla="*/ 2494622 w 3310407"/>
              <a:gd name="connsiteY31" fmla="*/ 1435481 h 2392446"/>
              <a:gd name="connsiteX32" fmla="*/ 2402039 w 3310407"/>
              <a:gd name="connsiteY32" fmla="*/ 1201928 h 2392446"/>
              <a:gd name="connsiteX33" fmla="*/ 2386291 w 3310407"/>
              <a:gd name="connsiteY33" fmla="*/ 957072 h 2392446"/>
              <a:gd name="connsiteX34" fmla="*/ 2227795 w 3310407"/>
              <a:gd name="connsiteY34" fmla="*/ 682752 h 2392446"/>
              <a:gd name="connsiteX35" fmla="*/ 1983955 w 3310407"/>
              <a:gd name="connsiteY35" fmla="*/ 505968 h 2392446"/>
              <a:gd name="connsiteX36" fmla="*/ 1782787 w 3310407"/>
              <a:gd name="connsiteY36" fmla="*/ 213360 h 2392446"/>
              <a:gd name="connsiteX37" fmla="*/ 1697443 w 3310407"/>
              <a:gd name="connsiteY37" fmla="*/ 91440 h 2392446"/>
              <a:gd name="connsiteX38" fmla="*/ 1587715 w 3310407"/>
              <a:gd name="connsiteY38" fmla="*/ 79248 h 2392446"/>
              <a:gd name="connsiteX39" fmla="*/ 1349971 w 3310407"/>
              <a:gd name="connsiteY39" fmla="*/ 24384 h 2392446"/>
              <a:gd name="connsiteX40" fmla="*/ 1374355 w 3310407"/>
              <a:gd name="connsiteY40" fmla="*/ 134112 h 2392446"/>
              <a:gd name="connsiteX41" fmla="*/ 1289011 w 3310407"/>
              <a:gd name="connsiteY41" fmla="*/ 109728 h 2392446"/>
              <a:gd name="connsiteX42" fmla="*/ 1185379 w 3310407"/>
              <a:gd name="connsiteY42" fmla="*/ 146304 h 2392446"/>
              <a:gd name="connsiteX43" fmla="*/ 1124419 w 3310407"/>
              <a:gd name="connsiteY43" fmla="*/ 176784 h 2392446"/>
              <a:gd name="connsiteX44" fmla="*/ 1087843 w 3310407"/>
              <a:gd name="connsiteY44" fmla="*/ 176784 h 2392446"/>
              <a:gd name="connsiteX45" fmla="*/ 959827 w 3310407"/>
              <a:gd name="connsiteY45" fmla="*/ 109728 h 2392446"/>
              <a:gd name="connsiteX46" fmla="*/ 801331 w 3310407"/>
              <a:gd name="connsiteY46" fmla="*/ 0 h 2392446"/>
              <a:gd name="connsiteX47" fmla="*/ 703795 w 3310407"/>
              <a:gd name="connsiteY47" fmla="*/ 79248 h 2392446"/>
              <a:gd name="connsiteX48" fmla="*/ 801331 w 3310407"/>
              <a:gd name="connsiteY48" fmla="*/ 188976 h 2392446"/>
              <a:gd name="connsiteX49" fmla="*/ 807427 w 3310407"/>
              <a:gd name="connsiteY49" fmla="*/ 256032 h 2392446"/>
              <a:gd name="connsiteX50" fmla="*/ 715987 w 3310407"/>
              <a:gd name="connsiteY50" fmla="*/ 201168 h 2392446"/>
              <a:gd name="connsiteX51" fmla="*/ 606259 w 3310407"/>
              <a:gd name="connsiteY51" fmla="*/ 298704 h 2392446"/>
              <a:gd name="connsiteX52" fmla="*/ 537044 w 3310407"/>
              <a:gd name="connsiteY52" fmla="*/ 295783 h 2392446"/>
              <a:gd name="connsiteX53" fmla="*/ 469734 w 3310407"/>
              <a:gd name="connsiteY53"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457325 w 3310407"/>
              <a:gd name="connsiteY14" fmla="*/ 2192421 h 2392446"/>
              <a:gd name="connsiteX15" fmla="*/ 1585912 w 3310407"/>
              <a:gd name="connsiteY15" fmla="*/ 2297195 h 2392446"/>
              <a:gd name="connsiteX16" fmla="*/ 1804987 w 3310407"/>
              <a:gd name="connsiteY16" fmla="*/ 2373395 h 2392446"/>
              <a:gd name="connsiteX17" fmla="*/ 1847850 w 3310407"/>
              <a:gd name="connsiteY17" fmla="*/ 2301957 h 2392446"/>
              <a:gd name="connsiteX18" fmla="*/ 1957388 w 3310407"/>
              <a:gd name="connsiteY18" fmla="*/ 2363870 h 2392446"/>
              <a:gd name="connsiteX19" fmla="*/ 2095500 w 3310407"/>
              <a:gd name="connsiteY19" fmla="*/ 2297196 h 2392446"/>
              <a:gd name="connsiteX20" fmla="*/ 2230272 w 3310407"/>
              <a:gd name="connsiteY20" fmla="*/ 2319337 h 2392446"/>
              <a:gd name="connsiteX21" fmla="*/ 2409826 w 3310407"/>
              <a:gd name="connsiteY21" fmla="*/ 2392446 h 2392446"/>
              <a:gd name="connsiteX22" fmla="*/ 2938462 w 3310407"/>
              <a:gd name="connsiteY22" fmla="*/ 2373396 h 2392446"/>
              <a:gd name="connsiteX23" fmla="*/ 2928644 w 3310407"/>
              <a:gd name="connsiteY23" fmla="*/ 2274951 h 2392446"/>
              <a:gd name="connsiteX24" fmla="*/ 3028276 w 3310407"/>
              <a:gd name="connsiteY24" fmla="*/ 2070164 h 2392446"/>
              <a:gd name="connsiteX25" fmla="*/ 3129432 w 3310407"/>
              <a:gd name="connsiteY25" fmla="*/ 1953387 h 2392446"/>
              <a:gd name="connsiteX26" fmla="*/ 3204489 w 3310407"/>
              <a:gd name="connsiteY26" fmla="*/ 1911477 h 2392446"/>
              <a:gd name="connsiteX27" fmla="*/ 3310407 w 3310407"/>
              <a:gd name="connsiteY27" fmla="*/ 1742884 h 2392446"/>
              <a:gd name="connsiteX28" fmla="*/ 2893783 w 3310407"/>
              <a:gd name="connsiteY28" fmla="*/ 1676781 h 2392446"/>
              <a:gd name="connsiteX29" fmla="*/ 2774720 w 3310407"/>
              <a:gd name="connsiteY29" fmla="*/ 1734693 h 2392446"/>
              <a:gd name="connsiteX30" fmla="*/ 2614320 w 3310407"/>
              <a:gd name="connsiteY30" fmla="*/ 1711642 h 2392446"/>
              <a:gd name="connsiteX31" fmla="*/ 2494622 w 3310407"/>
              <a:gd name="connsiteY31" fmla="*/ 1435481 h 2392446"/>
              <a:gd name="connsiteX32" fmla="*/ 2402039 w 3310407"/>
              <a:gd name="connsiteY32" fmla="*/ 1201928 h 2392446"/>
              <a:gd name="connsiteX33" fmla="*/ 2386291 w 3310407"/>
              <a:gd name="connsiteY33" fmla="*/ 957072 h 2392446"/>
              <a:gd name="connsiteX34" fmla="*/ 2227795 w 3310407"/>
              <a:gd name="connsiteY34" fmla="*/ 682752 h 2392446"/>
              <a:gd name="connsiteX35" fmla="*/ 1983955 w 3310407"/>
              <a:gd name="connsiteY35" fmla="*/ 505968 h 2392446"/>
              <a:gd name="connsiteX36" fmla="*/ 1782787 w 3310407"/>
              <a:gd name="connsiteY36" fmla="*/ 213360 h 2392446"/>
              <a:gd name="connsiteX37" fmla="*/ 1697443 w 3310407"/>
              <a:gd name="connsiteY37" fmla="*/ 91440 h 2392446"/>
              <a:gd name="connsiteX38" fmla="*/ 1587715 w 3310407"/>
              <a:gd name="connsiteY38" fmla="*/ 79248 h 2392446"/>
              <a:gd name="connsiteX39" fmla="*/ 1349971 w 3310407"/>
              <a:gd name="connsiteY39" fmla="*/ 24384 h 2392446"/>
              <a:gd name="connsiteX40" fmla="*/ 1374355 w 3310407"/>
              <a:gd name="connsiteY40" fmla="*/ 134112 h 2392446"/>
              <a:gd name="connsiteX41" fmla="*/ 1289011 w 3310407"/>
              <a:gd name="connsiteY41" fmla="*/ 109728 h 2392446"/>
              <a:gd name="connsiteX42" fmla="*/ 1185379 w 3310407"/>
              <a:gd name="connsiteY42" fmla="*/ 146304 h 2392446"/>
              <a:gd name="connsiteX43" fmla="*/ 1124419 w 3310407"/>
              <a:gd name="connsiteY43" fmla="*/ 176784 h 2392446"/>
              <a:gd name="connsiteX44" fmla="*/ 1087843 w 3310407"/>
              <a:gd name="connsiteY44" fmla="*/ 176784 h 2392446"/>
              <a:gd name="connsiteX45" fmla="*/ 959827 w 3310407"/>
              <a:gd name="connsiteY45" fmla="*/ 109728 h 2392446"/>
              <a:gd name="connsiteX46" fmla="*/ 801331 w 3310407"/>
              <a:gd name="connsiteY46" fmla="*/ 0 h 2392446"/>
              <a:gd name="connsiteX47" fmla="*/ 703795 w 3310407"/>
              <a:gd name="connsiteY47" fmla="*/ 79248 h 2392446"/>
              <a:gd name="connsiteX48" fmla="*/ 801331 w 3310407"/>
              <a:gd name="connsiteY48" fmla="*/ 188976 h 2392446"/>
              <a:gd name="connsiteX49" fmla="*/ 807427 w 3310407"/>
              <a:gd name="connsiteY49" fmla="*/ 256032 h 2392446"/>
              <a:gd name="connsiteX50" fmla="*/ 715987 w 3310407"/>
              <a:gd name="connsiteY50" fmla="*/ 201168 h 2392446"/>
              <a:gd name="connsiteX51" fmla="*/ 606259 w 3310407"/>
              <a:gd name="connsiteY51" fmla="*/ 298704 h 2392446"/>
              <a:gd name="connsiteX52" fmla="*/ 537044 w 3310407"/>
              <a:gd name="connsiteY52" fmla="*/ 295783 h 2392446"/>
              <a:gd name="connsiteX53" fmla="*/ 469734 w 3310407"/>
              <a:gd name="connsiteY53"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457325 w 3310407"/>
              <a:gd name="connsiteY14" fmla="*/ 2208296 h 2392446"/>
              <a:gd name="connsiteX15" fmla="*/ 1585912 w 3310407"/>
              <a:gd name="connsiteY15" fmla="*/ 2297195 h 2392446"/>
              <a:gd name="connsiteX16" fmla="*/ 1804987 w 3310407"/>
              <a:gd name="connsiteY16" fmla="*/ 2373395 h 2392446"/>
              <a:gd name="connsiteX17" fmla="*/ 1847850 w 3310407"/>
              <a:gd name="connsiteY17" fmla="*/ 2301957 h 2392446"/>
              <a:gd name="connsiteX18" fmla="*/ 1957388 w 3310407"/>
              <a:gd name="connsiteY18" fmla="*/ 2363870 h 2392446"/>
              <a:gd name="connsiteX19" fmla="*/ 2095500 w 3310407"/>
              <a:gd name="connsiteY19" fmla="*/ 2297196 h 2392446"/>
              <a:gd name="connsiteX20" fmla="*/ 2230272 w 3310407"/>
              <a:gd name="connsiteY20" fmla="*/ 2319337 h 2392446"/>
              <a:gd name="connsiteX21" fmla="*/ 2409826 w 3310407"/>
              <a:gd name="connsiteY21" fmla="*/ 2392446 h 2392446"/>
              <a:gd name="connsiteX22" fmla="*/ 2938462 w 3310407"/>
              <a:gd name="connsiteY22" fmla="*/ 2373396 h 2392446"/>
              <a:gd name="connsiteX23" fmla="*/ 2928644 w 3310407"/>
              <a:gd name="connsiteY23" fmla="*/ 2274951 h 2392446"/>
              <a:gd name="connsiteX24" fmla="*/ 3028276 w 3310407"/>
              <a:gd name="connsiteY24" fmla="*/ 2070164 h 2392446"/>
              <a:gd name="connsiteX25" fmla="*/ 3129432 w 3310407"/>
              <a:gd name="connsiteY25" fmla="*/ 1953387 h 2392446"/>
              <a:gd name="connsiteX26" fmla="*/ 3204489 w 3310407"/>
              <a:gd name="connsiteY26" fmla="*/ 1911477 h 2392446"/>
              <a:gd name="connsiteX27" fmla="*/ 3310407 w 3310407"/>
              <a:gd name="connsiteY27" fmla="*/ 1742884 h 2392446"/>
              <a:gd name="connsiteX28" fmla="*/ 2893783 w 3310407"/>
              <a:gd name="connsiteY28" fmla="*/ 1676781 h 2392446"/>
              <a:gd name="connsiteX29" fmla="*/ 2774720 w 3310407"/>
              <a:gd name="connsiteY29" fmla="*/ 1734693 h 2392446"/>
              <a:gd name="connsiteX30" fmla="*/ 2614320 w 3310407"/>
              <a:gd name="connsiteY30" fmla="*/ 1711642 h 2392446"/>
              <a:gd name="connsiteX31" fmla="*/ 2494622 w 3310407"/>
              <a:gd name="connsiteY31" fmla="*/ 1435481 h 2392446"/>
              <a:gd name="connsiteX32" fmla="*/ 2402039 w 3310407"/>
              <a:gd name="connsiteY32" fmla="*/ 1201928 h 2392446"/>
              <a:gd name="connsiteX33" fmla="*/ 2386291 w 3310407"/>
              <a:gd name="connsiteY33" fmla="*/ 957072 h 2392446"/>
              <a:gd name="connsiteX34" fmla="*/ 2227795 w 3310407"/>
              <a:gd name="connsiteY34" fmla="*/ 682752 h 2392446"/>
              <a:gd name="connsiteX35" fmla="*/ 1983955 w 3310407"/>
              <a:gd name="connsiteY35" fmla="*/ 505968 h 2392446"/>
              <a:gd name="connsiteX36" fmla="*/ 1782787 w 3310407"/>
              <a:gd name="connsiteY36" fmla="*/ 213360 h 2392446"/>
              <a:gd name="connsiteX37" fmla="*/ 1697443 w 3310407"/>
              <a:gd name="connsiteY37" fmla="*/ 91440 h 2392446"/>
              <a:gd name="connsiteX38" fmla="*/ 1587715 w 3310407"/>
              <a:gd name="connsiteY38" fmla="*/ 79248 h 2392446"/>
              <a:gd name="connsiteX39" fmla="*/ 1349971 w 3310407"/>
              <a:gd name="connsiteY39" fmla="*/ 24384 h 2392446"/>
              <a:gd name="connsiteX40" fmla="*/ 1374355 w 3310407"/>
              <a:gd name="connsiteY40" fmla="*/ 134112 h 2392446"/>
              <a:gd name="connsiteX41" fmla="*/ 1289011 w 3310407"/>
              <a:gd name="connsiteY41" fmla="*/ 109728 h 2392446"/>
              <a:gd name="connsiteX42" fmla="*/ 1185379 w 3310407"/>
              <a:gd name="connsiteY42" fmla="*/ 146304 h 2392446"/>
              <a:gd name="connsiteX43" fmla="*/ 1124419 w 3310407"/>
              <a:gd name="connsiteY43" fmla="*/ 176784 h 2392446"/>
              <a:gd name="connsiteX44" fmla="*/ 1087843 w 3310407"/>
              <a:gd name="connsiteY44" fmla="*/ 176784 h 2392446"/>
              <a:gd name="connsiteX45" fmla="*/ 959827 w 3310407"/>
              <a:gd name="connsiteY45" fmla="*/ 109728 h 2392446"/>
              <a:gd name="connsiteX46" fmla="*/ 801331 w 3310407"/>
              <a:gd name="connsiteY46" fmla="*/ 0 h 2392446"/>
              <a:gd name="connsiteX47" fmla="*/ 703795 w 3310407"/>
              <a:gd name="connsiteY47" fmla="*/ 79248 h 2392446"/>
              <a:gd name="connsiteX48" fmla="*/ 801331 w 3310407"/>
              <a:gd name="connsiteY48" fmla="*/ 188976 h 2392446"/>
              <a:gd name="connsiteX49" fmla="*/ 807427 w 3310407"/>
              <a:gd name="connsiteY49" fmla="*/ 256032 h 2392446"/>
              <a:gd name="connsiteX50" fmla="*/ 715987 w 3310407"/>
              <a:gd name="connsiteY50" fmla="*/ 201168 h 2392446"/>
              <a:gd name="connsiteX51" fmla="*/ 606259 w 3310407"/>
              <a:gd name="connsiteY51" fmla="*/ 298704 h 2392446"/>
              <a:gd name="connsiteX52" fmla="*/ 537044 w 3310407"/>
              <a:gd name="connsiteY52" fmla="*/ 295783 h 2392446"/>
              <a:gd name="connsiteX53" fmla="*/ 469734 w 3310407"/>
              <a:gd name="connsiteY53"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457325 w 3310407"/>
              <a:gd name="connsiteY14" fmla="*/ 2208296 h 2392446"/>
              <a:gd name="connsiteX15" fmla="*/ 1570037 w 3310407"/>
              <a:gd name="connsiteY15" fmla="*/ 2297195 h 2392446"/>
              <a:gd name="connsiteX16" fmla="*/ 1804987 w 3310407"/>
              <a:gd name="connsiteY16" fmla="*/ 2373395 h 2392446"/>
              <a:gd name="connsiteX17" fmla="*/ 1847850 w 3310407"/>
              <a:gd name="connsiteY17" fmla="*/ 2301957 h 2392446"/>
              <a:gd name="connsiteX18" fmla="*/ 1957388 w 3310407"/>
              <a:gd name="connsiteY18" fmla="*/ 2363870 h 2392446"/>
              <a:gd name="connsiteX19" fmla="*/ 2095500 w 3310407"/>
              <a:gd name="connsiteY19" fmla="*/ 2297196 h 2392446"/>
              <a:gd name="connsiteX20" fmla="*/ 2230272 w 3310407"/>
              <a:gd name="connsiteY20" fmla="*/ 2319337 h 2392446"/>
              <a:gd name="connsiteX21" fmla="*/ 2409826 w 3310407"/>
              <a:gd name="connsiteY21" fmla="*/ 2392446 h 2392446"/>
              <a:gd name="connsiteX22" fmla="*/ 2938462 w 3310407"/>
              <a:gd name="connsiteY22" fmla="*/ 2373396 h 2392446"/>
              <a:gd name="connsiteX23" fmla="*/ 2928644 w 3310407"/>
              <a:gd name="connsiteY23" fmla="*/ 2274951 h 2392446"/>
              <a:gd name="connsiteX24" fmla="*/ 3028276 w 3310407"/>
              <a:gd name="connsiteY24" fmla="*/ 2070164 h 2392446"/>
              <a:gd name="connsiteX25" fmla="*/ 3129432 w 3310407"/>
              <a:gd name="connsiteY25" fmla="*/ 1953387 h 2392446"/>
              <a:gd name="connsiteX26" fmla="*/ 3204489 w 3310407"/>
              <a:gd name="connsiteY26" fmla="*/ 1911477 h 2392446"/>
              <a:gd name="connsiteX27" fmla="*/ 3310407 w 3310407"/>
              <a:gd name="connsiteY27" fmla="*/ 1742884 h 2392446"/>
              <a:gd name="connsiteX28" fmla="*/ 2893783 w 3310407"/>
              <a:gd name="connsiteY28" fmla="*/ 1676781 h 2392446"/>
              <a:gd name="connsiteX29" fmla="*/ 2774720 w 3310407"/>
              <a:gd name="connsiteY29" fmla="*/ 1734693 h 2392446"/>
              <a:gd name="connsiteX30" fmla="*/ 2614320 w 3310407"/>
              <a:gd name="connsiteY30" fmla="*/ 1711642 h 2392446"/>
              <a:gd name="connsiteX31" fmla="*/ 2494622 w 3310407"/>
              <a:gd name="connsiteY31" fmla="*/ 1435481 h 2392446"/>
              <a:gd name="connsiteX32" fmla="*/ 2402039 w 3310407"/>
              <a:gd name="connsiteY32" fmla="*/ 1201928 h 2392446"/>
              <a:gd name="connsiteX33" fmla="*/ 2386291 w 3310407"/>
              <a:gd name="connsiteY33" fmla="*/ 957072 h 2392446"/>
              <a:gd name="connsiteX34" fmla="*/ 2227795 w 3310407"/>
              <a:gd name="connsiteY34" fmla="*/ 682752 h 2392446"/>
              <a:gd name="connsiteX35" fmla="*/ 1983955 w 3310407"/>
              <a:gd name="connsiteY35" fmla="*/ 505968 h 2392446"/>
              <a:gd name="connsiteX36" fmla="*/ 1782787 w 3310407"/>
              <a:gd name="connsiteY36" fmla="*/ 213360 h 2392446"/>
              <a:gd name="connsiteX37" fmla="*/ 1697443 w 3310407"/>
              <a:gd name="connsiteY37" fmla="*/ 91440 h 2392446"/>
              <a:gd name="connsiteX38" fmla="*/ 1587715 w 3310407"/>
              <a:gd name="connsiteY38" fmla="*/ 79248 h 2392446"/>
              <a:gd name="connsiteX39" fmla="*/ 1349971 w 3310407"/>
              <a:gd name="connsiteY39" fmla="*/ 24384 h 2392446"/>
              <a:gd name="connsiteX40" fmla="*/ 1374355 w 3310407"/>
              <a:gd name="connsiteY40" fmla="*/ 134112 h 2392446"/>
              <a:gd name="connsiteX41" fmla="*/ 1289011 w 3310407"/>
              <a:gd name="connsiteY41" fmla="*/ 109728 h 2392446"/>
              <a:gd name="connsiteX42" fmla="*/ 1185379 w 3310407"/>
              <a:gd name="connsiteY42" fmla="*/ 146304 h 2392446"/>
              <a:gd name="connsiteX43" fmla="*/ 1124419 w 3310407"/>
              <a:gd name="connsiteY43" fmla="*/ 176784 h 2392446"/>
              <a:gd name="connsiteX44" fmla="*/ 1087843 w 3310407"/>
              <a:gd name="connsiteY44" fmla="*/ 176784 h 2392446"/>
              <a:gd name="connsiteX45" fmla="*/ 959827 w 3310407"/>
              <a:gd name="connsiteY45" fmla="*/ 109728 h 2392446"/>
              <a:gd name="connsiteX46" fmla="*/ 801331 w 3310407"/>
              <a:gd name="connsiteY46" fmla="*/ 0 h 2392446"/>
              <a:gd name="connsiteX47" fmla="*/ 703795 w 3310407"/>
              <a:gd name="connsiteY47" fmla="*/ 79248 h 2392446"/>
              <a:gd name="connsiteX48" fmla="*/ 801331 w 3310407"/>
              <a:gd name="connsiteY48" fmla="*/ 188976 h 2392446"/>
              <a:gd name="connsiteX49" fmla="*/ 807427 w 3310407"/>
              <a:gd name="connsiteY49" fmla="*/ 256032 h 2392446"/>
              <a:gd name="connsiteX50" fmla="*/ 715987 w 3310407"/>
              <a:gd name="connsiteY50" fmla="*/ 201168 h 2392446"/>
              <a:gd name="connsiteX51" fmla="*/ 606259 w 3310407"/>
              <a:gd name="connsiteY51" fmla="*/ 298704 h 2392446"/>
              <a:gd name="connsiteX52" fmla="*/ 537044 w 3310407"/>
              <a:gd name="connsiteY52" fmla="*/ 295783 h 2392446"/>
              <a:gd name="connsiteX53" fmla="*/ 469734 w 3310407"/>
              <a:gd name="connsiteY53"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270000 w 3310407"/>
              <a:gd name="connsiteY14" fmla="*/ 1890795 h 2392446"/>
              <a:gd name="connsiteX15" fmla="*/ 1457325 w 3310407"/>
              <a:gd name="connsiteY15" fmla="*/ 2208296 h 2392446"/>
              <a:gd name="connsiteX16" fmla="*/ 1570037 w 3310407"/>
              <a:gd name="connsiteY16" fmla="*/ 2297195 h 2392446"/>
              <a:gd name="connsiteX17" fmla="*/ 1804987 w 3310407"/>
              <a:gd name="connsiteY17" fmla="*/ 2373395 h 2392446"/>
              <a:gd name="connsiteX18" fmla="*/ 1847850 w 3310407"/>
              <a:gd name="connsiteY18" fmla="*/ 2301957 h 2392446"/>
              <a:gd name="connsiteX19" fmla="*/ 1957388 w 3310407"/>
              <a:gd name="connsiteY19" fmla="*/ 2363870 h 2392446"/>
              <a:gd name="connsiteX20" fmla="*/ 2095500 w 3310407"/>
              <a:gd name="connsiteY20" fmla="*/ 2297196 h 2392446"/>
              <a:gd name="connsiteX21" fmla="*/ 2230272 w 3310407"/>
              <a:gd name="connsiteY21" fmla="*/ 2319337 h 2392446"/>
              <a:gd name="connsiteX22" fmla="*/ 2409826 w 3310407"/>
              <a:gd name="connsiteY22" fmla="*/ 2392446 h 2392446"/>
              <a:gd name="connsiteX23" fmla="*/ 2938462 w 3310407"/>
              <a:gd name="connsiteY23" fmla="*/ 2373396 h 2392446"/>
              <a:gd name="connsiteX24" fmla="*/ 2928644 w 3310407"/>
              <a:gd name="connsiteY24" fmla="*/ 2274951 h 2392446"/>
              <a:gd name="connsiteX25" fmla="*/ 3028276 w 3310407"/>
              <a:gd name="connsiteY25" fmla="*/ 2070164 h 2392446"/>
              <a:gd name="connsiteX26" fmla="*/ 3129432 w 3310407"/>
              <a:gd name="connsiteY26" fmla="*/ 1953387 h 2392446"/>
              <a:gd name="connsiteX27" fmla="*/ 3204489 w 3310407"/>
              <a:gd name="connsiteY27" fmla="*/ 1911477 h 2392446"/>
              <a:gd name="connsiteX28" fmla="*/ 3310407 w 3310407"/>
              <a:gd name="connsiteY28" fmla="*/ 1742884 h 2392446"/>
              <a:gd name="connsiteX29" fmla="*/ 2893783 w 3310407"/>
              <a:gd name="connsiteY29" fmla="*/ 1676781 h 2392446"/>
              <a:gd name="connsiteX30" fmla="*/ 2774720 w 3310407"/>
              <a:gd name="connsiteY30" fmla="*/ 1734693 h 2392446"/>
              <a:gd name="connsiteX31" fmla="*/ 2614320 w 3310407"/>
              <a:gd name="connsiteY31" fmla="*/ 1711642 h 2392446"/>
              <a:gd name="connsiteX32" fmla="*/ 2494622 w 3310407"/>
              <a:gd name="connsiteY32" fmla="*/ 1435481 h 2392446"/>
              <a:gd name="connsiteX33" fmla="*/ 2402039 w 3310407"/>
              <a:gd name="connsiteY33" fmla="*/ 1201928 h 2392446"/>
              <a:gd name="connsiteX34" fmla="*/ 2386291 w 3310407"/>
              <a:gd name="connsiteY34" fmla="*/ 957072 h 2392446"/>
              <a:gd name="connsiteX35" fmla="*/ 2227795 w 3310407"/>
              <a:gd name="connsiteY35" fmla="*/ 682752 h 2392446"/>
              <a:gd name="connsiteX36" fmla="*/ 1983955 w 3310407"/>
              <a:gd name="connsiteY36" fmla="*/ 505968 h 2392446"/>
              <a:gd name="connsiteX37" fmla="*/ 1782787 w 3310407"/>
              <a:gd name="connsiteY37" fmla="*/ 213360 h 2392446"/>
              <a:gd name="connsiteX38" fmla="*/ 1697443 w 3310407"/>
              <a:gd name="connsiteY38" fmla="*/ 91440 h 2392446"/>
              <a:gd name="connsiteX39" fmla="*/ 1587715 w 3310407"/>
              <a:gd name="connsiteY39" fmla="*/ 79248 h 2392446"/>
              <a:gd name="connsiteX40" fmla="*/ 1349971 w 3310407"/>
              <a:gd name="connsiteY40" fmla="*/ 24384 h 2392446"/>
              <a:gd name="connsiteX41" fmla="*/ 1374355 w 3310407"/>
              <a:gd name="connsiteY41" fmla="*/ 134112 h 2392446"/>
              <a:gd name="connsiteX42" fmla="*/ 1289011 w 3310407"/>
              <a:gd name="connsiteY42" fmla="*/ 109728 h 2392446"/>
              <a:gd name="connsiteX43" fmla="*/ 1185379 w 3310407"/>
              <a:gd name="connsiteY43" fmla="*/ 146304 h 2392446"/>
              <a:gd name="connsiteX44" fmla="*/ 1124419 w 3310407"/>
              <a:gd name="connsiteY44" fmla="*/ 176784 h 2392446"/>
              <a:gd name="connsiteX45" fmla="*/ 1087843 w 3310407"/>
              <a:gd name="connsiteY45" fmla="*/ 176784 h 2392446"/>
              <a:gd name="connsiteX46" fmla="*/ 959827 w 3310407"/>
              <a:gd name="connsiteY46" fmla="*/ 109728 h 2392446"/>
              <a:gd name="connsiteX47" fmla="*/ 801331 w 3310407"/>
              <a:gd name="connsiteY47" fmla="*/ 0 h 2392446"/>
              <a:gd name="connsiteX48" fmla="*/ 703795 w 3310407"/>
              <a:gd name="connsiteY48" fmla="*/ 79248 h 2392446"/>
              <a:gd name="connsiteX49" fmla="*/ 801331 w 3310407"/>
              <a:gd name="connsiteY49" fmla="*/ 188976 h 2392446"/>
              <a:gd name="connsiteX50" fmla="*/ 807427 w 3310407"/>
              <a:gd name="connsiteY50" fmla="*/ 256032 h 2392446"/>
              <a:gd name="connsiteX51" fmla="*/ 715987 w 3310407"/>
              <a:gd name="connsiteY51" fmla="*/ 201168 h 2392446"/>
              <a:gd name="connsiteX52" fmla="*/ 606259 w 3310407"/>
              <a:gd name="connsiteY52" fmla="*/ 298704 h 2392446"/>
              <a:gd name="connsiteX53" fmla="*/ 537044 w 3310407"/>
              <a:gd name="connsiteY53" fmla="*/ 295783 h 2392446"/>
              <a:gd name="connsiteX54" fmla="*/ 469734 w 3310407"/>
              <a:gd name="connsiteY54"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279525 w 3310407"/>
              <a:gd name="connsiteY14" fmla="*/ 2074945 h 2392446"/>
              <a:gd name="connsiteX15" fmla="*/ 1457325 w 3310407"/>
              <a:gd name="connsiteY15" fmla="*/ 2208296 h 2392446"/>
              <a:gd name="connsiteX16" fmla="*/ 1570037 w 3310407"/>
              <a:gd name="connsiteY16" fmla="*/ 2297195 h 2392446"/>
              <a:gd name="connsiteX17" fmla="*/ 1804987 w 3310407"/>
              <a:gd name="connsiteY17" fmla="*/ 2373395 h 2392446"/>
              <a:gd name="connsiteX18" fmla="*/ 1847850 w 3310407"/>
              <a:gd name="connsiteY18" fmla="*/ 2301957 h 2392446"/>
              <a:gd name="connsiteX19" fmla="*/ 1957388 w 3310407"/>
              <a:gd name="connsiteY19" fmla="*/ 2363870 h 2392446"/>
              <a:gd name="connsiteX20" fmla="*/ 2095500 w 3310407"/>
              <a:gd name="connsiteY20" fmla="*/ 2297196 h 2392446"/>
              <a:gd name="connsiteX21" fmla="*/ 2230272 w 3310407"/>
              <a:gd name="connsiteY21" fmla="*/ 2319337 h 2392446"/>
              <a:gd name="connsiteX22" fmla="*/ 2409826 w 3310407"/>
              <a:gd name="connsiteY22" fmla="*/ 2392446 h 2392446"/>
              <a:gd name="connsiteX23" fmla="*/ 2938462 w 3310407"/>
              <a:gd name="connsiteY23" fmla="*/ 2373396 h 2392446"/>
              <a:gd name="connsiteX24" fmla="*/ 2928644 w 3310407"/>
              <a:gd name="connsiteY24" fmla="*/ 2274951 h 2392446"/>
              <a:gd name="connsiteX25" fmla="*/ 3028276 w 3310407"/>
              <a:gd name="connsiteY25" fmla="*/ 2070164 h 2392446"/>
              <a:gd name="connsiteX26" fmla="*/ 3129432 w 3310407"/>
              <a:gd name="connsiteY26" fmla="*/ 1953387 h 2392446"/>
              <a:gd name="connsiteX27" fmla="*/ 3204489 w 3310407"/>
              <a:gd name="connsiteY27" fmla="*/ 1911477 h 2392446"/>
              <a:gd name="connsiteX28" fmla="*/ 3310407 w 3310407"/>
              <a:gd name="connsiteY28" fmla="*/ 1742884 h 2392446"/>
              <a:gd name="connsiteX29" fmla="*/ 2893783 w 3310407"/>
              <a:gd name="connsiteY29" fmla="*/ 1676781 h 2392446"/>
              <a:gd name="connsiteX30" fmla="*/ 2774720 w 3310407"/>
              <a:gd name="connsiteY30" fmla="*/ 1734693 h 2392446"/>
              <a:gd name="connsiteX31" fmla="*/ 2614320 w 3310407"/>
              <a:gd name="connsiteY31" fmla="*/ 1711642 h 2392446"/>
              <a:gd name="connsiteX32" fmla="*/ 2494622 w 3310407"/>
              <a:gd name="connsiteY32" fmla="*/ 1435481 h 2392446"/>
              <a:gd name="connsiteX33" fmla="*/ 2402039 w 3310407"/>
              <a:gd name="connsiteY33" fmla="*/ 1201928 h 2392446"/>
              <a:gd name="connsiteX34" fmla="*/ 2386291 w 3310407"/>
              <a:gd name="connsiteY34" fmla="*/ 957072 h 2392446"/>
              <a:gd name="connsiteX35" fmla="*/ 2227795 w 3310407"/>
              <a:gd name="connsiteY35" fmla="*/ 682752 h 2392446"/>
              <a:gd name="connsiteX36" fmla="*/ 1983955 w 3310407"/>
              <a:gd name="connsiteY36" fmla="*/ 505968 h 2392446"/>
              <a:gd name="connsiteX37" fmla="*/ 1782787 w 3310407"/>
              <a:gd name="connsiteY37" fmla="*/ 213360 h 2392446"/>
              <a:gd name="connsiteX38" fmla="*/ 1697443 w 3310407"/>
              <a:gd name="connsiteY38" fmla="*/ 91440 h 2392446"/>
              <a:gd name="connsiteX39" fmla="*/ 1587715 w 3310407"/>
              <a:gd name="connsiteY39" fmla="*/ 79248 h 2392446"/>
              <a:gd name="connsiteX40" fmla="*/ 1349971 w 3310407"/>
              <a:gd name="connsiteY40" fmla="*/ 24384 h 2392446"/>
              <a:gd name="connsiteX41" fmla="*/ 1374355 w 3310407"/>
              <a:gd name="connsiteY41" fmla="*/ 134112 h 2392446"/>
              <a:gd name="connsiteX42" fmla="*/ 1289011 w 3310407"/>
              <a:gd name="connsiteY42" fmla="*/ 109728 h 2392446"/>
              <a:gd name="connsiteX43" fmla="*/ 1185379 w 3310407"/>
              <a:gd name="connsiteY43" fmla="*/ 146304 h 2392446"/>
              <a:gd name="connsiteX44" fmla="*/ 1124419 w 3310407"/>
              <a:gd name="connsiteY44" fmla="*/ 176784 h 2392446"/>
              <a:gd name="connsiteX45" fmla="*/ 1087843 w 3310407"/>
              <a:gd name="connsiteY45" fmla="*/ 176784 h 2392446"/>
              <a:gd name="connsiteX46" fmla="*/ 959827 w 3310407"/>
              <a:gd name="connsiteY46" fmla="*/ 109728 h 2392446"/>
              <a:gd name="connsiteX47" fmla="*/ 801331 w 3310407"/>
              <a:gd name="connsiteY47" fmla="*/ 0 h 2392446"/>
              <a:gd name="connsiteX48" fmla="*/ 703795 w 3310407"/>
              <a:gd name="connsiteY48" fmla="*/ 79248 h 2392446"/>
              <a:gd name="connsiteX49" fmla="*/ 801331 w 3310407"/>
              <a:gd name="connsiteY49" fmla="*/ 188976 h 2392446"/>
              <a:gd name="connsiteX50" fmla="*/ 807427 w 3310407"/>
              <a:gd name="connsiteY50" fmla="*/ 256032 h 2392446"/>
              <a:gd name="connsiteX51" fmla="*/ 715987 w 3310407"/>
              <a:gd name="connsiteY51" fmla="*/ 201168 h 2392446"/>
              <a:gd name="connsiteX52" fmla="*/ 606259 w 3310407"/>
              <a:gd name="connsiteY52" fmla="*/ 298704 h 2392446"/>
              <a:gd name="connsiteX53" fmla="*/ 537044 w 3310407"/>
              <a:gd name="connsiteY53" fmla="*/ 295783 h 2392446"/>
              <a:gd name="connsiteX54" fmla="*/ 469734 w 3310407"/>
              <a:gd name="connsiteY54"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168400 w 3310407"/>
              <a:gd name="connsiteY14" fmla="*/ 1830470 h 2392446"/>
              <a:gd name="connsiteX15" fmla="*/ 1279525 w 3310407"/>
              <a:gd name="connsiteY15" fmla="*/ 2074945 h 2392446"/>
              <a:gd name="connsiteX16" fmla="*/ 1457325 w 3310407"/>
              <a:gd name="connsiteY16" fmla="*/ 2208296 h 2392446"/>
              <a:gd name="connsiteX17" fmla="*/ 1570037 w 3310407"/>
              <a:gd name="connsiteY17" fmla="*/ 2297195 h 2392446"/>
              <a:gd name="connsiteX18" fmla="*/ 1804987 w 3310407"/>
              <a:gd name="connsiteY18" fmla="*/ 2373395 h 2392446"/>
              <a:gd name="connsiteX19" fmla="*/ 1847850 w 3310407"/>
              <a:gd name="connsiteY19" fmla="*/ 2301957 h 2392446"/>
              <a:gd name="connsiteX20" fmla="*/ 1957388 w 3310407"/>
              <a:gd name="connsiteY20" fmla="*/ 2363870 h 2392446"/>
              <a:gd name="connsiteX21" fmla="*/ 2095500 w 3310407"/>
              <a:gd name="connsiteY21" fmla="*/ 2297196 h 2392446"/>
              <a:gd name="connsiteX22" fmla="*/ 2230272 w 3310407"/>
              <a:gd name="connsiteY22" fmla="*/ 2319337 h 2392446"/>
              <a:gd name="connsiteX23" fmla="*/ 2409826 w 3310407"/>
              <a:gd name="connsiteY23" fmla="*/ 2392446 h 2392446"/>
              <a:gd name="connsiteX24" fmla="*/ 2938462 w 3310407"/>
              <a:gd name="connsiteY24" fmla="*/ 2373396 h 2392446"/>
              <a:gd name="connsiteX25" fmla="*/ 2928644 w 3310407"/>
              <a:gd name="connsiteY25" fmla="*/ 2274951 h 2392446"/>
              <a:gd name="connsiteX26" fmla="*/ 3028276 w 3310407"/>
              <a:gd name="connsiteY26" fmla="*/ 2070164 h 2392446"/>
              <a:gd name="connsiteX27" fmla="*/ 3129432 w 3310407"/>
              <a:gd name="connsiteY27" fmla="*/ 1953387 h 2392446"/>
              <a:gd name="connsiteX28" fmla="*/ 3204489 w 3310407"/>
              <a:gd name="connsiteY28" fmla="*/ 1911477 h 2392446"/>
              <a:gd name="connsiteX29" fmla="*/ 3310407 w 3310407"/>
              <a:gd name="connsiteY29" fmla="*/ 1742884 h 2392446"/>
              <a:gd name="connsiteX30" fmla="*/ 2893783 w 3310407"/>
              <a:gd name="connsiteY30" fmla="*/ 1676781 h 2392446"/>
              <a:gd name="connsiteX31" fmla="*/ 2774720 w 3310407"/>
              <a:gd name="connsiteY31" fmla="*/ 1734693 h 2392446"/>
              <a:gd name="connsiteX32" fmla="*/ 2614320 w 3310407"/>
              <a:gd name="connsiteY32" fmla="*/ 1711642 h 2392446"/>
              <a:gd name="connsiteX33" fmla="*/ 2494622 w 3310407"/>
              <a:gd name="connsiteY33" fmla="*/ 1435481 h 2392446"/>
              <a:gd name="connsiteX34" fmla="*/ 2402039 w 3310407"/>
              <a:gd name="connsiteY34" fmla="*/ 1201928 h 2392446"/>
              <a:gd name="connsiteX35" fmla="*/ 2386291 w 3310407"/>
              <a:gd name="connsiteY35" fmla="*/ 957072 h 2392446"/>
              <a:gd name="connsiteX36" fmla="*/ 2227795 w 3310407"/>
              <a:gd name="connsiteY36" fmla="*/ 682752 h 2392446"/>
              <a:gd name="connsiteX37" fmla="*/ 1983955 w 3310407"/>
              <a:gd name="connsiteY37" fmla="*/ 505968 h 2392446"/>
              <a:gd name="connsiteX38" fmla="*/ 1782787 w 3310407"/>
              <a:gd name="connsiteY38" fmla="*/ 213360 h 2392446"/>
              <a:gd name="connsiteX39" fmla="*/ 1697443 w 3310407"/>
              <a:gd name="connsiteY39" fmla="*/ 91440 h 2392446"/>
              <a:gd name="connsiteX40" fmla="*/ 1587715 w 3310407"/>
              <a:gd name="connsiteY40" fmla="*/ 79248 h 2392446"/>
              <a:gd name="connsiteX41" fmla="*/ 1349971 w 3310407"/>
              <a:gd name="connsiteY41" fmla="*/ 24384 h 2392446"/>
              <a:gd name="connsiteX42" fmla="*/ 1374355 w 3310407"/>
              <a:gd name="connsiteY42" fmla="*/ 134112 h 2392446"/>
              <a:gd name="connsiteX43" fmla="*/ 1289011 w 3310407"/>
              <a:gd name="connsiteY43" fmla="*/ 109728 h 2392446"/>
              <a:gd name="connsiteX44" fmla="*/ 1185379 w 3310407"/>
              <a:gd name="connsiteY44" fmla="*/ 146304 h 2392446"/>
              <a:gd name="connsiteX45" fmla="*/ 1124419 w 3310407"/>
              <a:gd name="connsiteY45" fmla="*/ 176784 h 2392446"/>
              <a:gd name="connsiteX46" fmla="*/ 1087843 w 3310407"/>
              <a:gd name="connsiteY46" fmla="*/ 176784 h 2392446"/>
              <a:gd name="connsiteX47" fmla="*/ 959827 w 3310407"/>
              <a:gd name="connsiteY47" fmla="*/ 109728 h 2392446"/>
              <a:gd name="connsiteX48" fmla="*/ 801331 w 3310407"/>
              <a:gd name="connsiteY48" fmla="*/ 0 h 2392446"/>
              <a:gd name="connsiteX49" fmla="*/ 703795 w 3310407"/>
              <a:gd name="connsiteY49" fmla="*/ 79248 h 2392446"/>
              <a:gd name="connsiteX50" fmla="*/ 801331 w 3310407"/>
              <a:gd name="connsiteY50" fmla="*/ 188976 h 2392446"/>
              <a:gd name="connsiteX51" fmla="*/ 807427 w 3310407"/>
              <a:gd name="connsiteY51" fmla="*/ 256032 h 2392446"/>
              <a:gd name="connsiteX52" fmla="*/ 715987 w 3310407"/>
              <a:gd name="connsiteY52" fmla="*/ 201168 h 2392446"/>
              <a:gd name="connsiteX53" fmla="*/ 606259 w 3310407"/>
              <a:gd name="connsiteY53" fmla="*/ 298704 h 2392446"/>
              <a:gd name="connsiteX54" fmla="*/ 537044 w 3310407"/>
              <a:gd name="connsiteY54" fmla="*/ 295783 h 2392446"/>
              <a:gd name="connsiteX55" fmla="*/ 469734 w 3310407"/>
              <a:gd name="connsiteY55"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216025 w 3310407"/>
              <a:gd name="connsiteY14" fmla="*/ 1795545 h 2392446"/>
              <a:gd name="connsiteX15" fmla="*/ 1279525 w 3310407"/>
              <a:gd name="connsiteY15" fmla="*/ 2074945 h 2392446"/>
              <a:gd name="connsiteX16" fmla="*/ 1457325 w 3310407"/>
              <a:gd name="connsiteY16" fmla="*/ 2208296 h 2392446"/>
              <a:gd name="connsiteX17" fmla="*/ 1570037 w 3310407"/>
              <a:gd name="connsiteY17" fmla="*/ 2297195 h 2392446"/>
              <a:gd name="connsiteX18" fmla="*/ 1804987 w 3310407"/>
              <a:gd name="connsiteY18" fmla="*/ 2373395 h 2392446"/>
              <a:gd name="connsiteX19" fmla="*/ 1847850 w 3310407"/>
              <a:gd name="connsiteY19" fmla="*/ 2301957 h 2392446"/>
              <a:gd name="connsiteX20" fmla="*/ 1957388 w 3310407"/>
              <a:gd name="connsiteY20" fmla="*/ 2363870 h 2392446"/>
              <a:gd name="connsiteX21" fmla="*/ 2095500 w 3310407"/>
              <a:gd name="connsiteY21" fmla="*/ 2297196 h 2392446"/>
              <a:gd name="connsiteX22" fmla="*/ 2230272 w 3310407"/>
              <a:gd name="connsiteY22" fmla="*/ 2319337 h 2392446"/>
              <a:gd name="connsiteX23" fmla="*/ 2409826 w 3310407"/>
              <a:gd name="connsiteY23" fmla="*/ 2392446 h 2392446"/>
              <a:gd name="connsiteX24" fmla="*/ 2938462 w 3310407"/>
              <a:gd name="connsiteY24" fmla="*/ 2373396 h 2392446"/>
              <a:gd name="connsiteX25" fmla="*/ 2928644 w 3310407"/>
              <a:gd name="connsiteY25" fmla="*/ 2274951 h 2392446"/>
              <a:gd name="connsiteX26" fmla="*/ 3028276 w 3310407"/>
              <a:gd name="connsiteY26" fmla="*/ 2070164 h 2392446"/>
              <a:gd name="connsiteX27" fmla="*/ 3129432 w 3310407"/>
              <a:gd name="connsiteY27" fmla="*/ 1953387 h 2392446"/>
              <a:gd name="connsiteX28" fmla="*/ 3204489 w 3310407"/>
              <a:gd name="connsiteY28" fmla="*/ 1911477 h 2392446"/>
              <a:gd name="connsiteX29" fmla="*/ 3310407 w 3310407"/>
              <a:gd name="connsiteY29" fmla="*/ 1742884 h 2392446"/>
              <a:gd name="connsiteX30" fmla="*/ 2893783 w 3310407"/>
              <a:gd name="connsiteY30" fmla="*/ 1676781 h 2392446"/>
              <a:gd name="connsiteX31" fmla="*/ 2774720 w 3310407"/>
              <a:gd name="connsiteY31" fmla="*/ 1734693 h 2392446"/>
              <a:gd name="connsiteX32" fmla="*/ 2614320 w 3310407"/>
              <a:gd name="connsiteY32" fmla="*/ 1711642 h 2392446"/>
              <a:gd name="connsiteX33" fmla="*/ 2494622 w 3310407"/>
              <a:gd name="connsiteY33" fmla="*/ 1435481 h 2392446"/>
              <a:gd name="connsiteX34" fmla="*/ 2402039 w 3310407"/>
              <a:gd name="connsiteY34" fmla="*/ 1201928 h 2392446"/>
              <a:gd name="connsiteX35" fmla="*/ 2386291 w 3310407"/>
              <a:gd name="connsiteY35" fmla="*/ 957072 h 2392446"/>
              <a:gd name="connsiteX36" fmla="*/ 2227795 w 3310407"/>
              <a:gd name="connsiteY36" fmla="*/ 682752 h 2392446"/>
              <a:gd name="connsiteX37" fmla="*/ 1983955 w 3310407"/>
              <a:gd name="connsiteY37" fmla="*/ 505968 h 2392446"/>
              <a:gd name="connsiteX38" fmla="*/ 1782787 w 3310407"/>
              <a:gd name="connsiteY38" fmla="*/ 213360 h 2392446"/>
              <a:gd name="connsiteX39" fmla="*/ 1697443 w 3310407"/>
              <a:gd name="connsiteY39" fmla="*/ 91440 h 2392446"/>
              <a:gd name="connsiteX40" fmla="*/ 1587715 w 3310407"/>
              <a:gd name="connsiteY40" fmla="*/ 79248 h 2392446"/>
              <a:gd name="connsiteX41" fmla="*/ 1349971 w 3310407"/>
              <a:gd name="connsiteY41" fmla="*/ 24384 h 2392446"/>
              <a:gd name="connsiteX42" fmla="*/ 1374355 w 3310407"/>
              <a:gd name="connsiteY42" fmla="*/ 134112 h 2392446"/>
              <a:gd name="connsiteX43" fmla="*/ 1289011 w 3310407"/>
              <a:gd name="connsiteY43" fmla="*/ 109728 h 2392446"/>
              <a:gd name="connsiteX44" fmla="*/ 1185379 w 3310407"/>
              <a:gd name="connsiteY44" fmla="*/ 146304 h 2392446"/>
              <a:gd name="connsiteX45" fmla="*/ 1124419 w 3310407"/>
              <a:gd name="connsiteY45" fmla="*/ 176784 h 2392446"/>
              <a:gd name="connsiteX46" fmla="*/ 1087843 w 3310407"/>
              <a:gd name="connsiteY46" fmla="*/ 176784 h 2392446"/>
              <a:gd name="connsiteX47" fmla="*/ 959827 w 3310407"/>
              <a:gd name="connsiteY47" fmla="*/ 109728 h 2392446"/>
              <a:gd name="connsiteX48" fmla="*/ 801331 w 3310407"/>
              <a:gd name="connsiteY48" fmla="*/ 0 h 2392446"/>
              <a:gd name="connsiteX49" fmla="*/ 703795 w 3310407"/>
              <a:gd name="connsiteY49" fmla="*/ 79248 h 2392446"/>
              <a:gd name="connsiteX50" fmla="*/ 801331 w 3310407"/>
              <a:gd name="connsiteY50" fmla="*/ 188976 h 2392446"/>
              <a:gd name="connsiteX51" fmla="*/ 807427 w 3310407"/>
              <a:gd name="connsiteY51" fmla="*/ 256032 h 2392446"/>
              <a:gd name="connsiteX52" fmla="*/ 715987 w 3310407"/>
              <a:gd name="connsiteY52" fmla="*/ 201168 h 2392446"/>
              <a:gd name="connsiteX53" fmla="*/ 606259 w 3310407"/>
              <a:gd name="connsiteY53" fmla="*/ 298704 h 2392446"/>
              <a:gd name="connsiteX54" fmla="*/ 537044 w 3310407"/>
              <a:gd name="connsiteY54" fmla="*/ 295783 h 2392446"/>
              <a:gd name="connsiteX55" fmla="*/ 469734 w 3310407"/>
              <a:gd name="connsiteY55"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136650 w 3310407"/>
              <a:gd name="connsiteY14" fmla="*/ 1671720 h 2392446"/>
              <a:gd name="connsiteX15" fmla="*/ 1216025 w 3310407"/>
              <a:gd name="connsiteY15" fmla="*/ 1795545 h 2392446"/>
              <a:gd name="connsiteX16" fmla="*/ 1279525 w 3310407"/>
              <a:gd name="connsiteY16" fmla="*/ 2074945 h 2392446"/>
              <a:gd name="connsiteX17" fmla="*/ 1457325 w 3310407"/>
              <a:gd name="connsiteY17" fmla="*/ 2208296 h 2392446"/>
              <a:gd name="connsiteX18" fmla="*/ 1570037 w 3310407"/>
              <a:gd name="connsiteY18" fmla="*/ 2297195 h 2392446"/>
              <a:gd name="connsiteX19" fmla="*/ 1804987 w 3310407"/>
              <a:gd name="connsiteY19" fmla="*/ 2373395 h 2392446"/>
              <a:gd name="connsiteX20" fmla="*/ 1847850 w 3310407"/>
              <a:gd name="connsiteY20" fmla="*/ 2301957 h 2392446"/>
              <a:gd name="connsiteX21" fmla="*/ 1957388 w 3310407"/>
              <a:gd name="connsiteY21" fmla="*/ 2363870 h 2392446"/>
              <a:gd name="connsiteX22" fmla="*/ 2095500 w 3310407"/>
              <a:gd name="connsiteY22" fmla="*/ 2297196 h 2392446"/>
              <a:gd name="connsiteX23" fmla="*/ 2230272 w 3310407"/>
              <a:gd name="connsiteY23" fmla="*/ 2319337 h 2392446"/>
              <a:gd name="connsiteX24" fmla="*/ 2409826 w 3310407"/>
              <a:gd name="connsiteY24" fmla="*/ 2392446 h 2392446"/>
              <a:gd name="connsiteX25" fmla="*/ 2938462 w 3310407"/>
              <a:gd name="connsiteY25" fmla="*/ 2373396 h 2392446"/>
              <a:gd name="connsiteX26" fmla="*/ 2928644 w 3310407"/>
              <a:gd name="connsiteY26" fmla="*/ 2274951 h 2392446"/>
              <a:gd name="connsiteX27" fmla="*/ 3028276 w 3310407"/>
              <a:gd name="connsiteY27" fmla="*/ 2070164 h 2392446"/>
              <a:gd name="connsiteX28" fmla="*/ 3129432 w 3310407"/>
              <a:gd name="connsiteY28" fmla="*/ 1953387 h 2392446"/>
              <a:gd name="connsiteX29" fmla="*/ 3204489 w 3310407"/>
              <a:gd name="connsiteY29" fmla="*/ 1911477 h 2392446"/>
              <a:gd name="connsiteX30" fmla="*/ 3310407 w 3310407"/>
              <a:gd name="connsiteY30" fmla="*/ 1742884 h 2392446"/>
              <a:gd name="connsiteX31" fmla="*/ 2893783 w 3310407"/>
              <a:gd name="connsiteY31" fmla="*/ 1676781 h 2392446"/>
              <a:gd name="connsiteX32" fmla="*/ 2774720 w 3310407"/>
              <a:gd name="connsiteY32" fmla="*/ 1734693 h 2392446"/>
              <a:gd name="connsiteX33" fmla="*/ 2614320 w 3310407"/>
              <a:gd name="connsiteY33" fmla="*/ 1711642 h 2392446"/>
              <a:gd name="connsiteX34" fmla="*/ 2494622 w 3310407"/>
              <a:gd name="connsiteY34" fmla="*/ 1435481 h 2392446"/>
              <a:gd name="connsiteX35" fmla="*/ 2402039 w 3310407"/>
              <a:gd name="connsiteY35" fmla="*/ 1201928 h 2392446"/>
              <a:gd name="connsiteX36" fmla="*/ 2386291 w 3310407"/>
              <a:gd name="connsiteY36" fmla="*/ 957072 h 2392446"/>
              <a:gd name="connsiteX37" fmla="*/ 2227795 w 3310407"/>
              <a:gd name="connsiteY37" fmla="*/ 682752 h 2392446"/>
              <a:gd name="connsiteX38" fmla="*/ 1983955 w 3310407"/>
              <a:gd name="connsiteY38" fmla="*/ 505968 h 2392446"/>
              <a:gd name="connsiteX39" fmla="*/ 1782787 w 3310407"/>
              <a:gd name="connsiteY39" fmla="*/ 213360 h 2392446"/>
              <a:gd name="connsiteX40" fmla="*/ 1697443 w 3310407"/>
              <a:gd name="connsiteY40" fmla="*/ 91440 h 2392446"/>
              <a:gd name="connsiteX41" fmla="*/ 1587715 w 3310407"/>
              <a:gd name="connsiteY41" fmla="*/ 79248 h 2392446"/>
              <a:gd name="connsiteX42" fmla="*/ 1349971 w 3310407"/>
              <a:gd name="connsiteY42" fmla="*/ 24384 h 2392446"/>
              <a:gd name="connsiteX43" fmla="*/ 1374355 w 3310407"/>
              <a:gd name="connsiteY43" fmla="*/ 134112 h 2392446"/>
              <a:gd name="connsiteX44" fmla="*/ 1289011 w 3310407"/>
              <a:gd name="connsiteY44" fmla="*/ 109728 h 2392446"/>
              <a:gd name="connsiteX45" fmla="*/ 1185379 w 3310407"/>
              <a:gd name="connsiteY45" fmla="*/ 146304 h 2392446"/>
              <a:gd name="connsiteX46" fmla="*/ 1124419 w 3310407"/>
              <a:gd name="connsiteY46" fmla="*/ 176784 h 2392446"/>
              <a:gd name="connsiteX47" fmla="*/ 1087843 w 3310407"/>
              <a:gd name="connsiteY47" fmla="*/ 176784 h 2392446"/>
              <a:gd name="connsiteX48" fmla="*/ 959827 w 3310407"/>
              <a:gd name="connsiteY48" fmla="*/ 109728 h 2392446"/>
              <a:gd name="connsiteX49" fmla="*/ 801331 w 3310407"/>
              <a:gd name="connsiteY49" fmla="*/ 0 h 2392446"/>
              <a:gd name="connsiteX50" fmla="*/ 703795 w 3310407"/>
              <a:gd name="connsiteY50" fmla="*/ 79248 h 2392446"/>
              <a:gd name="connsiteX51" fmla="*/ 801331 w 3310407"/>
              <a:gd name="connsiteY51" fmla="*/ 188976 h 2392446"/>
              <a:gd name="connsiteX52" fmla="*/ 807427 w 3310407"/>
              <a:gd name="connsiteY52" fmla="*/ 256032 h 2392446"/>
              <a:gd name="connsiteX53" fmla="*/ 715987 w 3310407"/>
              <a:gd name="connsiteY53" fmla="*/ 201168 h 2392446"/>
              <a:gd name="connsiteX54" fmla="*/ 606259 w 3310407"/>
              <a:gd name="connsiteY54" fmla="*/ 298704 h 2392446"/>
              <a:gd name="connsiteX55" fmla="*/ 537044 w 3310407"/>
              <a:gd name="connsiteY55" fmla="*/ 295783 h 2392446"/>
              <a:gd name="connsiteX56" fmla="*/ 469734 w 3310407"/>
              <a:gd name="connsiteY56"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123950 w 3310407"/>
              <a:gd name="connsiteY14" fmla="*/ 1703470 h 2392446"/>
              <a:gd name="connsiteX15" fmla="*/ 1216025 w 3310407"/>
              <a:gd name="connsiteY15" fmla="*/ 1795545 h 2392446"/>
              <a:gd name="connsiteX16" fmla="*/ 1279525 w 3310407"/>
              <a:gd name="connsiteY16" fmla="*/ 2074945 h 2392446"/>
              <a:gd name="connsiteX17" fmla="*/ 1457325 w 3310407"/>
              <a:gd name="connsiteY17" fmla="*/ 2208296 h 2392446"/>
              <a:gd name="connsiteX18" fmla="*/ 1570037 w 3310407"/>
              <a:gd name="connsiteY18" fmla="*/ 2297195 h 2392446"/>
              <a:gd name="connsiteX19" fmla="*/ 1804987 w 3310407"/>
              <a:gd name="connsiteY19" fmla="*/ 2373395 h 2392446"/>
              <a:gd name="connsiteX20" fmla="*/ 1847850 w 3310407"/>
              <a:gd name="connsiteY20" fmla="*/ 2301957 h 2392446"/>
              <a:gd name="connsiteX21" fmla="*/ 1957388 w 3310407"/>
              <a:gd name="connsiteY21" fmla="*/ 2363870 h 2392446"/>
              <a:gd name="connsiteX22" fmla="*/ 2095500 w 3310407"/>
              <a:gd name="connsiteY22" fmla="*/ 2297196 h 2392446"/>
              <a:gd name="connsiteX23" fmla="*/ 2230272 w 3310407"/>
              <a:gd name="connsiteY23" fmla="*/ 2319337 h 2392446"/>
              <a:gd name="connsiteX24" fmla="*/ 2409826 w 3310407"/>
              <a:gd name="connsiteY24" fmla="*/ 2392446 h 2392446"/>
              <a:gd name="connsiteX25" fmla="*/ 2938462 w 3310407"/>
              <a:gd name="connsiteY25" fmla="*/ 2373396 h 2392446"/>
              <a:gd name="connsiteX26" fmla="*/ 2928644 w 3310407"/>
              <a:gd name="connsiteY26" fmla="*/ 2274951 h 2392446"/>
              <a:gd name="connsiteX27" fmla="*/ 3028276 w 3310407"/>
              <a:gd name="connsiteY27" fmla="*/ 2070164 h 2392446"/>
              <a:gd name="connsiteX28" fmla="*/ 3129432 w 3310407"/>
              <a:gd name="connsiteY28" fmla="*/ 1953387 h 2392446"/>
              <a:gd name="connsiteX29" fmla="*/ 3204489 w 3310407"/>
              <a:gd name="connsiteY29" fmla="*/ 1911477 h 2392446"/>
              <a:gd name="connsiteX30" fmla="*/ 3310407 w 3310407"/>
              <a:gd name="connsiteY30" fmla="*/ 1742884 h 2392446"/>
              <a:gd name="connsiteX31" fmla="*/ 2893783 w 3310407"/>
              <a:gd name="connsiteY31" fmla="*/ 1676781 h 2392446"/>
              <a:gd name="connsiteX32" fmla="*/ 2774720 w 3310407"/>
              <a:gd name="connsiteY32" fmla="*/ 1734693 h 2392446"/>
              <a:gd name="connsiteX33" fmla="*/ 2614320 w 3310407"/>
              <a:gd name="connsiteY33" fmla="*/ 1711642 h 2392446"/>
              <a:gd name="connsiteX34" fmla="*/ 2494622 w 3310407"/>
              <a:gd name="connsiteY34" fmla="*/ 1435481 h 2392446"/>
              <a:gd name="connsiteX35" fmla="*/ 2402039 w 3310407"/>
              <a:gd name="connsiteY35" fmla="*/ 1201928 h 2392446"/>
              <a:gd name="connsiteX36" fmla="*/ 2386291 w 3310407"/>
              <a:gd name="connsiteY36" fmla="*/ 957072 h 2392446"/>
              <a:gd name="connsiteX37" fmla="*/ 2227795 w 3310407"/>
              <a:gd name="connsiteY37" fmla="*/ 682752 h 2392446"/>
              <a:gd name="connsiteX38" fmla="*/ 1983955 w 3310407"/>
              <a:gd name="connsiteY38" fmla="*/ 505968 h 2392446"/>
              <a:gd name="connsiteX39" fmla="*/ 1782787 w 3310407"/>
              <a:gd name="connsiteY39" fmla="*/ 213360 h 2392446"/>
              <a:gd name="connsiteX40" fmla="*/ 1697443 w 3310407"/>
              <a:gd name="connsiteY40" fmla="*/ 91440 h 2392446"/>
              <a:gd name="connsiteX41" fmla="*/ 1587715 w 3310407"/>
              <a:gd name="connsiteY41" fmla="*/ 79248 h 2392446"/>
              <a:gd name="connsiteX42" fmla="*/ 1349971 w 3310407"/>
              <a:gd name="connsiteY42" fmla="*/ 24384 h 2392446"/>
              <a:gd name="connsiteX43" fmla="*/ 1374355 w 3310407"/>
              <a:gd name="connsiteY43" fmla="*/ 134112 h 2392446"/>
              <a:gd name="connsiteX44" fmla="*/ 1289011 w 3310407"/>
              <a:gd name="connsiteY44" fmla="*/ 109728 h 2392446"/>
              <a:gd name="connsiteX45" fmla="*/ 1185379 w 3310407"/>
              <a:gd name="connsiteY45" fmla="*/ 146304 h 2392446"/>
              <a:gd name="connsiteX46" fmla="*/ 1124419 w 3310407"/>
              <a:gd name="connsiteY46" fmla="*/ 176784 h 2392446"/>
              <a:gd name="connsiteX47" fmla="*/ 1087843 w 3310407"/>
              <a:gd name="connsiteY47" fmla="*/ 176784 h 2392446"/>
              <a:gd name="connsiteX48" fmla="*/ 959827 w 3310407"/>
              <a:gd name="connsiteY48" fmla="*/ 109728 h 2392446"/>
              <a:gd name="connsiteX49" fmla="*/ 801331 w 3310407"/>
              <a:gd name="connsiteY49" fmla="*/ 0 h 2392446"/>
              <a:gd name="connsiteX50" fmla="*/ 703795 w 3310407"/>
              <a:gd name="connsiteY50" fmla="*/ 79248 h 2392446"/>
              <a:gd name="connsiteX51" fmla="*/ 801331 w 3310407"/>
              <a:gd name="connsiteY51" fmla="*/ 188976 h 2392446"/>
              <a:gd name="connsiteX52" fmla="*/ 807427 w 3310407"/>
              <a:gd name="connsiteY52" fmla="*/ 256032 h 2392446"/>
              <a:gd name="connsiteX53" fmla="*/ 715987 w 3310407"/>
              <a:gd name="connsiteY53" fmla="*/ 201168 h 2392446"/>
              <a:gd name="connsiteX54" fmla="*/ 606259 w 3310407"/>
              <a:gd name="connsiteY54" fmla="*/ 298704 h 2392446"/>
              <a:gd name="connsiteX55" fmla="*/ 537044 w 3310407"/>
              <a:gd name="connsiteY55" fmla="*/ 295783 h 2392446"/>
              <a:gd name="connsiteX56" fmla="*/ 469734 w 3310407"/>
              <a:gd name="connsiteY56"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123950 w 3310407"/>
              <a:gd name="connsiteY14" fmla="*/ 1703470 h 2392446"/>
              <a:gd name="connsiteX15" fmla="*/ 1216025 w 3310407"/>
              <a:gd name="connsiteY15" fmla="*/ 1795545 h 2392446"/>
              <a:gd name="connsiteX16" fmla="*/ 1279525 w 3310407"/>
              <a:gd name="connsiteY16" fmla="*/ 2074945 h 2392446"/>
              <a:gd name="connsiteX17" fmla="*/ 1457325 w 3310407"/>
              <a:gd name="connsiteY17" fmla="*/ 2208296 h 2392446"/>
              <a:gd name="connsiteX18" fmla="*/ 1570037 w 3310407"/>
              <a:gd name="connsiteY18" fmla="*/ 2297195 h 2392446"/>
              <a:gd name="connsiteX19" fmla="*/ 1804987 w 3310407"/>
              <a:gd name="connsiteY19" fmla="*/ 2373395 h 2392446"/>
              <a:gd name="connsiteX20" fmla="*/ 1847850 w 3310407"/>
              <a:gd name="connsiteY20" fmla="*/ 2301957 h 2392446"/>
              <a:gd name="connsiteX21" fmla="*/ 1957388 w 3310407"/>
              <a:gd name="connsiteY21" fmla="*/ 2363870 h 2392446"/>
              <a:gd name="connsiteX22" fmla="*/ 2095500 w 3310407"/>
              <a:gd name="connsiteY22" fmla="*/ 2297196 h 2392446"/>
              <a:gd name="connsiteX23" fmla="*/ 2230272 w 3310407"/>
              <a:gd name="connsiteY23" fmla="*/ 2319337 h 2392446"/>
              <a:gd name="connsiteX24" fmla="*/ 2409826 w 3310407"/>
              <a:gd name="connsiteY24" fmla="*/ 2392446 h 2392446"/>
              <a:gd name="connsiteX25" fmla="*/ 2938462 w 3310407"/>
              <a:gd name="connsiteY25" fmla="*/ 2373396 h 2392446"/>
              <a:gd name="connsiteX26" fmla="*/ 2928644 w 3310407"/>
              <a:gd name="connsiteY26" fmla="*/ 2274951 h 2392446"/>
              <a:gd name="connsiteX27" fmla="*/ 3028276 w 3310407"/>
              <a:gd name="connsiteY27" fmla="*/ 2070164 h 2392446"/>
              <a:gd name="connsiteX28" fmla="*/ 3129432 w 3310407"/>
              <a:gd name="connsiteY28" fmla="*/ 1953387 h 2392446"/>
              <a:gd name="connsiteX29" fmla="*/ 3204489 w 3310407"/>
              <a:gd name="connsiteY29" fmla="*/ 1911477 h 2392446"/>
              <a:gd name="connsiteX30" fmla="*/ 3310407 w 3310407"/>
              <a:gd name="connsiteY30" fmla="*/ 1742884 h 2392446"/>
              <a:gd name="connsiteX31" fmla="*/ 2893783 w 3310407"/>
              <a:gd name="connsiteY31" fmla="*/ 1676781 h 2392446"/>
              <a:gd name="connsiteX32" fmla="*/ 2774720 w 3310407"/>
              <a:gd name="connsiteY32" fmla="*/ 1734693 h 2392446"/>
              <a:gd name="connsiteX33" fmla="*/ 2494622 w 3310407"/>
              <a:gd name="connsiteY33" fmla="*/ 1435481 h 2392446"/>
              <a:gd name="connsiteX34" fmla="*/ 2402039 w 3310407"/>
              <a:gd name="connsiteY34" fmla="*/ 1201928 h 2392446"/>
              <a:gd name="connsiteX35" fmla="*/ 2386291 w 3310407"/>
              <a:gd name="connsiteY35" fmla="*/ 957072 h 2392446"/>
              <a:gd name="connsiteX36" fmla="*/ 2227795 w 3310407"/>
              <a:gd name="connsiteY36" fmla="*/ 682752 h 2392446"/>
              <a:gd name="connsiteX37" fmla="*/ 1983955 w 3310407"/>
              <a:gd name="connsiteY37" fmla="*/ 505968 h 2392446"/>
              <a:gd name="connsiteX38" fmla="*/ 1782787 w 3310407"/>
              <a:gd name="connsiteY38" fmla="*/ 213360 h 2392446"/>
              <a:gd name="connsiteX39" fmla="*/ 1697443 w 3310407"/>
              <a:gd name="connsiteY39" fmla="*/ 91440 h 2392446"/>
              <a:gd name="connsiteX40" fmla="*/ 1587715 w 3310407"/>
              <a:gd name="connsiteY40" fmla="*/ 79248 h 2392446"/>
              <a:gd name="connsiteX41" fmla="*/ 1349971 w 3310407"/>
              <a:gd name="connsiteY41" fmla="*/ 24384 h 2392446"/>
              <a:gd name="connsiteX42" fmla="*/ 1374355 w 3310407"/>
              <a:gd name="connsiteY42" fmla="*/ 134112 h 2392446"/>
              <a:gd name="connsiteX43" fmla="*/ 1289011 w 3310407"/>
              <a:gd name="connsiteY43" fmla="*/ 109728 h 2392446"/>
              <a:gd name="connsiteX44" fmla="*/ 1185379 w 3310407"/>
              <a:gd name="connsiteY44" fmla="*/ 146304 h 2392446"/>
              <a:gd name="connsiteX45" fmla="*/ 1124419 w 3310407"/>
              <a:gd name="connsiteY45" fmla="*/ 176784 h 2392446"/>
              <a:gd name="connsiteX46" fmla="*/ 1087843 w 3310407"/>
              <a:gd name="connsiteY46" fmla="*/ 176784 h 2392446"/>
              <a:gd name="connsiteX47" fmla="*/ 959827 w 3310407"/>
              <a:gd name="connsiteY47" fmla="*/ 109728 h 2392446"/>
              <a:gd name="connsiteX48" fmla="*/ 801331 w 3310407"/>
              <a:gd name="connsiteY48" fmla="*/ 0 h 2392446"/>
              <a:gd name="connsiteX49" fmla="*/ 703795 w 3310407"/>
              <a:gd name="connsiteY49" fmla="*/ 79248 h 2392446"/>
              <a:gd name="connsiteX50" fmla="*/ 801331 w 3310407"/>
              <a:gd name="connsiteY50" fmla="*/ 188976 h 2392446"/>
              <a:gd name="connsiteX51" fmla="*/ 807427 w 3310407"/>
              <a:gd name="connsiteY51" fmla="*/ 256032 h 2392446"/>
              <a:gd name="connsiteX52" fmla="*/ 715987 w 3310407"/>
              <a:gd name="connsiteY52" fmla="*/ 201168 h 2392446"/>
              <a:gd name="connsiteX53" fmla="*/ 606259 w 3310407"/>
              <a:gd name="connsiteY53" fmla="*/ 298704 h 2392446"/>
              <a:gd name="connsiteX54" fmla="*/ 537044 w 3310407"/>
              <a:gd name="connsiteY54" fmla="*/ 295783 h 2392446"/>
              <a:gd name="connsiteX55" fmla="*/ 469734 w 3310407"/>
              <a:gd name="connsiteY55"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123950 w 3310407"/>
              <a:gd name="connsiteY14" fmla="*/ 1703470 h 2392446"/>
              <a:gd name="connsiteX15" fmla="*/ 1216025 w 3310407"/>
              <a:gd name="connsiteY15" fmla="*/ 1795545 h 2392446"/>
              <a:gd name="connsiteX16" fmla="*/ 1279525 w 3310407"/>
              <a:gd name="connsiteY16" fmla="*/ 2074945 h 2392446"/>
              <a:gd name="connsiteX17" fmla="*/ 1457325 w 3310407"/>
              <a:gd name="connsiteY17" fmla="*/ 2208296 h 2392446"/>
              <a:gd name="connsiteX18" fmla="*/ 1570037 w 3310407"/>
              <a:gd name="connsiteY18" fmla="*/ 2297195 h 2392446"/>
              <a:gd name="connsiteX19" fmla="*/ 1804987 w 3310407"/>
              <a:gd name="connsiteY19" fmla="*/ 2373395 h 2392446"/>
              <a:gd name="connsiteX20" fmla="*/ 1847850 w 3310407"/>
              <a:gd name="connsiteY20" fmla="*/ 2301957 h 2392446"/>
              <a:gd name="connsiteX21" fmla="*/ 1957388 w 3310407"/>
              <a:gd name="connsiteY21" fmla="*/ 2363870 h 2392446"/>
              <a:gd name="connsiteX22" fmla="*/ 2095500 w 3310407"/>
              <a:gd name="connsiteY22" fmla="*/ 2297196 h 2392446"/>
              <a:gd name="connsiteX23" fmla="*/ 2230272 w 3310407"/>
              <a:gd name="connsiteY23" fmla="*/ 2319337 h 2392446"/>
              <a:gd name="connsiteX24" fmla="*/ 2409826 w 3310407"/>
              <a:gd name="connsiteY24" fmla="*/ 2392446 h 2392446"/>
              <a:gd name="connsiteX25" fmla="*/ 2938462 w 3310407"/>
              <a:gd name="connsiteY25" fmla="*/ 2373396 h 2392446"/>
              <a:gd name="connsiteX26" fmla="*/ 2928644 w 3310407"/>
              <a:gd name="connsiteY26" fmla="*/ 2274951 h 2392446"/>
              <a:gd name="connsiteX27" fmla="*/ 3028276 w 3310407"/>
              <a:gd name="connsiteY27" fmla="*/ 2070164 h 2392446"/>
              <a:gd name="connsiteX28" fmla="*/ 3129432 w 3310407"/>
              <a:gd name="connsiteY28" fmla="*/ 1953387 h 2392446"/>
              <a:gd name="connsiteX29" fmla="*/ 3204489 w 3310407"/>
              <a:gd name="connsiteY29" fmla="*/ 1911477 h 2392446"/>
              <a:gd name="connsiteX30" fmla="*/ 3310407 w 3310407"/>
              <a:gd name="connsiteY30" fmla="*/ 1742884 h 2392446"/>
              <a:gd name="connsiteX31" fmla="*/ 2893783 w 3310407"/>
              <a:gd name="connsiteY31" fmla="*/ 1676781 h 2392446"/>
              <a:gd name="connsiteX32" fmla="*/ 2774720 w 3310407"/>
              <a:gd name="connsiteY32" fmla="*/ 1734693 h 2392446"/>
              <a:gd name="connsiteX33" fmla="*/ 2629864 w 3310407"/>
              <a:gd name="connsiteY33" fmla="*/ 1585201 h 2392446"/>
              <a:gd name="connsiteX34" fmla="*/ 2494622 w 3310407"/>
              <a:gd name="connsiteY34" fmla="*/ 1435481 h 2392446"/>
              <a:gd name="connsiteX35" fmla="*/ 2402039 w 3310407"/>
              <a:gd name="connsiteY35" fmla="*/ 1201928 h 2392446"/>
              <a:gd name="connsiteX36" fmla="*/ 2386291 w 3310407"/>
              <a:gd name="connsiteY36" fmla="*/ 957072 h 2392446"/>
              <a:gd name="connsiteX37" fmla="*/ 2227795 w 3310407"/>
              <a:gd name="connsiteY37" fmla="*/ 682752 h 2392446"/>
              <a:gd name="connsiteX38" fmla="*/ 1983955 w 3310407"/>
              <a:gd name="connsiteY38" fmla="*/ 505968 h 2392446"/>
              <a:gd name="connsiteX39" fmla="*/ 1782787 w 3310407"/>
              <a:gd name="connsiteY39" fmla="*/ 213360 h 2392446"/>
              <a:gd name="connsiteX40" fmla="*/ 1697443 w 3310407"/>
              <a:gd name="connsiteY40" fmla="*/ 91440 h 2392446"/>
              <a:gd name="connsiteX41" fmla="*/ 1587715 w 3310407"/>
              <a:gd name="connsiteY41" fmla="*/ 79248 h 2392446"/>
              <a:gd name="connsiteX42" fmla="*/ 1349971 w 3310407"/>
              <a:gd name="connsiteY42" fmla="*/ 24384 h 2392446"/>
              <a:gd name="connsiteX43" fmla="*/ 1374355 w 3310407"/>
              <a:gd name="connsiteY43" fmla="*/ 134112 h 2392446"/>
              <a:gd name="connsiteX44" fmla="*/ 1289011 w 3310407"/>
              <a:gd name="connsiteY44" fmla="*/ 109728 h 2392446"/>
              <a:gd name="connsiteX45" fmla="*/ 1185379 w 3310407"/>
              <a:gd name="connsiteY45" fmla="*/ 146304 h 2392446"/>
              <a:gd name="connsiteX46" fmla="*/ 1124419 w 3310407"/>
              <a:gd name="connsiteY46" fmla="*/ 176784 h 2392446"/>
              <a:gd name="connsiteX47" fmla="*/ 1087843 w 3310407"/>
              <a:gd name="connsiteY47" fmla="*/ 176784 h 2392446"/>
              <a:gd name="connsiteX48" fmla="*/ 959827 w 3310407"/>
              <a:gd name="connsiteY48" fmla="*/ 109728 h 2392446"/>
              <a:gd name="connsiteX49" fmla="*/ 801331 w 3310407"/>
              <a:gd name="connsiteY49" fmla="*/ 0 h 2392446"/>
              <a:gd name="connsiteX50" fmla="*/ 703795 w 3310407"/>
              <a:gd name="connsiteY50" fmla="*/ 79248 h 2392446"/>
              <a:gd name="connsiteX51" fmla="*/ 801331 w 3310407"/>
              <a:gd name="connsiteY51" fmla="*/ 188976 h 2392446"/>
              <a:gd name="connsiteX52" fmla="*/ 807427 w 3310407"/>
              <a:gd name="connsiteY52" fmla="*/ 256032 h 2392446"/>
              <a:gd name="connsiteX53" fmla="*/ 715987 w 3310407"/>
              <a:gd name="connsiteY53" fmla="*/ 201168 h 2392446"/>
              <a:gd name="connsiteX54" fmla="*/ 606259 w 3310407"/>
              <a:gd name="connsiteY54" fmla="*/ 298704 h 2392446"/>
              <a:gd name="connsiteX55" fmla="*/ 537044 w 3310407"/>
              <a:gd name="connsiteY55" fmla="*/ 295783 h 2392446"/>
              <a:gd name="connsiteX56" fmla="*/ 469734 w 3310407"/>
              <a:gd name="connsiteY56" fmla="*/ 277749 h 2392446"/>
              <a:gd name="connsiteX0" fmla="*/ 469734 w 3310407"/>
              <a:gd name="connsiteY0" fmla="*/ 277749 h 2392446"/>
              <a:gd name="connsiteX1" fmla="*/ 187326 w 3310407"/>
              <a:gd name="connsiteY1" fmla="*/ 249322 h 2392446"/>
              <a:gd name="connsiteX2" fmla="*/ 0 w 3310407"/>
              <a:gd name="connsiteY2" fmla="*/ 312822 h 2392446"/>
              <a:gd name="connsiteX3" fmla="*/ 244476 w 3310407"/>
              <a:gd name="connsiteY3" fmla="*/ 417597 h 2392446"/>
              <a:gd name="connsiteX4" fmla="*/ 459701 w 3310407"/>
              <a:gd name="connsiteY4" fmla="*/ 487172 h 2392446"/>
              <a:gd name="connsiteX5" fmla="*/ 594067 w 3310407"/>
              <a:gd name="connsiteY5" fmla="*/ 707136 h 2392446"/>
              <a:gd name="connsiteX6" fmla="*/ 600163 w 3310407"/>
              <a:gd name="connsiteY6" fmla="*/ 749808 h 2392446"/>
              <a:gd name="connsiteX7" fmla="*/ 691603 w 3310407"/>
              <a:gd name="connsiteY7" fmla="*/ 829056 h 2392446"/>
              <a:gd name="connsiteX8" fmla="*/ 722083 w 3310407"/>
              <a:gd name="connsiteY8" fmla="*/ 871728 h 2392446"/>
              <a:gd name="connsiteX9" fmla="*/ 819619 w 3310407"/>
              <a:gd name="connsiteY9" fmla="*/ 871728 h 2392446"/>
              <a:gd name="connsiteX10" fmla="*/ 844003 w 3310407"/>
              <a:gd name="connsiteY10" fmla="*/ 981456 h 2392446"/>
              <a:gd name="connsiteX11" fmla="*/ 850099 w 3310407"/>
              <a:gd name="connsiteY11" fmla="*/ 1176528 h 2392446"/>
              <a:gd name="connsiteX12" fmla="*/ 935443 w 3310407"/>
              <a:gd name="connsiteY12" fmla="*/ 1249680 h 2392446"/>
              <a:gd name="connsiteX13" fmla="*/ 1032979 w 3310407"/>
              <a:gd name="connsiteY13" fmla="*/ 1511808 h 2392446"/>
              <a:gd name="connsiteX14" fmla="*/ 1123950 w 3310407"/>
              <a:gd name="connsiteY14" fmla="*/ 1703470 h 2392446"/>
              <a:gd name="connsiteX15" fmla="*/ 1216025 w 3310407"/>
              <a:gd name="connsiteY15" fmla="*/ 1795545 h 2392446"/>
              <a:gd name="connsiteX16" fmla="*/ 1279525 w 3310407"/>
              <a:gd name="connsiteY16" fmla="*/ 2074945 h 2392446"/>
              <a:gd name="connsiteX17" fmla="*/ 1457325 w 3310407"/>
              <a:gd name="connsiteY17" fmla="*/ 2208296 h 2392446"/>
              <a:gd name="connsiteX18" fmla="*/ 1570037 w 3310407"/>
              <a:gd name="connsiteY18" fmla="*/ 2297195 h 2392446"/>
              <a:gd name="connsiteX19" fmla="*/ 1804987 w 3310407"/>
              <a:gd name="connsiteY19" fmla="*/ 2373395 h 2392446"/>
              <a:gd name="connsiteX20" fmla="*/ 1847850 w 3310407"/>
              <a:gd name="connsiteY20" fmla="*/ 2301957 h 2392446"/>
              <a:gd name="connsiteX21" fmla="*/ 1957388 w 3310407"/>
              <a:gd name="connsiteY21" fmla="*/ 2363870 h 2392446"/>
              <a:gd name="connsiteX22" fmla="*/ 2095500 w 3310407"/>
              <a:gd name="connsiteY22" fmla="*/ 2297196 h 2392446"/>
              <a:gd name="connsiteX23" fmla="*/ 2230272 w 3310407"/>
              <a:gd name="connsiteY23" fmla="*/ 2319337 h 2392446"/>
              <a:gd name="connsiteX24" fmla="*/ 2409826 w 3310407"/>
              <a:gd name="connsiteY24" fmla="*/ 2392446 h 2392446"/>
              <a:gd name="connsiteX25" fmla="*/ 2938462 w 3310407"/>
              <a:gd name="connsiteY25" fmla="*/ 2373396 h 2392446"/>
              <a:gd name="connsiteX26" fmla="*/ 2928644 w 3310407"/>
              <a:gd name="connsiteY26" fmla="*/ 2274951 h 2392446"/>
              <a:gd name="connsiteX27" fmla="*/ 3028276 w 3310407"/>
              <a:gd name="connsiteY27" fmla="*/ 2070164 h 2392446"/>
              <a:gd name="connsiteX28" fmla="*/ 3129432 w 3310407"/>
              <a:gd name="connsiteY28" fmla="*/ 1953387 h 2392446"/>
              <a:gd name="connsiteX29" fmla="*/ 3204489 w 3310407"/>
              <a:gd name="connsiteY29" fmla="*/ 1911477 h 2392446"/>
              <a:gd name="connsiteX30" fmla="*/ 3310407 w 3310407"/>
              <a:gd name="connsiteY30" fmla="*/ 1742884 h 2392446"/>
              <a:gd name="connsiteX31" fmla="*/ 2893783 w 3310407"/>
              <a:gd name="connsiteY31" fmla="*/ 1676781 h 2392446"/>
              <a:gd name="connsiteX32" fmla="*/ 2774720 w 3310407"/>
              <a:gd name="connsiteY32" fmla="*/ 1734693 h 2392446"/>
              <a:gd name="connsiteX33" fmla="*/ 2582239 w 3310407"/>
              <a:gd name="connsiteY33" fmla="*/ 1647114 h 2392446"/>
              <a:gd name="connsiteX34" fmla="*/ 2494622 w 3310407"/>
              <a:gd name="connsiteY34" fmla="*/ 1435481 h 2392446"/>
              <a:gd name="connsiteX35" fmla="*/ 2402039 w 3310407"/>
              <a:gd name="connsiteY35" fmla="*/ 1201928 h 2392446"/>
              <a:gd name="connsiteX36" fmla="*/ 2386291 w 3310407"/>
              <a:gd name="connsiteY36" fmla="*/ 957072 h 2392446"/>
              <a:gd name="connsiteX37" fmla="*/ 2227795 w 3310407"/>
              <a:gd name="connsiteY37" fmla="*/ 682752 h 2392446"/>
              <a:gd name="connsiteX38" fmla="*/ 1983955 w 3310407"/>
              <a:gd name="connsiteY38" fmla="*/ 505968 h 2392446"/>
              <a:gd name="connsiteX39" fmla="*/ 1782787 w 3310407"/>
              <a:gd name="connsiteY39" fmla="*/ 213360 h 2392446"/>
              <a:gd name="connsiteX40" fmla="*/ 1697443 w 3310407"/>
              <a:gd name="connsiteY40" fmla="*/ 91440 h 2392446"/>
              <a:gd name="connsiteX41" fmla="*/ 1587715 w 3310407"/>
              <a:gd name="connsiteY41" fmla="*/ 79248 h 2392446"/>
              <a:gd name="connsiteX42" fmla="*/ 1349971 w 3310407"/>
              <a:gd name="connsiteY42" fmla="*/ 24384 h 2392446"/>
              <a:gd name="connsiteX43" fmla="*/ 1374355 w 3310407"/>
              <a:gd name="connsiteY43" fmla="*/ 134112 h 2392446"/>
              <a:gd name="connsiteX44" fmla="*/ 1289011 w 3310407"/>
              <a:gd name="connsiteY44" fmla="*/ 109728 h 2392446"/>
              <a:gd name="connsiteX45" fmla="*/ 1185379 w 3310407"/>
              <a:gd name="connsiteY45" fmla="*/ 146304 h 2392446"/>
              <a:gd name="connsiteX46" fmla="*/ 1124419 w 3310407"/>
              <a:gd name="connsiteY46" fmla="*/ 176784 h 2392446"/>
              <a:gd name="connsiteX47" fmla="*/ 1087843 w 3310407"/>
              <a:gd name="connsiteY47" fmla="*/ 176784 h 2392446"/>
              <a:gd name="connsiteX48" fmla="*/ 959827 w 3310407"/>
              <a:gd name="connsiteY48" fmla="*/ 109728 h 2392446"/>
              <a:gd name="connsiteX49" fmla="*/ 801331 w 3310407"/>
              <a:gd name="connsiteY49" fmla="*/ 0 h 2392446"/>
              <a:gd name="connsiteX50" fmla="*/ 703795 w 3310407"/>
              <a:gd name="connsiteY50" fmla="*/ 79248 h 2392446"/>
              <a:gd name="connsiteX51" fmla="*/ 801331 w 3310407"/>
              <a:gd name="connsiteY51" fmla="*/ 188976 h 2392446"/>
              <a:gd name="connsiteX52" fmla="*/ 807427 w 3310407"/>
              <a:gd name="connsiteY52" fmla="*/ 256032 h 2392446"/>
              <a:gd name="connsiteX53" fmla="*/ 715987 w 3310407"/>
              <a:gd name="connsiteY53" fmla="*/ 201168 h 2392446"/>
              <a:gd name="connsiteX54" fmla="*/ 606259 w 3310407"/>
              <a:gd name="connsiteY54" fmla="*/ 298704 h 2392446"/>
              <a:gd name="connsiteX55" fmla="*/ 537044 w 3310407"/>
              <a:gd name="connsiteY55" fmla="*/ 295783 h 2392446"/>
              <a:gd name="connsiteX56" fmla="*/ 469734 w 3310407"/>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28644 w 3274688"/>
              <a:gd name="connsiteY26" fmla="*/ 2274951 h 2392446"/>
              <a:gd name="connsiteX27" fmla="*/ 3028276 w 3274688"/>
              <a:gd name="connsiteY27" fmla="*/ 2070164 h 2392446"/>
              <a:gd name="connsiteX28" fmla="*/ 3129432 w 3274688"/>
              <a:gd name="connsiteY28" fmla="*/ 1953387 h 2392446"/>
              <a:gd name="connsiteX29" fmla="*/ 3204489 w 3274688"/>
              <a:gd name="connsiteY29" fmla="*/ 1911477 h 2392446"/>
              <a:gd name="connsiteX30" fmla="*/ 3274688 w 3274688"/>
              <a:gd name="connsiteY30" fmla="*/ 1742884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28644 w 3274688"/>
              <a:gd name="connsiteY26" fmla="*/ 2274951 h 2392446"/>
              <a:gd name="connsiteX27" fmla="*/ 3028276 w 3274688"/>
              <a:gd name="connsiteY27" fmla="*/ 2070164 h 2392446"/>
              <a:gd name="connsiteX28" fmla="*/ 3129432 w 3274688"/>
              <a:gd name="connsiteY28" fmla="*/ 1953387 h 2392446"/>
              <a:gd name="connsiteX29" fmla="*/ 3204489 w 3274688"/>
              <a:gd name="connsiteY29" fmla="*/ 1911477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28644 w 3274688"/>
              <a:gd name="connsiteY26" fmla="*/ 2274951 h 2392446"/>
              <a:gd name="connsiteX27" fmla="*/ 3028276 w 3274688"/>
              <a:gd name="connsiteY27" fmla="*/ 2070164 h 2392446"/>
              <a:gd name="connsiteX28" fmla="*/ 3129432 w 3274688"/>
              <a:gd name="connsiteY28" fmla="*/ 1953387 h 2392446"/>
              <a:gd name="connsiteX29" fmla="*/ 3190202 w 3274688"/>
              <a:gd name="connsiteY29" fmla="*/ 1899570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28276 w 3274688"/>
              <a:gd name="connsiteY27" fmla="*/ 2070164 h 2392446"/>
              <a:gd name="connsiteX28" fmla="*/ 3129432 w 3274688"/>
              <a:gd name="connsiteY28" fmla="*/ 1953387 h 2392446"/>
              <a:gd name="connsiteX29" fmla="*/ 3190202 w 3274688"/>
              <a:gd name="connsiteY29" fmla="*/ 1899570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28276 w 3274688"/>
              <a:gd name="connsiteY27" fmla="*/ 2070164 h 2392446"/>
              <a:gd name="connsiteX28" fmla="*/ 3129432 w 3274688"/>
              <a:gd name="connsiteY28" fmla="*/ 1953387 h 2392446"/>
              <a:gd name="connsiteX29" fmla="*/ 3190202 w 3274688"/>
              <a:gd name="connsiteY29" fmla="*/ 1899570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28276 w 3274688"/>
              <a:gd name="connsiteY27" fmla="*/ 2070164 h 2392446"/>
              <a:gd name="connsiteX28" fmla="*/ 3129432 w 3274688"/>
              <a:gd name="connsiteY28" fmla="*/ 1953387 h 2392446"/>
              <a:gd name="connsiteX29" fmla="*/ 3175914 w 3274688"/>
              <a:gd name="connsiteY29" fmla="*/ 1944814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28276 w 3274688"/>
              <a:gd name="connsiteY27" fmla="*/ 2070164 h 2392446"/>
              <a:gd name="connsiteX28" fmla="*/ 3131813 w 3274688"/>
              <a:gd name="connsiteY28" fmla="*/ 1986725 h 2392446"/>
              <a:gd name="connsiteX29" fmla="*/ 3175914 w 3274688"/>
              <a:gd name="connsiteY29" fmla="*/ 1944814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47850 w 3274688"/>
              <a:gd name="connsiteY20" fmla="*/ 2301957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37801 w 3274688"/>
              <a:gd name="connsiteY27" fmla="*/ 2082070 h 2392446"/>
              <a:gd name="connsiteX28" fmla="*/ 3131813 w 3274688"/>
              <a:gd name="connsiteY28" fmla="*/ 1986725 h 2392446"/>
              <a:gd name="connsiteX29" fmla="*/ 3175914 w 3274688"/>
              <a:gd name="connsiteY29" fmla="*/ 1944814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69281 w 3274688"/>
              <a:gd name="connsiteY20" fmla="*/ 2382919 h 2392446"/>
              <a:gd name="connsiteX21" fmla="*/ 1957388 w 3274688"/>
              <a:gd name="connsiteY21" fmla="*/ 2363870 h 2392446"/>
              <a:gd name="connsiteX22" fmla="*/ 2095500 w 3274688"/>
              <a:gd name="connsiteY22" fmla="*/ 2297196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37801 w 3274688"/>
              <a:gd name="connsiteY27" fmla="*/ 2082070 h 2392446"/>
              <a:gd name="connsiteX28" fmla="*/ 3131813 w 3274688"/>
              <a:gd name="connsiteY28" fmla="*/ 1986725 h 2392446"/>
              <a:gd name="connsiteX29" fmla="*/ 3175914 w 3274688"/>
              <a:gd name="connsiteY29" fmla="*/ 1944814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69281 w 3274688"/>
              <a:gd name="connsiteY20" fmla="*/ 2382919 h 2392446"/>
              <a:gd name="connsiteX21" fmla="*/ 1957388 w 3274688"/>
              <a:gd name="connsiteY21" fmla="*/ 2363870 h 2392446"/>
              <a:gd name="connsiteX22" fmla="*/ 2095500 w 3274688"/>
              <a:gd name="connsiteY22" fmla="*/ 2321008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37801 w 3274688"/>
              <a:gd name="connsiteY27" fmla="*/ 2082070 h 2392446"/>
              <a:gd name="connsiteX28" fmla="*/ 3131813 w 3274688"/>
              <a:gd name="connsiteY28" fmla="*/ 1986725 h 2392446"/>
              <a:gd name="connsiteX29" fmla="*/ 3175914 w 3274688"/>
              <a:gd name="connsiteY29" fmla="*/ 1944814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2446"/>
              <a:gd name="connsiteX1" fmla="*/ 187326 w 3274688"/>
              <a:gd name="connsiteY1" fmla="*/ 249322 h 2392446"/>
              <a:gd name="connsiteX2" fmla="*/ 0 w 3274688"/>
              <a:gd name="connsiteY2" fmla="*/ 312822 h 2392446"/>
              <a:gd name="connsiteX3" fmla="*/ 244476 w 3274688"/>
              <a:gd name="connsiteY3" fmla="*/ 417597 h 2392446"/>
              <a:gd name="connsiteX4" fmla="*/ 459701 w 3274688"/>
              <a:gd name="connsiteY4" fmla="*/ 487172 h 2392446"/>
              <a:gd name="connsiteX5" fmla="*/ 594067 w 3274688"/>
              <a:gd name="connsiteY5" fmla="*/ 707136 h 2392446"/>
              <a:gd name="connsiteX6" fmla="*/ 600163 w 3274688"/>
              <a:gd name="connsiteY6" fmla="*/ 749808 h 2392446"/>
              <a:gd name="connsiteX7" fmla="*/ 691603 w 3274688"/>
              <a:gd name="connsiteY7" fmla="*/ 829056 h 2392446"/>
              <a:gd name="connsiteX8" fmla="*/ 722083 w 3274688"/>
              <a:gd name="connsiteY8" fmla="*/ 871728 h 2392446"/>
              <a:gd name="connsiteX9" fmla="*/ 819619 w 3274688"/>
              <a:gd name="connsiteY9" fmla="*/ 871728 h 2392446"/>
              <a:gd name="connsiteX10" fmla="*/ 844003 w 3274688"/>
              <a:gd name="connsiteY10" fmla="*/ 981456 h 2392446"/>
              <a:gd name="connsiteX11" fmla="*/ 850099 w 3274688"/>
              <a:gd name="connsiteY11" fmla="*/ 1176528 h 2392446"/>
              <a:gd name="connsiteX12" fmla="*/ 935443 w 3274688"/>
              <a:gd name="connsiteY12" fmla="*/ 1249680 h 2392446"/>
              <a:gd name="connsiteX13" fmla="*/ 1032979 w 3274688"/>
              <a:gd name="connsiteY13" fmla="*/ 1511808 h 2392446"/>
              <a:gd name="connsiteX14" fmla="*/ 1123950 w 3274688"/>
              <a:gd name="connsiteY14" fmla="*/ 1703470 h 2392446"/>
              <a:gd name="connsiteX15" fmla="*/ 1216025 w 3274688"/>
              <a:gd name="connsiteY15" fmla="*/ 1795545 h 2392446"/>
              <a:gd name="connsiteX16" fmla="*/ 1279525 w 3274688"/>
              <a:gd name="connsiteY16" fmla="*/ 2074945 h 2392446"/>
              <a:gd name="connsiteX17" fmla="*/ 1457325 w 3274688"/>
              <a:gd name="connsiteY17" fmla="*/ 2208296 h 2392446"/>
              <a:gd name="connsiteX18" fmla="*/ 1570037 w 3274688"/>
              <a:gd name="connsiteY18" fmla="*/ 2297195 h 2392446"/>
              <a:gd name="connsiteX19" fmla="*/ 1804987 w 3274688"/>
              <a:gd name="connsiteY19" fmla="*/ 2373395 h 2392446"/>
              <a:gd name="connsiteX20" fmla="*/ 1869281 w 3274688"/>
              <a:gd name="connsiteY20" fmla="*/ 2382919 h 2392446"/>
              <a:gd name="connsiteX21" fmla="*/ 2012157 w 3274688"/>
              <a:gd name="connsiteY21" fmla="*/ 2375776 h 2392446"/>
              <a:gd name="connsiteX22" fmla="*/ 2095500 w 3274688"/>
              <a:gd name="connsiteY22" fmla="*/ 2321008 h 2392446"/>
              <a:gd name="connsiteX23" fmla="*/ 2230272 w 3274688"/>
              <a:gd name="connsiteY23" fmla="*/ 2319337 h 2392446"/>
              <a:gd name="connsiteX24" fmla="*/ 2409826 w 3274688"/>
              <a:gd name="connsiteY24" fmla="*/ 2392446 h 2392446"/>
              <a:gd name="connsiteX25" fmla="*/ 2938462 w 3274688"/>
              <a:gd name="connsiteY25" fmla="*/ 2373396 h 2392446"/>
              <a:gd name="connsiteX26" fmla="*/ 2931025 w 3274688"/>
              <a:gd name="connsiteY26" fmla="*/ 2227326 h 2392446"/>
              <a:gd name="connsiteX27" fmla="*/ 3037801 w 3274688"/>
              <a:gd name="connsiteY27" fmla="*/ 2082070 h 2392446"/>
              <a:gd name="connsiteX28" fmla="*/ 3131813 w 3274688"/>
              <a:gd name="connsiteY28" fmla="*/ 1986725 h 2392446"/>
              <a:gd name="connsiteX29" fmla="*/ 3175914 w 3274688"/>
              <a:gd name="connsiteY29" fmla="*/ 1944814 h 2392446"/>
              <a:gd name="connsiteX30" fmla="*/ 3274688 w 3274688"/>
              <a:gd name="connsiteY30" fmla="*/ 1738122 h 2392446"/>
              <a:gd name="connsiteX31" fmla="*/ 2893783 w 3274688"/>
              <a:gd name="connsiteY31" fmla="*/ 1676781 h 2392446"/>
              <a:gd name="connsiteX32" fmla="*/ 2774720 w 3274688"/>
              <a:gd name="connsiteY32" fmla="*/ 1734693 h 2392446"/>
              <a:gd name="connsiteX33" fmla="*/ 2582239 w 3274688"/>
              <a:gd name="connsiteY33" fmla="*/ 1647114 h 2392446"/>
              <a:gd name="connsiteX34" fmla="*/ 2494622 w 3274688"/>
              <a:gd name="connsiteY34" fmla="*/ 1435481 h 2392446"/>
              <a:gd name="connsiteX35" fmla="*/ 2402039 w 3274688"/>
              <a:gd name="connsiteY35" fmla="*/ 1201928 h 2392446"/>
              <a:gd name="connsiteX36" fmla="*/ 2386291 w 3274688"/>
              <a:gd name="connsiteY36" fmla="*/ 957072 h 2392446"/>
              <a:gd name="connsiteX37" fmla="*/ 2227795 w 3274688"/>
              <a:gd name="connsiteY37" fmla="*/ 682752 h 2392446"/>
              <a:gd name="connsiteX38" fmla="*/ 1983955 w 3274688"/>
              <a:gd name="connsiteY38" fmla="*/ 505968 h 2392446"/>
              <a:gd name="connsiteX39" fmla="*/ 1782787 w 3274688"/>
              <a:gd name="connsiteY39" fmla="*/ 213360 h 2392446"/>
              <a:gd name="connsiteX40" fmla="*/ 1697443 w 3274688"/>
              <a:gd name="connsiteY40" fmla="*/ 91440 h 2392446"/>
              <a:gd name="connsiteX41" fmla="*/ 1587715 w 3274688"/>
              <a:gd name="connsiteY41" fmla="*/ 79248 h 2392446"/>
              <a:gd name="connsiteX42" fmla="*/ 1349971 w 3274688"/>
              <a:gd name="connsiteY42" fmla="*/ 24384 h 2392446"/>
              <a:gd name="connsiteX43" fmla="*/ 1374355 w 3274688"/>
              <a:gd name="connsiteY43" fmla="*/ 134112 h 2392446"/>
              <a:gd name="connsiteX44" fmla="*/ 1289011 w 3274688"/>
              <a:gd name="connsiteY44" fmla="*/ 109728 h 2392446"/>
              <a:gd name="connsiteX45" fmla="*/ 1185379 w 3274688"/>
              <a:gd name="connsiteY45" fmla="*/ 146304 h 2392446"/>
              <a:gd name="connsiteX46" fmla="*/ 1124419 w 3274688"/>
              <a:gd name="connsiteY46" fmla="*/ 176784 h 2392446"/>
              <a:gd name="connsiteX47" fmla="*/ 1087843 w 3274688"/>
              <a:gd name="connsiteY47" fmla="*/ 176784 h 2392446"/>
              <a:gd name="connsiteX48" fmla="*/ 959827 w 3274688"/>
              <a:gd name="connsiteY48" fmla="*/ 109728 h 2392446"/>
              <a:gd name="connsiteX49" fmla="*/ 801331 w 3274688"/>
              <a:gd name="connsiteY49" fmla="*/ 0 h 2392446"/>
              <a:gd name="connsiteX50" fmla="*/ 703795 w 3274688"/>
              <a:gd name="connsiteY50" fmla="*/ 79248 h 2392446"/>
              <a:gd name="connsiteX51" fmla="*/ 801331 w 3274688"/>
              <a:gd name="connsiteY51" fmla="*/ 188976 h 2392446"/>
              <a:gd name="connsiteX52" fmla="*/ 807427 w 3274688"/>
              <a:gd name="connsiteY52" fmla="*/ 256032 h 2392446"/>
              <a:gd name="connsiteX53" fmla="*/ 715987 w 3274688"/>
              <a:gd name="connsiteY53" fmla="*/ 201168 h 2392446"/>
              <a:gd name="connsiteX54" fmla="*/ 606259 w 3274688"/>
              <a:gd name="connsiteY54" fmla="*/ 298704 h 2392446"/>
              <a:gd name="connsiteX55" fmla="*/ 537044 w 3274688"/>
              <a:gd name="connsiteY55" fmla="*/ 295783 h 2392446"/>
              <a:gd name="connsiteX56" fmla="*/ 469734 w 3274688"/>
              <a:gd name="connsiteY56" fmla="*/ 277749 h 2392446"/>
              <a:gd name="connsiteX0" fmla="*/ 469734 w 3274688"/>
              <a:gd name="connsiteY0" fmla="*/ 277749 h 2397207"/>
              <a:gd name="connsiteX1" fmla="*/ 187326 w 3274688"/>
              <a:gd name="connsiteY1" fmla="*/ 249322 h 2397207"/>
              <a:gd name="connsiteX2" fmla="*/ 0 w 3274688"/>
              <a:gd name="connsiteY2" fmla="*/ 312822 h 2397207"/>
              <a:gd name="connsiteX3" fmla="*/ 244476 w 3274688"/>
              <a:gd name="connsiteY3" fmla="*/ 417597 h 2397207"/>
              <a:gd name="connsiteX4" fmla="*/ 459701 w 3274688"/>
              <a:gd name="connsiteY4" fmla="*/ 487172 h 2397207"/>
              <a:gd name="connsiteX5" fmla="*/ 594067 w 3274688"/>
              <a:gd name="connsiteY5" fmla="*/ 707136 h 2397207"/>
              <a:gd name="connsiteX6" fmla="*/ 600163 w 3274688"/>
              <a:gd name="connsiteY6" fmla="*/ 749808 h 2397207"/>
              <a:gd name="connsiteX7" fmla="*/ 691603 w 3274688"/>
              <a:gd name="connsiteY7" fmla="*/ 829056 h 2397207"/>
              <a:gd name="connsiteX8" fmla="*/ 722083 w 3274688"/>
              <a:gd name="connsiteY8" fmla="*/ 871728 h 2397207"/>
              <a:gd name="connsiteX9" fmla="*/ 819619 w 3274688"/>
              <a:gd name="connsiteY9" fmla="*/ 871728 h 2397207"/>
              <a:gd name="connsiteX10" fmla="*/ 844003 w 3274688"/>
              <a:gd name="connsiteY10" fmla="*/ 981456 h 2397207"/>
              <a:gd name="connsiteX11" fmla="*/ 850099 w 3274688"/>
              <a:gd name="connsiteY11" fmla="*/ 1176528 h 2397207"/>
              <a:gd name="connsiteX12" fmla="*/ 935443 w 3274688"/>
              <a:gd name="connsiteY12" fmla="*/ 1249680 h 2397207"/>
              <a:gd name="connsiteX13" fmla="*/ 1032979 w 3274688"/>
              <a:gd name="connsiteY13" fmla="*/ 1511808 h 2397207"/>
              <a:gd name="connsiteX14" fmla="*/ 1123950 w 3274688"/>
              <a:gd name="connsiteY14" fmla="*/ 1703470 h 2397207"/>
              <a:gd name="connsiteX15" fmla="*/ 1216025 w 3274688"/>
              <a:gd name="connsiteY15" fmla="*/ 1795545 h 2397207"/>
              <a:gd name="connsiteX16" fmla="*/ 1279525 w 3274688"/>
              <a:gd name="connsiteY16" fmla="*/ 2074945 h 2397207"/>
              <a:gd name="connsiteX17" fmla="*/ 1457325 w 3274688"/>
              <a:gd name="connsiteY17" fmla="*/ 2208296 h 2397207"/>
              <a:gd name="connsiteX18" fmla="*/ 1570037 w 3274688"/>
              <a:gd name="connsiteY18" fmla="*/ 2297195 h 2397207"/>
              <a:gd name="connsiteX19" fmla="*/ 1804987 w 3274688"/>
              <a:gd name="connsiteY19" fmla="*/ 2373395 h 2397207"/>
              <a:gd name="connsiteX20" fmla="*/ 1869281 w 3274688"/>
              <a:gd name="connsiteY20" fmla="*/ 2397207 h 2397207"/>
              <a:gd name="connsiteX21" fmla="*/ 2012157 w 3274688"/>
              <a:gd name="connsiteY21" fmla="*/ 2375776 h 2397207"/>
              <a:gd name="connsiteX22" fmla="*/ 2095500 w 3274688"/>
              <a:gd name="connsiteY22" fmla="*/ 2321008 h 2397207"/>
              <a:gd name="connsiteX23" fmla="*/ 2230272 w 3274688"/>
              <a:gd name="connsiteY23" fmla="*/ 2319337 h 2397207"/>
              <a:gd name="connsiteX24" fmla="*/ 2409826 w 3274688"/>
              <a:gd name="connsiteY24" fmla="*/ 2392446 h 2397207"/>
              <a:gd name="connsiteX25" fmla="*/ 2938462 w 3274688"/>
              <a:gd name="connsiteY25" fmla="*/ 2373396 h 2397207"/>
              <a:gd name="connsiteX26" fmla="*/ 2931025 w 3274688"/>
              <a:gd name="connsiteY26" fmla="*/ 2227326 h 2397207"/>
              <a:gd name="connsiteX27" fmla="*/ 3037801 w 3274688"/>
              <a:gd name="connsiteY27" fmla="*/ 2082070 h 2397207"/>
              <a:gd name="connsiteX28" fmla="*/ 3131813 w 3274688"/>
              <a:gd name="connsiteY28" fmla="*/ 1986725 h 2397207"/>
              <a:gd name="connsiteX29" fmla="*/ 3175914 w 3274688"/>
              <a:gd name="connsiteY29" fmla="*/ 1944814 h 2397207"/>
              <a:gd name="connsiteX30" fmla="*/ 3274688 w 3274688"/>
              <a:gd name="connsiteY30" fmla="*/ 1738122 h 2397207"/>
              <a:gd name="connsiteX31" fmla="*/ 2893783 w 3274688"/>
              <a:gd name="connsiteY31" fmla="*/ 1676781 h 2397207"/>
              <a:gd name="connsiteX32" fmla="*/ 2774720 w 3274688"/>
              <a:gd name="connsiteY32" fmla="*/ 1734693 h 2397207"/>
              <a:gd name="connsiteX33" fmla="*/ 2582239 w 3274688"/>
              <a:gd name="connsiteY33" fmla="*/ 1647114 h 2397207"/>
              <a:gd name="connsiteX34" fmla="*/ 2494622 w 3274688"/>
              <a:gd name="connsiteY34" fmla="*/ 1435481 h 2397207"/>
              <a:gd name="connsiteX35" fmla="*/ 2402039 w 3274688"/>
              <a:gd name="connsiteY35" fmla="*/ 1201928 h 2397207"/>
              <a:gd name="connsiteX36" fmla="*/ 2386291 w 3274688"/>
              <a:gd name="connsiteY36" fmla="*/ 957072 h 2397207"/>
              <a:gd name="connsiteX37" fmla="*/ 2227795 w 3274688"/>
              <a:gd name="connsiteY37" fmla="*/ 682752 h 2397207"/>
              <a:gd name="connsiteX38" fmla="*/ 1983955 w 3274688"/>
              <a:gd name="connsiteY38" fmla="*/ 505968 h 2397207"/>
              <a:gd name="connsiteX39" fmla="*/ 1782787 w 3274688"/>
              <a:gd name="connsiteY39" fmla="*/ 213360 h 2397207"/>
              <a:gd name="connsiteX40" fmla="*/ 1697443 w 3274688"/>
              <a:gd name="connsiteY40" fmla="*/ 91440 h 2397207"/>
              <a:gd name="connsiteX41" fmla="*/ 1587715 w 3274688"/>
              <a:gd name="connsiteY41" fmla="*/ 79248 h 2397207"/>
              <a:gd name="connsiteX42" fmla="*/ 1349971 w 3274688"/>
              <a:gd name="connsiteY42" fmla="*/ 24384 h 2397207"/>
              <a:gd name="connsiteX43" fmla="*/ 1374355 w 3274688"/>
              <a:gd name="connsiteY43" fmla="*/ 134112 h 2397207"/>
              <a:gd name="connsiteX44" fmla="*/ 1289011 w 3274688"/>
              <a:gd name="connsiteY44" fmla="*/ 109728 h 2397207"/>
              <a:gd name="connsiteX45" fmla="*/ 1185379 w 3274688"/>
              <a:gd name="connsiteY45" fmla="*/ 146304 h 2397207"/>
              <a:gd name="connsiteX46" fmla="*/ 1124419 w 3274688"/>
              <a:gd name="connsiteY46" fmla="*/ 176784 h 2397207"/>
              <a:gd name="connsiteX47" fmla="*/ 1087843 w 3274688"/>
              <a:gd name="connsiteY47" fmla="*/ 176784 h 2397207"/>
              <a:gd name="connsiteX48" fmla="*/ 959827 w 3274688"/>
              <a:gd name="connsiteY48" fmla="*/ 109728 h 2397207"/>
              <a:gd name="connsiteX49" fmla="*/ 801331 w 3274688"/>
              <a:gd name="connsiteY49" fmla="*/ 0 h 2397207"/>
              <a:gd name="connsiteX50" fmla="*/ 703795 w 3274688"/>
              <a:gd name="connsiteY50" fmla="*/ 79248 h 2397207"/>
              <a:gd name="connsiteX51" fmla="*/ 801331 w 3274688"/>
              <a:gd name="connsiteY51" fmla="*/ 188976 h 2397207"/>
              <a:gd name="connsiteX52" fmla="*/ 807427 w 3274688"/>
              <a:gd name="connsiteY52" fmla="*/ 256032 h 2397207"/>
              <a:gd name="connsiteX53" fmla="*/ 715987 w 3274688"/>
              <a:gd name="connsiteY53" fmla="*/ 201168 h 2397207"/>
              <a:gd name="connsiteX54" fmla="*/ 606259 w 3274688"/>
              <a:gd name="connsiteY54" fmla="*/ 298704 h 2397207"/>
              <a:gd name="connsiteX55" fmla="*/ 537044 w 3274688"/>
              <a:gd name="connsiteY55" fmla="*/ 295783 h 2397207"/>
              <a:gd name="connsiteX56" fmla="*/ 469734 w 3274688"/>
              <a:gd name="connsiteY56" fmla="*/ 277749 h 2397207"/>
              <a:gd name="connsiteX0" fmla="*/ 469734 w 3274688"/>
              <a:gd name="connsiteY0" fmla="*/ 277749 h 2397207"/>
              <a:gd name="connsiteX1" fmla="*/ 187326 w 3274688"/>
              <a:gd name="connsiteY1" fmla="*/ 249322 h 2397207"/>
              <a:gd name="connsiteX2" fmla="*/ 0 w 3274688"/>
              <a:gd name="connsiteY2" fmla="*/ 312822 h 2397207"/>
              <a:gd name="connsiteX3" fmla="*/ 244476 w 3274688"/>
              <a:gd name="connsiteY3" fmla="*/ 417597 h 2397207"/>
              <a:gd name="connsiteX4" fmla="*/ 459701 w 3274688"/>
              <a:gd name="connsiteY4" fmla="*/ 487172 h 2397207"/>
              <a:gd name="connsiteX5" fmla="*/ 594067 w 3274688"/>
              <a:gd name="connsiteY5" fmla="*/ 707136 h 2397207"/>
              <a:gd name="connsiteX6" fmla="*/ 600163 w 3274688"/>
              <a:gd name="connsiteY6" fmla="*/ 749808 h 2397207"/>
              <a:gd name="connsiteX7" fmla="*/ 691603 w 3274688"/>
              <a:gd name="connsiteY7" fmla="*/ 829056 h 2397207"/>
              <a:gd name="connsiteX8" fmla="*/ 722083 w 3274688"/>
              <a:gd name="connsiteY8" fmla="*/ 871728 h 2397207"/>
              <a:gd name="connsiteX9" fmla="*/ 819619 w 3274688"/>
              <a:gd name="connsiteY9" fmla="*/ 871728 h 2397207"/>
              <a:gd name="connsiteX10" fmla="*/ 844003 w 3274688"/>
              <a:gd name="connsiteY10" fmla="*/ 981456 h 2397207"/>
              <a:gd name="connsiteX11" fmla="*/ 850099 w 3274688"/>
              <a:gd name="connsiteY11" fmla="*/ 1176528 h 2397207"/>
              <a:gd name="connsiteX12" fmla="*/ 935443 w 3274688"/>
              <a:gd name="connsiteY12" fmla="*/ 1249680 h 2397207"/>
              <a:gd name="connsiteX13" fmla="*/ 1032979 w 3274688"/>
              <a:gd name="connsiteY13" fmla="*/ 1511808 h 2397207"/>
              <a:gd name="connsiteX14" fmla="*/ 1123950 w 3274688"/>
              <a:gd name="connsiteY14" fmla="*/ 1703470 h 2397207"/>
              <a:gd name="connsiteX15" fmla="*/ 1216025 w 3274688"/>
              <a:gd name="connsiteY15" fmla="*/ 1795545 h 2397207"/>
              <a:gd name="connsiteX16" fmla="*/ 1279525 w 3274688"/>
              <a:gd name="connsiteY16" fmla="*/ 2074945 h 2397207"/>
              <a:gd name="connsiteX17" fmla="*/ 1457325 w 3274688"/>
              <a:gd name="connsiteY17" fmla="*/ 2208296 h 2397207"/>
              <a:gd name="connsiteX18" fmla="*/ 1570037 w 3274688"/>
              <a:gd name="connsiteY18" fmla="*/ 2297195 h 2397207"/>
              <a:gd name="connsiteX19" fmla="*/ 1778793 w 3274688"/>
              <a:gd name="connsiteY19" fmla="*/ 2390063 h 2397207"/>
              <a:gd name="connsiteX20" fmla="*/ 1869281 w 3274688"/>
              <a:gd name="connsiteY20" fmla="*/ 2397207 h 2397207"/>
              <a:gd name="connsiteX21" fmla="*/ 2012157 w 3274688"/>
              <a:gd name="connsiteY21" fmla="*/ 2375776 h 2397207"/>
              <a:gd name="connsiteX22" fmla="*/ 2095500 w 3274688"/>
              <a:gd name="connsiteY22" fmla="*/ 2321008 h 2397207"/>
              <a:gd name="connsiteX23" fmla="*/ 2230272 w 3274688"/>
              <a:gd name="connsiteY23" fmla="*/ 2319337 h 2397207"/>
              <a:gd name="connsiteX24" fmla="*/ 2409826 w 3274688"/>
              <a:gd name="connsiteY24" fmla="*/ 2392446 h 2397207"/>
              <a:gd name="connsiteX25" fmla="*/ 2938462 w 3274688"/>
              <a:gd name="connsiteY25" fmla="*/ 2373396 h 2397207"/>
              <a:gd name="connsiteX26" fmla="*/ 2931025 w 3274688"/>
              <a:gd name="connsiteY26" fmla="*/ 2227326 h 2397207"/>
              <a:gd name="connsiteX27" fmla="*/ 3037801 w 3274688"/>
              <a:gd name="connsiteY27" fmla="*/ 2082070 h 2397207"/>
              <a:gd name="connsiteX28" fmla="*/ 3131813 w 3274688"/>
              <a:gd name="connsiteY28" fmla="*/ 1986725 h 2397207"/>
              <a:gd name="connsiteX29" fmla="*/ 3175914 w 3274688"/>
              <a:gd name="connsiteY29" fmla="*/ 1944814 h 2397207"/>
              <a:gd name="connsiteX30" fmla="*/ 3274688 w 3274688"/>
              <a:gd name="connsiteY30" fmla="*/ 1738122 h 2397207"/>
              <a:gd name="connsiteX31" fmla="*/ 2893783 w 3274688"/>
              <a:gd name="connsiteY31" fmla="*/ 1676781 h 2397207"/>
              <a:gd name="connsiteX32" fmla="*/ 2774720 w 3274688"/>
              <a:gd name="connsiteY32" fmla="*/ 1734693 h 2397207"/>
              <a:gd name="connsiteX33" fmla="*/ 2582239 w 3274688"/>
              <a:gd name="connsiteY33" fmla="*/ 1647114 h 2397207"/>
              <a:gd name="connsiteX34" fmla="*/ 2494622 w 3274688"/>
              <a:gd name="connsiteY34" fmla="*/ 1435481 h 2397207"/>
              <a:gd name="connsiteX35" fmla="*/ 2402039 w 3274688"/>
              <a:gd name="connsiteY35" fmla="*/ 1201928 h 2397207"/>
              <a:gd name="connsiteX36" fmla="*/ 2386291 w 3274688"/>
              <a:gd name="connsiteY36" fmla="*/ 957072 h 2397207"/>
              <a:gd name="connsiteX37" fmla="*/ 2227795 w 3274688"/>
              <a:gd name="connsiteY37" fmla="*/ 682752 h 2397207"/>
              <a:gd name="connsiteX38" fmla="*/ 1983955 w 3274688"/>
              <a:gd name="connsiteY38" fmla="*/ 505968 h 2397207"/>
              <a:gd name="connsiteX39" fmla="*/ 1782787 w 3274688"/>
              <a:gd name="connsiteY39" fmla="*/ 213360 h 2397207"/>
              <a:gd name="connsiteX40" fmla="*/ 1697443 w 3274688"/>
              <a:gd name="connsiteY40" fmla="*/ 91440 h 2397207"/>
              <a:gd name="connsiteX41" fmla="*/ 1587715 w 3274688"/>
              <a:gd name="connsiteY41" fmla="*/ 79248 h 2397207"/>
              <a:gd name="connsiteX42" fmla="*/ 1349971 w 3274688"/>
              <a:gd name="connsiteY42" fmla="*/ 24384 h 2397207"/>
              <a:gd name="connsiteX43" fmla="*/ 1374355 w 3274688"/>
              <a:gd name="connsiteY43" fmla="*/ 134112 h 2397207"/>
              <a:gd name="connsiteX44" fmla="*/ 1289011 w 3274688"/>
              <a:gd name="connsiteY44" fmla="*/ 109728 h 2397207"/>
              <a:gd name="connsiteX45" fmla="*/ 1185379 w 3274688"/>
              <a:gd name="connsiteY45" fmla="*/ 146304 h 2397207"/>
              <a:gd name="connsiteX46" fmla="*/ 1124419 w 3274688"/>
              <a:gd name="connsiteY46" fmla="*/ 176784 h 2397207"/>
              <a:gd name="connsiteX47" fmla="*/ 1087843 w 3274688"/>
              <a:gd name="connsiteY47" fmla="*/ 176784 h 2397207"/>
              <a:gd name="connsiteX48" fmla="*/ 959827 w 3274688"/>
              <a:gd name="connsiteY48" fmla="*/ 109728 h 2397207"/>
              <a:gd name="connsiteX49" fmla="*/ 801331 w 3274688"/>
              <a:gd name="connsiteY49" fmla="*/ 0 h 2397207"/>
              <a:gd name="connsiteX50" fmla="*/ 703795 w 3274688"/>
              <a:gd name="connsiteY50" fmla="*/ 79248 h 2397207"/>
              <a:gd name="connsiteX51" fmla="*/ 801331 w 3274688"/>
              <a:gd name="connsiteY51" fmla="*/ 188976 h 2397207"/>
              <a:gd name="connsiteX52" fmla="*/ 807427 w 3274688"/>
              <a:gd name="connsiteY52" fmla="*/ 256032 h 2397207"/>
              <a:gd name="connsiteX53" fmla="*/ 715987 w 3274688"/>
              <a:gd name="connsiteY53" fmla="*/ 201168 h 2397207"/>
              <a:gd name="connsiteX54" fmla="*/ 606259 w 3274688"/>
              <a:gd name="connsiteY54" fmla="*/ 298704 h 2397207"/>
              <a:gd name="connsiteX55" fmla="*/ 537044 w 3274688"/>
              <a:gd name="connsiteY55" fmla="*/ 295783 h 2397207"/>
              <a:gd name="connsiteX56" fmla="*/ 469734 w 3274688"/>
              <a:gd name="connsiteY56" fmla="*/ 277749 h 2397207"/>
              <a:gd name="connsiteX0" fmla="*/ 469734 w 3274688"/>
              <a:gd name="connsiteY0" fmla="*/ 277749 h 2397207"/>
              <a:gd name="connsiteX1" fmla="*/ 187326 w 3274688"/>
              <a:gd name="connsiteY1" fmla="*/ 249322 h 2397207"/>
              <a:gd name="connsiteX2" fmla="*/ 0 w 3274688"/>
              <a:gd name="connsiteY2" fmla="*/ 312822 h 2397207"/>
              <a:gd name="connsiteX3" fmla="*/ 244476 w 3274688"/>
              <a:gd name="connsiteY3" fmla="*/ 417597 h 2397207"/>
              <a:gd name="connsiteX4" fmla="*/ 459701 w 3274688"/>
              <a:gd name="connsiteY4" fmla="*/ 487172 h 2397207"/>
              <a:gd name="connsiteX5" fmla="*/ 594067 w 3274688"/>
              <a:gd name="connsiteY5" fmla="*/ 707136 h 2397207"/>
              <a:gd name="connsiteX6" fmla="*/ 600163 w 3274688"/>
              <a:gd name="connsiteY6" fmla="*/ 749808 h 2397207"/>
              <a:gd name="connsiteX7" fmla="*/ 691603 w 3274688"/>
              <a:gd name="connsiteY7" fmla="*/ 829056 h 2397207"/>
              <a:gd name="connsiteX8" fmla="*/ 722083 w 3274688"/>
              <a:gd name="connsiteY8" fmla="*/ 871728 h 2397207"/>
              <a:gd name="connsiteX9" fmla="*/ 819619 w 3274688"/>
              <a:gd name="connsiteY9" fmla="*/ 871728 h 2397207"/>
              <a:gd name="connsiteX10" fmla="*/ 844003 w 3274688"/>
              <a:gd name="connsiteY10" fmla="*/ 981456 h 2397207"/>
              <a:gd name="connsiteX11" fmla="*/ 850099 w 3274688"/>
              <a:gd name="connsiteY11" fmla="*/ 1176528 h 2397207"/>
              <a:gd name="connsiteX12" fmla="*/ 935443 w 3274688"/>
              <a:gd name="connsiteY12" fmla="*/ 1249680 h 2397207"/>
              <a:gd name="connsiteX13" fmla="*/ 1032979 w 3274688"/>
              <a:gd name="connsiteY13" fmla="*/ 1511808 h 2397207"/>
              <a:gd name="connsiteX14" fmla="*/ 1123950 w 3274688"/>
              <a:gd name="connsiteY14" fmla="*/ 1703470 h 2397207"/>
              <a:gd name="connsiteX15" fmla="*/ 1216025 w 3274688"/>
              <a:gd name="connsiteY15" fmla="*/ 1795545 h 2397207"/>
              <a:gd name="connsiteX16" fmla="*/ 1279525 w 3274688"/>
              <a:gd name="connsiteY16" fmla="*/ 2074945 h 2397207"/>
              <a:gd name="connsiteX17" fmla="*/ 1457325 w 3274688"/>
              <a:gd name="connsiteY17" fmla="*/ 2208296 h 2397207"/>
              <a:gd name="connsiteX18" fmla="*/ 1570037 w 3274688"/>
              <a:gd name="connsiteY18" fmla="*/ 2297195 h 2397207"/>
              <a:gd name="connsiteX19" fmla="*/ 1778793 w 3274688"/>
              <a:gd name="connsiteY19" fmla="*/ 2390063 h 2397207"/>
              <a:gd name="connsiteX20" fmla="*/ 1869281 w 3274688"/>
              <a:gd name="connsiteY20" fmla="*/ 2397207 h 2397207"/>
              <a:gd name="connsiteX21" fmla="*/ 2012157 w 3274688"/>
              <a:gd name="connsiteY21" fmla="*/ 2375776 h 2397207"/>
              <a:gd name="connsiteX22" fmla="*/ 2095500 w 3274688"/>
              <a:gd name="connsiteY22" fmla="*/ 2321008 h 2397207"/>
              <a:gd name="connsiteX23" fmla="*/ 2230272 w 3274688"/>
              <a:gd name="connsiteY23" fmla="*/ 2319337 h 2397207"/>
              <a:gd name="connsiteX24" fmla="*/ 2409826 w 3274688"/>
              <a:gd name="connsiteY24" fmla="*/ 2392446 h 2397207"/>
              <a:gd name="connsiteX25" fmla="*/ 2938462 w 3274688"/>
              <a:gd name="connsiteY25" fmla="*/ 2373396 h 2397207"/>
              <a:gd name="connsiteX26" fmla="*/ 2931025 w 3274688"/>
              <a:gd name="connsiteY26" fmla="*/ 2227326 h 2397207"/>
              <a:gd name="connsiteX27" fmla="*/ 3037801 w 3274688"/>
              <a:gd name="connsiteY27" fmla="*/ 2082070 h 2397207"/>
              <a:gd name="connsiteX28" fmla="*/ 3131813 w 3274688"/>
              <a:gd name="connsiteY28" fmla="*/ 1986725 h 2397207"/>
              <a:gd name="connsiteX29" fmla="*/ 3175914 w 3274688"/>
              <a:gd name="connsiteY29" fmla="*/ 1944814 h 2397207"/>
              <a:gd name="connsiteX30" fmla="*/ 3274688 w 3274688"/>
              <a:gd name="connsiteY30" fmla="*/ 1738122 h 2397207"/>
              <a:gd name="connsiteX31" fmla="*/ 2893783 w 3274688"/>
              <a:gd name="connsiteY31" fmla="*/ 1676781 h 2397207"/>
              <a:gd name="connsiteX32" fmla="*/ 2774720 w 3274688"/>
              <a:gd name="connsiteY32" fmla="*/ 1734693 h 2397207"/>
              <a:gd name="connsiteX33" fmla="*/ 2582239 w 3274688"/>
              <a:gd name="connsiteY33" fmla="*/ 1647114 h 2397207"/>
              <a:gd name="connsiteX34" fmla="*/ 2494622 w 3274688"/>
              <a:gd name="connsiteY34" fmla="*/ 1435481 h 2397207"/>
              <a:gd name="connsiteX35" fmla="*/ 2402039 w 3274688"/>
              <a:gd name="connsiteY35" fmla="*/ 1201928 h 2397207"/>
              <a:gd name="connsiteX36" fmla="*/ 2386291 w 3274688"/>
              <a:gd name="connsiteY36" fmla="*/ 957072 h 2397207"/>
              <a:gd name="connsiteX37" fmla="*/ 2227795 w 3274688"/>
              <a:gd name="connsiteY37" fmla="*/ 682752 h 2397207"/>
              <a:gd name="connsiteX38" fmla="*/ 1983955 w 3274688"/>
              <a:gd name="connsiteY38" fmla="*/ 505968 h 2397207"/>
              <a:gd name="connsiteX39" fmla="*/ 1782787 w 3274688"/>
              <a:gd name="connsiteY39" fmla="*/ 213360 h 2397207"/>
              <a:gd name="connsiteX40" fmla="*/ 1697443 w 3274688"/>
              <a:gd name="connsiteY40" fmla="*/ 91440 h 2397207"/>
              <a:gd name="connsiteX41" fmla="*/ 1587715 w 3274688"/>
              <a:gd name="connsiteY41" fmla="*/ 79248 h 2397207"/>
              <a:gd name="connsiteX42" fmla="*/ 1349971 w 3274688"/>
              <a:gd name="connsiteY42" fmla="*/ 24384 h 2397207"/>
              <a:gd name="connsiteX43" fmla="*/ 1374355 w 3274688"/>
              <a:gd name="connsiteY43" fmla="*/ 134112 h 2397207"/>
              <a:gd name="connsiteX44" fmla="*/ 1289011 w 3274688"/>
              <a:gd name="connsiteY44" fmla="*/ 109728 h 2397207"/>
              <a:gd name="connsiteX45" fmla="*/ 1185379 w 3274688"/>
              <a:gd name="connsiteY45" fmla="*/ 146304 h 2397207"/>
              <a:gd name="connsiteX46" fmla="*/ 1124419 w 3274688"/>
              <a:gd name="connsiteY46" fmla="*/ 176784 h 2397207"/>
              <a:gd name="connsiteX47" fmla="*/ 1087843 w 3274688"/>
              <a:gd name="connsiteY47" fmla="*/ 176784 h 2397207"/>
              <a:gd name="connsiteX48" fmla="*/ 959827 w 3274688"/>
              <a:gd name="connsiteY48" fmla="*/ 109728 h 2397207"/>
              <a:gd name="connsiteX49" fmla="*/ 801331 w 3274688"/>
              <a:gd name="connsiteY49" fmla="*/ 0 h 2397207"/>
              <a:gd name="connsiteX50" fmla="*/ 703795 w 3274688"/>
              <a:gd name="connsiteY50" fmla="*/ 79248 h 2397207"/>
              <a:gd name="connsiteX51" fmla="*/ 801331 w 3274688"/>
              <a:gd name="connsiteY51" fmla="*/ 188976 h 2397207"/>
              <a:gd name="connsiteX52" fmla="*/ 807427 w 3274688"/>
              <a:gd name="connsiteY52" fmla="*/ 256032 h 2397207"/>
              <a:gd name="connsiteX53" fmla="*/ 715987 w 3274688"/>
              <a:gd name="connsiteY53" fmla="*/ 201168 h 2397207"/>
              <a:gd name="connsiteX54" fmla="*/ 606259 w 3274688"/>
              <a:gd name="connsiteY54" fmla="*/ 298704 h 2397207"/>
              <a:gd name="connsiteX55" fmla="*/ 537044 w 3274688"/>
              <a:gd name="connsiteY55" fmla="*/ 295783 h 2397207"/>
              <a:gd name="connsiteX56" fmla="*/ 469734 w 3274688"/>
              <a:gd name="connsiteY56" fmla="*/ 277749 h 2397207"/>
              <a:gd name="connsiteX0" fmla="*/ 469734 w 3274688"/>
              <a:gd name="connsiteY0" fmla="*/ 277749 h 2397207"/>
              <a:gd name="connsiteX1" fmla="*/ 187326 w 3274688"/>
              <a:gd name="connsiteY1" fmla="*/ 249322 h 2397207"/>
              <a:gd name="connsiteX2" fmla="*/ 0 w 3274688"/>
              <a:gd name="connsiteY2" fmla="*/ 312822 h 2397207"/>
              <a:gd name="connsiteX3" fmla="*/ 244476 w 3274688"/>
              <a:gd name="connsiteY3" fmla="*/ 417597 h 2397207"/>
              <a:gd name="connsiteX4" fmla="*/ 459701 w 3274688"/>
              <a:gd name="connsiteY4" fmla="*/ 487172 h 2397207"/>
              <a:gd name="connsiteX5" fmla="*/ 594067 w 3274688"/>
              <a:gd name="connsiteY5" fmla="*/ 707136 h 2397207"/>
              <a:gd name="connsiteX6" fmla="*/ 600163 w 3274688"/>
              <a:gd name="connsiteY6" fmla="*/ 749808 h 2397207"/>
              <a:gd name="connsiteX7" fmla="*/ 691603 w 3274688"/>
              <a:gd name="connsiteY7" fmla="*/ 829056 h 2397207"/>
              <a:gd name="connsiteX8" fmla="*/ 722083 w 3274688"/>
              <a:gd name="connsiteY8" fmla="*/ 871728 h 2397207"/>
              <a:gd name="connsiteX9" fmla="*/ 819619 w 3274688"/>
              <a:gd name="connsiteY9" fmla="*/ 871728 h 2397207"/>
              <a:gd name="connsiteX10" fmla="*/ 844003 w 3274688"/>
              <a:gd name="connsiteY10" fmla="*/ 981456 h 2397207"/>
              <a:gd name="connsiteX11" fmla="*/ 850099 w 3274688"/>
              <a:gd name="connsiteY11" fmla="*/ 1176528 h 2397207"/>
              <a:gd name="connsiteX12" fmla="*/ 935443 w 3274688"/>
              <a:gd name="connsiteY12" fmla="*/ 1249680 h 2397207"/>
              <a:gd name="connsiteX13" fmla="*/ 1032979 w 3274688"/>
              <a:gd name="connsiteY13" fmla="*/ 1511808 h 2397207"/>
              <a:gd name="connsiteX14" fmla="*/ 1123950 w 3274688"/>
              <a:gd name="connsiteY14" fmla="*/ 1703470 h 2397207"/>
              <a:gd name="connsiteX15" fmla="*/ 1216025 w 3274688"/>
              <a:gd name="connsiteY15" fmla="*/ 1795545 h 2397207"/>
              <a:gd name="connsiteX16" fmla="*/ 1279525 w 3274688"/>
              <a:gd name="connsiteY16" fmla="*/ 2074945 h 2397207"/>
              <a:gd name="connsiteX17" fmla="*/ 1457325 w 3274688"/>
              <a:gd name="connsiteY17" fmla="*/ 2208296 h 2397207"/>
              <a:gd name="connsiteX18" fmla="*/ 1570037 w 3274688"/>
              <a:gd name="connsiteY18" fmla="*/ 2297195 h 2397207"/>
              <a:gd name="connsiteX19" fmla="*/ 1778793 w 3274688"/>
              <a:gd name="connsiteY19" fmla="*/ 2390063 h 2397207"/>
              <a:gd name="connsiteX20" fmla="*/ 1869281 w 3274688"/>
              <a:gd name="connsiteY20" fmla="*/ 2397207 h 2397207"/>
              <a:gd name="connsiteX21" fmla="*/ 2012157 w 3274688"/>
              <a:gd name="connsiteY21" fmla="*/ 2375776 h 2397207"/>
              <a:gd name="connsiteX22" fmla="*/ 2095500 w 3274688"/>
              <a:gd name="connsiteY22" fmla="*/ 2321008 h 2397207"/>
              <a:gd name="connsiteX23" fmla="*/ 2230272 w 3274688"/>
              <a:gd name="connsiteY23" fmla="*/ 2319337 h 2397207"/>
              <a:gd name="connsiteX24" fmla="*/ 2409826 w 3274688"/>
              <a:gd name="connsiteY24" fmla="*/ 2392446 h 2397207"/>
              <a:gd name="connsiteX25" fmla="*/ 2938462 w 3274688"/>
              <a:gd name="connsiteY25" fmla="*/ 2373396 h 2397207"/>
              <a:gd name="connsiteX26" fmla="*/ 2931025 w 3274688"/>
              <a:gd name="connsiteY26" fmla="*/ 2227326 h 2397207"/>
              <a:gd name="connsiteX27" fmla="*/ 3037801 w 3274688"/>
              <a:gd name="connsiteY27" fmla="*/ 2082070 h 2397207"/>
              <a:gd name="connsiteX28" fmla="*/ 3131813 w 3274688"/>
              <a:gd name="connsiteY28" fmla="*/ 1986725 h 2397207"/>
              <a:gd name="connsiteX29" fmla="*/ 3175914 w 3274688"/>
              <a:gd name="connsiteY29" fmla="*/ 1944814 h 2397207"/>
              <a:gd name="connsiteX30" fmla="*/ 3274688 w 3274688"/>
              <a:gd name="connsiteY30" fmla="*/ 1738122 h 2397207"/>
              <a:gd name="connsiteX31" fmla="*/ 2893783 w 3274688"/>
              <a:gd name="connsiteY31" fmla="*/ 1676781 h 2397207"/>
              <a:gd name="connsiteX32" fmla="*/ 2774720 w 3274688"/>
              <a:gd name="connsiteY32" fmla="*/ 1734693 h 2397207"/>
              <a:gd name="connsiteX33" fmla="*/ 2582239 w 3274688"/>
              <a:gd name="connsiteY33" fmla="*/ 1647114 h 2397207"/>
              <a:gd name="connsiteX34" fmla="*/ 2494622 w 3274688"/>
              <a:gd name="connsiteY34" fmla="*/ 1435481 h 2397207"/>
              <a:gd name="connsiteX35" fmla="*/ 2402039 w 3274688"/>
              <a:gd name="connsiteY35" fmla="*/ 1201928 h 2397207"/>
              <a:gd name="connsiteX36" fmla="*/ 2386291 w 3274688"/>
              <a:gd name="connsiteY36" fmla="*/ 957072 h 2397207"/>
              <a:gd name="connsiteX37" fmla="*/ 2227795 w 3274688"/>
              <a:gd name="connsiteY37" fmla="*/ 682752 h 2397207"/>
              <a:gd name="connsiteX38" fmla="*/ 1983955 w 3274688"/>
              <a:gd name="connsiteY38" fmla="*/ 505968 h 2397207"/>
              <a:gd name="connsiteX39" fmla="*/ 1782787 w 3274688"/>
              <a:gd name="connsiteY39" fmla="*/ 213360 h 2397207"/>
              <a:gd name="connsiteX40" fmla="*/ 1697443 w 3274688"/>
              <a:gd name="connsiteY40" fmla="*/ 91440 h 2397207"/>
              <a:gd name="connsiteX41" fmla="*/ 1587715 w 3274688"/>
              <a:gd name="connsiteY41" fmla="*/ 79248 h 2397207"/>
              <a:gd name="connsiteX42" fmla="*/ 1349971 w 3274688"/>
              <a:gd name="connsiteY42" fmla="*/ 24384 h 2397207"/>
              <a:gd name="connsiteX43" fmla="*/ 1374355 w 3274688"/>
              <a:gd name="connsiteY43" fmla="*/ 134112 h 2397207"/>
              <a:gd name="connsiteX44" fmla="*/ 1289011 w 3274688"/>
              <a:gd name="connsiteY44" fmla="*/ 109728 h 2397207"/>
              <a:gd name="connsiteX45" fmla="*/ 1185379 w 3274688"/>
              <a:gd name="connsiteY45" fmla="*/ 146304 h 2397207"/>
              <a:gd name="connsiteX46" fmla="*/ 1124419 w 3274688"/>
              <a:gd name="connsiteY46" fmla="*/ 176784 h 2397207"/>
              <a:gd name="connsiteX47" fmla="*/ 1087843 w 3274688"/>
              <a:gd name="connsiteY47" fmla="*/ 176784 h 2397207"/>
              <a:gd name="connsiteX48" fmla="*/ 959827 w 3274688"/>
              <a:gd name="connsiteY48" fmla="*/ 109728 h 2397207"/>
              <a:gd name="connsiteX49" fmla="*/ 801331 w 3274688"/>
              <a:gd name="connsiteY49" fmla="*/ 0 h 2397207"/>
              <a:gd name="connsiteX50" fmla="*/ 703795 w 3274688"/>
              <a:gd name="connsiteY50" fmla="*/ 79248 h 2397207"/>
              <a:gd name="connsiteX51" fmla="*/ 801331 w 3274688"/>
              <a:gd name="connsiteY51" fmla="*/ 188976 h 2397207"/>
              <a:gd name="connsiteX52" fmla="*/ 807427 w 3274688"/>
              <a:gd name="connsiteY52" fmla="*/ 256032 h 2397207"/>
              <a:gd name="connsiteX53" fmla="*/ 715987 w 3274688"/>
              <a:gd name="connsiteY53" fmla="*/ 201168 h 2397207"/>
              <a:gd name="connsiteX54" fmla="*/ 606259 w 3274688"/>
              <a:gd name="connsiteY54" fmla="*/ 298704 h 2397207"/>
              <a:gd name="connsiteX55" fmla="*/ 537044 w 3274688"/>
              <a:gd name="connsiteY55" fmla="*/ 295783 h 2397207"/>
              <a:gd name="connsiteX56" fmla="*/ 469734 w 3274688"/>
              <a:gd name="connsiteY56" fmla="*/ 277749 h 2397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274688" h="2397207">
                <a:moveTo>
                  <a:pt x="469734" y="277749"/>
                </a:moveTo>
                <a:cubicBezTo>
                  <a:pt x="421502" y="277414"/>
                  <a:pt x="265615" y="243477"/>
                  <a:pt x="187326" y="249322"/>
                </a:cubicBezTo>
                <a:cubicBezTo>
                  <a:pt x="109037" y="255167"/>
                  <a:pt x="529" y="292185"/>
                  <a:pt x="0" y="312822"/>
                </a:cubicBezTo>
                <a:cubicBezTo>
                  <a:pt x="41832" y="344597"/>
                  <a:pt x="160980" y="393830"/>
                  <a:pt x="244476" y="417597"/>
                </a:cubicBezTo>
                <a:cubicBezTo>
                  <a:pt x="474022" y="498514"/>
                  <a:pt x="404611" y="434682"/>
                  <a:pt x="459701" y="487172"/>
                </a:cubicBezTo>
                <a:lnTo>
                  <a:pt x="594067" y="707136"/>
                </a:lnTo>
                <a:lnTo>
                  <a:pt x="600163" y="749808"/>
                </a:lnTo>
                <a:lnTo>
                  <a:pt x="691603" y="829056"/>
                </a:lnTo>
                <a:lnTo>
                  <a:pt x="722083" y="871728"/>
                </a:lnTo>
                <a:lnTo>
                  <a:pt x="819619" y="871728"/>
                </a:lnTo>
                <a:lnTo>
                  <a:pt x="844003" y="981456"/>
                </a:lnTo>
                <a:lnTo>
                  <a:pt x="850099" y="1176528"/>
                </a:lnTo>
                <a:lnTo>
                  <a:pt x="935443" y="1249680"/>
                </a:lnTo>
                <a:lnTo>
                  <a:pt x="1032979" y="1511808"/>
                </a:lnTo>
                <a:lnTo>
                  <a:pt x="1123950" y="1703470"/>
                </a:lnTo>
                <a:lnTo>
                  <a:pt x="1216025" y="1795545"/>
                </a:lnTo>
                <a:lnTo>
                  <a:pt x="1279525" y="2074945"/>
                </a:lnTo>
                <a:lnTo>
                  <a:pt x="1457325" y="2208296"/>
                </a:lnTo>
                <a:lnTo>
                  <a:pt x="1570037" y="2297195"/>
                </a:lnTo>
                <a:cubicBezTo>
                  <a:pt x="1639622" y="2328151"/>
                  <a:pt x="1659201" y="2359107"/>
                  <a:pt x="1778793" y="2390063"/>
                </a:cubicBezTo>
                <a:lnTo>
                  <a:pt x="1869281" y="2397207"/>
                </a:lnTo>
                <a:lnTo>
                  <a:pt x="2012157" y="2375776"/>
                </a:lnTo>
                <a:lnTo>
                  <a:pt x="2095500" y="2321008"/>
                </a:lnTo>
                <a:lnTo>
                  <a:pt x="2230272" y="2319337"/>
                </a:lnTo>
                <a:lnTo>
                  <a:pt x="2409826" y="2392446"/>
                </a:lnTo>
                <a:lnTo>
                  <a:pt x="2938462" y="2373396"/>
                </a:lnTo>
                <a:lnTo>
                  <a:pt x="2931025" y="2227326"/>
                </a:lnTo>
                <a:lnTo>
                  <a:pt x="3037801" y="2082070"/>
                </a:lnTo>
                <a:lnTo>
                  <a:pt x="3131813" y="1986725"/>
                </a:lnTo>
                <a:lnTo>
                  <a:pt x="3175914" y="1944814"/>
                </a:lnTo>
                <a:lnTo>
                  <a:pt x="3274688" y="1738122"/>
                </a:lnTo>
                <a:lnTo>
                  <a:pt x="2893783" y="1676781"/>
                </a:lnTo>
                <a:lnTo>
                  <a:pt x="2774720" y="1734693"/>
                </a:lnTo>
                <a:lnTo>
                  <a:pt x="2582239" y="1647114"/>
                </a:lnTo>
                <a:lnTo>
                  <a:pt x="2494622" y="1435481"/>
                </a:lnTo>
                <a:cubicBezTo>
                  <a:pt x="2469053" y="1360805"/>
                  <a:pt x="2427608" y="1276604"/>
                  <a:pt x="2402039" y="1201928"/>
                </a:cubicBezTo>
                <a:cubicBezTo>
                  <a:pt x="2405256" y="1073743"/>
                  <a:pt x="2367834" y="1021757"/>
                  <a:pt x="2386291" y="957072"/>
                </a:cubicBezTo>
                <a:lnTo>
                  <a:pt x="2227795" y="682752"/>
                </a:lnTo>
                <a:lnTo>
                  <a:pt x="1983955" y="505968"/>
                </a:lnTo>
                <a:lnTo>
                  <a:pt x="1782787" y="213360"/>
                </a:lnTo>
                <a:lnTo>
                  <a:pt x="1697443" y="91440"/>
                </a:lnTo>
                <a:lnTo>
                  <a:pt x="1587715" y="79248"/>
                </a:lnTo>
                <a:lnTo>
                  <a:pt x="1349971" y="24384"/>
                </a:lnTo>
                <a:lnTo>
                  <a:pt x="1374355" y="134112"/>
                </a:lnTo>
                <a:lnTo>
                  <a:pt x="1289011" y="109728"/>
                </a:lnTo>
                <a:lnTo>
                  <a:pt x="1185379" y="146304"/>
                </a:lnTo>
                <a:lnTo>
                  <a:pt x="1124419" y="176784"/>
                </a:lnTo>
                <a:lnTo>
                  <a:pt x="1087843" y="176784"/>
                </a:lnTo>
                <a:lnTo>
                  <a:pt x="959827" y="109728"/>
                </a:lnTo>
                <a:lnTo>
                  <a:pt x="801331" y="0"/>
                </a:lnTo>
                <a:lnTo>
                  <a:pt x="703795" y="79248"/>
                </a:lnTo>
                <a:lnTo>
                  <a:pt x="801331" y="188976"/>
                </a:lnTo>
                <a:lnTo>
                  <a:pt x="807427" y="256032"/>
                </a:lnTo>
                <a:lnTo>
                  <a:pt x="715987" y="201168"/>
                </a:lnTo>
                <a:lnTo>
                  <a:pt x="606259" y="298704"/>
                </a:lnTo>
                <a:lnTo>
                  <a:pt x="537044" y="295783"/>
                </a:lnTo>
                <a:lnTo>
                  <a:pt x="469734" y="277749"/>
                </a:lnTo>
                <a:close/>
              </a:path>
            </a:pathLst>
          </a:custGeom>
          <a:solidFill>
            <a:srgbClr val="C634B5">
              <a:alpha val="4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8" name="テキスト ボックス 77">
            <a:extLst>
              <a:ext uri="{FF2B5EF4-FFF2-40B4-BE49-F238E27FC236}">
                <a16:creationId xmlns:a16="http://schemas.microsoft.com/office/drawing/2014/main" id="{BD993A71-E262-4B12-87CD-1FEAC78AAE27}"/>
              </a:ext>
            </a:extLst>
          </p:cNvPr>
          <p:cNvSpPr txBox="1"/>
          <p:nvPr/>
        </p:nvSpPr>
        <p:spPr>
          <a:xfrm>
            <a:off x="7438097" y="4158266"/>
            <a:ext cx="446021" cy="246221"/>
          </a:xfrm>
          <a:prstGeom prst="rect">
            <a:avLst/>
          </a:prstGeom>
          <a:noFill/>
        </p:spPr>
        <p:txBody>
          <a:bodyPr wrap="square" rtlCol="0">
            <a:spAutoFit/>
          </a:bodyPr>
          <a:lstStyle/>
          <a:p>
            <a:r>
              <a:rPr kumimoji="1" lang="en-US" altLang="ja-JP" sz="1000" b="1" dirty="0"/>
              <a:t>61ha</a:t>
            </a:r>
            <a:endParaRPr kumimoji="1" lang="ja-JP" altLang="en-US" sz="1000" b="1" dirty="0"/>
          </a:p>
        </p:txBody>
      </p:sp>
      <p:sp>
        <p:nvSpPr>
          <p:cNvPr id="80" name="テキスト ボックス 79">
            <a:extLst>
              <a:ext uri="{FF2B5EF4-FFF2-40B4-BE49-F238E27FC236}">
                <a16:creationId xmlns:a16="http://schemas.microsoft.com/office/drawing/2014/main" id="{2C198A8B-664E-4480-8931-B22C8B722DDB}"/>
              </a:ext>
            </a:extLst>
          </p:cNvPr>
          <p:cNvSpPr txBox="1"/>
          <p:nvPr/>
        </p:nvSpPr>
        <p:spPr>
          <a:xfrm>
            <a:off x="7516681" y="3418949"/>
            <a:ext cx="446021" cy="246221"/>
          </a:xfrm>
          <a:prstGeom prst="rect">
            <a:avLst/>
          </a:prstGeom>
          <a:noFill/>
        </p:spPr>
        <p:txBody>
          <a:bodyPr wrap="square" rtlCol="0">
            <a:spAutoFit/>
          </a:bodyPr>
          <a:lstStyle/>
          <a:p>
            <a:r>
              <a:rPr kumimoji="1" lang="en-US" altLang="ja-JP" sz="1000" b="1" dirty="0"/>
              <a:t>29ha</a:t>
            </a:r>
            <a:endParaRPr kumimoji="1" lang="ja-JP" altLang="en-US" sz="1000" b="1" dirty="0"/>
          </a:p>
        </p:txBody>
      </p:sp>
      <p:sp>
        <p:nvSpPr>
          <p:cNvPr id="81" name="テキスト ボックス 80">
            <a:extLst>
              <a:ext uri="{FF2B5EF4-FFF2-40B4-BE49-F238E27FC236}">
                <a16:creationId xmlns:a16="http://schemas.microsoft.com/office/drawing/2014/main" id="{064EF507-C62E-4CEC-9F7D-C974E5ECE4D9}"/>
              </a:ext>
            </a:extLst>
          </p:cNvPr>
          <p:cNvSpPr txBox="1"/>
          <p:nvPr/>
        </p:nvSpPr>
        <p:spPr>
          <a:xfrm>
            <a:off x="8648823" y="2665232"/>
            <a:ext cx="446021" cy="246221"/>
          </a:xfrm>
          <a:prstGeom prst="rect">
            <a:avLst/>
          </a:prstGeom>
          <a:noFill/>
        </p:spPr>
        <p:txBody>
          <a:bodyPr wrap="square" rtlCol="0">
            <a:spAutoFit/>
          </a:bodyPr>
          <a:lstStyle/>
          <a:p>
            <a:r>
              <a:rPr kumimoji="1" lang="en-US" altLang="ja-JP" sz="1000" b="1" dirty="0"/>
              <a:t>26ha</a:t>
            </a:r>
            <a:endParaRPr kumimoji="1" lang="ja-JP" altLang="en-US" sz="1000" b="1" dirty="0"/>
          </a:p>
        </p:txBody>
      </p:sp>
      <p:sp>
        <p:nvSpPr>
          <p:cNvPr id="99" name="フリーフォーム: 図形 98">
            <a:extLst>
              <a:ext uri="{FF2B5EF4-FFF2-40B4-BE49-F238E27FC236}">
                <a16:creationId xmlns:a16="http://schemas.microsoft.com/office/drawing/2014/main" id="{675DF422-DCE5-4C49-AECF-58424FF737FD}"/>
              </a:ext>
            </a:extLst>
          </p:cNvPr>
          <p:cNvSpPr/>
          <p:nvPr/>
        </p:nvSpPr>
        <p:spPr>
          <a:xfrm>
            <a:off x="3402833" y="1161312"/>
            <a:ext cx="1530724" cy="3852371"/>
          </a:xfrm>
          <a:custGeom>
            <a:avLst/>
            <a:gdLst>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323088 w 1688592"/>
              <a:gd name="connsiteY53" fmla="*/ 3346704 h 4279392"/>
              <a:gd name="connsiteX54" fmla="*/ 451104 w 1688592"/>
              <a:gd name="connsiteY54" fmla="*/ 3267456 h 4279392"/>
              <a:gd name="connsiteX55" fmla="*/ 548640 w 1688592"/>
              <a:gd name="connsiteY55" fmla="*/ 3108960 h 4279392"/>
              <a:gd name="connsiteX56" fmla="*/ 499872 w 1688592"/>
              <a:gd name="connsiteY56" fmla="*/ 3017520 h 4279392"/>
              <a:gd name="connsiteX57" fmla="*/ 512064 w 1688592"/>
              <a:gd name="connsiteY57" fmla="*/ 2907792 h 4279392"/>
              <a:gd name="connsiteX58" fmla="*/ 530352 w 1688592"/>
              <a:gd name="connsiteY58" fmla="*/ 2828544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323088 w 1688592"/>
              <a:gd name="connsiteY53" fmla="*/ 3346704 h 4279392"/>
              <a:gd name="connsiteX54" fmla="*/ 451104 w 1688592"/>
              <a:gd name="connsiteY54" fmla="*/ 3267456 h 4279392"/>
              <a:gd name="connsiteX55" fmla="*/ 548640 w 1688592"/>
              <a:gd name="connsiteY55" fmla="*/ 3108960 h 4279392"/>
              <a:gd name="connsiteX56" fmla="*/ 499872 w 1688592"/>
              <a:gd name="connsiteY56" fmla="*/ 3017520 h 4279392"/>
              <a:gd name="connsiteX57" fmla="*/ 512064 w 1688592"/>
              <a:gd name="connsiteY57" fmla="*/ 2907792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323088 w 1688592"/>
              <a:gd name="connsiteY53" fmla="*/ 3346704 h 4279392"/>
              <a:gd name="connsiteX54" fmla="*/ 451104 w 1688592"/>
              <a:gd name="connsiteY54" fmla="*/ 3267456 h 4279392"/>
              <a:gd name="connsiteX55" fmla="*/ 548640 w 1688592"/>
              <a:gd name="connsiteY55" fmla="*/ 3108960 h 4279392"/>
              <a:gd name="connsiteX56" fmla="*/ 499872 w 1688592"/>
              <a:gd name="connsiteY56" fmla="*/ 3017520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323088 w 1688592"/>
              <a:gd name="connsiteY53" fmla="*/ 3346704 h 4279392"/>
              <a:gd name="connsiteX54" fmla="*/ 451104 w 1688592"/>
              <a:gd name="connsiteY54" fmla="*/ 3267456 h 4279392"/>
              <a:gd name="connsiteX55" fmla="*/ 548640 w 1688592"/>
              <a:gd name="connsiteY55" fmla="*/ 3108960 h 4279392"/>
              <a:gd name="connsiteX56" fmla="*/ 569921 w 1688592"/>
              <a:gd name="connsiteY56" fmla="*/ 3031816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323088 w 1688592"/>
              <a:gd name="connsiteY53" fmla="*/ 3346704 h 4279392"/>
              <a:gd name="connsiteX54" fmla="*/ 451104 w 1688592"/>
              <a:gd name="connsiteY54" fmla="*/ 3267456 h 4279392"/>
              <a:gd name="connsiteX55" fmla="*/ 615186 w 1688592"/>
              <a:gd name="connsiteY55" fmla="*/ 3101812 h 4279392"/>
              <a:gd name="connsiteX56" fmla="*/ 569921 w 1688592"/>
              <a:gd name="connsiteY56" fmla="*/ 3031816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323088 w 1688592"/>
              <a:gd name="connsiteY53" fmla="*/ 3346704 h 4279392"/>
              <a:gd name="connsiteX54" fmla="*/ 451104 w 1688592"/>
              <a:gd name="connsiteY54" fmla="*/ 3267456 h 4279392"/>
              <a:gd name="connsiteX55" fmla="*/ 615186 w 1688592"/>
              <a:gd name="connsiteY55" fmla="*/ 3101812 h 4279392"/>
              <a:gd name="connsiteX56" fmla="*/ 583931 w 1688592"/>
              <a:gd name="connsiteY56" fmla="*/ 3035390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323088 w 1688592"/>
              <a:gd name="connsiteY53" fmla="*/ 3346704 h 4279392"/>
              <a:gd name="connsiteX54" fmla="*/ 563182 w 1688592"/>
              <a:gd name="connsiteY54" fmla="*/ 3292474 h 4279392"/>
              <a:gd name="connsiteX55" fmla="*/ 615186 w 1688592"/>
              <a:gd name="connsiteY55" fmla="*/ 3101812 h 4279392"/>
              <a:gd name="connsiteX56" fmla="*/ 583931 w 1688592"/>
              <a:gd name="connsiteY56" fmla="*/ 3035390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35390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29184 w 1688592"/>
              <a:gd name="connsiteY52" fmla="*/ 363321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451104 w 1688592"/>
              <a:gd name="connsiteY51" fmla="*/ 3700272 h 4279392"/>
              <a:gd name="connsiteX52" fmla="*/ 385223 w 1688592"/>
              <a:gd name="connsiteY52" fmla="*/ 3636791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517651 w 1688592"/>
              <a:gd name="connsiteY51" fmla="*/ 3721717 h 4279392"/>
              <a:gd name="connsiteX52" fmla="*/ 385223 w 1688592"/>
              <a:gd name="connsiteY52" fmla="*/ 3636791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469392 w 1688592"/>
              <a:gd name="connsiteY50" fmla="*/ 3907536 h 4279392"/>
              <a:gd name="connsiteX51" fmla="*/ 517651 w 1688592"/>
              <a:gd name="connsiteY51" fmla="*/ 3721717 h 4279392"/>
              <a:gd name="connsiteX52" fmla="*/ 385223 w 1688592"/>
              <a:gd name="connsiteY52" fmla="*/ 365823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499872 w 1688592"/>
              <a:gd name="connsiteY49" fmla="*/ 4029456 h 4279392"/>
              <a:gd name="connsiteX50" fmla="*/ 577968 w 1688592"/>
              <a:gd name="connsiteY50" fmla="*/ 3882517 h 4279392"/>
              <a:gd name="connsiteX51" fmla="*/ 517651 w 1688592"/>
              <a:gd name="connsiteY51" fmla="*/ 3721717 h 4279392"/>
              <a:gd name="connsiteX52" fmla="*/ 385223 w 1688592"/>
              <a:gd name="connsiteY52" fmla="*/ 365823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682752 w 1688592"/>
              <a:gd name="connsiteY48" fmla="*/ 4224528 h 4279392"/>
              <a:gd name="connsiteX49" fmla="*/ 629463 w 1688592"/>
              <a:gd name="connsiteY49" fmla="*/ 4086641 h 4279392"/>
              <a:gd name="connsiteX50" fmla="*/ 577968 w 1688592"/>
              <a:gd name="connsiteY50" fmla="*/ 3882517 h 4279392"/>
              <a:gd name="connsiteX51" fmla="*/ 517651 w 1688592"/>
              <a:gd name="connsiteY51" fmla="*/ 3721717 h 4279392"/>
              <a:gd name="connsiteX52" fmla="*/ 385223 w 1688592"/>
              <a:gd name="connsiteY52" fmla="*/ 365823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752801 w 1688592"/>
              <a:gd name="connsiteY48" fmla="*/ 4274565 h 4279392"/>
              <a:gd name="connsiteX49" fmla="*/ 629463 w 1688592"/>
              <a:gd name="connsiteY49" fmla="*/ 4086641 h 4279392"/>
              <a:gd name="connsiteX50" fmla="*/ 577968 w 1688592"/>
              <a:gd name="connsiteY50" fmla="*/ 3882517 h 4279392"/>
              <a:gd name="connsiteX51" fmla="*/ 517651 w 1688592"/>
              <a:gd name="connsiteY51" fmla="*/ 3721717 h 4279392"/>
              <a:gd name="connsiteX52" fmla="*/ 385223 w 1688592"/>
              <a:gd name="connsiteY52" fmla="*/ 365823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752801 w 1688592"/>
              <a:gd name="connsiteY48" fmla="*/ 4274565 h 4279392"/>
              <a:gd name="connsiteX49" fmla="*/ 657483 w 1688592"/>
              <a:gd name="connsiteY49" fmla="*/ 4075919 h 4279392"/>
              <a:gd name="connsiteX50" fmla="*/ 577968 w 1688592"/>
              <a:gd name="connsiteY50" fmla="*/ 3882517 h 4279392"/>
              <a:gd name="connsiteX51" fmla="*/ 517651 w 1688592"/>
              <a:gd name="connsiteY51" fmla="*/ 3721717 h 4279392"/>
              <a:gd name="connsiteX52" fmla="*/ 385223 w 1688592"/>
              <a:gd name="connsiteY52" fmla="*/ 365823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79392"/>
              <a:gd name="connsiteX1" fmla="*/ 152400 w 1688592"/>
              <a:gd name="connsiteY1" fmla="*/ 121920 h 4279392"/>
              <a:gd name="connsiteX2" fmla="*/ 268224 w 1688592"/>
              <a:gd name="connsiteY2" fmla="*/ 298704 h 4279392"/>
              <a:gd name="connsiteX3" fmla="*/ 420624 w 1688592"/>
              <a:gd name="connsiteY3" fmla="*/ 463296 h 4279392"/>
              <a:gd name="connsiteX4" fmla="*/ 438912 w 1688592"/>
              <a:gd name="connsiteY4" fmla="*/ 554736 h 4279392"/>
              <a:gd name="connsiteX5" fmla="*/ 560832 w 1688592"/>
              <a:gd name="connsiteY5" fmla="*/ 573024 h 4279392"/>
              <a:gd name="connsiteX6" fmla="*/ 609600 w 1688592"/>
              <a:gd name="connsiteY6" fmla="*/ 658368 h 4279392"/>
              <a:gd name="connsiteX7" fmla="*/ 658368 w 1688592"/>
              <a:gd name="connsiteY7" fmla="*/ 658368 h 4279392"/>
              <a:gd name="connsiteX8" fmla="*/ 822960 w 1688592"/>
              <a:gd name="connsiteY8" fmla="*/ 707136 h 4279392"/>
              <a:gd name="connsiteX9" fmla="*/ 890016 w 1688592"/>
              <a:gd name="connsiteY9" fmla="*/ 963168 h 4279392"/>
              <a:gd name="connsiteX10" fmla="*/ 987552 w 1688592"/>
              <a:gd name="connsiteY10" fmla="*/ 1066800 h 4279392"/>
              <a:gd name="connsiteX11" fmla="*/ 1024128 w 1688592"/>
              <a:gd name="connsiteY11" fmla="*/ 1078992 h 4279392"/>
              <a:gd name="connsiteX12" fmla="*/ 1109472 w 1688592"/>
              <a:gd name="connsiteY12" fmla="*/ 1255776 h 4279392"/>
              <a:gd name="connsiteX13" fmla="*/ 1359408 w 1688592"/>
              <a:gd name="connsiteY13" fmla="*/ 1402080 h 4279392"/>
              <a:gd name="connsiteX14" fmla="*/ 1627632 w 1688592"/>
              <a:gd name="connsiteY14" fmla="*/ 1670304 h 4279392"/>
              <a:gd name="connsiteX15" fmla="*/ 1548384 w 1688592"/>
              <a:gd name="connsiteY15" fmla="*/ 1895856 h 4279392"/>
              <a:gd name="connsiteX16" fmla="*/ 1432560 w 1688592"/>
              <a:gd name="connsiteY16" fmla="*/ 1895856 h 4279392"/>
              <a:gd name="connsiteX17" fmla="*/ 1353312 w 1688592"/>
              <a:gd name="connsiteY17" fmla="*/ 1901952 h 4279392"/>
              <a:gd name="connsiteX18" fmla="*/ 1078992 w 1688592"/>
              <a:gd name="connsiteY18" fmla="*/ 1914144 h 4279392"/>
              <a:gd name="connsiteX19" fmla="*/ 1060704 w 1688592"/>
              <a:gd name="connsiteY19" fmla="*/ 1981200 h 4279392"/>
              <a:gd name="connsiteX20" fmla="*/ 1146048 w 1688592"/>
              <a:gd name="connsiteY20" fmla="*/ 1981200 h 4279392"/>
              <a:gd name="connsiteX21" fmla="*/ 1231392 w 1688592"/>
              <a:gd name="connsiteY21" fmla="*/ 1969008 h 4279392"/>
              <a:gd name="connsiteX22" fmla="*/ 1420368 w 1688592"/>
              <a:gd name="connsiteY22" fmla="*/ 1969008 h 4279392"/>
              <a:gd name="connsiteX23" fmla="*/ 1591056 w 1688592"/>
              <a:gd name="connsiteY23" fmla="*/ 2005584 h 4279392"/>
              <a:gd name="connsiteX24" fmla="*/ 1633728 w 1688592"/>
              <a:gd name="connsiteY24" fmla="*/ 2164080 h 4279392"/>
              <a:gd name="connsiteX25" fmla="*/ 1633728 w 1688592"/>
              <a:gd name="connsiteY25" fmla="*/ 2279904 h 4279392"/>
              <a:gd name="connsiteX26" fmla="*/ 1420368 w 1688592"/>
              <a:gd name="connsiteY26" fmla="*/ 2322576 h 4279392"/>
              <a:gd name="connsiteX27" fmla="*/ 1469136 w 1688592"/>
              <a:gd name="connsiteY27" fmla="*/ 2353056 h 4279392"/>
              <a:gd name="connsiteX28" fmla="*/ 1615440 w 1688592"/>
              <a:gd name="connsiteY28" fmla="*/ 2377440 h 4279392"/>
              <a:gd name="connsiteX29" fmla="*/ 1658112 w 1688592"/>
              <a:gd name="connsiteY29" fmla="*/ 2420112 h 4279392"/>
              <a:gd name="connsiteX30" fmla="*/ 1658112 w 1688592"/>
              <a:gd name="connsiteY30" fmla="*/ 2474976 h 4279392"/>
              <a:gd name="connsiteX31" fmla="*/ 1688592 w 1688592"/>
              <a:gd name="connsiteY31" fmla="*/ 2743200 h 4279392"/>
              <a:gd name="connsiteX32" fmla="*/ 1670304 w 1688592"/>
              <a:gd name="connsiteY32" fmla="*/ 2791968 h 4279392"/>
              <a:gd name="connsiteX33" fmla="*/ 1371600 w 1688592"/>
              <a:gd name="connsiteY33" fmla="*/ 3182112 h 4279392"/>
              <a:gd name="connsiteX34" fmla="*/ 1237488 w 1688592"/>
              <a:gd name="connsiteY34" fmla="*/ 3194304 h 4279392"/>
              <a:gd name="connsiteX35" fmla="*/ 1042416 w 1688592"/>
              <a:gd name="connsiteY35" fmla="*/ 3194304 h 4279392"/>
              <a:gd name="connsiteX36" fmla="*/ 963168 w 1688592"/>
              <a:gd name="connsiteY36" fmla="*/ 3255264 h 4279392"/>
              <a:gd name="connsiteX37" fmla="*/ 1042416 w 1688592"/>
              <a:gd name="connsiteY37" fmla="*/ 3279648 h 4279392"/>
              <a:gd name="connsiteX38" fmla="*/ 1194816 w 1688592"/>
              <a:gd name="connsiteY38" fmla="*/ 3267456 h 4279392"/>
              <a:gd name="connsiteX39" fmla="*/ 1280160 w 1688592"/>
              <a:gd name="connsiteY39" fmla="*/ 3267456 h 4279392"/>
              <a:gd name="connsiteX40" fmla="*/ 1359408 w 1688592"/>
              <a:gd name="connsiteY40" fmla="*/ 3243072 h 4279392"/>
              <a:gd name="connsiteX41" fmla="*/ 1621536 w 1688592"/>
              <a:gd name="connsiteY41" fmla="*/ 3200400 h 4279392"/>
              <a:gd name="connsiteX42" fmla="*/ 1603248 w 1688592"/>
              <a:gd name="connsiteY42" fmla="*/ 3724656 h 4279392"/>
              <a:gd name="connsiteX43" fmla="*/ 1597152 w 1688592"/>
              <a:gd name="connsiteY43" fmla="*/ 3877056 h 4279392"/>
              <a:gd name="connsiteX44" fmla="*/ 1371600 w 1688592"/>
              <a:gd name="connsiteY44" fmla="*/ 4248912 h 4279392"/>
              <a:gd name="connsiteX45" fmla="*/ 1261872 w 1688592"/>
              <a:gd name="connsiteY45" fmla="*/ 4248912 h 4279392"/>
              <a:gd name="connsiteX46" fmla="*/ 1133856 w 1688592"/>
              <a:gd name="connsiteY46" fmla="*/ 4279392 h 4279392"/>
              <a:gd name="connsiteX47" fmla="*/ 871728 w 1688592"/>
              <a:gd name="connsiteY47" fmla="*/ 4224528 h 4279392"/>
              <a:gd name="connsiteX48" fmla="*/ 752801 w 1688592"/>
              <a:gd name="connsiteY48" fmla="*/ 4274565 h 4279392"/>
              <a:gd name="connsiteX49" fmla="*/ 636468 w 1688592"/>
              <a:gd name="connsiteY49" fmla="*/ 4086641 h 4279392"/>
              <a:gd name="connsiteX50" fmla="*/ 577968 w 1688592"/>
              <a:gd name="connsiteY50" fmla="*/ 3882517 h 4279392"/>
              <a:gd name="connsiteX51" fmla="*/ 517651 w 1688592"/>
              <a:gd name="connsiteY51" fmla="*/ 3721717 h 4279392"/>
              <a:gd name="connsiteX52" fmla="*/ 385223 w 1688592"/>
              <a:gd name="connsiteY52" fmla="*/ 3658236 h 4279392"/>
              <a:gd name="connsiteX53" fmla="*/ 417654 w 1688592"/>
              <a:gd name="connsiteY53" fmla="*/ 3407464 h 4279392"/>
              <a:gd name="connsiteX54" fmla="*/ 563182 w 1688592"/>
              <a:gd name="connsiteY54" fmla="*/ 3292474 h 4279392"/>
              <a:gd name="connsiteX55" fmla="*/ 615186 w 1688592"/>
              <a:gd name="connsiteY55" fmla="*/ 3101812 h 4279392"/>
              <a:gd name="connsiteX56" fmla="*/ 583931 w 1688592"/>
              <a:gd name="connsiteY56" fmla="*/ 3028242 h 4279392"/>
              <a:gd name="connsiteX57" fmla="*/ 578611 w 1688592"/>
              <a:gd name="connsiteY57" fmla="*/ 2882774 h 4279392"/>
              <a:gd name="connsiteX58" fmla="*/ 680957 w 1688592"/>
              <a:gd name="connsiteY58" fmla="*/ 2832118 h 4279392"/>
              <a:gd name="connsiteX59" fmla="*/ 664464 w 1688592"/>
              <a:gd name="connsiteY59" fmla="*/ 2755392 h 4279392"/>
              <a:gd name="connsiteX60" fmla="*/ 762000 w 1688592"/>
              <a:gd name="connsiteY60" fmla="*/ 2828544 h 4279392"/>
              <a:gd name="connsiteX61" fmla="*/ 944880 w 1688592"/>
              <a:gd name="connsiteY61" fmla="*/ 2883408 h 4279392"/>
              <a:gd name="connsiteX62" fmla="*/ 1048512 w 1688592"/>
              <a:gd name="connsiteY62" fmla="*/ 2785872 h 4279392"/>
              <a:gd name="connsiteX63" fmla="*/ 1036320 w 1688592"/>
              <a:gd name="connsiteY63" fmla="*/ 2389632 h 4279392"/>
              <a:gd name="connsiteX64" fmla="*/ 957072 w 1688592"/>
              <a:gd name="connsiteY64" fmla="*/ 2334768 h 4279392"/>
              <a:gd name="connsiteX65" fmla="*/ 920496 w 1688592"/>
              <a:gd name="connsiteY65" fmla="*/ 2170176 h 4279392"/>
              <a:gd name="connsiteX66" fmla="*/ 853440 w 1688592"/>
              <a:gd name="connsiteY66" fmla="*/ 2066544 h 4279392"/>
              <a:gd name="connsiteX67" fmla="*/ 810768 w 1688592"/>
              <a:gd name="connsiteY67" fmla="*/ 1755648 h 4279392"/>
              <a:gd name="connsiteX68" fmla="*/ 774192 w 1688592"/>
              <a:gd name="connsiteY68" fmla="*/ 1639824 h 4279392"/>
              <a:gd name="connsiteX69" fmla="*/ 652272 w 1688592"/>
              <a:gd name="connsiteY69" fmla="*/ 1450848 h 4279392"/>
              <a:gd name="connsiteX70" fmla="*/ 402336 w 1688592"/>
              <a:gd name="connsiteY70" fmla="*/ 1335024 h 4279392"/>
              <a:gd name="connsiteX71" fmla="*/ 237744 w 1688592"/>
              <a:gd name="connsiteY71" fmla="*/ 1048512 h 4279392"/>
              <a:gd name="connsiteX72" fmla="*/ 219456 w 1688592"/>
              <a:gd name="connsiteY72" fmla="*/ 859536 h 4279392"/>
              <a:gd name="connsiteX73" fmla="*/ 67056 w 1688592"/>
              <a:gd name="connsiteY73" fmla="*/ 579120 h 4279392"/>
              <a:gd name="connsiteX74" fmla="*/ 67056 w 1688592"/>
              <a:gd name="connsiteY74" fmla="*/ 542544 h 4279392"/>
              <a:gd name="connsiteX75" fmla="*/ 85344 w 1688592"/>
              <a:gd name="connsiteY75" fmla="*/ 445008 h 4279392"/>
              <a:gd name="connsiteX76" fmla="*/ 36576 w 1688592"/>
              <a:gd name="connsiteY76" fmla="*/ 195072 h 4279392"/>
              <a:gd name="connsiteX77" fmla="*/ 0 w 1688592"/>
              <a:gd name="connsiteY77" fmla="*/ 0 h 4279392"/>
              <a:gd name="connsiteX0" fmla="*/ 0 w 1688592"/>
              <a:gd name="connsiteY0" fmla="*/ 0 h 4281713"/>
              <a:gd name="connsiteX1" fmla="*/ 152400 w 1688592"/>
              <a:gd name="connsiteY1" fmla="*/ 121920 h 4281713"/>
              <a:gd name="connsiteX2" fmla="*/ 268224 w 1688592"/>
              <a:gd name="connsiteY2" fmla="*/ 298704 h 4281713"/>
              <a:gd name="connsiteX3" fmla="*/ 420624 w 1688592"/>
              <a:gd name="connsiteY3" fmla="*/ 463296 h 4281713"/>
              <a:gd name="connsiteX4" fmla="*/ 438912 w 1688592"/>
              <a:gd name="connsiteY4" fmla="*/ 554736 h 4281713"/>
              <a:gd name="connsiteX5" fmla="*/ 560832 w 1688592"/>
              <a:gd name="connsiteY5" fmla="*/ 573024 h 4281713"/>
              <a:gd name="connsiteX6" fmla="*/ 609600 w 1688592"/>
              <a:gd name="connsiteY6" fmla="*/ 658368 h 4281713"/>
              <a:gd name="connsiteX7" fmla="*/ 658368 w 1688592"/>
              <a:gd name="connsiteY7" fmla="*/ 658368 h 4281713"/>
              <a:gd name="connsiteX8" fmla="*/ 822960 w 1688592"/>
              <a:gd name="connsiteY8" fmla="*/ 707136 h 4281713"/>
              <a:gd name="connsiteX9" fmla="*/ 890016 w 1688592"/>
              <a:gd name="connsiteY9" fmla="*/ 963168 h 4281713"/>
              <a:gd name="connsiteX10" fmla="*/ 987552 w 1688592"/>
              <a:gd name="connsiteY10" fmla="*/ 1066800 h 4281713"/>
              <a:gd name="connsiteX11" fmla="*/ 1024128 w 1688592"/>
              <a:gd name="connsiteY11" fmla="*/ 1078992 h 4281713"/>
              <a:gd name="connsiteX12" fmla="*/ 1109472 w 1688592"/>
              <a:gd name="connsiteY12" fmla="*/ 1255776 h 4281713"/>
              <a:gd name="connsiteX13" fmla="*/ 1359408 w 1688592"/>
              <a:gd name="connsiteY13" fmla="*/ 1402080 h 4281713"/>
              <a:gd name="connsiteX14" fmla="*/ 1627632 w 1688592"/>
              <a:gd name="connsiteY14" fmla="*/ 1670304 h 4281713"/>
              <a:gd name="connsiteX15" fmla="*/ 1548384 w 1688592"/>
              <a:gd name="connsiteY15" fmla="*/ 1895856 h 4281713"/>
              <a:gd name="connsiteX16" fmla="*/ 1432560 w 1688592"/>
              <a:gd name="connsiteY16" fmla="*/ 1895856 h 4281713"/>
              <a:gd name="connsiteX17" fmla="*/ 1353312 w 1688592"/>
              <a:gd name="connsiteY17" fmla="*/ 1901952 h 4281713"/>
              <a:gd name="connsiteX18" fmla="*/ 1078992 w 1688592"/>
              <a:gd name="connsiteY18" fmla="*/ 1914144 h 4281713"/>
              <a:gd name="connsiteX19" fmla="*/ 1060704 w 1688592"/>
              <a:gd name="connsiteY19" fmla="*/ 1981200 h 4281713"/>
              <a:gd name="connsiteX20" fmla="*/ 1146048 w 1688592"/>
              <a:gd name="connsiteY20" fmla="*/ 1981200 h 4281713"/>
              <a:gd name="connsiteX21" fmla="*/ 1231392 w 1688592"/>
              <a:gd name="connsiteY21" fmla="*/ 1969008 h 4281713"/>
              <a:gd name="connsiteX22" fmla="*/ 1420368 w 1688592"/>
              <a:gd name="connsiteY22" fmla="*/ 1969008 h 4281713"/>
              <a:gd name="connsiteX23" fmla="*/ 1591056 w 1688592"/>
              <a:gd name="connsiteY23" fmla="*/ 2005584 h 4281713"/>
              <a:gd name="connsiteX24" fmla="*/ 1633728 w 1688592"/>
              <a:gd name="connsiteY24" fmla="*/ 2164080 h 4281713"/>
              <a:gd name="connsiteX25" fmla="*/ 1633728 w 1688592"/>
              <a:gd name="connsiteY25" fmla="*/ 2279904 h 4281713"/>
              <a:gd name="connsiteX26" fmla="*/ 1420368 w 1688592"/>
              <a:gd name="connsiteY26" fmla="*/ 2322576 h 4281713"/>
              <a:gd name="connsiteX27" fmla="*/ 1469136 w 1688592"/>
              <a:gd name="connsiteY27" fmla="*/ 2353056 h 4281713"/>
              <a:gd name="connsiteX28" fmla="*/ 1615440 w 1688592"/>
              <a:gd name="connsiteY28" fmla="*/ 2377440 h 4281713"/>
              <a:gd name="connsiteX29" fmla="*/ 1658112 w 1688592"/>
              <a:gd name="connsiteY29" fmla="*/ 2420112 h 4281713"/>
              <a:gd name="connsiteX30" fmla="*/ 1658112 w 1688592"/>
              <a:gd name="connsiteY30" fmla="*/ 2474976 h 4281713"/>
              <a:gd name="connsiteX31" fmla="*/ 1688592 w 1688592"/>
              <a:gd name="connsiteY31" fmla="*/ 2743200 h 4281713"/>
              <a:gd name="connsiteX32" fmla="*/ 1670304 w 1688592"/>
              <a:gd name="connsiteY32" fmla="*/ 2791968 h 4281713"/>
              <a:gd name="connsiteX33" fmla="*/ 1371600 w 1688592"/>
              <a:gd name="connsiteY33" fmla="*/ 3182112 h 4281713"/>
              <a:gd name="connsiteX34" fmla="*/ 1237488 w 1688592"/>
              <a:gd name="connsiteY34" fmla="*/ 3194304 h 4281713"/>
              <a:gd name="connsiteX35" fmla="*/ 1042416 w 1688592"/>
              <a:gd name="connsiteY35" fmla="*/ 3194304 h 4281713"/>
              <a:gd name="connsiteX36" fmla="*/ 963168 w 1688592"/>
              <a:gd name="connsiteY36" fmla="*/ 3255264 h 4281713"/>
              <a:gd name="connsiteX37" fmla="*/ 1042416 w 1688592"/>
              <a:gd name="connsiteY37" fmla="*/ 3279648 h 4281713"/>
              <a:gd name="connsiteX38" fmla="*/ 1194816 w 1688592"/>
              <a:gd name="connsiteY38" fmla="*/ 3267456 h 4281713"/>
              <a:gd name="connsiteX39" fmla="*/ 1280160 w 1688592"/>
              <a:gd name="connsiteY39" fmla="*/ 3267456 h 4281713"/>
              <a:gd name="connsiteX40" fmla="*/ 1359408 w 1688592"/>
              <a:gd name="connsiteY40" fmla="*/ 3243072 h 4281713"/>
              <a:gd name="connsiteX41" fmla="*/ 1621536 w 1688592"/>
              <a:gd name="connsiteY41" fmla="*/ 3200400 h 4281713"/>
              <a:gd name="connsiteX42" fmla="*/ 1603248 w 1688592"/>
              <a:gd name="connsiteY42" fmla="*/ 3724656 h 4281713"/>
              <a:gd name="connsiteX43" fmla="*/ 1597152 w 1688592"/>
              <a:gd name="connsiteY43" fmla="*/ 3877056 h 4281713"/>
              <a:gd name="connsiteX44" fmla="*/ 1371600 w 1688592"/>
              <a:gd name="connsiteY44" fmla="*/ 4248912 h 4281713"/>
              <a:gd name="connsiteX45" fmla="*/ 1261872 w 1688592"/>
              <a:gd name="connsiteY45" fmla="*/ 4248912 h 4281713"/>
              <a:gd name="connsiteX46" fmla="*/ 1133856 w 1688592"/>
              <a:gd name="connsiteY46" fmla="*/ 4279392 h 4281713"/>
              <a:gd name="connsiteX47" fmla="*/ 850713 w 1688592"/>
              <a:gd name="connsiteY47" fmla="*/ 4281713 h 4281713"/>
              <a:gd name="connsiteX48" fmla="*/ 752801 w 1688592"/>
              <a:gd name="connsiteY48" fmla="*/ 4274565 h 4281713"/>
              <a:gd name="connsiteX49" fmla="*/ 636468 w 1688592"/>
              <a:gd name="connsiteY49" fmla="*/ 4086641 h 4281713"/>
              <a:gd name="connsiteX50" fmla="*/ 577968 w 1688592"/>
              <a:gd name="connsiteY50" fmla="*/ 3882517 h 4281713"/>
              <a:gd name="connsiteX51" fmla="*/ 517651 w 1688592"/>
              <a:gd name="connsiteY51" fmla="*/ 3721717 h 4281713"/>
              <a:gd name="connsiteX52" fmla="*/ 385223 w 1688592"/>
              <a:gd name="connsiteY52" fmla="*/ 3658236 h 4281713"/>
              <a:gd name="connsiteX53" fmla="*/ 417654 w 1688592"/>
              <a:gd name="connsiteY53" fmla="*/ 3407464 h 4281713"/>
              <a:gd name="connsiteX54" fmla="*/ 563182 w 1688592"/>
              <a:gd name="connsiteY54" fmla="*/ 3292474 h 4281713"/>
              <a:gd name="connsiteX55" fmla="*/ 615186 w 1688592"/>
              <a:gd name="connsiteY55" fmla="*/ 3101812 h 4281713"/>
              <a:gd name="connsiteX56" fmla="*/ 583931 w 1688592"/>
              <a:gd name="connsiteY56" fmla="*/ 3028242 h 4281713"/>
              <a:gd name="connsiteX57" fmla="*/ 578611 w 1688592"/>
              <a:gd name="connsiteY57" fmla="*/ 2882774 h 4281713"/>
              <a:gd name="connsiteX58" fmla="*/ 680957 w 1688592"/>
              <a:gd name="connsiteY58" fmla="*/ 2832118 h 4281713"/>
              <a:gd name="connsiteX59" fmla="*/ 664464 w 1688592"/>
              <a:gd name="connsiteY59" fmla="*/ 2755392 h 4281713"/>
              <a:gd name="connsiteX60" fmla="*/ 762000 w 1688592"/>
              <a:gd name="connsiteY60" fmla="*/ 2828544 h 4281713"/>
              <a:gd name="connsiteX61" fmla="*/ 944880 w 1688592"/>
              <a:gd name="connsiteY61" fmla="*/ 2883408 h 4281713"/>
              <a:gd name="connsiteX62" fmla="*/ 1048512 w 1688592"/>
              <a:gd name="connsiteY62" fmla="*/ 2785872 h 4281713"/>
              <a:gd name="connsiteX63" fmla="*/ 1036320 w 1688592"/>
              <a:gd name="connsiteY63" fmla="*/ 2389632 h 4281713"/>
              <a:gd name="connsiteX64" fmla="*/ 957072 w 1688592"/>
              <a:gd name="connsiteY64" fmla="*/ 2334768 h 4281713"/>
              <a:gd name="connsiteX65" fmla="*/ 920496 w 1688592"/>
              <a:gd name="connsiteY65" fmla="*/ 2170176 h 4281713"/>
              <a:gd name="connsiteX66" fmla="*/ 853440 w 1688592"/>
              <a:gd name="connsiteY66" fmla="*/ 2066544 h 4281713"/>
              <a:gd name="connsiteX67" fmla="*/ 810768 w 1688592"/>
              <a:gd name="connsiteY67" fmla="*/ 1755648 h 4281713"/>
              <a:gd name="connsiteX68" fmla="*/ 774192 w 1688592"/>
              <a:gd name="connsiteY68" fmla="*/ 1639824 h 4281713"/>
              <a:gd name="connsiteX69" fmla="*/ 652272 w 1688592"/>
              <a:gd name="connsiteY69" fmla="*/ 1450848 h 4281713"/>
              <a:gd name="connsiteX70" fmla="*/ 402336 w 1688592"/>
              <a:gd name="connsiteY70" fmla="*/ 1335024 h 4281713"/>
              <a:gd name="connsiteX71" fmla="*/ 237744 w 1688592"/>
              <a:gd name="connsiteY71" fmla="*/ 1048512 h 4281713"/>
              <a:gd name="connsiteX72" fmla="*/ 219456 w 1688592"/>
              <a:gd name="connsiteY72" fmla="*/ 859536 h 4281713"/>
              <a:gd name="connsiteX73" fmla="*/ 67056 w 1688592"/>
              <a:gd name="connsiteY73" fmla="*/ 579120 h 4281713"/>
              <a:gd name="connsiteX74" fmla="*/ 67056 w 1688592"/>
              <a:gd name="connsiteY74" fmla="*/ 542544 h 4281713"/>
              <a:gd name="connsiteX75" fmla="*/ 85344 w 1688592"/>
              <a:gd name="connsiteY75" fmla="*/ 445008 h 4281713"/>
              <a:gd name="connsiteX76" fmla="*/ 36576 w 1688592"/>
              <a:gd name="connsiteY76" fmla="*/ 195072 h 4281713"/>
              <a:gd name="connsiteX77" fmla="*/ 0 w 1688592"/>
              <a:gd name="connsiteY77" fmla="*/ 0 h 4281713"/>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603248 w 1688592"/>
              <a:gd name="connsiteY42" fmla="*/ 3724656 h 4336577"/>
              <a:gd name="connsiteX43" fmla="*/ 1597152 w 1688592"/>
              <a:gd name="connsiteY43" fmla="*/ 3877056 h 4336577"/>
              <a:gd name="connsiteX44" fmla="*/ 1371600 w 1688592"/>
              <a:gd name="connsiteY44" fmla="*/ 4248912 h 4336577"/>
              <a:gd name="connsiteX45" fmla="*/ 1261872 w 1688592"/>
              <a:gd name="connsiteY45" fmla="*/ 4248912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603248 w 1688592"/>
              <a:gd name="connsiteY42" fmla="*/ 3724656 h 4336577"/>
              <a:gd name="connsiteX43" fmla="*/ 1597152 w 1688592"/>
              <a:gd name="connsiteY43" fmla="*/ 3877056 h 4336577"/>
              <a:gd name="connsiteX44" fmla="*/ 1371600 w 1688592"/>
              <a:gd name="connsiteY44" fmla="*/ 4248912 h 4336577"/>
              <a:gd name="connsiteX45" fmla="*/ 1317912 w 1688592"/>
              <a:gd name="connsiteY45" fmla="*/ 4327541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603248 w 1688592"/>
              <a:gd name="connsiteY42" fmla="*/ 3724656 h 4336577"/>
              <a:gd name="connsiteX43" fmla="*/ 1597152 w 1688592"/>
              <a:gd name="connsiteY43" fmla="*/ 3877056 h 4336577"/>
              <a:gd name="connsiteX44" fmla="*/ 1371600 w 1688592"/>
              <a:gd name="connsiteY44" fmla="*/ 4248912 h 4336577"/>
              <a:gd name="connsiteX45" fmla="*/ 1342429 w 1688592"/>
              <a:gd name="connsiteY45" fmla="*/ 4331115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603248 w 1688592"/>
              <a:gd name="connsiteY42" fmla="*/ 3724656 h 4336577"/>
              <a:gd name="connsiteX43" fmla="*/ 1597152 w 1688592"/>
              <a:gd name="connsiteY43" fmla="*/ 3877056 h 4336577"/>
              <a:gd name="connsiteX44" fmla="*/ 1392615 w 1688592"/>
              <a:gd name="connsiteY44" fmla="*/ 4252486 h 4336577"/>
              <a:gd name="connsiteX45" fmla="*/ 1342429 w 1688592"/>
              <a:gd name="connsiteY45" fmla="*/ 4331115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603248 w 1688592"/>
              <a:gd name="connsiteY42" fmla="*/ 3724656 h 4336577"/>
              <a:gd name="connsiteX43" fmla="*/ 1597152 w 1688592"/>
              <a:gd name="connsiteY43" fmla="*/ 3877056 h 4336577"/>
              <a:gd name="connsiteX44" fmla="*/ 1392615 w 1688592"/>
              <a:gd name="connsiteY44" fmla="*/ 4252486 h 4336577"/>
              <a:gd name="connsiteX45" fmla="*/ 1412478 w 1688592"/>
              <a:gd name="connsiteY45" fmla="*/ 4331115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603248 w 1688592"/>
              <a:gd name="connsiteY42" fmla="*/ 3724656 h 4336577"/>
              <a:gd name="connsiteX43" fmla="*/ 1597152 w 1688592"/>
              <a:gd name="connsiteY43" fmla="*/ 3877056 h 4336577"/>
              <a:gd name="connsiteX44" fmla="*/ 1389112 w 1688592"/>
              <a:gd name="connsiteY44" fmla="*/ 4227467 h 4336577"/>
              <a:gd name="connsiteX45" fmla="*/ 1412478 w 1688592"/>
              <a:gd name="connsiteY45" fmla="*/ 4331115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603248 w 1688592"/>
              <a:gd name="connsiteY42" fmla="*/ 3724656 h 4336577"/>
              <a:gd name="connsiteX43" fmla="*/ 1562128 w 1688592"/>
              <a:gd name="connsiteY43" fmla="*/ 3869909 h 4336577"/>
              <a:gd name="connsiteX44" fmla="*/ 1389112 w 1688592"/>
              <a:gd name="connsiteY44" fmla="*/ 4227467 h 4336577"/>
              <a:gd name="connsiteX45" fmla="*/ 1412478 w 1688592"/>
              <a:gd name="connsiteY45" fmla="*/ 4331115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 name="connsiteX0" fmla="*/ 0 w 1688592"/>
              <a:gd name="connsiteY0" fmla="*/ 0 h 4336577"/>
              <a:gd name="connsiteX1" fmla="*/ 152400 w 1688592"/>
              <a:gd name="connsiteY1" fmla="*/ 121920 h 4336577"/>
              <a:gd name="connsiteX2" fmla="*/ 268224 w 1688592"/>
              <a:gd name="connsiteY2" fmla="*/ 298704 h 4336577"/>
              <a:gd name="connsiteX3" fmla="*/ 420624 w 1688592"/>
              <a:gd name="connsiteY3" fmla="*/ 463296 h 4336577"/>
              <a:gd name="connsiteX4" fmla="*/ 438912 w 1688592"/>
              <a:gd name="connsiteY4" fmla="*/ 554736 h 4336577"/>
              <a:gd name="connsiteX5" fmla="*/ 560832 w 1688592"/>
              <a:gd name="connsiteY5" fmla="*/ 573024 h 4336577"/>
              <a:gd name="connsiteX6" fmla="*/ 609600 w 1688592"/>
              <a:gd name="connsiteY6" fmla="*/ 658368 h 4336577"/>
              <a:gd name="connsiteX7" fmla="*/ 658368 w 1688592"/>
              <a:gd name="connsiteY7" fmla="*/ 658368 h 4336577"/>
              <a:gd name="connsiteX8" fmla="*/ 822960 w 1688592"/>
              <a:gd name="connsiteY8" fmla="*/ 707136 h 4336577"/>
              <a:gd name="connsiteX9" fmla="*/ 890016 w 1688592"/>
              <a:gd name="connsiteY9" fmla="*/ 963168 h 4336577"/>
              <a:gd name="connsiteX10" fmla="*/ 987552 w 1688592"/>
              <a:gd name="connsiteY10" fmla="*/ 1066800 h 4336577"/>
              <a:gd name="connsiteX11" fmla="*/ 1024128 w 1688592"/>
              <a:gd name="connsiteY11" fmla="*/ 1078992 h 4336577"/>
              <a:gd name="connsiteX12" fmla="*/ 1109472 w 1688592"/>
              <a:gd name="connsiteY12" fmla="*/ 1255776 h 4336577"/>
              <a:gd name="connsiteX13" fmla="*/ 1359408 w 1688592"/>
              <a:gd name="connsiteY13" fmla="*/ 1402080 h 4336577"/>
              <a:gd name="connsiteX14" fmla="*/ 1627632 w 1688592"/>
              <a:gd name="connsiteY14" fmla="*/ 1670304 h 4336577"/>
              <a:gd name="connsiteX15" fmla="*/ 1548384 w 1688592"/>
              <a:gd name="connsiteY15" fmla="*/ 1895856 h 4336577"/>
              <a:gd name="connsiteX16" fmla="*/ 1432560 w 1688592"/>
              <a:gd name="connsiteY16" fmla="*/ 1895856 h 4336577"/>
              <a:gd name="connsiteX17" fmla="*/ 1353312 w 1688592"/>
              <a:gd name="connsiteY17" fmla="*/ 1901952 h 4336577"/>
              <a:gd name="connsiteX18" fmla="*/ 1078992 w 1688592"/>
              <a:gd name="connsiteY18" fmla="*/ 1914144 h 4336577"/>
              <a:gd name="connsiteX19" fmla="*/ 1060704 w 1688592"/>
              <a:gd name="connsiteY19" fmla="*/ 1981200 h 4336577"/>
              <a:gd name="connsiteX20" fmla="*/ 1146048 w 1688592"/>
              <a:gd name="connsiteY20" fmla="*/ 1981200 h 4336577"/>
              <a:gd name="connsiteX21" fmla="*/ 1231392 w 1688592"/>
              <a:gd name="connsiteY21" fmla="*/ 1969008 h 4336577"/>
              <a:gd name="connsiteX22" fmla="*/ 1420368 w 1688592"/>
              <a:gd name="connsiteY22" fmla="*/ 1969008 h 4336577"/>
              <a:gd name="connsiteX23" fmla="*/ 1591056 w 1688592"/>
              <a:gd name="connsiteY23" fmla="*/ 2005584 h 4336577"/>
              <a:gd name="connsiteX24" fmla="*/ 1633728 w 1688592"/>
              <a:gd name="connsiteY24" fmla="*/ 2164080 h 4336577"/>
              <a:gd name="connsiteX25" fmla="*/ 1633728 w 1688592"/>
              <a:gd name="connsiteY25" fmla="*/ 2279904 h 4336577"/>
              <a:gd name="connsiteX26" fmla="*/ 1420368 w 1688592"/>
              <a:gd name="connsiteY26" fmla="*/ 2322576 h 4336577"/>
              <a:gd name="connsiteX27" fmla="*/ 1469136 w 1688592"/>
              <a:gd name="connsiteY27" fmla="*/ 2353056 h 4336577"/>
              <a:gd name="connsiteX28" fmla="*/ 1615440 w 1688592"/>
              <a:gd name="connsiteY28" fmla="*/ 2377440 h 4336577"/>
              <a:gd name="connsiteX29" fmla="*/ 1658112 w 1688592"/>
              <a:gd name="connsiteY29" fmla="*/ 2420112 h 4336577"/>
              <a:gd name="connsiteX30" fmla="*/ 1658112 w 1688592"/>
              <a:gd name="connsiteY30" fmla="*/ 2474976 h 4336577"/>
              <a:gd name="connsiteX31" fmla="*/ 1688592 w 1688592"/>
              <a:gd name="connsiteY31" fmla="*/ 2743200 h 4336577"/>
              <a:gd name="connsiteX32" fmla="*/ 1670304 w 1688592"/>
              <a:gd name="connsiteY32" fmla="*/ 2791968 h 4336577"/>
              <a:gd name="connsiteX33" fmla="*/ 1371600 w 1688592"/>
              <a:gd name="connsiteY33" fmla="*/ 3182112 h 4336577"/>
              <a:gd name="connsiteX34" fmla="*/ 1237488 w 1688592"/>
              <a:gd name="connsiteY34" fmla="*/ 3194304 h 4336577"/>
              <a:gd name="connsiteX35" fmla="*/ 1042416 w 1688592"/>
              <a:gd name="connsiteY35" fmla="*/ 3194304 h 4336577"/>
              <a:gd name="connsiteX36" fmla="*/ 963168 w 1688592"/>
              <a:gd name="connsiteY36" fmla="*/ 3255264 h 4336577"/>
              <a:gd name="connsiteX37" fmla="*/ 1042416 w 1688592"/>
              <a:gd name="connsiteY37" fmla="*/ 3279648 h 4336577"/>
              <a:gd name="connsiteX38" fmla="*/ 1194816 w 1688592"/>
              <a:gd name="connsiteY38" fmla="*/ 3267456 h 4336577"/>
              <a:gd name="connsiteX39" fmla="*/ 1280160 w 1688592"/>
              <a:gd name="connsiteY39" fmla="*/ 3267456 h 4336577"/>
              <a:gd name="connsiteX40" fmla="*/ 1359408 w 1688592"/>
              <a:gd name="connsiteY40" fmla="*/ 3243072 h 4336577"/>
              <a:gd name="connsiteX41" fmla="*/ 1621536 w 1688592"/>
              <a:gd name="connsiteY41" fmla="*/ 3200400 h 4336577"/>
              <a:gd name="connsiteX42" fmla="*/ 1575229 w 1688592"/>
              <a:gd name="connsiteY42" fmla="*/ 3721082 h 4336577"/>
              <a:gd name="connsiteX43" fmla="*/ 1562128 w 1688592"/>
              <a:gd name="connsiteY43" fmla="*/ 3869909 h 4336577"/>
              <a:gd name="connsiteX44" fmla="*/ 1389112 w 1688592"/>
              <a:gd name="connsiteY44" fmla="*/ 4227467 h 4336577"/>
              <a:gd name="connsiteX45" fmla="*/ 1412478 w 1688592"/>
              <a:gd name="connsiteY45" fmla="*/ 4331115 h 4336577"/>
              <a:gd name="connsiteX46" fmla="*/ 1098832 w 1688592"/>
              <a:gd name="connsiteY46" fmla="*/ 4336577 h 4336577"/>
              <a:gd name="connsiteX47" fmla="*/ 850713 w 1688592"/>
              <a:gd name="connsiteY47" fmla="*/ 4281713 h 4336577"/>
              <a:gd name="connsiteX48" fmla="*/ 752801 w 1688592"/>
              <a:gd name="connsiteY48" fmla="*/ 4274565 h 4336577"/>
              <a:gd name="connsiteX49" fmla="*/ 636468 w 1688592"/>
              <a:gd name="connsiteY49" fmla="*/ 4086641 h 4336577"/>
              <a:gd name="connsiteX50" fmla="*/ 577968 w 1688592"/>
              <a:gd name="connsiteY50" fmla="*/ 3882517 h 4336577"/>
              <a:gd name="connsiteX51" fmla="*/ 517651 w 1688592"/>
              <a:gd name="connsiteY51" fmla="*/ 3721717 h 4336577"/>
              <a:gd name="connsiteX52" fmla="*/ 385223 w 1688592"/>
              <a:gd name="connsiteY52" fmla="*/ 3658236 h 4336577"/>
              <a:gd name="connsiteX53" fmla="*/ 417654 w 1688592"/>
              <a:gd name="connsiteY53" fmla="*/ 3407464 h 4336577"/>
              <a:gd name="connsiteX54" fmla="*/ 563182 w 1688592"/>
              <a:gd name="connsiteY54" fmla="*/ 3292474 h 4336577"/>
              <a:gd name="connsiteX55" fmla="*/ 615186 w 1688592"/>
              <a:gd name="connsiteY55" fmla="*/ 3101812 h 4336577"/>
              <a:gd name="connsiteX56" fmla="*/ 583931 w 1688592"/>
              <a:gd name="connsiteY56" fmla="*/ 3028242 h 4336577"/>
              <a:gd name="connsiteX57" fmla="*/ 578611 w 1688592"/>
              <a:gd name="connsiteY57" fmla="*/ 2882774 h 4336577"/>
              <a:gd name="connsiteX58" fmla="*/ 680957 w 1688592"/>
              <a:gd name="connsiteY58" fmla="*/ 2832118 h 4336577"/>
              <a:gd name="connsiteX59" fmla="*/ 664464 w 1688592"/>
              <a:gd name="connsiteY59" fmla="*/ 2755392 h 4336577"/>
              <a:gd name="connsiteX60" fmla="*/ 762000 w 1688592"/>
              <a:gd name="connsiteY60" fmla="*/ 2828544 h 4336577"/>
              <a:gd name="connsiteX61" fmla="*/ 944880 w 1688592"/>
              <a:gd name="connsiteY61" fmla="*/ 2883408 h 4336577"/>
              <a:gd name="connsiteX62" fmla="*/ 1048512 w 1688592"/>
              <a:gd name="connsiteY62" fmla="*/ 2785872 h 4336577"/>
              <a:gd name="connsiteX63" fmla="*/ 1036320 w 1688592"/>
              <a:gd name="connsiteY63" fmla="*/ 2389632 h 4336577"/>
              <a:gd name="connsiteX64" fmla="*/ 957072 w 1688592"/>
              <a:gd name="connsiteY64" fmla="*/ 2334768 h 4336577"/>
              <a:gd name="connsiteX65" fmla="*/ 920496 w 1688592"/>
              <a:gd name="connsiteY65" fmla="*/ 2170176 h 4336577"/>
              <a:gd name="connsiteX66" fmla="*/ 853440 w 1688592"/>
              <a:gd name="connsiteY66" fmla="*/ 2066544 h 4336577"/>
              <a:gd name="connsiteX67" fmla="*/ 810768 w 1688592"/>
              <a:gd name="connsiteY67" fmla="*/ 1755648 h 4336577"/>
              <a:gd name="connsiteX68" fmla="*/ 774192 w 1688592"/>
              <a:gd name="connsiteY68" fmla="*/ 1639824 h 4336577"/>
              <a:gd name="connsiteX69" fmla="*/ 652272 w 1688592"/>
              <a:gd name="connsiteY69" fmla="*/ 1450848 h 4336577"/>
              <a:gd name="connsiteX70" fmla="*/ 402336 w 1688592"/>
              <a:gd name="connsiteY70" fmla="*/ 1335024 h 4336577"/>
              <a:gd name="connsiteX71" fmla="*/ 237744 w 1688592"/>
              <a:gd name="connsiteY71" fmla="*/ 1048512 h 4336577"/>
              <a:gd name="connsiteX72" fmla="*/ 219456 w 1688592"/>
              <a:gd name="connsiteY72" fmla="*/ 859536 h 4336577"/>
              <a:gd name="connsiteX73" fmla="*/ 67056 w 1688592"/>
              <a:gd name="connsiteY73" fmla="*/ 579120 h 4336577"/>
              <a:gd name="connsiteX74" fmla="*/ 67056 w 1688592"/>
              <a:gd name="connsiteY74" fmla="*/ 542544 h 4336577"/>
              <a:gd name="connsiteX75" fmla="*/ 85344 w 1688592"/>
              <a:gd name="connsiteY75" fmla="*/ 445008 h 4336577"/>
              <a:gd name="connsiteX76" fmla="*/ 36576 w 1688592"/>
              <a:gd name="connsiteY76" fmla="*/ 195072 h 4336577"/>
              <a:gd name="connsiteX77" fmla="*/ 0 w 1688592"/>
              <a:gd name="connsiteY77" fmla="*/ 0 h 433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688592" h="4336577">
                <a:moveTo>
                  <a:pt x="0" y="0"/>
                </a:moveTo>
                <a:lnTo>
                  <a:pt x="152400" y="121920"/>
                </a:lnTo>
                <a:lnTo>
                  <a:pt x="268224" y="298704"/>
                </a:lnTo>
                <a:lnTo>
                  <a:pt x="420624" y="463296"/>
                </a:lnTo>
                <a:lnTo>
                  <a:pt x="438912" y="554736"/>
                </a:lnTo>
                <a:lnTo>
                  <a:pt x="560832" y="573024"/>
                </a:lnTo>
                <a:lnTo>
                  <a:pt x="609600" y="658368"/>
                </a:lnTo>
                <a:lnTo>
                  <a:pt x="658368" y="658368"/>
                </a:lnTo>
                <a:lnTo>
                  <a:pt x="822960" y="707136"/>
                </a:lnTo>
                <a:lnTo>
                  <a:pt x="890016" y="963168"/>
                </a:lnTo>
                <a:lnTo>
                  <a:pt x="987552" y="1066800"/>
                </a:lnTo>
                <a:lnTo>
                  <a:pt x="1024128" y="1078992"/>
                </a:lnTo>
                <a:lnTo>
                  <a:pt x="1109472" y="1255776"/>
                </a:lnTo>
                <a:lnTo>
                  <a:pt x="1359408" y="1402080"/>
                </a:lnTo>
                <a:lnTo>
                  <a:pt x="1627632" y="1670304"/>
                </a:lnTo>
                <a:lnTo>
                  <a:pt x="1548384" y="1895856"/>
                </a:lnTo>
                <a:lnTo>
                  <a:pt x="1432560" y="1895856"/>
                </a:lnTo>
                <a:lnTo>
                  <a:pt x="1353312" y="1901952"/>
                </a:lnTo>
                <a:lnTo>
                  <a:pt x="1078992" y="1914144"/>
                </a:lnTo>
                <a:lnTo>
                  <a:pt x="1060704" y="1981200"/>
                </a:lnTo>
                <a:lnTo>
                  <a:pt x="1146048" y="1981200"/>
                </a:lnTo>
                <a:lnTo>
                  <a:pt x="1231392" y="1969008"/>
                </a:lnTo>
                <a:lnTo>
                  <a:pt x="1420368" y="1969008"/>
                </a:lnTo>
                <a:lnTo>
                  <a:pt x="1591056" y="2005584"/>
                </a:lnTo>
                <a:lnTo>
                  <a:pt x="1633728" y="2164080"/>
                </a:lnTo>
                <a:lnTo>
                  <a:pt x="1633728" y="2279904"/>
                </a:lnTo>
                <a:lnTo>
                  <a:pt x="1420368" y="2322576"/>
                </a:lnTo>
                <a:lnTo>
                  <a:pt x="1469136" y="2353056"/>
                </a:lnTo>
                <a:lnTo>
                  <a:pt x="1615440" y="2377440"/>
                </a:lnTo>
                <a:lnTo>
                  <a:pt x="1658112" y="2420112"/>
                </a:lnTo>
                <a:lnTo>
                  <a:pt x="1658112" y="2474976"/>
                </a:lnTo>
                <a:lnTo>
                  <a:pt x="1688592" y="2743200"/>
                </a:lnTo>
                <a:lnTo>
                  <a:pt x="1670304" y="2791968"/>
                </a:lnTo>
                <a:lnTo>
                  <a:pt x="1371600" y="3182112"/>
                </a:lnTo>
                <a:lnTo>
                  <a:pt x="1237488" y="3194304"/>
                </a:lnTo>
                <a:lnTo>
                  <a:pt x="1042416" y="3194304"/>
                </a:lnTo>
                <a:lnTo>
                  <a:pt x="963168" y="3255264"/>
                </a:lnTo>
                <a:lnTo>
                  <a:pt x="1042416" y="3279648"/>
                </a:lnTo>
                <a:lnTo>
                  <a:pt x="1194816" y="3267456"/>
                </a:lnTo>
                <a:lnTo>
                  <a:pt x="1280160" y="3267456"/>
                </a:lnTo>
                <a:lnTo>
                  <a:pt x="1359408" y="3243072"/>
                </a:lnTo>
                <a:lnTo>
                  <a:pt x="1621536" y="3200400"/>
                </a:lnTo>
                <a:lnTo>
                  <a:pt x="1575229" y="3721082"/>
                </a:lnTo>
                <a:lnTo>
                  <a:pt x="1562128" y="3869909"/>
                </a:lnTo>
                <a:lnTo>
                  <a:pt x="1389112" y="4227467"/>
                </a:lnTo>
                <a:lnTo>
                  <a:pt x="1412478" y="4331115"/>
                </a:lnTo>
                <a:lnTo>
                  <a:pt x="1098832" y="4336577"/>
                </a:lnTo>
                <a:lnTo>
                  <a:pt x="850713" y="4281713"/>
                </a:lnTo>
                <a:lnTo>
                  <a:pt x="752801" y="4274565"/>
                </a:lnTo>
                <a:lnTo>
                  <a:pt x="636468" y="4086641"/>
                </a:lnTo>
                <a:lnTo>
                  <a:pt x="577968" y="3882517"/>
                </a:lnTo>
                <a:lnTo>
                  <a:pt x="517651" y="3721717"/>
                </a:lnTo>
                <a:lnTo>
                  <a:pt x="385223" y="3658236"/>
                </a:lnTo>
                <a:lnTo>
                  <a:pt x="417654" y="3407464"/>
                </a:lnTo>
                <a:lnTo>
                  <a:pt x="563182" y="3292474"/>
                </a:lnTo>
                <a:lnTo>
                  <a:pt x="615186" y="3101812"/>
                </a:lnTo>
                <a:lnTo>
                  <a:pt x="583931" y="3028242"/>
                </a:lnTo>
                <a:lnTo>
                  <a:pt x="578611" y="2882774"/>
                </a:lnTo>
                <a:lnTo>
                  <a:pt x="680957" y="2832118"/>
                </a:lnTo>
                <a:lnTo>
                  <a:pt x="664464" y="2755392"/>
                </a:lnTo>
                <a:lnTo>
                  <a:pt x="762000" y="2828544"/>
                </a:lnTo>
                <a:lnTo>
                  <a:pt x="944880" y="2883408"/>
                </a:lnTo>
                <a:lnTo>
                  <a:pt x="1048512" y="2785872"/>
                </a:lnTo>
                <a:lnTo>
                  <a:pt x="1036320" y="2389632"/>
                </a:lnTo>
                <a:lnTo>
                  <a:pt x="957072" y="2334768"/>
                </a:lnTo>
                <a:lnTo>
                  <a:pt x="920496" y="2170176"/>
                </a:lnTo>
                <a:lnTo>
                  <a:pt x="853440" y="2066544"/>
                </a:lnTo>
                <a:lnTo>
                  <a:pt x="810768" y="1755648"/>
                </a:lnTo>
                <a:lnTo>
                  <a:pt x="774192" y="1639824"/>
                </a:lnTo>
                <a:lnTo>
                  <a:pt x="652272" y="1450848"/>
                </a:lnTo>
                <a:lnTo>
                  <a:pt x="402336" y="1335024"/>
                </a:lnTo>
                <a:lnTo>
                  <a:pt x="237744" y="1048512"/>
                </a:lnTo>
                <a:lnTo>
                  <a:pt x="219456" y="859536"/>
                </a:lnTo>
                <a:lnTo>
                  <a:pt x="67056" y="579120"/>
                </a:lnTo>
                <a:lnTo>
                  <a:pt x="67056" y="542544"/>
                </a:lnTo>
                <a:lnTo>
                  <a:pt x="85344" y="445008"/>
                </a:lnTo>
                <a:lnTo>
                  <a:pt x="36576" y="195072"/>
                </a:lnTo>
                <a:lnTo>
                  <a:pt x="0" y="0"/>
                </a:lnTo>
                <a:close/>
              </a:path>
            </a:pathLst>
          </a:custGeom>
          <a:solidFill>
            <a:srgbClr val="8B4184">
              <a:alpha val="75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4" name="正方形/長方形 83">
            <a:extLst>
              <a:ext uri="{FF2B5EF4-FFF2-40B4-BE49-F238E27FC236}">
                <a16:creationId xmlns:a16="http://schemas.microsoft.com/office/drawing/2014/main" id="{1E7DA584-674E-48E9-A964-FE2BCE7F0A4C}"/>
              </a:ext>
            </a:extLst>
          </p:cNvPr>
          <p:cNvSpPr/>
          <p:nvPr/>
        </p:nvSpPr>
        <p:spPr>
          <a:xfrm>
            <a:off x="79943" y="589356"/>
            <a:ext cx="2091755" cy="1714005"/>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テキスト ボックス 84">
            <a:extLst>
              <a:ext uri="{FF2B5EF4-FFF2-40B4-BE49-F238E27FC236}">
                <a16:creationId xmlns:a16="http://schemas.microsoft.com/office/drawing/2014/main" id="{8E4B90E1-B211-4BA0-97DC-CF05E659069F}"/>
              </a:ext>
            </a:extLst>
          </p:cNvPr>
          <p:cNvSpPr txBox="1"/>
          <p:nvPr/>
        </p:nvSpPr>
        <p:spPr>
          <a:xfrm>
            <a:off x="81813" y="570852"/>
            <a:ext cx="570875" cy="246221"/>
          </a:xfrm>
          <a:prstGeom prst="rect">
            <a:avLst/>
          </a:prstGeom>
          <a:noFill/>
        </p:spPr>
        <p:txBody>
          <a:bodyPr wrap="square" rtlCol="0">
            <a:spAutoFit/>
          </a:bodyPr>
          <a:lstStyle/>
          <a:p>
            <a:r>
              <a:rPr lang="ja-JP" altLang="en-US" sz="1000" b="1" dirty="0"/>
              <a:t>凡 例</a:t>
            </a:r>
            <a:endParaRPr kumimoji="1" lang="ja-JP" altLang="en-US" sz="1000" b="1" dirty="0"/>
          </a:p>
        </p:txBody>
      </p:sp>
      <p:sp>
        <p:nvSpPr>
          <p:cNvPr id="86" name="正方形/長方形 85">
            <a:extLst>
              <a:ext uri="{FF2B5EF4-FFF2-40B4-BE49-F238E27FC236}">
                <a16:creationId xmlns:a16="http://schemas.microsoft.com/office/drawing/2014/main" id="{F05322C8-6FDF-4A33-ABF7-46F7954AE4E6}"/>
              </a:ext>
            </a:extLst>
          </p:cNvPr>
          <p:cNvSpPr/>
          <p:nvPr/>
        </p:nvSpPr>
        <p:spPr>
          <a:xfrm>
            <a:off x="141089" y="840161"/>
            <a:ext cx="344963" cy="15092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テキスト ボックス 86">
            <a:extLst>
              <a:ext uri="{FF2B5EF4-FFF2-40B4-BE49-F238E27FC236}">
                <a16:creationId xmlns:a16="http://schemas.microsoft.com/office/drawing/2014/main" id="{C5A1C76A-3F5E-4543-801E-509D59BC57F9}"/>
              </a:ext>
            </a:extLst>
          </p:cNvPr>
          <p:cNvSpPr txBox="1"/>
          <p:nvPr/>
        </p:nvSpPr>
        <p:spPr>
          <a:xfrm>
            <a:off x="440490" y="799846"/>
            <a:ext cx="1498328" cy="246221"/>
          </a:xfrm>
          <a:prstGeom prst="rect">
            <a:avLst/>
          </a:prstGeom>
          <a:noFill/>
        </p:spPr>
        <p:txBody>
          <a:bodyPr wrap="square" rtlCol="0">
            <a:spAutoFit/>
          </a:bodyPr>
          <a:lstStyle/>
          <a:p>
            <a:r>
              <a:rPr kumimoji="1" lang="ja-JP" altLang="en-US" sz="1000" b="1" dirty="0"/>
              <a:t>広葉樹林への誘導転換</a:t>
            </a:r>
          </a:p>
        </p:txBody>
      </p:sp>
      <p:sp>
        <p:nvSpPr>
          <p:cNvPr id="92" name="正方形/長方形 91">
            <a:extLst>
              <a:ext uri="{FF2B5EF4-FFF2-40B4-BE49-F238E27FC236}">
                <a16:creationId xmlns:a16="http://schemas.microsoft.com/office/drawing/2014/main" id="{A1BF281D-70A2-4E94-9DDD-62D8CB055367}"/>
              </a:ext>
            </a:extLst>
          </p:cNvPr>
          <p:cNvSpPr/>
          <p:nvPr/>
        </p:nvSpPr>
        <p:spPr>
          <a:xfrm>
            <a:off x="268008" y="1126416"/>
            <a:ext cx="344963" cy="150921"/>
          </a:xfrm>
          <a:prstGeom prst="rect">
            <a:avLst/>
          </a:prstGeom>
          <a:solidFill>
            <a:srgbClr val="440652">
              <a:alpha val="8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5" name="テキスト ボックス 94">
            <a:extLst>
              <a:ext uri="{FF2B5EF4-FFF2-40B4-BE49-F238E27FC236}">
                <a16:creationId xmlns:a16="http://schemas.microsoft.com/office/drawing/2014/main" id="{D0FAB37F-C467-442A-8F3A-2ADC45F42ABF}"/>
              </a:ext>
            </a:extLst>
          </p:cNvPr>
          <p:cNvSpPr txBox="1"/>
          <p:nvPr/>
        </p:nvSpPr>
        <p:spPr>
          <a:xfrm>
            <a:off x="555534" y="1077726"/>
            <a:ext cx="1498328" cy="400110"/>
          </a:xfrm>
          <a:prstGeom prst="rect">
            <a:avLst/>
          </a:prstGeom>
          <a:noFill/>
        </p:spPr>
        <p:txBody>
          <a:bodyPr wrap="square" rtlCol="0">
            <a:spAutoFit/>
          </a:bodyPr>
          <a:lstStyle/>
          <a:p>
            <a:r>
              <a:rPr kumimoji="1" lang="ja-JP" altLang="en-US" sz="1000" b="1" dirty="0"/>
              <a:t>①防災減災重点タイプ（危険地区</a:t>
            </a:r>
            <a:r>
              <a:rPr kumimoji="1" lang="en-US" altLang="ja-JP" sz="1000" b="1" dirty="0"/>
              <a:t>A</a:t>
            </a:r>
            <a:r>
              <a:rPr kumimoji="1" lang="ja-JP" altLang="en-US" sz="1000" b="1" dirty="0"/>
              <a:t>ランク）</a:t>
            </a:r>
          </a:p>
        </p:txBody>
      </p:sp>
      <p:sp>
        <p:nvSpPr>
          <p:cNvPr id="109" name="正方形/長方形 108">
            <a:extLst>
              <a:ext uri="{FF2B5EF4-FFF2-40B4-BE49-F238E27FC236}">
                <a16:creationId xmlns:a16="http://schemas.microsoft.com/office/drawing/2014/main" id="{74097FB6-DE3C-41DF-B36B-4594CB9A2BF6}"/>
              </a:ext>
            </a:extLst>
          </p:cNvPr>
          <p:cNvSpPr/>
          <p:nvPr/>
        </p:nvSpPr>
        <p:spPr>
          <a:xfrm>
            <a:off x="268008" y="1545030"/>
            <a:ext cx="344963" cy="150921"/>
          </a:xfrm>
          <a:prstGeom prst="rect">
            <a:avLst/>
          </a:prstGeom>
          <a:solidFill>
            <a:srgbClr val="8B4184">
              <a:alpha val="75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0" name="テキスト ボックス 109">
            <a:extLst>
              <a:ext uri="{FF2B5EF4-FFF2-40B4-BE49-F238E27FC236}">
                <a16:creationId xmlns:a16="http://schemas.microsoft.com/office/drawing/2014/main" id="{89422948-BF1E-4F70-86B6-8977B54B9350}"/>
              </a:ext>
            </a:extLst>
          </p:cNvPr>
          <p:cNvSpPr txBox="1"/>
          <p:nvPr/>
        </p:nvSpPr>
        <p:spPr>
          <a:xfrm>
            <a:off x="555533" y="1496340"/>
            <a:ext cx="1616165" cy="400110"/>
          </a:xfrm>
          <a:prstGeom prst="rect">
            <a:avLst/>
          </a:prstGeom>
          <a:noFill/>
        </p:spPr>
        <p:txBody>
          <a:bodyPr wrap="square" rtlCol="0">
            <a:spAutoFit/>
          </a:bodyPr>
          <a:lstStyle/>
          <a:p>
            <a:r>
              <a:rPr kumimoji="1" lang="ja-JP" altLang="en-US" sz="1000" b="1" dirty="0"/>
              <a:t>②林相転換推進タイプ（危険地区</a:t>
            </a:r>
            <a:r>
              <a:rPr kumimoji="1" lang="en-US" altLang="ja-JP" sz="1000" b="1" dirty="0"/>
              <a:t>B,C</a:t>
            </a:r>
            <a:r>
              <a:rPr kumimoji="1" lang="ja-JP" altLang="en-US" sz="1000" b="1" dirty="0"/>
              <a:t>ランク）</a:t>
            </a:r>
          </a:p>
        </p:txBody>
      </p:sp>
      <p:sp>
        <p:nvSpPr>
          <p:cNvPr id="111" name="正方形/長方形 110">
            <a:extLst>
              <a:ext uri="{FF2B5EF4-FFF2-40B4-BE49-F238E27FC236}">
                <a16:creationId xmlns:a16="http://schemas.microsoft.com/office/drawing/2014/main" id="{7C63ABA7-EA55-4BB2-BC5C-E7A786D080DA}"/>
              </a:ext>
            </a:extLst>
          </p:cNvPr>
          <p:cNvSpPr/>
          <p:nvPr/>
        </p:nvSpPr>
        <p:spPr>
          <a:xfrm>
            <a:off x="256667" y="1951941"/>
            <a:ext cx="344963" cy="150921"/>
          </a:xfrm>
          <a:prstGeom prst="rect">
            <a:avLst/>
          </a:prstGeom>
          <a:solidFill>
            <a:srgbClr val="C634B5">
              <a:alpha val="4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2" name="テキスト ボックス 111">
            <a:extLst>
              <a:ext uri="{FF2B5EF4-FFF2-40B4-BE49-F238E27FC236}">
                <a16:creationId xmlns:a16="http://schemas.microsoft.com/office/drawing/2014/main" id="{73C4BEDB-EC4C-4230-98BD-8E515126EAE4}"/>
              </a:ext>
            </a:extLst>
          </p:cNvPr>
          <p:cNvSpPr txBox="1"/>
          <p:nvPr/>
        </p:nvSpPr>
        <p:spPr>
          <a:xfrm>
            <a:off x="544192" y="1903251"/>
            <a:ext cx="1616165" cy="400110"/>
          </a:xfrm>
          <a:prstGeom prst="rect">
            <a:avLst/>
          </a:prstGeom>
          <a:noFill/>
        </p:spPr>
        <p:txBody>
          <a:bodyPr wrap="square" rtlCol="0">
            <a:spAutoFit/>
          </a:bodyPr>
          <a:lstStyle/>
          <a:p>
            <a:r>
              <a:rPr kumimoji="1" lang="ja-JP" altLang="en-US" sz="1000" b="1" dirty="0"/>
              <a:t>③自然共生タイプ</a:t>
            </a:r>
            <a:endParaRPr kumimoji="1" lang="en-US" altLang="ja-JP" sz="1000" b="1" dirty="0"/>
          </a:p>
          <a:p>
            <a:r>
              <a:rPr kumimoji="1" lang="ja-JP" altLang="en-US" sz="1000" b="1" dirty="0"/>
              <a:t>（危険地区外）</a:t>
            </a:r>
          </a:p>
        </p:txBody>
      </p:sp>
      <p:sp>
        <p:nvSpPr>
          <p:cNvPr id="115" name="テキスト ボックス 114">
            <a:extLst>
              <a:ext uri="{FF2B5EF4-FFF2-40B4-BE49-F238E27FC236}">
                <a16:creationId xmlns:a16="http://schemas.microsoft.com/office/drawing/2014/main" id="{151ADDB9-51C5-4D88-84F8-F5A17BF90C53}"/>
              </a:ext>
            </a:extLst>
          </p:cNvPr>
          <p:cNvSpPr txBox="1"/>
          <p:nvPr/>
        </p:nvSpPr>
        <p:spPr>
          <a:xfrm>
            <a:off x="8103023" y="1446358"/>
            <a:ext cx="998637" cy="369332"/>
          </a:xfrm>
          <a:prstGeom prst="rect">
            <a:avLst/>
          </a:prstGeom>
          <a:solidFill>
            <a:srgbClr val="440652">
              <a:alpha val="85000"/>
            </a:srgbClr>
          </a:solidFill>
        </p:spPr>
        <p:txBody>
          <a:bodyPr wrap="square" rtlCol="0">
            <a:spAutoFit/>
          </a:bodyPr>
          <a:lstStyle/>
          <a:p>
            <a:r>
              <a:rPr kumimoji="1" lang="ja-JP" altLang="en-US" sz="900" b="1" dirty="0">
                <a:solidFill>
                  <a:srgbClr val="FFFF00"/>
                </a:solidFill>
              </a:rPr>
              <a:t>①防災減災重点</a:t>
            </a:r>
            <a:endParaRPr kumimoji="1" lang="en-US" altLang="ja-JP" sz="900" b="1" dirty="0">
              <a:solidFill>
                <a:srgbClr val="FFFF00"/>
              </a:solidFill>
            </a:endParaRPr>
          </a:p>
          <a:p>
            <a:r>
              <a:rPr kumimoji="1" lang="ja-JP" altLang="en-US" sz="900" b="1" dirty="0">
                <a:solidFill>
                  <a:srgbClr val="FFFF00"/>
                </a:solidFill>
              </a:rPr>
              <a:t>タイプ</a:t>
            </a:r>
          </a:p>
        </p:txBody>
      </p:sp>
      <p:sp>
        <p:nvSpPr>
          <p:cNvPr id="83" name="テキスト ボックス 82">
            <a:extLst>
              <a:ext uri="{FF2B5EF4-FFF2-40B4-BE49-F238E27FC236}">
                <a16:creationId xmlns:a16="http://schemas.microsoft.com/office/drawing/2014/main" id="{36029FA9-6B51-426B-A26C-9380CD103CB0}"/>
              </a:ext>
            </a:extLst>
          </p:cNvPr>
          <p:cNvSpPr txBox="1"/>
          <p:nvPr/>
        </p:nvSpPr>
        <p:spPr>
          <a:xfrm>
            <a:off x="3945672" y="4652363"/>
            <a:ext cx="446021" cy="246221"/>
          </a:xfrm>
          <a:prstGeom prst="rect">
            <a:avLst/>
          </a:prstGeom>
          <a:noFill/>
        </p:spPr>
        <p:txBody>
          <a:bodyPr wrap="square" rtlCol="0">
            <a:spAutoFit/>
          </a:bodyPr>
          <a:lstStyle/>
          <a:p>
            <a:r>
              <a:rPr kumimoji="1" lang="en-US" altLang="ja-JP" sz="1000" b="1" dirty="0"/>
              <a:t>45ha</a:t>
            </a:r>
            <a:endParaRPr kumimoji="1" lang="ja-JP" altLang="en-US" sz="1000" b="1" dirty="0"/>
          </a:p>
        </p:txBody>
      </p:sp>
      <p:sp>
        <p:nvSpPr>
          <p:cNvPr id="30" name="スライド番号プレースホルダー 10">
            <a:extLst>
              <a:ext uri="{FF2B5EF4-FFF2-40B4-BE49-F238E27FC236}">
                <a16:creationId xmlns:a16="http://schemas.microsoft.com/office/drawing/2014/main" id="{EB94786A-F2B8-46BD-8A4F-45B9A9953E49}"/>
              </a:ext>
            </a:extLst>
          </p:cNvPr>
          <p:cNvSpPr>
            <a:spLocks noGrp="1"/>
          </p:cNvSpPr>
          <p:nvPr>
            <p:ph type="sldNum" sz="quarter" idx="12"/>
          </p:nvPr>
        </p:nvSpPr>
        <p:spPr>
          <a:xfrm>
            <a:off x="7616599" y="6457568"/>
            <a:ext cx="2228850" cy="365125"/>
          </a:xfrm>
        </p:spPr>
        <p:txBody>
          <a:bodyPr/>
          <a:lstStyle/>
          <a:p>
            <a:r>
              <a:rPr kumimoji="1" lang="en-US" altLang="ja-JP" sz="2000" b="1" dirty="0"/>
              <a:t>54</a:t>
            </a:r>
            <a:endParaRPr kumimoji="1" lang="ja-JP" altLang="en-US" sz="2000" b="1" dirty="0"/>
          </a:p>
        </p:txBody>
      </p:sp>
      <p:sp>
        <p:nvSpPr>
          <p:cNvPr id="32" name="正方形/長方形 31">
            <a:extLst>
              <a:ext uri="{FF2B5EF4-FFF2-40B4-BE49-F238E27FC236}">
                <a16:creationId xmlns:a16="http://schemas.microsoft.com/office/drawing/2014/main" id="{9D038FC6-8E6A-4F85-BCEB-DFE5E21E3518}"/>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38" name="図 37">
            <a:extLst>
              <a:ext uri="{FF2B5EF4-FFF2-40B4-BE49-F238E27FC236}">
                <a16:creationId xmlns:a16="http://schemas.microsoft.com/office/drawing/2014/main" id="{D519CBD8-614A-4AA9-9ABC-07E5D5348F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9" name="図 38">
            <a:extLst>
              <a:ext uri="{FF2B5EF4-FFF2-40B4-BE49-F238E27FC236}">
                <a16:creationId xmlns:a16="http://schemas.microsoft.com/office/drawing/2014/main" id="{FE46968C-097C-4619-B7B3-EC0657BA1B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0" name="図 39">
            <a:extLst>
              <a:ext uri="{FF2B5EF4-FFF2-40B4-BE49-F238E27FC236}">
                <a16:creationId xmlns:a16="http://schemas.microsoft.com/office/drawing/2014/main" id="{09D967CF-230A-471A-899F-8FF9F84370B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1" name="図 50">
            <a:extLst>
              <a:ext uri="{FF2B5EF4-FFF2-40B4-BE49-F238E27FC236}">
                <a16:creationId xmlns:a16="http://schemas.microsoft.com/office/drawing/2014/main" id="{957489A4-2597-46F4-8E05-FA3ABF15DFA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2" name="図 51">
            <a:extLst>
              <a:ext uri="{FF2B5EF4-FFF2-40B4-BE49-F238E27FC236}">
                <a16:creationId xmlns:a16="http://schemas.microsoft.com/office/drawing/2014/main" id="{17451030-04B5-4896-A84C-382C7455415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3" name="図 52">
            <a:extLst>
              <a:ext uri="{FF2B5EF4-FFF2-40B4-BE49-F238E27FC236}">
                <a16:creationId xmlns:a16="http://schemas.microsoft.com/office/drawing/2014/main" id="{FFD91AD1-D56A-48BE-8238-872ED01E0A3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4" name="図 53">
            <a:extLst>
              <a:ext uri="{FF2B5EF4-FFF2-40B4-BE49-F238E27FC236}">
                <a16:creationId xmlns:a16="http://schemas.microsoft.com/office/drawing/2014/main" id="{3ED39E56-4A39-4060-9A37-D2779B7A8D5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5" name="Picture 2">
            <a:extLst>
              <a:ext uri="{FF2B5EF4-FFF2-40B4-BE49-F238E27FC236}">
                <a16:creationId xmlns:a16="http://schemas.microsoft.com/office/drawing/2014/main" id="{B7550708-A3D9-4E95-A658-30C87FED814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4">
            <a:extLst>
              <a:ext uri="{FF2B5EF4-FFF2-40B4-BE49-F238E27FC236}">
                <a16:creationId xmlns:a16="http://schemas.microsoft.com/office/drawing/2014/main" id="{1A069129-7724-4A62-982B-DF7B094A2C0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42" name="テキスト ボックス 41">
            <a:extLst>
              <a:ext uri="{FF2B5EF4-FFF2-40B4-BE49-F238E27FC236}">
                <a16:creationId xmlns:a16="http://schemas.microsoft.com/office/drawing/2014/main" id="{EEC2234F-5487-471A-B08C-6A8E8B87CA85}"/>
              </a:ext>
            </a:extLst>
          </p:cNvPr>
          <p:cNvSpPr txBox="1"/>
          <p:nvPr/>
        </p:nvSpPr>
        <p:spPr>
          <a:xfrm>
            <a:off x="5101771" y="1588166"/>
            <a:ext cx="768521" cy="369332"/>
          </a:xfrm>
          <a:prstGeom prst="rect">
            <a:avLst/>
          </a:prstGeom>
          <a:solidFill>
            <a:schemeClr val="bg1"/>
          </a:solidFill>
        </p:spPr>
        <p:txBody>
          <a:bodyPr wrap="square" rtlCol="0">
            <a:spAutoFit/>
          </a:bodyPr>
          <a:lstStyle/>
          <a:p>
            <a:r>
              <a:rPr kumimoji="1" lang="ja-JP" altLang="en-US" sz="900" b="1" dirty="0">
                <a:solidFill>
                  <a:schemeClr val="bg1"/>
                </a:solidFill>
              </a:rPr>
              <a:t>③自然共生</a:t>
            </a:r>
          </a:p>
          <a:p>
            <a:r>
              <a:rPr kumimoji="1" lang="ja-JP" altLang="en-US" sz="900" b="1" dirty="0">
                <a:solidFill>
                  <a:schemeClr val="bg1"/>
                </a:solidFill>
              </a:rPr>
              <a:t>タイプ</a:t>
            </a:r>
          </a:p>
        </p:txBody>
      </p:sp>
      <p:sp>
        <p:nvSpPr>
          <p:cNvPr id="113" name="テキスト ボックス 112">
            <a:extLst>
              <a:ext uri="{FF2B5EF4-FFF2-40B4-BE49-F238E27FC236}">
                <a16:creationId xmlns:a16="http://schemas.microsoft.com/office/drawing/2014/main" id="{3B3E4A60-AD16-4141-9B92-ADA2E1F3F891}"/>
              </a:ext>
            </a:extLst>
          </p:cNvPr>
          <p:cNvSpPr txBox="1"/>
          <p:nvPr/>
        </p:nvSpPr>
        <p:spPr>
          <a:xfrm>
            <a:off x="5099498" y="1588212"/>
            <a:ext cx="768521" cy="369332"/>
          </a:xfrm>
          <a:prstGeom prst="rect">
            <a:avLst/>
          </a:prstGeom>
          <a:solidFill>
            <a:srgbClr val="C634B5">
              <a:alpha val="40000"/>
            </a:srgbClr>
          </a:solidFill>
        </p:spPr>
        <p:txBody>
          <a:bodyPr wrap="square" rtlCol="0">
            <a:spAutoFit/>
          </a:bodyPr>
          <a:lstStyle/>
          <a:p>
            <a:r>
              <a:rPr kumimoji="1" lang="ja-JP" altLang="en-US" sz="900" b="1" dirty="0"/>
              <a:t>③自然共生</a:t>
            </a:r>
            <a:endParaRPr kumimoji="1" lang="en-US" altLang="ja-JP" sz="900" b="1" dirty="0"/>
          </a:p>
          <a:p>
            <a:r>
              <a:rPr kumimoji="1" lang="ja-JP" altLang="en-US" sz="900" b="1" dirty="0"/>
              <a:t>タイプ</a:t>
            </a:r>
          </a:p>
        </p:txBody>
      </p:sp>
      <p:sp>
        <p:nvSpPr>
          <p:cNvPr id="43" name="テキスト ボックス 42">
            <a:extLst>
              <a:ext uri="{FF2B5EF4-FFF2-40B4-BE49-F238E27FC236}">
                <a16:creationId xmlns:a16="http://schemas.microsoft.com/office/drawing/2014/main" id="{AA455927-DAB8-40BC-9946-38E56E1917D6}"/>
              </a:ext>
            </a:extLst>
          </p:cNvPr>
          <p:cNvSpPr txBox="1"/>
          <p:nvPr/>
        </p:nvSpPr>
        <p:spPr>
          <a:xfrm>
            <a:off x="3799365" y="1069119"/>
            <a:ext cx="1043590" cy="369332"/>
          </a:xfrm>
          <a:prstGeom prst="rect">
            <a:avLst/>
          </a:prstGeom>
          <a:solidFill>
            <a:schemeClr val="bg1"/>
          </a:solidFill>
        </p:spPr>
        <p:txBody>
          <a:bodyPr wrap="square" rtlCol="0">
            <a:spAutoFit/>
          </a:bodyPr>
          <a:lstStyle/>
          <a:p>
            <a:r>
              <a:rPr kumimoji="1" lang="ja-JP" altLang="en-US" sz="900" b="1" dirty="0">
                <a:solidFill>
                  <a:schemeClr val="bg1"/>
                </a:solidFill>
              </a:rPr>
              <a:t>②林相転換推進</a:t>
            </a:r>
            <a:endParaRPr kumimoji="1" lang="en-US" altLang="ja-JP" sz="900" b="1" dirty="0">
              <a:solidFill>
                <a:schemeClr val="bg1"/>
              </a:solidFill>
            </a:endParaRPr>
          </a:p>
          <a:p>
            <a:r>
              <a:rPr kumimoji="1" lang="ja-JP" altLang="en-US" sz="900" b="1" dirty="0">
                <a:solidFill>
                  <a:schemeClr val="bg1"/>
                </a:solidFill>
              </a:rPr>
              <a:t>タイプ</a:t>
            </a:r>
          </a:p>
        </p:txBody>
      </p:sp>
      <p:sp>
        <p:nvSpPr>
          <p:cNvPr id="118" name="テキスト ボックス 117">
            <a:extLst>
              <a:ext uri="{FF2B5EF4-FFF2-40B4-BE49-F238E27FC236}">
                <a16:creationId xmlns:a16="http://schemas.microsoft.com/office/drawing/2014/main" id="{B67F4D6A-8759-4867-83B0-703791150443}"/>
              </a:ext>
            </a:extLst>
          </p:cNvPr>
          <p:cNvSpPr txBox="1"/>
          <p:nvPr/>
        </p:nvSpPr>
        <p:spPr>
          <a:xfrm>
            <a:off x="3794613" y="1065026"/>
            <a:ext cx="1043590" cy="369332"/>
          </a:xfrm>
          <a:prstGeom prst="rect">
            <a:avLst/>
          </a:prstGeom>
          <a:solidFill>
            <a:srgbClr val="8B4184">
              <a:alpha val="75000"/>
            </a:srgbClr>
          </a:solidFill>
        </p:spPr>
        <p:txBody>
          <a:bodyPr wrap="square" rtlCol="0">
            <a:spAutoFit/>
          </a:bodyPr>
          <a:lstStyle/>
          <a:p>
            <a:r>
              <a:rPr kumimoji="1" lang="ja-JP" altLang="en-US" sz="900" b="1" dirty="0">
                <a:solidFill>
                  <a:schemeClr val="bg1"/>
                </a:solidFill>
              </a:rPr>
              <a:t>②林相転換推進</a:t>
            </a:r>
            <a:endParaRPr kumimoji="1" lang="en-US" altLang="ja-JP" sz="900" b="1" dirty="0">
              <a:solidFill>
                <a:schemeClr val="bg1"/>
              </a:solidFill>
            </a:endParaRPr>
          </a:p>
          <a:p>
            <a:r>
              <a:rPr kumimoji="1" lang="ja-JP" altLang="en-US" sz="900" b="1" dirty="0">
                <a:solidFill>
                  <a:schemeClr val="bg1"/>
                </a:solidFill>
              </a:rPr>
              <a:t>タイプ</a:t>
            </a:r>
          </a:p>
        </p:txBody>
      </p:sp>
      <p:sp>
        <p:nvSpPr>
          <p:cNvPr id="44" name="テキスト ボックス 43">
            <a:extLst>
              <a:ext uri="{FF2B5EF4-FFF2-40B4-BE49-F238E27FC236}">
                <a16:creationId xmlns:a16="http://schemas.microsoft.com/office/drawing/2014/main" id="{19933EEE-675E-4B8C-97E0-869FFC8B3718}"/>
              </a:ext>
            </a:extLst>
          </p:cNvPr>
          <p:cNvSpPr txBox="1"/>
          <p:nvPr/>
        </p:nvSpPr>
        <p:spPr>
          <a:xfrm>
            <a:off x="6164860" y="1014035"/>
            <a:ext cx="1029713" cy="369332"/>
          </a:xfrm>
          <a:prstGeom prst="rect">
            <a:avLst/>
          </a:prstGeom>
          <a:solidFill>
            <a:schemeClr val="bg1"/>
          </a:solidFill>
        </p:spPr>
        <p:txBody>
          <a:bodyPr wrap="square" rtlCol="0">
            <a:spAutoFit/>
          </a:bodyPr>
          <a:lstStyle/>
          <a:p>
            <a:r>
              <a:rPr kumimoji="1" lang="ja-JP" altLang="en-US" sz="900" b="1" dirty="0">
                <a:solidFill>
                  <a:schemeClr val="bg1"/>
                </a:solidFill>
              </a:rPr>
              <a:t>②林相転換推進</a:t>
            </a:r>
            <a:endParaRPr kumimoji="1" lang="en-US" altLang="ja-JP" sz="900" b="1" dirty="0">
              <a:solidFill>
                <a:schemeClr val="bg1"/>
              </a:solidFill>
            </a:endParaRPr>
          </a:p>
          <a:p>
            <a:r>
              <a:rPr kumimoji="1" lang="ja-JP" altLang="en-US" sz="900" b="1" dirty="0">
                <a:solidFill>
                  <a:schemeClr val="bg1"/>
                </a:solidFill>
              </a:rPr>
              <a:t>タイプ</a:t>
            </a:r>
          </a:p>
        </p:txBody>
      </p:sp>
      <p:sp>
        <p:nvSpPr>
          <p:cNvPr id="114" name="テキスト ボックス 113">
            <a:extLst>
              <a:ext uri="{FF2B5EF4-FFF2-40B4-BE49-F238E27FC236}">
                <a16:creationId xmlns:a16="http://schemas.microsoft.com/office/drawing/2014/main" id="{E00DBA54-A603-465F-8192-428895E7361F}"/>
              </a:ext>
            </a:extLst>
          </p:cNvPr>
          <p:cNvSpPr txBox="1"/>
          <p:nvPr/>
        </p:nvSpPr>
        <p:spPr>
          <a:xfrm>
            <a:off x="6166104" y="1012123"/>
            <a:ext cx="1029713" cy="369332"/>
          </a:xfrm>
          <a:prstGeom prst="rect">
            <a:avLst/>
          </a:prstGeom>
          <a:solidFill>
            <a:srgbClr val="8B4184">
              <a:alpha val="75000"/>
            </a:srgbClr>
          </a:solidFill>
        </p:spPr>
        <p:txBody>
          <a:bodyPr wrap="square" rtlCol="0">
            <a:spAutoFit/>
          </a:bodyPr>
          <a:lstStyle/>
          <a:p>
            <a:r>
              <a:rPr kumimoji="1" lang="ja-JP" altLang="en-US" sz="900" b="1" dirty="0">
                <a:solidFill>
                  <a:schemeClr val="bg1"/>
                </a:solidFill>
              </a:rPr>
              <a:t>②林相転換推進</a:t>
            </a:r>
            <a:endParaRPr kumimoji="1" lang="en-US" altLang="ja-JP" sz="900" b="1" dirty="0">
              <a:solidFill>
                <a:schemeClr val="bg1"/>
              </a:solidFill>
            </a:endParaRPr>
          </a:p>
          <a:p>
            <a:r>
              <a:rPr kumimoji="1" lang="ja-JP" altLang="en-US" sz="900" b="1" dirty="0">
                <a:solidFill>
                  <a:schemeClr val="bg1"/>
                </a:solidFill>
              </a:rPr>
              <a:t>タイプ</a:t>
            </a:r>
          </a:p>
        </p:txBody>
      </p:sp>
    </p:spTree>
    <p:extLst>
      <p:ext uri="{BB962C8B-B14F-4D97-AF65-F5344CB8AC3E}">
        <p14:creationId xmlns:p14="http://schemas.microsoft.com/office/powerpoint/2010/main" val="3638774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四角形: 角を丸くする 26">
            <a:extLst>
              <a:ext uri="{FF2B5EF4-FFF2-40B4-BE49-F238E27FC236}">
                <a16:creationId xmlns:a16="http://schemas.microsoft.com/office/drawing/2014/main" id="{743EC74E-0B84-48B2-956C-E82DCC240E94}"/>
              </a:ext>
            </a:extLst>
          </p:cNvPr>
          <p:cNvSpPr/>
          <p:nvPr/>
        </p:nvSpPr>
        <p:spPr>
          <a:xfrm flipH="1">
            <a:off x="2790941" y="2965042"/>
            <a:ext cx="4449569" cy="277306"/>
          </a:xfrm>
          <a:prstGeom prst="roundRect">
            <a:avLst>
              <a:gd name="adj" fmla="val 5077"/>
            </a:avLst>
          </a:prstGeom>
          <a:gradFill>
            <a:gsLst>
              <a:gs pos="0">
                <a:schemeClr val="bg1"/>
              </a:gs>
              <a:gs pos="33000">
                <a:schemeClr val="accent2">
                  <a:lumMod val="60000"/>
                  <a:lumOff val="40000"/>
                </a:schemeClr>
              </a:gs>
              <a:gs pos="100000">
                <a:schemeClr val="accent2">
                  <a:lumMod val="50000"/>
                </a:schemeClr>
              </a:gs>
            </a:gsLst>
            <a:lin ang="10800000" scaled="1"/>
          </a:gra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bg1"/>
                </a:solidFill>
                <a:latin typeface="BIZ UDゴシック" panose="020B0400000000000000" pitchFamily="49" charset="-128"/>
                <a:ea typeface="BIZ UDゴシック" panose="020B0400000000000000" pitchFamily="49" charset="-128"/>
              </a:rPr>
              <a:t>防災機能と協調した施業</a:t>
            </a:r>
            <a:endParaRPr kumimoji="1" lang="en-US" altLang="ja-JP" sz="1050" b="1" dirty="0">
              <a:solidFill>
                <a:schemeClr val="bg1"/>
              </a:solidFill>
              <a:latin typeface="BIZ UDゴシック" panose="020B0400000000000000" pitchFamily="49" charset="-128"/>
              <a:ea typeface="BIZ UDゴシック" panose="020B0400000000000000" pitchFamily="49" charset="-128"/>
            </a:endParaRPr>
          </a:p>
        </p:txBody>
      </p:sp>
      <p:sp>
        <p:nvSpPr>
          <p:cNvPr id="234" name="四角形: 角を丸くする 233">
            <a:extLst>
              <a:ext uri="{FF2B5EF4-FFF2-40B4-BE49-F238E27FC236}">
                <a16:creationId xmlns:a16="http://schemas.microsoft.com/office/drawing/2014/main" id="{CC62A9FD-78AD-4CFB-8445-001ACF8A80EA}"/>
              </a:ext>
            </a:extLst>
          </p:cNvPr>
          <p:cNvSpPr/>
          <p:nvPr/>
        </p:nvSpPr>
        <p:spPr>
          <a:xfrm>
            <a:off x="7394802" y="2416172"/>
            <a:ext cx="2245951" cy="249336"/>
          </a:xfrm>
          <a:prstGeom prst="roundRect">
            <a:avLst>
              <a:gd name="adj" fmla="val 5612"/>
            </a:avLst>
          </a:prstGeom>
          <a:no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（災害発生時の対応等） </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236" name="四角形: 角を丸くする 235">
            <a:extLst>
              <a:ext uri="{FF2B5EF4-FFF2-40B4-BE49-F238E27FC236}">
                <a16:creationId xmlns:a16="http://schemas.microsoft.com/office/drawing/2014/main" id="{E2ED928F-1F9B-4D99-A469-DA5817E44537}"/>
              </a:ext>
            </a:extLst>
          </p:cNvPr>
          <p:cNvSpPr/>
          <p:nvPr/>
        </p:nvSpPr>
        <p:spPr>
          <a:xfrm flipH="1">
            <a:off x="2785858" y="2423456"/>
            <a:ext cx="4449570" cy="249336"/>
          </a:xfrm>
          <a:prstGeom prst="roundRect">
            <a:avLst>
              <a:gd name="adj" fmla="val 5612"/>
            </a:avLst>
          </a:prstGeom>
          <a:gradFill>
            <a:gsLst>
              <a:gs pos="0">
                <a:schemeClr val="accent5">
                  <a:lumMod val="75000"/>
                </a:schemeClr>
              </a:gs>
              <a:gs pos="33000">
                <a:schemeClr val="accent5">
                  <a:lumMod val="60000"/>
                  <a:lumOff val="40000"/>
                </a:schemeClr>
              </a:gs>
              <a:gs pos="100000">
                <a:schemeClr val="bg1"/>
              </a:gs>
            </a:gsLst>
            <a:lin ang="10800000" scaled="1"/>
          </a:gra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rgbClr val="002060"/>
                </a:solidFill>
                <a:latin typeface="BIZ UDゴシック" panose="020B0400000000000000" pitchFamily="49" charset="-128"/>
                <a:ea typeface="BIZ UDゴシック" panose="020B0400000000000000" pitchFamily="49" charset="-128"/>
              </a:rPr>
              <a:t>必要に応じた治山対策、森林管理施設の維持・強化 </a:t>
            </a:r>
            <a:endParaRPr kumimoji="1" lang="en-US" altLang="ja-JP" sz="1200" b="1" dirty="0">
              <a:solidFill>
                <a:srgbClr val="002060"/>
              </a:solidFill>
              <a:latin typeface="BIZ UDゴシック" panose="020B0400000000000000" pitchFamily="49" charset="-128"/>
              <a:ea typeface="BIZ UDゴシック" panose="020B0400000000000000" pitchFamily="49" charset="-128"/>
            </a:endParaRPr>
          </a:p>
        </p:txBody>
      </p:sp>
      <p:sp>
        <p:nvSpPr>
          <p:cNvPr id="237" name="四角形: 角を丸くする 236">
            <a:extLst>
              <a:ext uri="{FF2B5EF4-FFF2-40B4-BE49-F238E27FC236}">
                <a16:creationId xmlns:a16="http://schemas.microsoft.com/office/drawing/2014/main" id="{2B850E00-9757-4420-8D6B-1C25DD6BA8B6}"/>
              </a:ext>
            </a:extLst>
          </p:cNvPr>
          <p:cNvSpPr/>
          <p:nvPr/>
        </p:nvSpPr>
        <p:spPr>
          <a:xfrm>
            <a:off x="336480" y="2425597"/>
            <a:ext cx="2331409" cy="249336"/>
          </a:xfrm>
          <a:prstGeom prst="roundRect">
            <a:avLst>
              <a:gd name="adj" fmla="val 5612"/>
            </a:avLst>
          </a:prstGeom>
          <a:solidFill>
            <a:schemeClr val="accent5">
              <a:lumMod val="75000"/>
            </a:schemeClr>
          </a:soli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bg1"/>
                </a:solidFill>
                <a:latin typeface="BIZ UDゴシック" panose="020B0400000000000000" pitchFamily="49" charset="-128"/>
                <a:ea typeface="BIZ UDゴシック" panose="020B0400000000000000" pitchFamily="49" charset="-128"/>
              </a:rPr>
              <a:t>治山対策の重点実施 </a:t>
            </a:r>
            <a:endParaRPr kumimoji="1" lang="en-US" altLang="ja-JP" sz="1200" b="1" dirty="0">
              <a:solidFill>
                <a:schemeClr val="bg1"/>
              </a:solidFill>
              <a:latin typeface="BIZ UDゴシック" panose="020B0400000000000000" pitchFamily="49" charset="-128"/>
              <a:ea typeface="BIZ UDゴシック" panose="020B0400000000000000" pitchFamily="49" charset="-128"/>
            </a:endParaRPr>
          </a:p>
        </p:txBody>
      </p:sp>
      <p:sp>
        <p:nvSpPr>
          <p:cNvPr id="238" name="四角形: 角を丸くする 237">
            <a:extLst>
              <a:ext uri="{FF2B5EF4-FFF2-40B4-BE49-F238E27FC236}">
                <a16:creationId xmlns:a16="http://schemas.microsoft.com/office/drawing/2014/main" id="{2553F37B-3EBE-4983-A4E6-76074133E190}"/>
              </a:ext>
            </a:extLst>
          </p:cNvPr>
          <p:cNvSpPr/>
          <p:nvPr/>
        </p:nvSpPr>
        <p:spPr>
          <a:xfrm>
            <a:off x="244350" y="2683913"/>
            <a:ext cx="2811806" cy="283196"/>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rgbClr val="FF0000"/>
                </a:solidFill>
                <a:latin typeface="BIZ UDゴシック" panose="020B0400000000000000" pitchFamily="49" charset="-128"/>
                <a:ea typeface="BIZ UDゴシック" panose="020B0400000000000000" pitchFamily="49" charset="-128"/>
              </a:rPr>
              <a:t> </a:t>
            </a:r>
            <a:r>
              <a:rPr kumimoji="1" lang="ja-JP" altLang="en-US" sz="1100" b="1" dirty="0">
                <a:solidFill>
                  <a:srgbClr val="FF0000"/>
                </a:solidFill>
                <a:latin typeface="BIZ UDゴシック" panose="020B0400000000000000" pitchFamily="49" charset="-128"/>
                <a:ea typeface="BIZ UDゴシック" panose="020B0400000000000000" pitchFamily="49" charset="-128"/>
              </a:rPr>
              <a:t>基軸２ </a:t>
            </a:r>
            <a:r>
              <a:rPr kumimoji="1" lang="ja-JP" altLang="en-US" sz="1200" b="1" dirty="0">
                <a:solidFill>
                  <a:srgbClr val="FF0000"/>
                </a:solidFill>
                <a:latin typeface="BIZ UDゴシック" panose="020B0400000000000000" pitchFamily="49" charset="-128"/>
                <a:ea typeface="BIZ UDゴシック" panose="020B0400000000000000" pitchFamily="49" charset="-128"/>
              </a:rPr>
              <a:t>持続的な林業経営の推進</a:t>
            </a:r>
            <a:endParaRPr kumimoji="1" lang="en-US" altLang="ja-JP" sz="1200" b="1" dirty="0">
              <a:solidFill>
                <a:srgbClr val="FF0000"/>
              </a:solidFill>
              <a:latin typeface="BIZ UDゴシック" panose="020B0400000000000000" pitchFamily="49" charset="-128"/>
              <a:ea typeface="BIZ UDゴシック" panose="020B0400000000000000" pitchFamily="49" charset="-128"/>
            </a:endParaRPr>
          </a:p>
        </p:txBody>
      </p:sp>
      <p:sp>
        <p:nvSpPr>
          <p:cNvPr id="239" name="四角形: 角を丸くする 238">
            <a:extLst>
              <a:ext uri="{FF2B5EF4-FFF2-40B4-BE49-F238E27FC236}">
                <a16:creationId xmlns:a16="http://schemas.microsoft.com/office/drawing/2014/main" id="{C7F7D385-E727-4FC4-AA6B-BC7DA0707193}"/>
              </a:ext>
            </a:extLst>
          </p:cNvPr>
          <p:cNvSpPr/>
          <p:nvPr/>
        </p:nvSpPr>
        <p:spPr>
          <a:xfrm>
            <a:off x="7385381" y="2952318"/>
            <a:ext cx="2255372" cy="277306"/>
          </a:xfrm>
          <a:prstGeom prst="roundRect">
            <a:avLst>
              <a:gd name="adj" fmla="val 5077"/>
            </a:avLst>
          </a:prstGeom>
          <a:solidFill>
            <a:schemeClr val="accent2">
              <a:lumMod val="50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bg1"/>
                </a:solidFill>
                <a:latin typeface="BIZ UDゴシック" panose="020B0400000000000000" pitchFamily="49" charset="-128"/>
                <a:ea typeface="BIZ UDゴシック" panose="020B0400000000000000" pitchFamily="49" charset="-128"/>
              </a:rPr>
              <a:t>経営効率を優先した施業</a:t>
            </a:r>
            <a:endParaRPr kumimoji="1" lang="en-US" altLang="ja-JP" sz="1050" b="1" dirty="0">
              <a:solidFill>
                <a:schemeClr val="bg1"/>
              </a:solidFill>
              <a:latin typeface="BIZ UDゴシック" panose="020B0400000000000000" pitchFamily="49" charset="-128"/>
              <a:ea typeface="BIZ UDゴシック" panose="020B0400000000000000" pitchFamily="49" charset="-128"/>
            </a:endParaRPr>
          </a:p>
        </p:txBody>
      </p:sp>
      <p:sp>
        <p:nvSpPr>
          <p:cNvPr id="240" name="四角形: 角を丸くする 239">
            <a:extLst>
              <a:ext uri="{FF2B5EF4-FFF2-40B4-BE49-F238E27FC236}">
                <a16:creationId xmlns:a16="http://schemas.microsoft.com/office/drawing/2014/main" id="{1FD75360-04AD-416B-88F6-4E140C5EF148}"/>
              </a:ext>
            </a:extLst>
          </p:cNvPr>
          <p:cNvSpPr/>
          <p:nvPr/>
        </p:nvSpPr>
        <p:spPr>
          <a:xfrm flipH="1">
            <a:off x="333396" y="2965543"/>
            <a:ext cx="2334493" cy="277306"/>
          </a:xfrm>
          <a:prstGeom prst="roundRect">
            <a:avLst>
              <a:gd name="adj" fmla="val 5077"/>
            </a:avLst>
          </a:prstGeom>
          <a:gradFill>
            <a:gsLst>
              <a:gs pos="0">
                <a:schemeClr val="bg1"/>
              </a:gs>
              <a:gs pos="100000">
                <a:schemeClr val="accent2">
                  <a:lumMod val="40000"/>
                  <a:lumOff val="60000"/>
                </a:schemeClr>
              </a:gs>
            </a:gsLst>
            <a:lin ang="10800000" scaled="1"/>
          </a:gradFill>
          <a:ln w="190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rgbClr val="FF0000"/>
                </a:solidFill>
                <a:latin typeface="BIZ UDゴシック" panose="020B0400000000000000" pitchFamily="49" charset="-128"/>
                <a:ea typeface="BIZ UDゴシック" panose="020B0400000000000000" pitchFamily="49" charset="-128"/>
              </a:rPr>
              <a:t>特に防災機能に配慮した施業</a:t>
            </a:r>
            <a:endParaRPr kumimoji="1" lang="en-US" altLang="ja-JP" sz="1050" b="1" dirty="0">
              <a:solidFill>
                <a:srgbClr val="FF0000"/>
              </a:solidFill>
              <a:latin typeface="BIZ UDゴシック" panose="020B0400000000000000" pitchFamily="49" charset="-128"/>
              <a:ea typeface="BIZ UDゴシック" panose="020B0400000000000000" pitchFamily="49" charset="-128"/>
            </a:endParaRPr>
          </a:p>
        </p:txBody>
      </p:sp>
      <p:sp>
        <p:nvSpPr>
          <p:cNvPr id="193" name="正方形/長方形 192">
            <a:extLst>
              <a:ext uri="{FF2B5EF4-FFF2-40B4-BE49-F238E27FC236}">
                <a16:creationId xmlns:a16="http://schemas.microsoft.com/office/drawing/2014/main" id="{1FE701BC-015A-45F0-8A0E-C90A27499708}"/>
              </a:ext>
            </a:extLst>
          </p:cNvPr>
          <p:cNvSpPr/>
          <p:nvPr/>
        </p:nvSpPr>
        <p:spPr>
          <a:xfrm>
            <a:off x="965699" y="5170773"/>
            <a:ext cx="1804199" cy="118459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治山対策は、防災減災重点タイプで重点実施！</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森林整備は、気象害や</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病虫害等を受けた箇所の森林機能回復を主として実施します。</a:t>
            </a:r>
          </a:p>
        </p:txBody>
      </p:sp>
      <p:sp>
        <p:nvSpPr>
          <p:cNvPr id="194" name="正方形/長方形 193">
            <a:extLst>
              <a:ext uri="{FF2B5EF4-FFF2-40B4-BE49-F238E27FC236}">
                <a16:creationId xmlns:a16="http://schemas.microsoft.com/office/drawing/2014/main" id="{C42AAD42-7091-40A5-9445-DA1E88B02887}"/>
              </a:ext>
            </a:extLst>
          </p:cNvPr>
          <p:cNvSpPr/>
          <p:nvPr/>
        </p:nvSpPr>
        <p:spPr>
          <a:xfrm>
            <a:off x="4155552" y="5114244"/>
            <a:ext cx="1989237" cy="152787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資源管理林は林業経営で、整備・保全を図ります。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防災減災重点タイプでは、適期の主伐・更新に努め、防災経営協調タイプでも、民家に近い場所では大径木化を避けるなど、防災機能に配慮した施業を行います。</a:t>
            </a:r>
          </a:p>
        </p:txBody>
      </p:sp>
      <p:sp>
        <p:nvSpPr>
          <p:cNvPr id="195" name="正方形/長方形 194">
            <a:extLst>
              <a:ext uri="{FF2B5EF4-FFF2-40B4-BE49-F238E27FC236}">
                <a16:creationId xmlns:a16="http://schemas.microsoft.com/office/drawing/2014/main" id="{1DACBA91-6994-4904-993A-12E120ECE8F4}"/>
              </a:ext>
            </a:extLst>
          </p:cNvPr>
          <p:cNvSpPr/>
          <p:nvPr/>
        </p:nvSpPr>
        <p:spPr>
          <a:xfrm>
            <a:off x="8036434" y="5132957"/>
            <a:ext cx="1734979" cy="111240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広葉樹林業と連携した里山林の有効利用を図りつつ、景観や生態系保全に資する活動を進めていきます。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196" name="四角形: 角を丸くする 195">
            <a:extLst>
              <a:ext uri="{FF2B5EF4-FFF2-40B4-BE49-F238E27FC236}">
                <a16:creationId xmlns:a16="http://schemas.microsoft.com/office/drawing/2014/main" id="{E06D859D-D895-4687-BC46-0D29A0D6C322}"/>
              </a:ext>
            </a:extLst>
          </p:cNvPr>
          <p:cNvSpPr/>
          <p:nvPr/>
        </p:nvSpPr>
        <p:spPr>
          <a:xfrm>
            <a:off x="332569" y="3541895"/>
            <a:ext cx="2325766" cy="255203"/>
          </a:xfrm>
          <a:prstGeom prst="roundRect">
            <a:avLst>
              <a:gd name="adj" fmla="val 5612"/>
            </a:avLst>
          </a:prstGeom>
          <a:noFill/>
          <a:ln w="19050">
            <a:solidFill>
              <a:schemeClr val="accent4">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gn="ctr"/>
            <a:r>
              <a:rPr kumimoji="1" lang="ja-JP" altLang="en-US" sz="1050" dirty="0">
                <a:solidFill>
                  <a:schemeClr val="accent4">
                    <a:lumMod val="50000"/>
                  </a:schemeClr>
                </a:solidFill>
                <a:latin typeface="BIZ UDゴシック" panose="020B0400000000000000" pitchFamily="49" charset="-128"/>
                <a:ea typeface="BIZ UDゴシック" panose="020B0400000000000000" pitchFamily="49" charset="-128"/>
              </a:rPr>
              <a:t>（基軸１での対応を優先）</a:t>
            </a:r>
            <a:endParaRPr kumimoji="1" lang="en-US" altLang="ja-JP" sz="1050" dirty="0">
              <a:solidFill>
                <a:schemeClr val="accent4">
                  <a:lumMod val="50000"/>
                </a:schemeClr>
              </a:solidFill>
              <a:latin typeface="BIZ UDゴシック" panose="020B0400000000000000" pitchFamily="49" charset="-128"/>
              <a:ea typeface="BIZ UDゴシック" panose="020B0400000000000000" pitchFamily="49" charset="-128"/>
            </a:endParaRPr>
          </a:p>
        </p:txBody>
      </p:sp>
      <p:sp>
        <p:nvSpPr>
          <p:cNvPr id="203" name="正方形/長方形 202">
            <a:extLst>
              <a:ext uri="{FF2B5EF4-FFF2-40B4-BE49-F238E27FC236}">
                <a16:creationId xmlns:a16="http://schemas.microsoft.com/office/drawing/2014/main" id="{BFB8970D-DF7B-4D65-A471-0C5C37412A59}"/>
              </a:ext>
            </a:extLst>
          </p:cNvPr>
          <p:cNvSpPr/>
          <p:nvPr/>
        </p:nvSpPr>
        <p:spPr>
          <a:xfrm>
            <a:off x="703899" y="601968"/>
            <a:ext cx="9077186" cy="311223"/>
          </a:xfrm>
          <a:prstGeom prst="rect">
            <a:avLst/>
          </a:prstGeom>
          <a:solidFill>
            <a:srgbClr val="421E06">
              <a:alpha val="70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2000" b="1" dirty="0">
                <a:solidFill>
                  <a:schemeClr val="bg1"/>
                </a:solidFill>
                <a:latin typeface="BIZ UDゴシック" panose="020B0400000000000000" pitchFamily="49" charset="-128"/>
                <a:ea typeface="BIZ UDゴシック" panose="020B0400000000000000" pitchFamily="49" charset="-128"/>
              </a:rPr>
              <a:t>資源管理林</a:t>
            </a:r>
            <a:r>
              <a:rPr kumimoji="1" lang="ja-JP" altLang="en-US" sz="1600" b="1" dirty="0">
                <a:solidFill>
                  <a:schemeClr val="bg1"/>
                </a:solidFill>
                <a:latin typeface="BIZ UDゴシック" panose="020B0400000000000000" pitchFamily="49" charset="-128"/>
                <a:ea typeface="BIZ UDゴシック" panose="020B0400000000000000" pitchFamily="49" charset="-128"/>
              </a:rPr>
              <a:t>の対応基軸と施策展開イメージ</a:t>
            </a:r>
          </a:p>
        </p:txBody>
      </p:sp>
      <p:pic>
        <p:nvPicPr>
          <p:cNvPr id="46" name="図 45">
            <a:extLst>
              <a:ext uri="{FF2B5EF4-FFF2-40B4-BE49-F238E27FC236}">
                <a16:creationId xmlns:a16="http://schemas.microsoft.com/office/drawing/2014/main" id="{0F9F1AAD-F1DB-41CC-90CB-8698565ED75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855281" y="5272941"/>
            <a:ext cx="1342432" cy="1556440"/>
          </a:xfrm>
          <a:prstGeom prst="rect">
            <a:avLst/>
          </a:prstGeom>
        </p:spPr>
      </p:pic>
      <p:pic>
        <p:nvPicPr>
          <p:cNvPr id="47" name="図 46">
            <a:extLst>
              <a:ext uri="{FF2B5EF4-FFF2-40B4-BE49-F238E27FC236}">
                <a16:creationId xmlns:a16="http://schemas.microsoft.com/office/drawing/2014/main" id="{4DBD148D-8C36-46B3-B181-2C973C84FDE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162337" y="5382667"/>
            <a:ext cx="825997" cy="1381685"/>
          </a:xfrm>
          <a:prstGeom prst="rect">
            <a:avLst/>
          </a:prstGeom>
        </p:spPr>
      </p:pic>
      <p:pic>
        <p:nvPicPr>
          <p:cNvPr id="48" name="図 47">
            <a:extLst>
              <a:ext uri="{FF2B5EF4-FFF2-40B4-BE49-F238E27FC236}">
                <a16:creationId xmlns:a16="http://schemas.microsoft.com/office/drawing/2014/main" id="{2ACBE58F-6577-4333-A122-7839B32B0D9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1384" y="5572295"/>
            <a:ext cx="1800000" cy="1248750"/>
          </a:xfrm>
          <a:prstGeom prst="rect">
            <a:avLst/>
          </a:prstGeom>
        </p:spPr>
      </p:pic>
      <p:sp>
        <p:nvSpPr>
          <p:cNvPr id="49" name="正方形/長方形 48">
            <a:extLst>
              <a:ext uri="{FF2B5EF4-FFF2-40B4-BE49-F238E27FC236}">
                <a16:creationId xmlns:a16="http://schemas.microsoft.com/office/drawing/2014/main" id="{B75D2945-0DF3-4AD3-B9DB-B39B47EB22A3}"/>
              </a:ext>
            </a:extLst>
          </p:cNvPr>
          <p:cNvSpPr/>
          <p:nvPr/>
        </p:nvSpPr>
        <p:spPr>
          <a:xfrm>
            <a:off x="134587" y="5033277"/>
            <a:ext cx="853215"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大阪府</a:t>
            </a:r>
          </a:p>
        </p:txBody>
      </p:sp>
      <p:sp>
        <p:nvSpPr>
          <p:cNvPr id="50" name="正方形/長方形 49">
            <a:extLst>
              <a:ext uri="{FF2B5EF4-FFF2-40B4-BE49-F238E27FC236}">
                <a16:creationId xmlns:a16="http://schemas.microsoft.com/office/drawing/2014/main" id="{3426F583-8D6E-4604-9268-59819F3B07CA}"/>
              </a:ext>
            </a:extLst>
          </p:cNvPr>
          <p:cNvSpPr/>
          <p:nvPr/>
        </p:nvSpPr>
        <p:spPr>
          <a:xfrm>
            <a:off x="3130483" y="4996129"/>
            <a:ext cx="1025069"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森林所有者等</a:t>
            </a:r>
          </a:p>
        </p:txBody>
      </p:sp>
      <p:sp>
        <p:nvSpPr>
          <p:cNvPr id="51" name="正方形/長方形 50">
            <a:extLst>
              <a:ext uri="{FF2B5EF4-FFF2-40B4-BE49-F238E27FC236}">
                <a16:creationId xmlns:a16="http://schemas.microsoft.com/office/drawing/2014/main" id="{2FE86748-5ABD-4E9D-965E-DF378D272859}"/>
              </a:ext>
            </a:extLst>
          </p:cNvPr>
          <p:cNvSpPr/>
          <p:nvPr/>
        </p:nvSpPr>
        <p:spPr>
          <a:xfrm>
            <a:off x="6494491" y="4996129"/>
            <a:ext cx="1341040"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市町村・企業等</a:t>
            </a:r>
          </a:p>
        </p:txBody>
      </p:sp>
      <p:sp>
        <p:nvSpPr>
          <p:cNvPr id="55" name="テキスト ボックス 54">
            <a:extLst>
              <a:ext uri="{FF2B5EF4-FFF2-40B4-BE49-F238E27FC236}">
                <a16:creationId xmlns:a16="http://schemas.microsoft.com/office/drawing/2014/main" id="{F9665B03-0CC7-4D23-BB4C-923538842F93}"/>
              </a:ext>
            </a:extLst>
          </p:cNvPr>
          <p:cNvSpPr txBox="1"/>
          <p:nvPr/>
        </p:nvSpPr>
        <p:spPr>
          <a:xfrm>
            <a:off x="274993" y="4635691"/>
            <a:ext cx="9380099" cy="299663"/>
          </a:xfrm>
          <a:prstGeom prst="rect">
            <a:avLst/>
          </a:prstGeom>
          <a:solidFill>
            <a:schemeClr val="bg1"/>
          </a:solidFill>
        </p:spPr>
        <p:txBody>
          <a:bodyPr wrap="square" lIns="0" tIns="0" rIns="0" bIns="0" rtlCol="0">
            <a:noAutofit/>
          </a:bodyPr>
          <a:lstStyle/>
          <a:p>
            <a:r>
              <a:rPr lang="ja-JP" altLang="en-US" sz="1000" dirty="0">
                <a:latin typeface="BIZ UDPゴシック" panose="020B0400000000000000" pitchFamily="50" charset="-128"/>
                <a:ea typeface="BIZ UDPゴシック" panose="020B0400000000000000" pitchFamily="50" charset="-128"/>
              </a:rPr>
              <a:t>ゾーニングのタイプにおいて、対応する基軸を枠で示し、山地災害危険地区の指定状況に応じて施策展開の優先度や適正が高いほど枠内着色を濃く表示している。</a:t>
            </a:r>
            <a:endParaRPr lang="en-US" altLang="ja-JP" sz="1000" dirty="0">
              <a:latin typeface="BIZ UDPゴシック" panose="020B0400000000000000" pitchFamily="50" charset="-128"/>
              <a:ea typeface="BIZ UDPゴシック" panose="020B0400000000000000" pitchFamily="50" charset="-128"/>
            </a:endParaRPr>
          </a:p>
          <a:p>
            <a:r>
              <a:rPr lang="ja-JP" altLang="en-US" sz="1000" dirty="0">
                <a:latin typeface="BIZ UDPゴシック" panose="020B0400000000000000" pitchFamily="50" charset="-128"/>
                <a:ea typeface="BIZ UDPゴシック" panose="020B0400000000000000" pitchFamily="50" charset="-128"/>
              </a:rPr>
              <a:t>なお、点線枠については、現地状況等に応じて個別に対応することが想定されるものを表している。</a:t>
            </a:r>
          </a:p>
        </p:txBody>
      </p:sp>
      <p:sp>
        <p:nvSpPr>
          <p:cNvPr id="63" name="正方形/長方形 62">
            <a:extLst>
              <a:ext uri="{FF2B5EF4-FFF2-40B4-BE49-F238E27FC236}">
                <a16:creationId xmlns:a16="http://schemas.microsoft.com/office/drawing/2014/main" id="{80033504-213F-49CB-B701-53339688E2E7}"/>
              </a:ext>
            </a:extLst>
          </p:cNvPr>
          <p:cNvSpPr/>
          <p:nvPr/>
        </p:nvSpPr>
        <p:spPr>
          <a:xfrm>
            <a:off x="240123" y="1821087"/>
            <a:ext cx="2465891" cy="2626034"/>
          </a:xfrm>
          <a:prstGeom prst="rect">
            <a:avLst/>
          </a:prstGeom>
          <a:noFill/>
          <a:ln w="25400">
            <a:solidFill>
              <a:srgbClr val="421E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a:extLst>
              <a:ext uri="{FF2B5EF4-FFF2-40B4-BE49-F238E27FC236}">
                <a16:creationId xmlns:a16="http://schemas.microsoft.com/office/drawing/2014/main" id="{0AAB1F31-B289-418D-8B12-E52C4DCDDFEB}"/>
              </a:ext>
            </a:extLst>
          </p:cNvPr>
          <p:cNvSpPr/>
          <p:nvPr/>
        </p:nvSpPr>
        <p:spPr>
          <a:xfrm>
            <a:off x="7330774" y="1822957"/>
            <a:ext cx="2400242" cy="2626034"/>
          </a:xfrm>
          <a:prstGeom prst="rect">
            <a:avLst/>
          </a:prstGeom>
          <a:noFill/>
          <a:ln w="25400">
            <a:solidFill>
              <a:srgbClr val="E9A2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5" name="直線矢印コネクタ 64">
            <a:extLst>
              <a:ext uri="{FF2B5EF4-FFF2-40B4-BE49-F238E27FC236}">
                <a16:creationId xmlns:a16="http://schemas.microsoft.com/office/drawing/2014/main" id="{88157291-D324-4864-9A93-EB5C58A5C634}"/>
              </a:ext>
            </a:extLst>
          </p:cNvPr>
          <p:cNvCxnSpPr/>
          <p:nvPr/>
        </p:nvCxnSpPr>
        <p:spPr>
          <a:xfrm>
            <a:off x="323014" y="1529897"/>
            <a:ext cx="9317739" cy="0"/>
          </a:xfrm>
          <a:prstGeom prst="straightConnector1">
            <a:avLst/>
          </a:prstGeom>
          <a:ln w="28575">
            <a:gradFill flip="none" rotWithShape="1">
              <a:gsLst>
                <a:gs pos="0">
                  <a:srgbClr val="421E06">
                    <a:alpha val="70000"/>
                  </a:srgbClr>
                </a:gs>
                <a:gs pos="50000">
                  <a:srgbClr val="A27B00"/>
                </a:gs>
                <a:gs pos="100000">
                  <a:srgbClr val="E9A237">
                    <a:alpha val="50000"/>
                  </a:srgbClr>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
        <p:nvSpPr>
          <p:cNvPr id="66" name="テキスト ボックス 65">
            <a:extLst>
              <a:ext uri="{FF2B5EF4-FFF2-40B4-BE49-F238E27FC236}">
                <a16:creationId xmlns:a16="http://schemas.microsoft.com/office/drawing/2014/main" id="{53E1D813-0F35-4369-9F22-7D7B9C21BE8F}"/>
              </a:ext>
            </a:extLst>
          </p:cNvPr>
          <p:cNvSpPr txBox="1"/>
          <p:nvPr/>
        </p:nvSpPr>
        <p:spPr>
          <a:xfrm>
            <a:off x="327948" y="1083953"/>
            <a:ext cx="1579006" cy="208025"/>
          </a:xfrm>
          <a:prstGeom prst="rect">
            <a:avLst/>
          </a:prstGeom>
          <a:solidFill>
            <a:schemeClr val="bg1"/>
          </a:solidFill>
        </p:spPr>
        <p:txBody>
          <a:bodyPr wrap="square" lIns="0" tIns="0" rIns="0" bIns="0" rtlCol="0">
            <a:noAutofit/>
          </a:bodyPr>
          <a:lstStyle/>
          <a:p>
            <a:r>
              <a:rPr lang="ja-JP" altLang="en-US" sz="1200" b="1" dirty="0">
                <a:solidFill>
                  <a:srgbClr val="421E06"/>
                </a:solidFill>
                <a:latin typeface="BIZ UDPゴシック" panose="020B0400000000000000" pitchFamily="50" charset="-128"/>
                <a:ea typeface="BIZ UDPゴシック" panose="020B0400000000000000" pitchFamily="50" charset="-128"/>
              </a:rPr>
              <a:t>● 山地災害危険地区</a:t>
            </a:r>
          </a:p>
        </p:txBody>
      </p:sp>
      <p:sp>
        <p:nvSpPr>
          <p:cNvPr id="67" name="テキスト ボックス 66">
            <a:extLst>
              <a:ext uri="{FF2B5EF4-FFF2-40B4-BE49-F238E27FC236}">
                <a16:creationId xmlns:a16="http://schemas.microsoft.com/office/drawing/2014/main" id="{EEDC941B-7804-4FA7-B67B-844B27778E5F}"/>
              </a:ext>
            </a:extLst>
          </p:cNvPr>
          <p:cNvSpPr txBox="1"/>
          <p:nvPr/>
        </p:nvSpPr>
        <p:spPr>
          <a:xfrm>
            <a:off x="830099" y="1329420"/>
            <a:ext cx="1341085" cy="210789"/>
          </a:xfrm>
          <a:prstGeom prst="rect">
            <a:avLst/>
          </a:prstGeom>
          <a:noFill/>
        </p:spPr>
        <p:txBody>
          <a:bodyPr wrap="square" lIns="0" tIns="0" rIns="0" bIns="0" rtlCol="0">
            <a:noAutofit/>
          </a:bodyPr>
          <a:lstStyle/>
          <a:p>
            <a:pPr algn="ctr"/>
            <a:r>
              <a:rPr lang="en-US" altLang="ja-JP" sz="1050" b="1" dirty="0">
                <a:solidFill>
                  <a:srgbClr val="421E06"/>
                </a:solidFill>
                <a:latin typeface="BIZ UDPゴシック" panose="020B0400000000000000" pitchFamily="50" charset="-128"/>
                <a:ea typeface="BIZ UDPゴシック" panose="020B0400000000000000" pitchFamily="50" charset="-128"/>
              </a:rPr>
              <a:t>A</a:t>
            </a:r>
            <a:r>
              <a:rPr lang="ja-JP" altLang="en-US" sz="1050" b="1" dirty="0">
                <a:solidFill>
                  <a:srgbClr val="421E06"/>
                </a:solidFill>
                <a:latin typeface="BIZ UDPゴシック" panose="020B0400000000000000" pitchFamily="50" charset="-128"/>
                <a:ea typeface="BIZ UDPゴシック" panose="020B0400000000000000" pitchFamily="50" charset="-128"/>
              </a:rPr>
              <a:t>ランク</a:t>
            </a:r>
          </a:p>
        </p:txBody>
      </p:sp>
      <p:cxnSp>
        <p:nvCxnSpPr>
          <p:cNvPr id="68" name="直線コネクタ 67">
            <a:extLst>
              <a:ext uri="{FF2B5EF4-FFF2-40B4-BE49-F238E27FC236}">
                <a16:creationId xmlns:a16="http://schemas.microsoft.com/office/drawing/2014/main" id="{5550D976-8D1B-4306-9CF1-77001BCF3E34}"/>
              </a:ext>
            </a:extLst>
          </p:cNvPr>
          <p:cNvCxnSpPr/>
          <p:nvPr/>
        </p:nvCxnSpPr>
        <p:spPr>
          <a:xfrm>
            <a:off x="7293902" y="1391200"/>
            <a:ext cx="0" cy="255091"/>
          </a:xfrm>
          <a:prstGeom prst="line">
            <a:avLst/>
          </a:prstGeom>
          <a:ln w="38100">
            <a:solidFill>
              <a:srgbClr val="E9A237"/>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C8763326-BA6C-415C-9665-80AE910CECA5}"/>
              </a:ext>
            </a:extLst>
          </p:cNvPr>
          <p:cNvCxnSpPr/>
          <p:nvPr/>
        </p:nvCxnSpPr>
        <p:spPr>
          <a:xfrm>
            <a:off x="2724839" y="1381262"/>
            <a:ext cx="0" cy="255091"/>
          </a:xfrm>
          <a:prstGeom prst="line">
            <a:avLst/>
          </a:prstGeom>
          <a:ln w="38100">
            <a:solidFill>
              <a:srgbClr val="421E06">
                <a:alpha val="70000"/>
              </a:srgbClr>
            </a:solidFill>
          </a:ln>
        </p:spPr>
        <p:style>
          <a:lnRef idx="1">
            <a:schemeClr val="accent1"/>
          </a:lnRef>
          <a:fillRef idx="0">
            <a:schemeClr val="accent1"/>
          </a:fillRef>
          <a:effectRef idx="0">
            <a:schemeClr val="accent1"/>
          </a:effectRef>
          <a:fontRef idx="minor">
            <a:schemeClr val="tx1"/>
          </a:fontRef>
        </p:style>
      </p:cxnSp>
      <p:sp>
        <p:nvSpPr>
          <p:cNvPr id="70" name="テキスト ボックス 69">
            <a:extLst>
              <a:ext uri="{FF2B5EF4-FFF2-40B4-BE49-F238E27FC236}">
                <a16:creationId xmlns:a16="http://schemas.microsoft.com/office/drawing/2014/main" id="{53122547-C46C-4F06-B97A-95F36A4B125D}"/>
              </a:ext>
            </a:extLst>
          </p:cNvPr>
          <p:cNvSpPr txBox="1"/>
          <p:nvPr/>
        </p:nvSpPr>
        <p:spPr>
          <a:xfrm>
            <a:off x="3114629" y="1324923"/>
            <a:ext cx="1341085" cy="210789"/>
          </a:xfrm>
          <a:prstGeom prst="rect">
            <a:avLst/>
          </a:prstGeom>
          <a:noFill/>
        </p:spPr>
        <p:txBody>
          <a:bodyPr wrap="square" lIns="0" tIns="0" rIns="0" bIns="0" rtlCol="0">
            <a:noAutofit/>
          </a:bodyPr>
          <a:lstStyle/>
          <a:p>
            <a:pPr algn="ctr"/>
            <a:r>
              <a:rPr lang="en-US" altLang="ja-JP" sz="1050" b="1" dirty="0">
                <a:solidFill>
                  <a:srgbClr val="A27B00"/>
                </a:solidFill>
                <a:latin typeface="BIZ UDPゴシック" panose="020B0400000000000000" pitchFamily="50" charset="-128"/>
                <a:ea typeface="BIZ UDPゴシック" panose="020B0400000000000000" pitchFamily="50" charset="-128"/>
              </a:rPr>
              <a:t>B</a:t>
            </a:r>
            <a:r>
              <a:rPr lang="ja-JP" altLang="en-US" sz="1050" b="1" dirty="0">
                <a:solidFill>
                  <a:srgbClr val="A27B00"/>
                </a:solidFill>
                <a:latin typeface="BIZ UDPゴシック" panose="020B0400000000000000" pitchFamily="50" charset="-128"/>
                <a:ea typeface="BIZ UDPゴシック" panose="020B0400000000000000" pitchFamily="50" charset="-128"/>
              </a:rPr>
              <a:t>ランク</a:t>
            </a:r>
          </a:p>
        </p:txBody>
      </p:sp>
      <p:sp>
        <p:nvSpPr>
          <p:cNvPr id="71" name="テキスト ボックス 70">
            <a:extLst>
              <a:ext uri="{FF2B5EF4-FFF2-40B4-BE49-F238E27FC236}">
                <a16:creationId xmlns:a16="http://schemas.microsoft.com/office/drawing/2014/main" id="{F1900587-6FA6-4ADD-9EDD-4EA8D7172E99}"/>
              </a:ext>
            </a:extLst>
          </p:cNvPr>
          <p:cNvSpPr txBox="1"/>
          <p:nvPr/>
        </p:nvSpPr>
        <p:spPr>
          <a:xfrm>
            <a:off x="5428645" y="1337073"/>
            <a:ext cx="1341085" cy="210789"/>
          </a:xfrm>
          <a:prstGeom prst="rect">
            <a:avLst/>
          </a:prstGeom>
          <a:noFill/>
        </p:spPr>
        <p:txBody>
          <a:bodyPr wrap="square" lIns="0" tIns="0" rIns="0" bIns="0" rtlCol="0">
            <a:noAutofit/>
          </a:bodyPr>
          <a:lstStyle/>
          <a:p>
            <a:pPr algn="ctr"/>
            <a:r>
              <a:rPr lang="en-US" altLang="ja-JP" sz="1050" b="1" dirty="0">
                <a:solidFill>
                  <a:srgbClr val="A27B00"/>
                </a:solidFill>
                <a:latin typeface="BIZ UDPゴシック" panose="020B0400000000000000" pitchFamily="50" charset="-128"/>
                <a:ea typeface="BIZ UDPゴシック" panose="020B0400000000000000" pitchFamily="50" charset="-128"/>
              </a:rPr>
              <a:t>C</a:t>
            </a:r>
            <a:r>
              <a:rPr lang="ja-JP" altLang="en-US" sz="1050" b="1" dirty="0">
                <a:solidFill>
                  <a:srgbClr val="A27B00"/>
                </a:solidFill>
                <a:latin typeface="BIZ UDPゴシック" panose="020B0400000000000000" pitchFamily="50" charset="-128"/>
                <a:ea typeface="BIZ UDPゴシック" panose="020B0400000000000000" pitchFamily="50" charset="-128"/>
              </a:rPr>
              <a:t>ランク</a:t>
            </a:r>
          </a:p>
        </p:txBody>
      </p:sp>
      <p:sp>
        <p:nvSpPr>
          <p:cNvPr id="72" name="テキスト ボックス 71">
            <a:extLst>
              <a:ext uri="{FF2B5EF4-FFF2-40B4-BE49-F238E27FC236}">
                <a16:creationId xmlns:a16="http://schemas.microsoft.com/office/drawing/2014/main" id="{327E9709-1BEE-405B-9D3C-D6A58D9FDEEF}"/>
              </a:ext>
            </a:extLst>
          </p:cNvPr>
          <p:cNvSpPr txBox="1"/>
          <p:nvPr/>
        </p:nvSpPr>
        <p:spPr>
          <a:xfrm>
            <a:off x="7872701" y="1329992"/>
            <a:ext cx="1341085" cy="210789"/>
          </a:xfrm>
          <a:prstGeom prst="rect">
            <a:avLst/>
          </a:prstGeom>
          <a:noFill/>
        </p:spPr>
        <p:txBody>
          <a:bodyPr wrap="square" lIns="0" tIns="0" rIns="0" bIns="0" rtlCol="0">
            <a:noAutofit/>
          </a:bodyPr>
          <a:lstStyle/>
          <a:p>
            <a:pPr algn="ctr"/>
            <a:r>
              <a:rPr lang="ja-JP" altLang="en-US" sz="1050" b="1" dirty="0">
                <a:solidFill>
                  <a:srgbClr val="E9A237"/>
                </a:solidFill>
                <a:latin typeface="BIZ UDPゴシック" panose="020B0400000000000000" pitchFamily="50" charset="-128"/>
                <a:ea typeface="BIZ UDPゴシック" panose="020B0400000000000000" pitchFamily="50" charset="-128"/>
              </a:rPr>
              <a:t>指定なし</a:t>
            </a:r>
          </a:p>
        </p:txBody>
      </p:sp>
      <p:sp>
        <p:nvSpPr>
          <p:cNvPr id="73" name="正方形/長方形 72">
            <a:extLst>
              <a:ext uri="{FF2B5EF4-FFF2-40B4-BE49-F238E27FC236}">
                <a16:creationId xmlns:a16="http://schemas.microsoft.com/office/drawing/2014/main" id="{C07ED5D5-9CC4-4365-8567-9655D1D9197D}"/>
              </a:ext>
            </a:extLst>
          </p:cNvPr>
          <p:cNvSpPr/>
          <p:nvPr/>
        </p:nvSpPr>
        <p:spPr>
          <a:xfrm>
            <a:off x="2747381" y="1822957"/>
            <a:ext cx="4535714" cy="2615131"/>
          </a:xfrm>
          <a:prstGeom prst="rect">
            <a:avLst/>
          </a:prstGeom>
          <a:noFill/>
          <a:ln w="25400">
            <a:solidFill>
              <a:srgbClr val="A27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4" name="直線コネクタ 73">
            <a:extLst>
              <a:ext uri="{FF2B5EF4-FFF2-40B4-BE49-F238E27FC236}">
                <a16:creationId xmlns:a16="http://schemas.microsoft.com/office/drawing/2014/main" id="{637088ED-5850-4955-A0AC-E80D1A21DD7E}"/>
              </a:ext>
            </a:extLst>
          </p:cNvPr>
          <p:cNvCxnSpPr/>
          <p:nvPr/>
        </p:nvCxnSpPr>
        <p:spPr>
          <a:xfrm>
            <a:off x="5049202" y="1391200"/>
            <a:ext cx="0" cy="255091"/>
          </a:xfrm>
          <a:prstGeom prst="line">
            <a:avLst/>
          </a:prstGeom>
          <a:ln w="38100">
            <a:solidFill>
              <a:srgbClr val="A27B00"/>
            </a:solidFill>
          </a:ln>
        </p:spPr>
        <p:style>
          <a:lnRef idx="1">
            <a:schemeClr val="accent1"/>
          </a:lnRef>
          <a:fillRef idx="0">
            <a:schemeClr val="accent1"/>
          </a:fillRef>
          <a:effectRef idx="0">
            <a:schemeClr val="accent1"/>
          </a:effectRef>
          <a:fontRef idx="minor">
            <a:schemeClr val="tx1"/>
          </a:fontRef>
        </p:style>
      </p:cxnSp>
      <p:sp>
        <p:nvSpPr>
          <p:cNvPr id="62" name="正方形/長方形 61">
            <a:extLst>
              <a:ext uri="{FF2B5EF4-FFF2-40B4-BE49-F238E27FC236}">
                <a16:creationId xmlns:a16="http://schemas.microsoft.com/office/drawing/2014/main" id="{99824C39-8023-4B8C-A055-C1DB469F5C21}"/>
              </a:ext>
            </a:extLst>
          </p:cNvPr>
          <p:cNvSpPr/>
          <p:nvPr/>
        </p:nvSpPr>
        <p:spPr>
          <a:xfrm>
            <a:off x="4155552" y="1685921"/>
            <a:ext cx="1771821" cy="311223"/>
          </a:xfrm>
          <a:prstGeom prst="rect">
            <a:avLst/>
          </a:prstGeom>
          <a:solidFill>
            <a:srgbClr val="A27B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chemeClr val="bg1"/>
                </a:solidFill>
                <a:latin typeface="BIZ UDゴシック" panose="020B0400000000000000" pitchFamily="49" charset="-128"/>
                <a:ea typeface="BIZ UDゴシック" panose="020B0400000000000000" pitchFamily="49" charset="-128"/>
              </a:rPr>
              <a:t>②防災経営協調タイプ</a:t>
            </a:r>
          </a:p>
        </p:txBody>
      </p:sp>
      <p:sp>
        <p:nvSpPr>
          <p:cNvPr id="75" name="四角形: 角を丸くする 74">
            <a:extLst>
              <a:ext uri="{FF2B5EF4-FFF2-40B4-BE49-F238E27FC236}">
                <a16:creationId xmlns:a16="http://schemas.microsoft.com/office/drawing/2014/main" id="{2BF29F31-7375-412C-AF84-0BC011698395}"/>
              </a:ext>
            </a:extLst>
          </p:cNvPr>
          <p:cNvSpPr/>
          <p:nvPr/>
        </p:nvSpPr>
        <p:spPr>
          <a:xfrm>
            <a:off x="2785638" y="3542123"/>
            <a:ext cx="6855114" cy="255203"/>
          </a:xfrm>
          <a:prstGeom prst="roundRect">
            <a:avLst>
              <a:gd name="adj" fmla="val 5612"/>
            </a:avLst>
          </a:prstGeom>
          <a:gradFill flip="none" rotWithShape="1">
            <a:gsLst>
              <a:gs pos="0">
                <a:schemeClr val="accent1">
                  <a:lumMod val="5000"/>
                  <a:lumOff val="95000"/>
                </a:schemeClr>
              </a:gs>
              <a:gs pos="77000">
                <a:schemeClr val="accent4">
                  <a:lumMod val="40000"/>
                  <a:lumOff val="60000"/>
                </a:schemeClr>
              </a:gs>
              <a:gs pos="100000">
                <a:schemeClr val="accent4">
                  <a:lumMod val="75000"/>
                </a:schemeClr>
              </a:gs>
            </a:gsLst>
            <a:lin ang="0" scaled="1"/>
            <a:tileRect/>
          </a:gradFill>
          <a:ln w="19050">
            <a:solidFill>
              <a:schemeClr val="accent4">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accent4">
                    <a:lumMod val="50000"/>
                  </a:schemeClr>
                </a:solidFill>
                <a:latin typeface="BIZ UDゴシック" panose="020B0400000000000000" pitchFamily="49" charset="-128"/>
                <a:ea typeface="BIZ UDゴシック" panose="020B0400000000000000" pitchFamily="49" charset="-128"/>
              </a:rPr>
              <a:t>基軸２と協調した生物多様性の高い森林への誘導、里山林の利活用</a:t>
            </a:r>
            <a:endParaRPr kumimoji="1" lang="en-US" altLang="ja-JP" sz="800" dirty="0">
              <a:solidFill>
                <a:schemeClr val="accent4">
                  <a:lumMod val="50000"/>
                </a:schemeClr>
              </a:solidFill>
              <a:latin typeface="BIZ UDゴシック" panose="020B0400000000000000" pitchFamily="49" charset="-128"/>
              <a:ea typeface="BIZ UDゴシック" panose="020B0400000000000000" pitchFamily="49" charset="-128"/>
            </a:endParaRPr>
          </a:p>
        </p:txBody>
      </p:sp>
      <p:sp>
        <p:nvSpPr>
          <p:cNvPr id="41" name="四角形: 角を丸くする 40">
            <a:extLst>
              <a:ext uri="{FF2B5EF4-FFF2-40B4-BE49-F238E27FC236}">
                <a16:creationId xmlns:a16="http://schemas.microsoft.com/office/drawing/2014/main" id="{FB14D270-DD28-4886-B030-CEF7EE6135AF}"/>
              </a:ext>
            </a:extLst>
          </p:cNvPr>
          <p:cNvSpPr/>
          <p:nvPr/>
        </p:nvSpPr>
        <p:spPr>
          <a:xfrm>
            <a:off x="260654" y="2104045"/>
            <a:ext cx="2811806" cy="2831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b" anchorCtr="0"/>
          <a:lstStyle/>
          <a:p>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5">
                    <a:lumMod val="50000"/>
                  </a:schemeClr>
                </a:solidFill>
                <a:latin typeface="BIZ UDゴシック" panose="020B0400000000000000" pitchFamily="49" charset="-128"/>
                <a:ea typeface="BIZ UDゴシック" panose="020B0400000000000000" pitchFamily="49" charset="-128"/>
              </a:rPr>
              <a:t>基軸１ </a:t>
            </a:r>
            <a:r>
              <a:rPr kumimoji="1" lang="ja-JP" altLang="en-US" sz="1200" b="1" dirty="0">
                <a:solidFill>
                  <a:schemeClr val="accent5">
                    <a:lumMod val="50000"/>
                  </a:schemeClr>
                </a:solidFill>
                <a:latin typeface="BIZ UDゴシック" panose="020B0400000000000000" pitchFamily="49" charset="-128"/>
                <a:ea typeface="BIZ UDゴシック" panose="020B0400000000000000" pitchFamily="49" charset="-128"/>
              </a:rPr>
              <a:t>森林防災・減災力の維持・強化</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243" name="四角形: 角を丸くする 242">
            <a:extLst>
              <a:ext uri="{FF2B5EF4-FFF2-40B4-BE49-F238E27FC236}">
                <a16:creationId xmlns:a16="http://schemas.microsoft.com/office/drawing/2014/main" id="{0839F28A-241F-4426-8919-6E285AADC3D7}"/>
              </a:ext>
            </a:extLst>
          </p:cNvPr>
          <p:cNvSpPr/>
          <p:nvPr/>
        </p:nvSpPr>
        <p:spPr>
          <a:xfrm>
            <a:off x="274993" y="3854773"/>
            <a:ext cx="3227378" cy="2167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36000" rtlCol="0" anchor="b" anchorCtr="0"/>
          <a:lstStyle/>
          <a:p>
            <a:r>
              <a:rPr kumimoji="1" lang="ja-JP" altLang="en-US" sz="1050" dirty="0">
                <a:solidFill>
                  <a:schemeClr val="accent6">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6">
                    <a:lumMod val="50000"/>
                  </a:schemeClr>
                </a:solidFill>
                <a:latin typeface="BIZ UDゴシック" panose="020B0400000000000000" pitchFamily="49" charset="-128"/>
                <a:ea typeface="BIZ UDゴシック" panose="020B0400000000000000" pitchFamily="49" charset="-128"/>
              </a:rPr>
              <a:t>基軸４ 森林の維持・保全のための体制づくり</a:t>
            </a:r>
            <a:endParaRPr kumimoji="1" lang="en-US" altLang="ja-JP" sz="120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sp>
        <p:nvSpPr>
          <p:cNvPr id="7" name="四角形: 角を丸くする 6">
            <a:extLst>
              <a:ext uri="{FF2B5EF4-FFF2-40B4-BE49-F238E27FC236}">
                <a16:creationId xmlns:a16="http://schemas.microsoft.com/office/drawing/2014/main" id="{7BB3A622-E720-41E3-827D-A2C23E6489A2}"/>
              </a:ext>
            </a:extLst>
          </p:cNvPr>
          <p:cNvSpPr/>
          <p:nvPr/>
        </p:nvSpPr>
        <p:spPr>
          <a:xfrm>
            <a:off x="332568" y="4096173"/>
            <a:ext cx="9308183" cy="235604"/>
          </a:xfrm>
          <a:prstGeom prst="roundRect">
            <a:avLst>
              <a:gd name="adj" fmla="val 5269"/>
            </a:avLst>
          </a:prstGeom>
          <a:solidFill>
            <a:schemeClr val="accent6">
              <a:lumMod val="20000"/>
              <a:lumOff val="80000"/>
              <a:alpha val="6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050" b="1" dirty="0">
                <a:solidFill>
                  <a:schemeClr val="accent6">
                    <a:lumMod val="50000"/>
                  </a:schemeClr>
                </a:solidFill>
                <a:latin typeface="BIZ UDゴシック" panose="020B0400000000000000" pitchFamily="49" charset="-128"/>
                <a:ea typeface="BIZ UDゴシック" panose="020B0400000000000000" pitchFamily="49" charset="-128"/>
              </a:rPr>
              <a:t>各ゾーニングに共通した施策</a:t>
            </a:r>
            <a:endParaRPr kumimoji="1" lang="en-US" altLang="ja-JP" sz="105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sp>
        <p:nvSpPr>
          <p:cNvPr id="53" name="四角形: 角を丸くする 52">
            <a:extLst>
              <a:ext uri="{FF2B5EF4-FFF2-40B4-BE49-F238E27FC236}">
                <a16:creationId xmlns:a16="http://schemas.microsoft.com/office/drawing/2014/main" id="{421D1F81-F85C-409F-9ADA-4770FEB23FCD}"/>
              </a:ext>
            </a:extLst>
          </p:cNvPr>
          <p:cNvSpPr/>
          <p:nvPr/>
        </p:nvSpPr>
        <p:spPr>
          <a:xfrm>
            <a:off x="260653" y="3275541"/>
            <a:ext cx="3021389" cy="255203"/>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4">
                    <a:lumMod val="75000"/>
                  </a:schemeClr>
                </a:solidFill>
                <a:latin typeface="BIZ UDゴシック" panose="020B0400000000000000" pitchFamily="49" charset="-128"/>
                <a:ea typeface="BIZ UDゴシック" panose="020B0400000000000000" pitchFamily="49" charset="-128"/>
              </a:rPr>
              <a:t>基軸３ 多様性の高い森林の維持・増進</a:t>
            </a:r>
            <a:endParaRPr kumimoji="1" lang="en-US" altLang="ja-JP" sz="1200" b="1" dirty="0">
              <a:solidFill>
                <a:schemeClr val="accent4">
                  <a:lumMod val="75000"/>
                </a:schemeClr>
              </a:solidFill>
              <a:latin typeface="BIZ UDゴシック" panose="020B0400000000000000" pitchFamily="49" charset="-128"/>
              <a:ea typeface="BIZ UDゴシック" panose="020B0400000000000000" pitchFamily="49" charset="-128"/>
            </a:endParaRPr>
          </a:p>
        </p:txBody>
      </p:sp>
      <p:sp>
        <p:nvSpPr>
          <p:cNvPr id="54" name="スライド番号プレースホルダー 10">
            <a:extLst>
              <a:ext uri="{FF2B5EF4-FFF2-40B4-BE49-F238E27FC236}">
                <a16:creationId xmlns:a16="http://schemas.microsoft.com/office/drawing/2014/main" id="{4A911C08-F13C-4E9E-88D9-D04CDC1025F0}"/>
              </a:ext>
            </a:extLst>
          </p:cNvPr>
          <p:cNvSpPr>
            <a:spLocks noGrp="1"/>
          </p:cNvSpPr>
          <p:nvPr>
            <p:ph type="sldNum" sz="quarter" idx="12"/>
          </p:nvPr>
        </p:nvSpPr>
        <p:spPr>
          <a:xfrm>
            <a:off x="7616599" y="6457568"/>
            <a:ext cx="2228850" cy="365125"/>
          </a:xfrm>
        </p:spPr>
        <p:txBody>
          <a:bodyPr/>
          <a:lstStyle/>
          <a:p>
            <a:r>
              <a:rPr kumimoji="1" lang="en-US" altLang="ja-JP" sz="2000" b="1" dirty="0"/>
              <a:t>55</a:t>
            </a:r>
            <a:endParaRPr kumimoji="1" lang="ja-JP" altLang="en-US" sz="2000" b="1" dirty="0"/>
          </a:p>
        </p:txBody>
      </p:sp>
      <p:sp>
        <p:nvSpPr>
          <p:cNvPr id="56" name="正方形/長方形 55">
            <a:extLst>
              <a:ext uri="{FF2B5EF4-FFF2-40B4-BE49-F238E27FC236}">
                <a16:creationId xmlns:a16="http://schemas.microsoft.com/office/drawing/2014/main" id="{F5495686-6355-464A-B045-EA99E635C271}"/>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57" name="図 56">
            <a:extLst>
              <a:ext uri="{FF2B5EF4-FFF2-40B4-BE49-F238E27FC236}">
                <a16:creationId xmlns:a16="http://schemas.microsoft.com/office/drawing/2014/main" id="{4FC4F637-FBF3-49B3-83B8-9B02247C809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8" name="図 57">
            <a:extLst>
              <a:ext uri="{FF2B5EF4-FFF2-40B4-BE49-F238E27FC236}">
                <a16:creationId xmlns:a16="http://schemas.microsoft.com/office/drawing/2014/main" id="{A842A150-5538-49F7-A842-0DB5E17E7AC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59" name="図 58">
            <a:extLst>
              <a:ext uri="{FF2B5EF4-FFF2-40B4-BE49-F238E27FC236}">
                <a16:creationId xmlns:a16="http://schemas.microsoft.com/office/drawing/2014/main" id="{0D1F6EF2-F81A-4C7E-B647-A6FC8C0ABA3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76" name="図 75">
            <a:extLst>
              <a:ext uri="{FF2B5EF4-FFF2-40B4-BE49-F238E27FC236}">
                <a16:creationId xmlns:a16="http://schemas.microsoft.com/office/drawing/2014/main" id="{BF9C7116-F4BA-43AB-8407-D3FB3E23C7A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77" name="図 76">
            <a:extLst>
              <a:ext uri="{FF2B5EF4-FFF2-40B4-BE49-F238E27FC236}">
                <a16:creationId xmlns:a16="http://schemas.microsoft.com/office/drawing/2014/main" id="{2E7D946C-EF46-401A-8111-2C769BE4151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78" name="図 77">
            <a:extLst>
              <a:ext uri="{FF2B5EF4-FFF2-40B4-BE49-F238E27FC236}">
                <a16:creationId xmlns:a16="http://schemas.microsoft.com/office/drawing/2014/main" id="{22742778-F4D2-4202-91C0-4C6ECE3EC98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79" name="図 78">
            <a:extLst>
              <a:ext uri="{FF2B5EF4-FFF2-40B4-BE49-F238E27FC236}">
                <a16:creationId xmlns:a16="http://schemas.microsoft.com/office/drawing/2014/main" id="{4544D30A-1809-4341-8D20-022A0623A04E}"/>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89" name="Picture 2">
            <a:extLst>
              <a:ext uri="{FF2B5EF4-FFF2-40B4-BE49-F238E27FC236}">
                <a16:creationId xmlns:a16="http://schemas.microsoft.com/office/drawing/2014/main" id="{097B7DC1-B59B-41FD-84B8-029FAAF9C96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4">
            <a:extLst>
              <a:ext uri="{FF2B5EF4-FFF2-40B4-BE49-F238E27FC236}">
                <a16:creationId xmlns:a16="http://schemas.microsoft.com/office/drawing/2014/main" id="{B34C1473-2D45-432B-B599-946CBBF4D5B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80" name="正方形/長方形 79">
            <a:extLst>
              <a:ext uri="{FF2B5EF4-FFF2-40B4-BE49-F238E27FC236}">
                <a16:creationId xmlns:a16="http://schemas.microsoft.com/office/drawing/2014/main" id="{FB269F05-6D34-4062-A6FD-E9DF2E655058}"/>
              </a:ext>
            </a:extLst>
          </p:cNvPr>
          <p:cNvSpPr/>
          <p:nvPr/>
        </p:nvSpPr>
        <p:spPr>
          <a:xfrm>
            <a:off x="603525" y="1707223"/>
            <a:ext cx="1729661" cy="327373"/>
          </a:xfrm>
          <a:prstGeom prst="rect">
            <a:avLst/>
          </a:prstGeom>
          <a:solidFill>
            <a:schemeClr val="bg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chemeClr val="bg1"/>
                </a:solidFill>
                <a:latin typeface="BIZ UDゴシック" panose="020B0400000000000000" pitchFamily="49" charset="-128"/>
                <a:ea typeface="BIZ UDゴシック" panose="020B0400000000000000" pitchFamily="49" charset="-128"/>
              </a:rPr>
              <a:t>①防災減災重点タイプ</a:t>
            </a:r>
          </a:p>
        </p:txBody>
      </p:sp>
      <p:sp>
        <p:nvSpPr>
          <p:cNvPr id="61" name="正方形/長方形 60">
            <a:extLst>
              <a:ext uri="{FF2B5EF4-FFF2-40B4-BE49-F238E27FC236}">
                <a16:creationId xmlns:a16="http://schemas.microsoft.com/office/drawing/2014/main" id="{97EF4B32-E20F-440F-9804-3DF53C2EA81E}"/>
              </a:ext>
            </a:extLst>
          </p:cNvPr>
          <p:cNvSpPr/>
          <p:nvPr/>
        </p:nvSpPr>
        <p:spPr>
          <a:xfrm>
            <a:off x="603525" y="1675684"/>
            <a:ext cx="1729661" cy="327373"/>
          </a:xfrm>
          <a:prstGeom prst="rect">
            <a:avLst/>
          </a:prstGeom>
          <a:solidFill>
            <a:srgbClr val="421E06">
              <a:alpha val="69804"/>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b="1" dirty="0">
                <a:solidFill>
                  <a:srgbClr val="FFFF00"/>
                </a:solidFill>
                <a:latin typeface="BIZ UDゴシック" panose="020B0400000000000000" pitchFamily="49" charset="-128"/>
                <a:ea typeface="BIZ UDゴシック" panose="020B0400000000000000" pitchFamily="49" charset="-128"/>
              </a:rPr>
              <a:t>①防災減災重点タイプ</a:t>
            </a:r>
          </a:p>
        </p:txBody>
      </p:sp>
      <p:sp>
        <p:nvSpPr>
          <p:cNvPr id="81" name="正方形/長方形 80">
            <a:extLst>
              <a:ext uri="{FF2B5EF4-FFF2-40B4-BE49-F238E27FC236}">
                <a16:creationId xmlns:a16="http://schemas.microsoft.com/office/drawing/2014/main" id="{49CE7B55-B525-4ACC-8F97-A42905935BD0}"/>
              </a:ext>
            </a:extLst>
          </p:cNvPr>
          <p:cNvSpPr/>
          <p:nvPr/>
        </p:nvSpPr>
        <p:spPr>
          <a:xfrm>
            <a:off x="7591168" y="1683630"/>
            <a:ext cx="1904150" cy="311223"/>
          </a:xfrm>
          <a:prstGeom prst="rect">
            <a:avLst/>
          </a:prstGeom>
          <a:solidFill>
            <a:schemeClr val="bg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60" name="正方形/長方形 59">
            <a:extLst>
              <a:ext uri="{FF2B5EF4-FFF2-40B4-BE49-F238E27FC236}">
                <a16:creationId xmlns:a16="http://schemas.microsoft.com/office/drawing/2014/main" id="{7DDE4550-CD25-4A32-ABFD-B53112A77F5C}"/>
              </a:ext>
            </a:extLst>
          </p:cNvPr>
          <p:cNvSpPr/>
          <p:nvPr/>
        </p:nvSpPr>
        <p:spPr>
          <a:xfrm>
            <a:off x="7577062" y="1684944"/>
            <a:ext cx="1904150" cy="311223"/>
          </a:xfrm>
          <a:prstGeom prst="rect">
            <a:avLst/>
          </a:prstGeom>
          <a:solidFill>
            <a:srgbClr val="DD8E19">
              <a:alpha val="50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③経営管理重点タイプ</a:t>
            </a:r>
          </a:p>
        </p:txBody>
      </p:sp>
      <p:grpSp>
        <p:nvGrpSpPr>
          <p:cNvPr id="82" name="グループ化 81">
            <a:extLst>
              <a:ext uri="{FF2B5EF4-FFF2-40B4-BE49-F238E27FC236}">
                <a16:creationId xmlns:a16="http://schemas.microsoft.com/office/drawing/2014/main" id="{EC578BD1-8A9F-486B-A2D8-AE872752A8EE}"/>
              </a:ext>
            </a:extLst>
          </p:cNvPr>
          <p:cNvGrpSpPr/>
          <p:nvPr/>
        </p:nvGrpSpPr>
        <p:grpSpPr>
          <a:xfrm>
            <a:off x="-57752" y="494605"/>
            <a:ext cx="853215" cy="577121"/>
            <a:chOff x="1746546" y="3832768"/>
            <a:chExt cx="909036" cy="577121"/>
          </a:xfrm>
        </p:grpSpPr>
        <p:pic>
          <p:nvPicPr>
            <p:cNvPr id="83" name="図 82">
              <a:extLst>
                <a:ext uri="{FF2B5EF4-FFF2-40B4-BE49-F238E27FC236}">
                  <a16:creationId xmlns:a16="http://schemas.microsoft.com/office/drawing/2014/main" id="{8EFCD962-47A4-48F2-AE2D-D0A36DB4EE8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46546" y="3832768"/>
              <a:ext cx="590415" cy="577121"/>
            </a:xfrm>
            <a:prstGeom prst="rect">
              <a:avLst/>
            </a:prstGeom>
          </p:spPr>
        </p:pic>
        <p:pic>
          <p:nvPicPr>
            <p:cNvPr id="84" name="図 83">
              <a:extLst>
                <a:ext uri="{FF2B5EF4-FFF2-40B4-BE49-F238E27FC236}">
                  <a16:creationId xmlns:a16="http://schemas.microsoft.com/office/drawing/2014/main" id="{18E00DF5-1400-487E-BDB0-869C5FF150F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35446" y="3832768"/>
              <a:ext cx="668703" cy="577121"/>
            </a:xfrm>
            <a:prstGeom prst="rect">
              <a:avLst/>
            </a:prstGeom>
          </p:spPr>
        </p:pic>
        <p:pic>
          <p:nvPicPr>
            <p:cNvPr id="85" name="図 84">
              <a:extLst>
                <a:ext uri="{FF2B5EF4-FFF2-40B4-BE49-F238E27FC236}">
                  <a16:creationId xmlns:a16="http://schemas.microsoft.com/office/drawing/2014/main" id="{E779366A-AF68-42E0-8B00-4B0BBE1F0604}"/>
                </a:ext>
              </a:extLst>
            </p:cNvPr>
            <p:cNvPicPr>
              <a:picLocks noChangeAspect="1"/>
            </p:cNvPicPr>
            <p:nvPr/>
          </p:nvPicPr>
          <p:blipFill rotWithShape="1">
            <a:blip r:embed="rId15">
              <a:extLst>
                <a:ext uri="{28A0092B-C50C-407E-A947-70E740481C1C}">
                  <a14:useLocalDpi xmlns:a14="http://schemas.microsoft.com/office/drawing/2010/main" val="0"/>
                </a:ext>
              </a:extLst>
            </a:blip>
            <a:srcRect l="34350"/>
            <a:stretch/>
          </p:blipFill>
          <p:spPr>
            <a:xfrm>
              <a:off x="2216582" y="3832768"/>
              <a:ext cx="439000" cy="577121"/>
            </a:xfrm>
            <a:prstGeom prst="rect">
              <a:avLst/>
            </a:prstGeom>
          </p:spPr>
        </p:pic>
      </p:grpSp>
    </p:spTree>
    <p:extLst>
      <p:ext uri="{BB962C8B-B14F-4D97-AF65-F5344CB8AC3E}">
        <p14:creationId xmlns:p14="http://schemas.microsoft.com/office/powerpoint/2010/main" val="1413612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C84E8743-09A9-4C5E-A47E-EE293942D2E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86052" y="739242"/>
            <a:ext cx="8908164" cy="5756828"/>
          </a:xfrm>
          <a:prstGeom prst="rect">
            <a:avLst/>
          </a:prstGeom>
        </p:spPr>
      </p:pic>
      <p:sp>
        <p:nvSpPr>
          <p:cNvPr id="96" name="フリーフォーム: 図形 95">
            <a:extLst>
              <a:ext uri="{FF2B5EF4-FFF2-40B4-BE49-F238E27FC236}">
                <a16:creationId xmlns:a16="http://schemas.microsoft.com/office/drawing/2014/main" id="{0790A035-D659-4FDB-9974-2A33118598C1}"/>
              </a:ext>
            </a:extLst>
          </p:cNvPr>
          <p:cNvSpPr/>
          <p:nvPr/>
        </p:nvSpPr>
        <p:spPr>
          <a:xfrm>
            <a:off x="4933557" y="2375933"/>
            <a:ext cx="1622596" cy="3020988"/>
          </a:xfrm>
          <a:custGeom>
            <a:avLst/>
            <a:gdLst>
              <a:gd name="connsiteX0" fmla="*/ 120316 w 1748590"/>
              <a:gd name="connsiteY0" fmla="*/ 64169 h 3296653"/>
              <a:gd name="connsiteX1" fmla="*/ 272716 w 1748590"/>
              <a:gd name="connsiteY1" fmla="*/ 112295 h 3296653"/>
              <a:gd name="connsiteX2" fmla="*/ 553453 w 1748590"/>
              <a:gd name="connsiteY2" fmla="*/ 216569 h 3296653"/>
              <a:gd name="connsiteX3" fmla="*/ 625642 w 1748590"/>
              <a:gd name="connsiteY3" fmla="*/ 376990 h 3296653"/>
              <a:gd name="connsiteX4" fmla="*/ 633663 w 1748590"/>
              <a:gd name="connsiteY4" fmla="*/ 497306 h 3296653"/>
              <a:gd name="connsiteX5" fmla="*/ 770021 w 1748590"/>
              <a:gd name="connsiteY5" fmla="*/ 553453 h 3296653"/>
              <a:gd name="connsiteX6" fmla="*/ 802105 w 1748590"/>
              <a:gd name="connsiteY6" fmla="*/ 625643 h 3296653"/>
              <a:gd name="connsiteX7" fmla="*/ 906379 w 1748590"/>
              <a:gd name="connsiteY7" fmla="*/ 625643 h 3296653"/>
              <a:gd name="connsiteX8" fmla="*/ 930442 w 1748590"/>
              <a:gd name="connsiteY8" fmla="*/ 657727 h 3296653"/>
              <a:gd name="connsiteX9" fmla="*/ 938463 w 1748590"/>
              <a:gd name="connsiteY9" fmla="*/ 922422 h 3296653"/>
              <a:gd name="connsiteX10" fmla="*/ 1050758 w 1748590"/>
              <a:gd name="connsiteY10" fmla="*/ 1074822 h 3296653"/>
              <a:gd name="connsiteX11" fmla="*/ 1114926 w 1748590"/>
              <a:gd name="connsiteY11" fmla="*/ 1275348 h 3296653"/>
              <a:gd name="connsiteX12" fmla="*/ 1147011 w 1748590"/>
              <a:gd name="connsiteY12" fmla="*/ 1411706 h 3296653"/>
              <a:gd name="connsiteX13" fmla="*/ 1219200 w 1748590"/>
              <a:gd name="connsiteY13" fmla="*/ 1459832 h 3296653"/>
              <a:gd name="connsiteX14" fmla="*/ 1267326 w 1748590"/>
              <a:gd name="connsiteY14" fmla="*/ 1612232 h 3296653"/>
              <a:gd name="connsiteX15" fmla="*/ 1331495 w 1748590"/>
              <a:gd name="connsiteY15" fmla="*/ 1668379 h 3296653"/>
              <a:gd name="connsiteX16" fmla="*/ 1363579 w 1748590"/>
              <a:gd name="connsiteY16" fmla="*/ 1909011 h 3296653"/>
              <a:gd name="connsiteX17" fmla="*/ 1499937 w 1748590"/>
              <a:gd name="connsiteY17" fmla="*/ 2013285 h 3296653"/>
              <a:gd name="connsiteX18" fmla="*/ 1652337 w 1748590"/>
              <a:gd name="connsiteY18" fmla="*/ 2101516 h 3296653"/>
              <a:gd name="connsiteX19" fmla="*/ 1708484 w 1748590"/>
              <a:gd name="connsiteY19" fmla="*/ 2197769 h 3296653"/>
              <a:gd name="connsiteX20" fmla="*/ 1748590 w 1748590"/>
              <a:gd name="connsiteY20" fmla="*/ 2253916 h 3296653"/>
              <a:gd name="connsiteX21" fmla="*/ 1540042 w 1748590"/>
              <a:gd name="connsiteY21" fmla="*/ 2358190 h 3296653"/>
              <a:gd name="connsiteX22" fmla="*/ 1451811 w 1748590"/>
              <a:gd name="connsiteY22" fmla="*/ 2518611 h 3296653"/>
              <a:gd name="connsiteX23" fmla="*/ 1315453 w 1748590"/>
              <a:gd name="connsiteY23" fmla="*/ 2687053 h 3296653"/>
              <a:gd name="connsiteX24" fmla="*/ 1179095 w 1748590"/>
              <a:gd name="connsiteY24" fmla="*/ 2767264 h 3296653"/>
              <a:gd name="connsiteX25" fmla="*/ 1082842 w 1748590"/>
              <a:gd name="connsiteY25" fmla="*/ 2839453 h 3296653"/>
              <a:gd name="connsiteX26" fmla="*/ 946484 w 1748590"/>
              <a:gd name="connsiteY26" fmla="*/ 2847474 h 3296653"/>
              <a:gd name="connsiteX27" fmla="*/ 866274 w 1748590"/>
              <a:gd name="connsiteY27" fmla="*/ 2935706 h 3296653"/>
              <a:gd name="connsiteX28" fmla="*/ 834190 w 1748590"/>
              <a:gd name="connsiteY28" fmla="*/ 3023937 h 3296653"/>
              <a:gd name="connsiteX29" fmla="*/ 794084 w 1748590"/>
              <a:gd name="connsiteY29" fmla="*/ 3296653 h 3296653"/>
              <a:gd name="connsiteX30" fmla="*/ 609600 w 1748590"/>
              <a:gd name="connsiteY30" fmla="*/ 3216443 h 3296653"/>
              <a:gd name="connsiteX31" fmla="*/ 569495 w 1748590"/>
              <a:gd name="connsiteY31" fmla="*/ 2823411 h 3296653"/>
              <a:gd name="connsiteX32" fmla="*/ 641684 w 1748590"/>
              <a:gd name="connsiteY32" fmla="*/ 2743200 h 3296653"/>
              <a:gd name="connsiteX33" fmla="*/ 850232 w 1748590"/>
              <a:gd name="connsiteY33" fmla="*/ 2719137 h 3296653"/>
              <a:gd name="connsiteX34" fmla="*/ 986590 w 1748590"/>
              <a:gd name="connsiteY34" fmla="*/ 2695074 h 3296653"/>
              <a:gd name="connsiteX35" fmla="*/ 1122947 w 1748590"/>
              <a:gd name="connsiteY35" fmla="*/ 2438400 h 3296653"/>
              <a:gd name="connsiteX36" fmla="*/ 1074821 w 1748590"/>
              <a:gd name="connsiteY36" fmla="*/ 2366211 h 3296653"/>
              <a:gd name="connsiteX37" fmla="*/ 1034716 w 1748590"/>
              <a:gd name="connsiteY37" fmla="*/ 2294022 h 3296653"/>
              <a:gd name="connsiteX38" fmla="*/ 986590 w 1748590"/>
              <a:gd name="connsiteY38" fmla="*/ 2229853 h 3296653"/>
              <a:gd name="connsiteX39" fmla="*/ 810126 w 1748590"/>
              <a:gd name="connsiteY39" fmla="*/ 2157664 h 3296653"/>
              <a:gd name="connsiteX40" fmla="*/ 689811 w 1748590"/>
              <a:gd name="connsiteY40" fmla="*/ 2109537 h 3296653"/>
              <a:gd name="connsiteX41" fmla="*/ 593558 w 1748590"/>
              <a:gd name="connsiteY41" fmla="*/ 2085474 h 3296653"/>
              <a:gd name="connsiteX42" fmla="*/ 473242 w 1748590"/>
              <a:gd name="connsiteY42" fmla="*/ 2093495 h 3296653"/>
              <a:gd name="connsiteX43" fmla="*/ 441158 w 1748590"/>
              <a:gd name="connsiteY43" fmla="*/ 2117558 h 3296653"/>
              <a:gd name="connsiteX44" fmla="*/ 417095 w 1748590"/>
              <a:gd name="connsiteY44" fmla="*/ 2406316 h 3296653"/>
              <a:gd name="connsiteX45" fmla="*/ 465221 w 1748590"/>
              <a:gd name="connsiteY45" fmla="*/ 2550695 h 3296653"/>
              <a:gd name="connsiteX46" fmla="*/ 545432 w 1748590"/>
              <a:gd name="connsiteY46" fmla="*/ 2791327 h 3296653"/>
              <a:gd name="connsiteX47" fmla="*/ 360947 w 1748590"/>
              <a:gd name="connsiteY47" fmla="*/ 2502569 h 3296653"/>
              <a:gd name="connsiteX48" fmla="*/ 304800 w 1748590"/>
              <a:gd name="connsiteY48" fmla="*/ 2149643 h 3296653"/>
              <a:gd name="connsiteX49" fmla="*/ 168442 w 1748590"/>
              <a:gd name="connsiteY49" fmla="*/ 2029327 h 3296653"/>
              <a:gd name="connsiteX50" fmla="*/ 160421 w 1748590"/>
              <a:gd name="connsiteY50" fmla="*/ 1965158 h 3296653"/>
              <a:gd name="connsiteX51" fmla="*/ 160421 w 1748590"/>
              <a:gd name="connsiteY51" fmla="*/ 1828800 h 3296653"/>
              <a:gd name="connsiteX52" fmla="*/ 208547 w 1748590"/>
              <a:gd name="connsiteY52" fmla="*/ 1804737 h 3296653"/>
              <a:gd name="connsiteX53" fmla="*/ 296779 w 1748590"/>
              <a:gd name="connsiteY53" fmla="*/ 1660358 h 3296653"/>
              <a:gd name="connsiteX54" fmla="*/ 256674 w 1748590"/>
              <a:gd name="connsiteY54" fmla="*/ 1612232 h 3296653"/>
              <a:gd name="connsiteX55" fmla="*/ 224590 w 1748590"/>
              <a:gd name="connsiteY55" fmla="*/ 1572127 h 3296653"/>
              <a:gd name="connsiteX56" fmla="*/ 224590 w 1748590"/>
              <a:gd name="connsiteY56" fmla="*/ 1499937 h 3296653"/>
              <a:gd name="connsiteX57" fmla="*/ 256674 w 1748590"/>
              <a:gd name="connsiteY57" fmla="*/ 1419727 h 3296653"/>
              <a:gd name="connsiteX58" fmla="*/ 184484 w 1748590"/>
              <a:gd name="connsiteY58" fmla="*/ 1379622 h 3296653"/>
              <a:gd name="connsiteX59" fmla="*/ 216568 w 1748590"/>
              <a:gd name="connsiteY59" fmla="*/ 1138990 h 3296653"/>
              <a:gd name="connsiteX60" fmla="*/ 216568 w 1748590"/>
              <a:gd name="connsiteY60" fmla="*/ 1082843 h 3296653"/>
              <a:gd name="connsiteX61" fmla="*/ 192505 w 1748590"/>
              <a:gd name="connsiteY61" fmla="*/ 1018674 h 3296653"/>
              <a:gd name="connsiteX62" fmla="*/ 168442 w 1748590"/>
              <a:gd name="connsiteY62" fmla="*/ 818148 h 3296653"/>
              <a:gd name="connsiteX63" fmla="*/ 200526 w 1748590"/>
              <a:gd name="connsiteY63" fmla="*/ 786064 h 3296653"/>
              <a:gd name="connsiteX64" fmla="*/ 160421 w 1748590"/>
              <a:gd name="connsiteY64" fmla="*/ 561474 h 3296653"/>
              <a:gd name="connsiteX65" fmla="*/ 144379 w 1748590"/>
              <a:gd name="connsiteY65" fmla="*/ 457200 h 3296653"/>
              <a:gd name="connsiteX66" fmla="*/ 0 w 1748590"/>
              <a:gd name="connsiteY66" fmla="*/ 0 h 3296653"/>
              <a:gd name="connsiteX67" fmla="*/ 120316 w 1748590"/>
              <a:gd name="connsiteY67" fmla="*/ 64169 h 3296653"/>
              <a:gd name="connsiteX0" fmla="*/ 120316 w 1748590"/>
              <a:gd name="connsiteY0" fmla="*/ 64169 h 3296653"/>
              <a:gd name="connsiteX1" fmla="*/ 272716 w 1748590"/>
              <a:gd name="connsiteY1" fmla="*/ 112295 h 3296653"/>
              <a:gd name="connsiteX2" fmla="*/ 553453 w 1748590"/>
              <a:gd name="connsiteY2" fmla="*/ 216569 h 3296653"/>
              <a:gd name="connsiteX3" fmla="*/ 625642 w 1748590"/>
              <a:gd name="connsiteY3" fmla="*/ 376990 h 3296653"/>
              <a:gd name="connsiteX4" fmla="*/ 633663 w 1748590"/>
              <a:gd name="connsiteY4" fmla="*/ 497306 h 3296653"/>
              <a:gd name="connsiteX5" fmla="*/ 770021 w 1748590"/>
              <a:gd name="connsiteY5" fmla="*/ 553453 h 3296653"/>
              <a:gd name="connsiteX6" fmla="*/ 802105 w 1748590"/>
              <a:gd name="connsiteY6" fmla="*/ 625643 h 3296653"/>
              <a:gd name="connsiteX7" fmla="*/ 906379 w 1748590"/>
              <a:gd name="connsiteY7" fmla="*/ 625643 h 3296653"/>
              <a:gd name="connsiteX8" fmla="*/ 930442 w 1748590"/>
              <a:gd name="connsiteY8" fmla="*/ 657727 h 3296653"/>
              <a:gd name="connsiteX9" fmla="*/ 938463 w 1748590"/>
              <a:gd name="connsiteY9" fmla="*/ 922422 h 3296653"/>
              <a:gd name="connsiteX10" fmla="*/ 1050758 w 1748590"/>
              <a:gd name="connsiteY10" fmla="*/ 1074822 h 3296653"/>
              <a:gd name="connsiteX11" fmla="*/ 1114926 w 1748590"/>
              <a:gd name="connsiteY11" fmla="*/ 1275348 h 3296653"/>
              <a:gd name="connsiteX12" fmla="*/ 1147011 w 1748590"/>
              <a:gd name="connsiteY12" fmla="*/ 1411706 h 3296653"/>
              <a:gd name="connsiteX13" fmla="*/ 1219200 w 1748590"/>
              <a:gd name="connsiteY13" fmla="*/ 1459832 h 3296653"/>
              <a:gd name="connsiteX14" fmla="*/ 1267326 w 1748590"/>
              <a:gd name="connsiteY14" fmla="*/ 1612232 h 3296653"/>
              <a:gd name="connsiteX15" fmla="*/ 1331495 w 1748590"/>
              <a:gd name="connsiteY15" fmla="*/ 1668379 h 3296653"/>
              <a:gd name="connsiteX16" fmla="*/ 1363579 w 1748590"/>
              <a:gd name="connsiteY16" fmla="*/ 1909011 h 3296653"/>
              <a:gd name="connsiteX17" fmla="*/ 1499937 w 1748590"/>
              <a:gd name="connsiteY17" fmla="*/ 2013285 h 3296653"/>
              <a:gd name="connsiteX18" fmla="*/ 1652337 w 1748590"/>
              <a:gd name="connsiteY18" fmla="*/ 2101516 h 3296653"/>
              <a:gd name="connsiteX19" fmla="*/ 1708484 w 1748590"/>
              <a:gd name="connsiteY19" fmla="*/ 2197769 h 3296653"/>
              <a:gd name="connsiteX20" fmla="*/ 1748590 w 1748590"/>
              <a:gd name="connsiteY20" fmla="*/ 2253916 h 3296653"/>
              <a:gd name="connsiteX21" fmla="*/ 1540042 w 1748590"/>
              <a:gd name="connsiteY21" fmla="*/ 2358190 h 3296653"/>
              <a:gd name="connsiteX22" fmla="*/ 1451811 w 1748590"/>
              <a:gd name="connsiteY22" fmla="*/ 2518611 h 3296653"/>
              <a:gd name="connsiteX23" fmla="*/ 1315453 w 1748590"/>
              <a:gd name="connsiteY23" fmla="*/ 2687053 h 3296653"/>
              <a:gd name="connsiteX24" fmla="*/ 1179095 w 1748590"/>
              <a:gd name="connsiteY24" fmla="*/ 2767264 h 3296653"/>
              <a:gd name="connsiteX25" fmla="*/ 1082842 w 1748590"/>
              <a:gd name="connsiteY25" fmla="*/ 2839453 h 3296653"/>
              <a:gd name="connsiteX26" fmla="*/ 946484 w 1748590"/>
              <a:gd name="connsiteY26" fmla="*/ 2847474 h 3296653"/>
              <a:gd name="connsiteX27" fmla="*/ 866274 w 1748590"/>
              <a:gd name="connsiteY27" fmla="*/ 2935706 h 3296653"/>
              <a:gd name="connsiteX28" fmla="*/ 872502 w 1748590"/>
              <a:gd name="connsiteY28" fmla="*/ 3183650 h 3296653"/>
              <a:gd name="connsiteX29" fmla="*/ 794084 w 1748590"/>
              <a:gd name="connsiteY29" fmla="*/ 3296653 h 3296653"/>
              <a:gd name="connsiteX30" fmla="*/ 609600 w 1748590"/>
              <a:gd name="connsiteY30" fmla="*/ 3216443 h 3296653"/>
              <a:gd name="connsiteX31" fmla="*/ 569495 w 1748590"/>
              <a:gd name="connsiteY31" fmla="*/ 2823411 h 3296653"/>
              <a:gd name="connsiteX32" fmla="*/ 641684 w 1748590"/>
              <a:gd name="connsiteY32" fmla="*/ 2743200 h 3296653"/>
              <a:gd name="connsiteX33" fmla="*/ 850232 w 1748590"/>
              <a:gd name="connsiteY33" fmla="*/ 2719137 h 3296653"/>
              <a:gd name="connsiteX34" fmla="*/ 986590 w 1748590"/>
              <a:gd name="connsiteY34" fmla="*/ 2695074 h 3296653"/>
              <a:gd name="connsiteX35" fmla="*/ 1122947 w 1748590"/>
              <a:gd name="connsiteY35" fmla="*/ 2438400 h 3296653"/>
              <a:gd name="connsiteX36" fmla="*/ 1074821 w 1748590"/>
              <a:gd name="connsiteY36" fmla="*/ 2366211 h 3296653"/>
              <a:gd name="connsiteX37" fmla="*/ 1034716 w 1748590"/>
              <a:gd name="connsiteY37" fmla="*/ 2294022 h 3296653"/>
              <a:gd name="connsiteX38" fmla="*/ 986590 w 1748590"/>
              <a:gd name="connsiteY38" fmla="*/ 2229853 h 3296653"/>
              <a:gd name="connsiteX39" fmla="*/ 810126 w 1748590"/>
              <a:gd name="connsiteY39" fmla="*/ 2157664 h 3296653"/>
              <a:gd name="connsiteX40" fmla="*/ 689811 w 1748590"/>
              <a:gd name="connsiteY40" fmla="*/ 2109537 h 3296653"/>
              <a:gd name="connsiteX41" fmla="*/ 593558 w 1748590"/>
              <a:gd name="connsiteY41" fmla="*/ 2085474 h 3296653"/>
              <a:gd name="connsiteX42" fmla="*/ 473242 w 1748590"/>
              <a:gd name="connsiteY42" fmla="*/ 2093495 h 3296653"/>
              <a:gd name="connsiteX43" fmla="*/ 441158 w 1748590"/>
              <a:gd name="connsiteY43" fmla="*/ 2117558 h 3296653"/>
              <a:gd name="connsiteX44" fmla="*/ 417095 w 1748590"/>
              <a:gd name="connsiteY44" fmla="*/ 2406316 h 3296653"/>
              <a:gd name="connsiteX45" fmla="*/ 465221 w 1748590"/>
              <a:gd name="connsiteY45" fmla="*/ 2550695 h 3296653"/>
              <a:gd name="connsiteX46" fmla="*/ 545432 w 1748590"/>
              <a:gd name="connsiteY46" fmla="*/ 2791327 h 3296653"/>
              <a:gd name="connsiteX47" fmla="*/ 360947 w 1748590"/>
              <a:gd name="connsiteY47" fmla="*/ 2502569 h 3296653"/>
              <a:gd name="connsiteX48" fmla="*/ 304800 w 1748590"/>
              <a:gd name="connsiteY48" fmla="*/ 2149643 h 3296653"/>
              <a:gd name="connsiteX49" fmla="*/ 168442 w 1748590"/>
              <a:gd name="connsiteY49" fmla="*/ 2029327 h 3296653"/>
              <a:gd name="connsiteX50" fmla="*/ 160421 w 1748590"/>
              <a:gd name="connsiteY50" fmla="*/ 1965158 h 3296653"/>
              <a:gd name="connsiteX51" fmla="*/ 160421 w 1748590"/>
              <a:gd name="connsiteY51" fmla="*/ 1828800 h 3296653"/>
              <a:gd name="connsiteX52" fmla="*/ 208547 w 1748590"/>
              <a:gd name="connsiteY52" fmla="*/ 1804737 h 3296653"/>
              <a:gd name="connsiteX53" fmla="*/ 296779 w 1748590"/>
              <a:gd name="connsiteY53" fmla="*/ 1660358 h 3296653"/>
              <a:gd name="connsiteX54" fmla="*/ 256674 w 1748590"/>
              <a:gd name="connsiteY54" fmla="*/ 1612232 h 3296653"/>
              <a:gd name="connsiteX55" fmla="*/ 224590 w 1748590"/>
              <a:gd name="connsiteY55" fmla="*/ 1572127 h 3296653"/>
              <a:gd name="connsiteX56" fmla="*/ 224590 w 1748590"/>
              <a:gd name="connsiteY56" fmla="*/ 1499937 h 3296653"/>
              <a:gd name="connsiteX57" fmla="*/ 256674 w 1748590"/>
              <a:gd name="connsiteY57" fmla="*/ 1419727 h 3296653"/>
              <a:gd name="connsiteX58" fmla="*/ 184484 w 1748590"/>
              <a:gd name="connsiteY58" fmla="*/ 1379622 h 3296653"/>
              <a:gd name="connsiteX59" fmla="*/ 216568 w 1748590"/>
              <a:gd name="connsiteY59" fmla="*/ 1138990 h 3296653"/>
              <a:gd name="connsiteX60" fmla="*/ 216568 w 1748590"/>
              <a:gd name="connsiteY60" fmla="*/ 1082843 h 3296653"/>
              <a:gd name="connsiteX61" fmla="*/ 192505 w 1748590"/>
              <a:gd name="connsiteY61" fmla="*/ 1018674 h 3296653"/>
              <a:gd name="connsiteX62" fmla="*/ 168442 w 1748590"/>
              <a:gd name="connsiteY62" fmla="*/ 818148 h 3296653"/>
              <a:gd name="connsiteX63" fmla="*/ 200526 w 1748590"/>
              <a:gd name="connsiteY63" fmla="*/ 786064 h 3296653"/>
              <a:gd name="connsiteX64" fmla="*/ 160421 w 1748590"/>
              <a:gd name="connsiteY64" fmla="*/ 561474 h 3296653"/>
              <a:gd name="connsiteX65" fmla="*/ 144379 w 1748590"/>
              <a:gd name="connsiteY65" fmla="*/ 457200 h 3296653"/>
              <a:gd name="connsiteX66" fmla="*/ 0 w 1748590"/>
              <a:gd name="connsiteY66" fmla="*/ 0 h 3296653"/>
              <a:gd name="connsiteX67" fmla="*/ 120316 w 1748590"/>
              <a:gd name="connsiteY67" fmla="*/ 64169 h 3296653"/>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609600 w 1748590"/>
              <a:gd name="connsiteY30" fmla="*/ 3216443 h 3303597"/>
              <a:gd name="connsiteX31" fmla="*/ 569495 w 1748590"/>
              <a:gd name="connsiteY31" fmla="*/ 2823411 h 3303597"/>
              <a:gd name="connsiteX32" fmla="*/ 641684 w 1748590"/>
              <a:gd name="connsiteY32" fmla="*/ 2743200 h 3303597"/>
              <a:gd name="connsiteX33" fmla="*/ 850232 w 1748590"/>
              <a:gd name="connsiteY33" fmla="*/ 2719137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569495 w 1748590"/>
              <a:gd name="connsiteY31" fmla="*/ 2823411 h 3303597"/>
              <a:gd name="connsiteX32" fmla="*/ 641684 w 1748590"/>
              <a:gd name="connsiteY32" fmla="*/ 2743200 h 3303597"/>
              <a:gd name="connsiteX33" fmla="*/ 850232 w 1748590"/>
              <a:gd name="connsiteY33" fmla="*/ 2719137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41684 w 1748590"/>
              <a:gd name="connsiteY32" fmla="*/ 2743200 h 3303597"/>
              <a:gd name="connsiteX33" fmla="*/ 850232 w 1748590"/>
              <a:gd name="connsiteY33" fmla="*/ 2719137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850232 w 1748590"/>
              <a:gd name="connsiteY33" fmla="*/ 2719137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864164 w 1748590"/>
              <a:gd name="connsiteY33" fmla="*/ 2736497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864164 w 1748590"/>
              <a:gd name="connsiteY33" fmla="*/ 2736497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864164 w 1748590"/>
              <a:gd name="connsiteY33" fmla="*/ 2736497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905958 w 1748590"/>
              <a:gd name="connsiteY33" fmla="*/ 2760801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905958 w 1748590"/>
              <a:gd name="connsiteY33" fmla="*/ 2760801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52337 w 1748590"/>
              <a:gd name="connsiteY18" fmla="*/ 210151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905958 w 1748590"/>
              <a:gd name="connsiteY33" fmla="*/ 2760801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14025 w 1748590"/>
              <a:gd name="connsiteY18" fmla="*/ 2118876 h 3303597"/>
              <a:gd name="connsiteX19" fmla="*/ 1708484 w 1748590"/>
              <a:gd name="connsiteY19" fmla="*/ 2197769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905958 w 1748590"/>
              <a:gd name="connsiteY33" fmla="*/ 2760801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48590"/>
              <a:gd name="connsiteY0" fmla="*/ 64169 h 3303597"/>
              <a:gd name="connsiteX1" fmla="*/ 272716 w 1748590"/>
              <a:gd name="connsiteY1" fmla="*/ 112295 h 3303597"/>
              <a:gd name="connsiteX2" fmla="*/ 553453 w 1748590"/>
              <a:gd name="connsiteY2" fmla="*/ 216569 h 3303597"/>
              <a:gd name="connsiteX3" fmla="*/ 625642 w 1748590"/>
              <a:gd name="connsiteY3" fmla="*/ 376990 h 3303597"/>
              <a:gd name="connsiteX4" fmla="*/ 633663 w 1748590"/>
              <a:gd name="connsiteY4" fmla="*/ 497306 h 3303597"/>
              <a:gd name="connsiteX5" fmla="*/ 770021 w 1748590"/>
              <a:gd name="connsiteY5" fmla="*/ 553453 h 3303597"/>
              <a:gd name="connsiteX6" fmla="*/ 802105 w 1748590"/>
              <a:gd name="connsiteY6" fmla="*/ 625643 h 3303597"/>
              <a:gd name="connsiteX7" fmla="*/ 906379 w 1748590"/>
              <a:gd name="connsiteY7" fmla="*/ 625643 h 3303597"/>
              <a:gd name="connsiteX8" fmla="*/ 930442 w 1748590"/>
              <a:gd name="connsiteY8" fmla="*/ 657727 h 3303597"/>
              <a:gd name="connsiteX9" fmla="*/ 938463 w 1748590"/>
              <a:gd name="connsiteY9" fmla="*/ 922422 h 3303597"/>
              <a:gd name="connsiteX10" fmla="*/ 1050758 w 1748590"/>
              <a:gd name="connsiteY10" fmla="*/ 1074822 h 3303597"/>
              <a:gd name="connsiteX11" fmla="*/ 1114926 w 1748590"/>
              <a:gd name="connsiteY11" fmla="*/ 1275348 h 3303597"/>
              <a:gd name="connsiteX12" fmla="*/ 1147011 w 1748590"/>
              <a:gd name="connsiteY12" fmla="*/ 1411706 h 3303597"/>
              <a:gd name="connsiteX13" fmla="*/ 1219200 w 1748590"/>
              <a:gd name="connsiteY13" fmla="*/ 1459832 h 3303597"/>
              <a:gd name="connsiteX14" fmla="*/ 1267326 w 1748590"/>
              <a:gd name="connsiteY14" fmla="*/ 1612232 h 3303597"/>
              <a:gd name="connsiteX15" fmla="*/ 1331495 w 1748590"/>
              <a:gd name="connsiteY15" fmla="*/ 1668379 h 3303597"/>
              <a:gd name="connsiteX16" fmla="*/ 1363579 w 1748590"/>
              <a:gd name="connsiteY16" fmla="*/ 1909011 h 3303597"/>
              <a:gd name="connsiteX17" fmla="*/ 1499937 w 1748590"/>
              <a:gd name="connsiteY17" fmla="*/ 2013285 h 3303597"/>
              <a:gd name="connsiteX18" fmla="*/ 1614025 w 1748590"/>
              <a:gd name="connsiteY18" fmla="*/ 2118876 h 3303597"/>
              <a:gd name="connsiteX19" fmla="*/ 1708484 w 1748590"/>
              <a:gd name="connsiteY19" fmla="*/ 2176937 h 3303597"/>
              <a:gd name="connsiteX20" fmla="*/ 1748590 w 1748590"/>
              <a:gd name="connsiteY20" fmla="*/ 2253916 h 3303597"/>
              <a:gd name="connsiteX21" fmla="*/ 1540042 w 1748590"/>
              <a:gd name="connsiteY21" fmla="*/ 2358190 h 3303597"/>
              <a:gd name="connsiteX22" fmla="*/ 1451811 w 1748590"/>
              <a:gd name="connsiteY22" fmla="*/ 2518611 h 3303597"/>
              <a:gd name="connsiteX23" fmla="*/ 1315453 w 1748590"/>
              <a:gd name="connsiteY23" fmla="*/ 2687053 h 3303597"/>
              <a:gd name="connsiteX24" fmla="*/ 1179095 w 1748590"/>
              <a:gd name="connsiteY24" fmla="*/ 2767264 h 3303597"/>
              <a:gd name="connsiteX25" fmla="*/ 1082842 w 1748590"/>
              <a:gd name="connsiteY25" fmla="*/ 2839453 h 3303597"/>
              <a:gd name="connsiteX26" fmla="*/ 946484 w 1748590"/>
              <a:gd name="connsiteY26" fmla="*/ 2847474 h 3303597"/>
              <a:gd name="connsiteX27" fmla="*/ 866274 w 1748590"/>
              <a:gd name="connsiteY27" fmla="*/ 2935706 h 3303597"/>
              <a:gd name="connsiteX28" fmla="*/ 872502 w 1748590"/>
              <a:gd name="connsiteY28" fmla="*/ 3183650 h 3303597"/>
              <a:gd name="connsiteX29" fmla="*/ 783636 w 1748590"/>
              <a:gd name="connsiteY29" fmla="*/ 3303597 h 3303597"/>
              <a:gd name="connsiteX30" fmla="*/ 599152 w 1748590"/>
              <a:gd name="connsiteY30" fmla="*/ 3192139 h 3303597"/>
              <a:gd name="connsiteX31" fmla="*/ 611290 w 1748590"/>
              <a:gd name="connsiteY31" fmla="*/ 2861603 h 3303597"/>
              <a:gd name="connsiteX32" fmla="*/ 693927 w 1748590"/>
              <a:gd name="connsiteY32" fmla="*/ 2857777 h 3303597"/>
              <a:gd name="connsiteX33" fmla="*/ 905958 w 1748590"/>
              <a:gd name="connsiteY33" fmla="*/ 2760801 h 3303597"/>
              <a:gd name="connsiteX34" fmla="*/ 986590 w 1748590"/>
              <a:gd name="connsiteY34" fmla="*/ 2695074 h 3303597"/>
              <a:gd name="connsiteX35" fmla="*/ 1122947 w 1748590"/>
              <a:gd name="connsiteY35" fmla="*/ 2438400 h 3303597"/>
              <a:gd name="connsiteX36" fmla="*/ 1074821 w 1748590"/>
              <a:gd name="connsiteY36" fmla="*/ 2366211 h 3303597"/>
              <a:gd name="connsiteX37" fmla="*/ 1034716 w 1748590"/>
              <a:gd name="connsiteY37" fmla="*/ 2294022 h 3303597"/>
              <a:gd name="connsiteX38" fmla="*/ 986590 w 1748590"/>
              <a:gd name="connsiteY38" fmla="*/ 2229853 h 3303597"/>
              <a:gd name="connsiteX39" fmla="*/ 810126 w 1748590"/>
              <a:gd name="connsiteY39" fmla="*/ 2157664 h 3303597"/>
              <a:gd name="connsiteX40" fmla="*/ 689811 w 1748590"/>
              <a:gd name="connsiteY40" fmla="*/ 2109537 h 3303597"/>
              <a:gd name="connsiteX41" fmla="*/ 593558 w 1748590"/>
              <a:gd name="connsiteY41" fmla="*/ 2085474 h 3303597"/>
              <a:gd name="connsiteX42" fmla="*/ 473242 w 1748590"/>
              <a:gd name="connsiteY42" fmla="*/ 2093495 h 3303597"/>
              <a:gd name="connsiteX43" fmla="*/ 441158 w 1748590"/>
              <a:gd name="connsiteY43" fmla="*/ 2117558 h 3303597"/>
              <a:gd name="connsiteX44" fmla="*/ 417095 w 1748590"/>
              <a:gd name="connsiteY44" fmla="*/ 2406316 h 3303597"/>
              <a:gd name="connsiteX45" fmla="*/ 465221 w 1748590"/>
              <a:gd name="connsiteY45" fmla="*/ 2550695 h 3303597"/>
              <a:gd name="connsiteX46" fmla="*/ 545432 w 1748590"/>
              <a:gd name="connsiteY46" fmla="*/ 2791327 h 3303597"/>
              <a:gd name="connsiteX47" fmla="*/ 360947 w 1748590"/>
              <a:gd name="connsiteY47" fmla="*/ 2502569 h 3303597"/>
              <a:gd name="connsiteX48" fmla="*/ 304800 w 1748590"/>
              <a:gd name="connsiteY48" fmla="*/ 2149643 h 3303597"/>
              <a:gd name="connsiteX49" fmla="*/ 168442 w 1748590"/>
              <a:gd name="connsiteY49" fmla="*/ 2029327 h 3303597"/>
              <a:gd name="connsiteX50" fmla="*/ 160421 w 1748590"/>
              <a:gd name="connsiteY50" fmla="*/ 1965158 h 3303597"/>
              <a:gd name="connsiteX51" fmla="*/ 160421 w 1748590"/>
              <a:gd name="connsiteY51" fmla="*/ 1828800 h 3303597"/>
              <a:gd name="connsiteX52" fmla="*/ 208547 w 1748590"/>
              <a:gd name="connsiteY52" fmla="*/ 1804737 h 3303597"/>
              <a:gd name="connsiteX53" fmla="*/ 296779 w 1748590"/>
              <a:gd name="connsiteY53" fmla="*/ 1660358 h 3303597"/>
              <a:gd name="connsiteX54" fmla="*/ 256674 w 1748590"/>
              <a:gd name="connsiteY54" fmla="*/ 1612232 h 3303597"/>
              <a:gd name="connsiteX55" fmla="*/ 224590 w 1748590"/>
              <a:gd name="connsiteY55" fmla="*/ 1572127 h 3303597"/>
              <a:gd name="connsiteX56" fmla="*/ 224590 w 1748590"/>
              <a:gd name="connsiteY56" fmla="*/ 1499937 h 3303597"/>
              <a:gd name="connsiteX57" fmla="*/ 256674 w 1748590"/>
              <a:gd name="connsiteY57" fmla="*/ 1419727 h 3303597"/>
              <a:gd name="connsiteX58" fmla="*/ 184484 w 1748590"/>
              <a:gd name="connsiteY58" fmla="*/ 1379622 h 3303597"/>
              <a:gd name="connsiteX59" fmla="*/ 216568 w 1748590"/>
              <a:gd name="connsiteY59" fmla="*/ 1138990 h 3303597"/>
              <a:gd name="connsiteX60" fmla="*/ 216568 w 1748590"/>
              <a:gd name="connsiteY60" fmla="*/ 1082843 h 3303597"/>
              <a:gd name="connsiteX61" fmla="*/ 192505 w 1748590"/>
              <a:gd name="connsiteY61" fmla="*/ 1018674 h 3303597"/>
              <a:gd name="connsiteX62" fmla="*/ 168442 w 1748590"/>
              <a:gd name="connsiteY62" fmla="*/ 818148 h 3303597"/>
              <a:gd name="connsiteX63" fmla="*/ 200526 w 1748590"/>
              <a:gd name="connsiteY63" fmla="*/ 786064 h 3303597"/>
              <a:gd name="connsiteX64" fmla="*/ 160421 w 1748590"/>
              <a:gd name="connsiteY64" fmla="*/ 561474 h 3303597"/>
              <a:gd name="connsiteX65" fmla="*/ 144379 w 1748590"/>
              <a:gd name="connsiteY65" fmla="*/ 457200 h 3303597"/>
              <a:gd name="connsiteX66" fmla="*/ 0 w 1748590"/>
              <a:gd name="connsiteY66" fmla="*/ 0 h 3303597"/>
              <a:gd name="connsiteX67" fmla="*/ 120316 w 1748590"/>
              <a:gd name="connsiteY67" fmla="*/ 64169 h 3303597"/>
              <a:gd name="connsiteX0" fmla="*/ 120316 w 1776453"/>
              <a:gd name="connsiteY0" fmla="*/ 64169 h 3303597"/>
              <a:gd name="connsiteX1" fmla="*/ 272716 w 1776453"/>
              <a:gd name="connsiteY1" fmla="*/ 112295 h 3303597"/>
              <a:gd name="connsiteX2" fmla="*/ 553453 w 1776453"/>
              <a:gd name="connsiteY2" fmla="*/ 216569 h 3303597"/>
              <a:gd name="connsiteX3" fmla="*/ 625642 w 1776453"/>
              <a:gd name="connsiteY3" fmla="*/ 376990 h 3303597"/>
              <a:gd name="connsiteX4" fmla="*/ 633663 w 1776453"/>
              <a:gd name="connsiteY4" fmla="*/ 497306 h 3303597"/>
              <a:gd name="connsiteX5" fmla="*/ 770021 w 1776453"/>
              <a:gd name="connsiteY5" fmla="*/ 553453 h 3303597"/>
              <a:gd name="connsiteX6" fmla="*/ 802105 w 1776453"/>
              <a:gd name="connsiteY6" fmla="*/ 625643 h 3303597"/>
              <a:gd name="connsiteX7" fmla="*/ 906379 w 1776453"/>
              <a:gd name="connsiteY7" fmla="*/ 625643 h 3303597"/>
              <a:gd name="connsiteX8" fmla="*/ 930442 w 1776453"/>
              <a:gd name="connsiteY8" fmla="*/ 657727 h 3303597"/>
              <a:gd name="connsiteX9" fmla="*/ 938463 w 1776453"/>
              <a:gd name="connsiteY9" fmla="*/ 922422 h 3303597"/>
              <a:gd name="connsiteX10" fmla="*/ 1050758 w 1776453"/>
              <a:gd name="connsiteY10" fmla="*/ 1074822 h 3303597"/>
              <a:gd name="connsiteX11" fmla="*/ 1114926 w 1776453"/>
              <a:gd name="connsiteY11" fmla="*/ 1275348 h 3303597"/>
              <a:gd name="connsiteX12" fmla="*/ 1147011 w 1776453"/>
              <a:gd name="connsiteY12" fmla="*/ 1411706 h 3303597"/>
              <a:gd name="connsiteX13" fmla="*/ 1219200 w 1776453"/>
              <a:gd name="connsiteY13" fmla="*/ 1459832 h 3303597"/>
              <a:gd name="connsiteX14" fmla="*/ 1267326 w 1776453"/>
              <a:gd name="connsiteY14" fmla="*/ 1612232 h 3303597"/>
              <a:gd name="connsiteX15" fmla="*/ 1331495 w 1776453"/>
              <a:gd name="connsiteY15" fmla="*/ 1668379 h 3303597"/>
              <a:gd name="connsiteX16" fmla="*/ 1363579 w 1776453"/>
              <a:gd name="connsiteY16" fmla="*/ 1909011 h 3303597"/>
              <a:gd name="connsiteX17" fmla="*/ 1499937 w 1776453"/>
              <a:gd name="connsiteY17" fmla="*/ 2013285 h 3303597"/>
              <a:gd name="connsiteX18" fmla="*/ 1614025 w 1776453"/>
              <a:gd name="connsiteY18" fmla="*/ 2118876 h 3303597"/>
              <a:gd name="connsiteX19" fmla="*/ 1708484 w 1776453"/>
              <a:gd name="connsiteY19" fmla="*/ 2176937 h 3303597"/>
              <a:gd name="connsiteX20" fmla="*/ 1776453 w 1776453"/>
              <a:gd name="connsiteY20" fmla="*/ 2215724 h 3303597"/>
              <a:gd name="connsiteX21" fmla="*/ 1540042 w 1776453"/>
              <a:gd name="connsiteY21" fmla="*/ 2358190 h 3303597"/>
              <a:gd name="connsiteX22" fmla="*/ 1451811 w 1776453"/>
              <a:gd name="connsiteY22" fmla="*/ 2518611 h 3303597"/>
              <a:gd name="connsiteX23" fmla="*/ 1315453 w 1776453"/>
              <a:gd name="connsiteY23" fmla="*/ 2687053 h 3303597"/>
              <a:gd name="connsiteX24" fmla="*/ 1179095 w 1776453"/>
              <a:gd name="connsiteY24" fmla="*/ 2767264 h 3303597"/>
              <a:gd name="connsiteX25" fmla="*/ 1082842 w 1776453"/>
              <a:gd name="connsiteY25" fmla="*/ 2839453 h 3303597"/>
              <a:gd name="connsiteX26" fmla="*/ 946484 w 1776453"/>
              <a:gd name="connsiteY26" fmla="*/ 2847474 h 3303597"/>
              <a:gd name="connsiteX27" fmla="*/ 866274 w 1776453"/>
              <a:gd name="connsiteY27" fmla="*/ 2935706 h 3303597"/>
              <a:gd name="connsiteX28" fmla="*/ 872502 w 1776453"/>
              <a:gd name="connsiteY28" fmla="*/ 3183650 h 3303597"/>
              <a:gd name="connsiteX29" fmla="*/ 783636 w 1776453"/>
              <a:gd name="connsiteY29" fmla="*/ 3303597 h 3303597"/>
              <a:gd name="connsiteX30" fmla="*/ 599152 w 1776453"/>
              <a:gd name="connsiteY30" fmla="*/ 3192139 h 3303597"/>
              <a:gd name="connsiteX31" fmla="*/ 611290 w 1776453"/>
              <a:gd name="connsiteY31" fmla="*/ 2861603 h 3303597"/>
              <a:gd name="connsiteX32" fmla="*/ 693927 w 1776453"/>
              <a:gd name="connsiteY32" fmla="*/ 2857777 h 3303597"/>
              <a:gd name="connsiteX33" fmla="*/ 905958 w 1776453"/>
              <a:gd name="connsiteY33" fmla="*/ 2760801 h 3303597"/>
              <a:gd name="connsiteX34" fmla="*/ 986590 w 1776453"/>
              <a:gd name="connsiteY34" fmla="*/ 2695074 h 3303597"/>
              <a:gd name="connsiteX35" fmla="*/ 1122947 w 1776453"/>
              <a:gd name="connsiteY35" fmla="*/ 2438400 h 3303597"/>
              <a:gd name="connsiteX36" fmla="*/ 1074821 w 1776453"/>
              <a:gd name="connsiteY36" fmla="*/ 2366211 h 3303597"/>
              <a:gd name="connsiteX37" fmla="*/ 1034716 w 1776453"/>
              <a:gd name="connsiteY37" fmla="*/ 2294022 h 3303597"/>
              <a:gd name="connsiteX38" fmla="*/ 986590 w 1776453"/>
              <a:gd name="connsiteY38" fmla="*/ 2229853 h 3303597"/>
              <a:gd name="connsiteX39" fmla="*/ 810126 w 1776453"/>
              <a:gd name="connsiteY39" fmla="*/ 2157664 h 3303597"/>
              <a:gd name="connsiteX40" fmla="*/ 689811 w 1776453"/>
              <a:gd name="connsiteY40" fmla="*/ 2109537 h 3303597"/>
              <a:gd name="connsiteX41" fmla="*/ 593558 w 1776453"/>
              <a:gd name="connsiteY41" fmla="*/ 2085474 h 3303597"/>
              <a:gd name="connsiteX42" fmla="*/ 473242 w 1776453"/>
              <a:gd name="connsiteY42" fmla="*/ 2093495 h 3303597"/>
              <a:gd name="connsiteX43" fmla="*/ 441158 w 1776453"/>
              <a:gd name="connsiteY43" fmla="*/ 2117558 h 3303597"/>
              <a:gd name="connsiteX44" fmla="*/ 417095 w 1776453"/>
              <a:gd name="connsiteY44" fmla="*/ 2406316 h 3303597"/>
              <a:gd name="connsiteX45" fmla="*/ 465221 w 1776453"/>
              <a:gd name="connsiteY45" fmla="*/ 2550695 h 3303597"/>
              <a:gd name="connsiteX46" fmla="*/ 545432 w 1776453"/>
              <a:gd name="connsiteY46" fmla="*/ 2791327 h 3303597"/>
              <a:gd name="connsiteX47" fmla="*/ 360947 w 1776453"/>
              <a:gd name="connsiteY47" fmla="*/ 2502569 h 3303597"/>
              <a:gd name="connsiteX48" fmla="*/ 304800 w 1776453"/>
              <a:gd name="connsiteY48" fmla="*/ 2149643 h 3303597"/>
              <a:gd name="connsiteX49" fmla="*/ 168442 w 1776453"/>
              <a:gd name="connsiteY49" fmla="*/ 2029327 h 3303597"/>
              <a:gd name="connsiteX50" fmla="*/ 160421 w 1776453"/>
              <a:gd name="connsiteY50" fmla="*/ 1965158 h 3303597"/>
              <a:gd name="connsiteX51" fmla="*/ 160421 w 1776453"/>
              <a:gd name="connsiteY51" fmla="*/ 1828800 h 3303597"/>
              <a:gd name="connsiteX52" fmla="*/ 208547 w 1776453"/>
              <a:gd name="connsiteY52" fmla="*/ 1804737 h 3303597"/>
              <a:gd name="connsiteX53" fmla="*/ 296779 w 1776453"/>
              <a:gd name="connsiteY53" fmla="*/ 1660358 h 3303597"/>
              <a:gd name="connsiteX54" fmla="*/ 256674 w 1776453"/>
              <a:gd name="connsiteY54" fmla="*/ 1612232 h 3303597"/>
              <a:gd name="connsiteX55" fmla="*/ 224590 w 1776453"/>
              <a:gd name="connsiteY55" fmla="*/ 1572127 h 3303597"/>
              <a:gd name="connsiteX56" fmla="*/ 224590 w 1776453"/>
              <a:gd name="connsiteY56" fmla="*/ 1499937 h 3303597"/>
              <a:gd name="connsiteX57" fmla="*/ 256674 w 1776453"/>
              <a:gd name="connsiteY57" fmla="*/ 1419727 h 3303597"/>
              <a:gd name="connsiteX58" fmla="*/ 184484 w 1776453"/>
              <a:gd name="connsiteY58" fmla="*/ 1379622 h 3303597"/>
              <a:gd name="connsiteX59" fmla="*/ 216568 w 1776453"/>
              <a:gd name="connsiteY59" fmla="*/ 1138990 h 3303597"/>
              <a:gd name="connsiteX60" fmla="*/ 216568 w 1776453"/>
              <a:gd name="connsiteY60" fmla="*/ 1082843 h 3303597"/>
              <a:gd name="connsiteX61" fmla="*/ 192505 w 1776453"/>
              <a:gd name="connsiteY61" fmla="*/ 1018674 h 3303597"/>
              <a:gd name="connsiteX62" fmla="*/ 168442 w 1776453"/>
              <a:gd name="connsiteY62" fmla="*/ 818148 h 3303597"/>
              <a:gd name="connsiteX63" fmla="*/ 200526 w 1776453"/>
              <a:gd name="connsiteY63" fmla="*/ 786064 h 3303597"/>
              <a:gd name="connsiteX64" fmla="*/ 160421 w 1776453"/>
              <a:gd name="connsiteY64" fmla="*/ 561474 h 3303597"/>
              <a:gd name="connsiteX65" fmla="*/ 144379 w 1776453"/>
              <a:gd name="connsiteY65" fmla="*/ 457200 h 3303597"/>
              <a:gd name="connsiteX66" fmla="*/ 0 w 1776453"/>
              <a:gd name="connsiteY66" fmla="*/ 0 h 3303597"/>
              <a:gd name="connsiteX67" fmla="*/ 120316 w 1776453"/>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58190 h 3303597"/>
              <a:gd name="connsiteX22" fmla="*/ 1451811 w 1779936"/>
              <a:gd name="connsiteY22" fmla="*/ 2518611 h 3303597"/>
              <a:gd name="connsiteX23" fmla="*/ 1315453 w 1779936"/>
              <a:gd name="connsiteY23" fmla="*/ 2687053 h 3303597"/>
              <a:gd name="connsiteX24" fmla="*/ 1179095 w 1779936"/>
              <a:gd name="connsiteY24" fmla="*/ 2767264 h 3303597"/>
              <a:gd name="connsiteX25" fmla="*/ 1082842 w 1779936"/>
              <a:gd name="connsiteY25" fmla="*/ 2839453 h 3303597"/>
              <a:gd name="connsiteX26" fmla="*/ 946484 w 1779936"/>
              <a:gd name="connsiteY26" fmla="*/ 284747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51811 w 1779936"/>
              <a:gd name="connsiteY22" fmla="*/ 2518611 h 3303597"/>
              <a:gd name="connsiteX23" fmla="*/ 1315453 w 1779936"/>
              <a:gd name="connsiteY23" fmla="*/ 2687053 h 3303597"/>
              <a:gd name="connsiteX24" fmla="*/ 1179095 w 1779936"/>
              <a:gd name="connsiteY24" fmla="*/ 2767264 h 3303597"/>
              <a:gd name="connsiteX25" fmla="*/ 1082842 w 1779936"/>
              <a:gd name="connsiteY25" fmla="*/ 2839453 h 3303597"/>
              <a:gd name="connsiteX26" fmla="*/ 946484 w 1779936"/>
              <a:gd name="connsiteY26" fmla="*/ 284747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315453 w 1779936"/>
              <a:gd name="connsiteY23" fmla="*/ 2687053 h 3303597"/>
              <a:gd name="connsiteX24" fmla="*/ 1179095 w 1779936"/>
              <a:gd name="connsiteY24" fmla="*/ 2767264 h 3303597"/>
              <a:gd name="connsiteX25" fmla="*/ 1082842 w 1779936"/>
              <a:gd name="connsiteY25" fmla="*/ 2839453 h 3303597"/>
              <a:gd name="connsiteX26" fmla="*/ 946484 w 1779936"/>
              <a:gd name="connsiteY26" fmla="*/ 284747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79095 w 1779936"/>
              <a:gd name="connsiteY24" fmla="*/ 2767264 h 3303597"/>
              <a:gd name="connsiteX25" fmla="*/ 1082842 w 1779936"/>
              <a:gd name="connsiteY25" fmla="*/ 2839453 h 3303597"/>
              <a:gd name="connsiteX26" fmla="*/ 946484 w 1779936"/>
              <a:gd name="connsiteY26" fmla="*/ 284747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082842 w 1779936"/>
              <a:gd name="connsiteY25" fmla="*/ 2839453 h 3303597"/>
              <a:gd name="connsiteX26" fmla="*/ 946484 w 1779936"/>
              <a:gd name="connsiteY26" fmla="*/ 284747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082842 w 1779936"/>
              <a:gd name="connsiteY25" fmla="*/ 2790845 h 3303597"/>
              <a:gd name="connsiteX26" fmla="*/ 946484 w 1779936"/>
              <a:gd name="connsiteY26" fmla="*/ 284747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082842 w 1779936"/>
              <a:gd name="connsiteY25" fmla="*/ 2790845 h 3303597"/>
              <a:gd name="connsiteX26" fmla="*/ 946484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46484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14025 w 1779936"/>
              <a:gd name="connsiteY18" fmla="*/ 2118876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67326 w 1779936"/>
              <a:gd name="connsiteY14" fmla="*/ 161223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219200 w 1779936"/>
              <a:gd name="connsiteY13" fmla="*/ 1459832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53453 w 1779936"/>
              <a:gd name="connsiteY2" fmla="*/ 216569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33663 w 1779936"/>
              <a:gd name="connsiteY4" fmla="*/ 497306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70021 w 1779936"/>
              <a:gd name="connsiteY5" fmla="*/ 55345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2105 w 1779936"/>
              <a:gd name="connsiteY6" fmla="*/ 625643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65158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2029327 h 3303597"/>
              <a:gd name="connsiteX50" fmla="*/ 160421 w 1779936"/>
              <a:gd name="connsiteY50" fmla="*/ 191655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1963359 h 3303597"/>
              <a:gd name="connsiteX50" fmla="*/ 160421 w 1779936"/>
              <a:gd name="connsiteY50" fmla="*/ 191655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1963359 h 3303597"/>
              <a:gd name="connsiteX50" fmla="*/ 160421 w 1779936"/>
              <a:gd name="connsiteY50" fmla="*/ 1892246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04800 w 1779936"/>
              <a:gd name="connsiteY48" fmla="*/ 2149643 h 3303597"/>
              <a:gd name="connsiteX49" fmla="*/ 168442 w 1779936"/>
              <a:gd name="connsiteY49" fmla="*/ 1939055 h 3303597"/>
              <a:gd name="connsiteX50" fmla="*/ 160421 w 1779936"/>
              <a:gd name="connsiteY50" fmla="*/ 1892246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60526 w 1779936"/>
              <a:gd name="connsiteY48" fmla="*/ 2101035 h 3303597"/>
              <a:gd name="connsiteX49" fmla="*/ 168442 w 1779936"/>
              <a:gd name="connsiteY49" fmla="*/ 1939055 h 3303597"/>
              <a:gd name="connsiteX50" fmla="*/ 160421 w 1779936"/>
              <a:gd name="connsiteY50" fmla="*/ 1892246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60526 w 1779936"/>
              <a:gd name="connsiteY48" fmla="*/ 2101035 h 3303597"/>
              <a:gd name="connsiteX49" fmla="*/ 168442 w 1779936"/>
              <a:gd name="connsiteY49" fmla="*/ 1939055 h 3303597"/>
              <a:gd name="connsiteX50" fmla="*/ 167386 w 1779936"/>
              <a:gd name="connsiteY50" fmla="*/ 1874886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60526 w 1779936"/>
              <a:gd name="connsiteY48" fmla="*/ 2101035 h 3303597"/>
              <a:gd name="connsiteX49" fmla="*/ 199788 w 1779936"/>
              <a:gd name="connsiteY49" fmla="*/ 1918223 h 3303597"/>
              <a:gd name="connsiteX50" fmla="*/ 167386 w 1779936"/>
              <a:gd name="connsiteY50" fmla="*/ 1874886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60526 w 1779936"/>
              <a:gd name="connsiteY48" fmla="*/ 2101035 h 3303597"/>
              <a:gd name="connsiteX49" fmla="*/ 164959 w 1779936"/>
              <a:gd name="connsiteY49" fmla="*/ 1925167 h 3303597"/>
              <a:gd name="connsiteX50" fmla="*/ 167386 w 1779936"/>
              <a:gd name="connsiteY50" fmla="*/ 1874886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360947 w 1779936"/>
              <a:gd name="connsiteY47" fmla="*/ 2502569 h 3303597"/>
              <a:gd name="connsiteX48" fmla="*/ 360526 w 1779936"/>
              <a:gd name="connsiteY48" fmla="*/ 2101035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406225 w 1779936"/>
              <a:gd name="connsiteY47" fmla="*/ 2471321 h 3303597"/>
              <a:gd name="connsiteX48" fmla="*/ 360526 w 1779936"/>
              <a:gd name="connsiteY48" fmla="*/ 2101035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416673 w 1779936"/>
              <a:gd name="connsiteY47" fmla="*/ 2467849 h 3303597"/>
              <a:gd name="connsiteX48" fmla="*/ 360526 w 1779936"/>
              <a:gd name="connsiteY48" fmla="*/ 2101035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416673 w 1779936"/>
              <a:gd name="connsiteY47" fmla="*/ 2467849 h 3303597"/>
              <a:gd name="connsiteX48" fmla="*/ 377941 w 1779936"/>
              <a:gd name="connsiteY48" fmla="*/ 2097563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416673 w 1779936"/>
              <a:gd name="connsiteY47" fmla="*/ 2467849 h 3303597"/>
              <a:gd name="connsiteX48" fmla="*/ 377941 w 1779936"/>
              <a:gd name="connsiteY48" fmla="*/ 2097563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416673 w 1779936"/>
              <a:gd name="connsiteY47" fmla="*/ 2467849 h 3303597"/>
              <a:gd name="connsiteX48" fmla="*/ 377941 w 1779936"/>
              <a:gd name="connsiteY48" fmla="*/ 2097563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416673 w 1779936"/>
              <a:gd name="connsiteY47" fmla="*/ 2467849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45432 w 1779936"/>
              <a:gd name="connsiteY46" fmla="*/ 2791327 h 3303597"/>
              <a:gd name="connsiteX47" fmla="*/ 416673 w 1779936"/>
              <a:gd name="connsiteY47" fmla="*/ 2467849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465221 w 1779936"/>
              <a:gd name="connsiteY45" fmla="*/ 2550695 h 3303597"/>
              <a:gd name="connsiteX46" fmla="*/ 590710 w 1779936"/>
              <a:gd name="connsiteY46" fmla="*/ 2787855 h 3303597"/>
              <a:gd name="connsiteX47" fmla="*/ 416673 w 1779936"/>
              <a:gd name="connsiteY47" fmla="*/ 2467849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00050 w 1779936"/>
              <a:gd name="connsiteY45" fmla="*/ 2550695 h 3303597"/>
              <a:gd name="connsiteX46" fmla="*/ 590710 w 1779936"/>
              <a:gd name="connsiteY46" fmla="*/ 2787855 h 3303597"/>
              <a:gd name="connsiteX47" fmla="*/ 416673 w 1779936"/>
              <a:gd name="connsiteY47" fmla="*/ 2467849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00050 w 1779936"/>
              <a:gd name="connsiteY45" fmla="*/ 2550695 h 3303597"/>
              <a:gd name="connsiteX46" fmla="*/ 615090 w 1779936"/>
              <a:gd name="connsiteY46" fmla="*/ 2780911 h 3303597"/>
              <a:gd name="connsiteX47" fmla="*/ 416673 w 1779936"/>
              <a:gd name="connsiteY47" fmla="*/ 2467849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00050 w 1779936"/>
              <a:gd name="connsiteY45" fmla="*/ 2550695 h 3303597"/>
              <a:gd name="connsiteX46" fmla="*/ 615090 w 1779936"/>
              <a:gd name="connsiteY46" fmla="*/ 2780911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00050 w 1779936"/>
              <a:gd name="connsiteY45" fmla="*/ 2550695 h 3303597"/>
              <a:gd name="connsiteX46" fmla="*/ 615090 w 1779936"/>
              <a:gd name="connsiteY46" fmla="*/ 2780911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00050 w 1779936"/>
              <a:gd name="connsiteY45" fmla="*/ 2550695 h 3303597"/>
              <a:gd name="connsiteX46" fmla="*/ 615090 w 1779936"/>
              <a:gd name="connsiteY46" fmla="*/ 2780911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5090 w 1779936"/>
              <a:gd name="connsiteY46" fmla="*/ 2780911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906379 w 1779936"/>
              <a:gd name="connsiteY7" fmla="*/ 625643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30442 w 1779936"/>
              <a:gd name="connsiteY8" fmla="*/ 657727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38463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50758 w 1779936"/>
              <a:gd name="connsiteY10" fmla="*/ 1074822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92139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66274 w 1779936"/>
              <a:gd name="connsiteY27" fmla="*/ 2935706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1002210 w 1779936"/>
              <a:gd name="connsiteY26" fmla="*/ 2795394 h 3303597"/>
              <a:gd name="connsiteX27" fmla="*/ 855825 w 1779936"/>
              <a:gd name="connsiteY27" fmla="*/ 2927895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55825 w 1779936"/>
              <a:gd name="connsiteY27" fmla="*/ 2927895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61129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624350 w 1779936"/>
              <a:gd name="connsiteY31" fmla="*/ 2861603 h 3303597"/>
              <a:gd name="connsiteX32" fmla="*/ 693927 w 1779936"/>
              <a:gd name="connsiteY32" fmla="*/ 2857777 h 3303597"/>
              <a:gd name="connsiteX33" fmla="*/ 905958 w 1779936"/>
              <a:gd name="connsiteY33" fmla="*/ 2760801 h 3303597"/>
              <a:gd name="connsiteX34" fmla="*/ 986590 w 1779936"/>
              <a:gd name="connsiteY34" fmla="*/ 2695074 h 3303597"/>
              <a:gd name="connsiteX35" fmla="*/ 1122947 w 1779936"/>
              <a:gd name="connsiteY35" fmla="*/ 2438400 h 3303597"/>
              <a:gd name="connsiteX36" fmla="*/ 1074821 w 1779936"/>
              <a:gd name="connsiteY36" fmla="*/ 2366211 h 3303597"/>
              <a:gd name="connsiteX37" fmla="*/ 1034716 w 1779936"/>
              <a:gd name="connsiteY37" fmla="*/ 2294022 h 3303597"/>
              <a:gd name="connsiteX38" fmla="*/ 986590 w 1779936"/>
              <a:gd name="connsiteY38" fmla="*/ 2229853 h 3303597"/>
              <a:gd name="connsiteX39" fmla="*/ 810126 w 1779936"/>
              <a:gd name="connsiteY39" fmla="*/ 2157664 h 3303597"/>
              <a:gd name="connsiteX40" fmla="*/ 689811 w 1779936"/>
              <a:gd name="connsiteY40" fmla="*/ 2109537 h 3303597"/>
              <a:gd name="connsiteX41" fmla="*/ 593558 w 1779936"/>
              <a:gd name="connsiteY41" fmla="*/ 2085474 h 3303597"/>
              <a:gd name="connsiteX42" fmla="*/ 473242 w 1779936"/>
              <a:gd name="connsiteY42" fmla="*/ 2093495 h 3303597"/>
              <a:gd name="connsiteX43" fmla="*/ 441158 w 1779936"/>
              <a:gd name="connsiteY43" fmla="*/ 2117558 h 3303597"/>
              <a:gd name="connsiteX44" fmla="*/ 417095 w 1779936"/>
              <a:gd name="connsiteY44" fmla="*/ 2406316 h 3303597"/>
              <a:gd name="connsiteX45" fmla="*/ 524430 w 1779936"/>
              <a:gd name="connsiteY45" fmla="*/ 2561111 h 3303597"/>
              <a:gd name="connsiteX46" fmla="*/ 611607 w 1779936"/>
              <a:gd name="connsiteY46" fmla="*/ 2826048 h 3303597"/>
              <a:gd name="connsiteX47" fmla="*/ 427122 w 1779936"/>
              <a:gd name="connsiteY47" fmla="*/ 2499097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616900 w 1779936"/>
              <a:gd name="connsiteY31" fmla="*/ 2993189 h 3303597"/>
              <a:gd name="connsiteX32" fmla="*/ 624350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17095 w 1779936"/>
              <a:gd name="connsiteY45" fmla="*/ 2406316 h 3303597"/>
              <a:gd name="connsiteX46" fmla="*/ 524430 w 1779936"/>
              <a:gd name="connsiteY46" fmla="*/ 2561111 h 3303597"/>
              <a:gd name="connsiteX47" fmla="*/ 611607 w 1779936"/>
              <a:gd name="connsiteY47" fmla="*/ 2826048 h 3303597"/>
              <a:gd name="connsiteX48" fmla="*/ 427122 w 1779936"/>
              <a:gd name="connsiteY48" fmla="*/ 2499097 h 3303597"/>
              <a:gd name="connsiteX49" fmla="*/ 384906 w 1779936"/>
              <a:gd name="connsiteY49" fmla="*/ 2121867 h 3303597"/>
              <a:gd name="connsiteX50" fmla="*/ 164959 w 1779936"/>
              <a:gd name="connsiteY50" fmla="*/ 1925167 h 3303597"/>
              <a:gd name="connsiteX51" fmla="*/ 132558 w 1779936"/>
              <a:gd name="connsiteY51" fmla="*/ 1881830 h 3303597"/>
              <a:gd name="connsiteX52" fmla="*/ 160421 w 1779936"/>
              <a:gd name="connsiteY52" fmla="*/ 1828800 h 3303597"/>
              <a:gd name="connsiteX53" fmla="*/ 208547 w 1779936"/>
              <a:gd name="connsiteY53" fmla="*/ 1804737 h 3303597"/>
              <a:gd name="connsiteX54" fmla="*/ 296779 w 1779936"/>
              <a:gd name="connsiteY54" fmla="*/ 1660358 h 3303597"/>
              <a:gd name="connsiteX55" fmla="*/ 256674 w 1779936"/>
              <a:gd name="connsiteY55" fmla="*/ 1612232 h 3303597"/>
              <a:gd name="connsiteX56" fmla="*/ 224590 w 1779936"/>
              <a:gd name="connsiteY56" fmla="*/ 1572127 h 3303597"/>
              <a:gd name="connsiteX57" fmla="*/ 224590 w 1779936"/>
              <a:gd name="connsiteY57" fmla="*/ 1499937 h 3303597"/>
              <a:gd name="connsiteX58" fmla="*/ 256674 w 1779936"/>
              <a:gd name="connsiteY58" fmla="*/ 1419727 h 3303597"/>
              <a:gd name="connsiteX59" fmla="*/ 184484 w 1779936"/>
              <a:gd name="connsiteY59" fmla="*/ 1379622 h 3303597"/>
              <a:gd name="connsiteX60" fmla="*/ 216568 w 1779936"/>
              <a:gd name="connsiteY60" fmla="*/ 1138990 h 3303597"/>
              <a:gd name="connsiteX61" fmla="*/ 216568 w 1779936"/>
              <a:gd name="connsiteY61" fmla="*/ 1082843 h 3303597"/>
              <a:gd name="connsiteX62" fmla="*/ 192505 w 1779936"/>
              <a:gd name="connsiteY62" fmla="*/ 1018674 h 3303597"/>
              <a:gd name="connsiteX63" fmla="*/ 168442 w 1779936"/>
              <a:gd name="connsiteY63" fmla="*/ 818148 h 3303597"/>
              <a:gd name="connsiteX64" fmla="*/ 200526 w 1779936"/>
              <a:gd name="connsiteY64" fmla="*/ 786064 h 3303597"/>
              <a:gd name="connsiteX65" fmla="*/ 160421 w 1779936"/>
              <a:gd name="connsiteY65" fmla="*/ 561474 h 3303597"/>
              <a:gd name="connsiteX66" fmla="*/ 144379 w 1779936"/>
              <a:gd name="connsiteY66" fmla="*/ 457200 h 3303597"/>
              <a:gd name="connsiteX67" fmla="*/ 0 w 1779936"/>
              <a:gd name="connsiteY67" fmla="*/ 0 h 3303597"/>
              <a:gd name="connsiteX68" fmla="*/ 120316 w 1779936"/>
              <a:gd name="connsiteY68"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24350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17095 w 1779936"/>
              <a:gd name="connsiteY45" fmla="*/ 2406316 h 3303597"/>
              <a:gd name="connsiteX46" fmla="*/ 524430 w 1779936"/>
              <a:gd name="connsiteY46" fmla="*/ 2561111 h 3303597"/>
              <a:gd name="connsiteX47" fmla="*/ 611607 w 1779936"/>
              <a:gd name="connsiteY47" fmla="*/ 2826048 h 3303597"/>
              <a:gd name="connsiteX48" fmla="*/ 427122 w 1779936"/>
              <a:gd name="connsiteY48" fmla="*/ 2499097 h 3303597"/>
              <a:gd name="connsiteX49" fmla="*/ 384906 w 1779936"/>
              <a:gd name="connsiteY49" fmla="*/ 2121867 h 3303597"/>
              <a:gd name="connsiteX50" fmla="*/ 164959 w 1779936"/>
              <a:gd name="connsiteY50" fmla="*/ 1925167 h 3303597"/>
              <a:gd name="connsiteX51" fmla="*/ 132558 w 1779936"/>
              <a:gd name="connsiteY51" fmla="*/ 1881830 h 3303597"/>
              <a:gd name="connsiteX52" fmla="*/ 160421 w 1779936"/>
              <a:gd name="connsiteY52" fmla="*/ 1828800 h 3303597"/>
              <a:gd name="connsiteX53" fmla="*/ 208547 w 1779936"/>
              <a:gd name="connsiteY53" fmla="*/ 1804737 h 3303597"/>
              <a:gd name="connsiteX54" fmla="*/ 296779 w 1779936"/>
              <a:gd name="connsiteY54" fmla="*/ 1660358 h 3303597"/>
              <a:gd name="connsiteX55" fmla="*/ 256674 w 1779936"/>
              <a:gd name="connsiteY55" fmla="*/ 1612232 h 3303597"/>
              <a:gd name="connsiteX56" fmla="*/ 224590 w 1779936"/>
              <a:gd name="connsiteY56" fmla="*/ 1572127 h 3303597"/>
              <a:gd name="connsiteX57" fmla="*/ 224590 w 1779936"/>
              <a:gd name="connsiteY57" fmla="*/ 1499937 h 3303597"/>
              <a:gd name="connsiteX58" fmla="*/ 256674 w 1779936"/>
              <a:gd name="connsiteY58" fmla="*/ 1419727 h 3303597"/>
              <a:gd name="connsiteX59" fmla="*/ 184484 w 1779936"/>
              <a:gd name="connsiteY59" fmla="*/ 1379622 h 3303597"/>
              <a:gd name="connsiteX60" fmla="*/ 216568 w 1779936"/>
              <a:gd name="connsiteY60" fmla="*/ 1138990 h 3303597"/>
              <a:gd name="connsiteX61" fmla="*/ 216568 w 1779936"/>
              <a:gd name="connsiteY61" fmla="*/ 1082843 h 3303597"/>
              <a:gd name="connsiteX62" fmla="*/ 192505 w 1779936"/>
              <a:gd name="connsiteY62" fmla="*/ 1018674 h 3303597"/>
              <a:gd name="connsiteX63" fmla="*/ 168442 w 1779936"/>
              <a:gd name="connsiteY63" fmla="*/ 818148 h 3303597"/>
              <a:gd name="connsiteX64" fmla="*/ 200526 w 1779936"/>
              <a:gd name="connsiteY64" fmla="*/ 786064 h 3303597"/>
              <a:gd name="connsiteX65" fmla="*/ 160421 w 1779936"/>
              <a:gd name="connsiteY65" fmla="*/ 561474 h 3303597"/>
              <a:gd name="connsiteX66" fmla="*/ 144379 w 1779936"/>
              <a:gd name="connsiteY66" fmla="*/ 457200 h 3303597"/>
              <a:gd name="connsiteX67" fmla="*/ 0 w 1779936"/>
              <a:gd name="connsiteY67" fmla="*/ 0 h 3303597"/>
              <a:gd name="connsiteX68" fmla="*/ 120316 w 1779936"/>
              <a:gd name="connsiteY68"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17095 w 1779936"/>
              <a:gd name="connsiteY45" fmla="*/ 2406316 h 3303597"/>
              <a:gd name="connsiteX46" fmla="*/ 524430 w 1779936"/>
              <a:gd name="connsiteY46" fmla="*/ 2561111 h 3303597"/>
              <a:gd name="connsiteX47" fmla="*/ 611607 w 1779936"/>
              <a:gd name="connsiteY47" fmla="*/ 2826048 h 3303597"/>
              <a:gd name="connsiteX48" fmla="*/ 427122 w 1779936"/>
              <a:gd name="connsiteY48" fmla="*/ 2499097 h 3303597"/>
              <a:gd name="connsiteX49" fmla="*/ 384906 w 1779936"/>
              <a:gd name="connsiteY49" fmla="*/ 2121867 h 3303597"/>
              <a:gd name="connsiteX50" fmla="*/ 164959 w 1779936"/>
              <a:gd name="connsiteY50" fmla="*/ 1925167 h 3303597"/>
              <a:gd name="connsiteX51" fmla="*/ 132558 w 1779936"/>
              <a:gd name="connsiteY51" fmla="*/ 1881830 h 3303597"/>
              <a:gd name="connsiteX52" fmla="*/ 160421 w 1779936"/>
              <a:gd name="connsiteY52" fmla="*/ 1828800 h 3303597"/>
              <a:gd name="connsiteX53" fmla="*/ 208547 w 1779936"/>
              <a:gd name="connsiteY53" fmla="*/ 1804737 h 3303597"/>
              <a:gd name="connsiteX54" fmla="*/ 296779 w 1779936"/>
              <a:gd name="connsiteY54" fmla="*/ 1660358 h 3303597"/>
              <a:gd name="connsiteX55" fmla="*/ 256674 w 1779936"/>
              <a:gd name="connsiteY55" fmla="*/ 1612232 h 3303597"/>
              <a:gd name="connsiteX56" fmla="*/ 224590 w 1779936"/>
              <a:gd name="connsiteY56" fmla="*/ 1572127 h 3303597"/>
              <a:gd name="connsiteX57" fmla="*/ 224590 w 1779936"/>
              <a:gd name="connsiteY57" fmla="*/ 1499937 h 3303597"/>
              <a:gd name="connsiteX58" fmla="*/ 256674 w 1779936"/>
              <a:gd name="connsiteY58" fmla="*/ 1419727 h 3303597"/>
              <a:gd name="connsiteX59" fmla="*/ 184484 w 1779936"/>
              <a:gd name="connsiteY59" fmla="*/ 1379622 h 3303597"/>
              <a:gd name="connsiteX60" fmla="*/ 216568 w 1779936"/>
              <a:gd name="connsiteY60" fmla="*/ 1138990 h 3303597"/>
              <a:gd name="connsiteX61" fmla="*/ 216568 w 1779936"/>
              <a:gd name="connsiteY61" fmla="*/ 1082843 h 3303597"/>
              <a:gd name="connsiteX62" fmla="*/ 192505 w 1779936"/>
              <a:gd name="connsiteY62" fmla="*/ 1018674 h 3303597"/>
              <a:gd name="connsiteX63" fmla="*/ 168442 w 1779936"/>
              <a:gd name="connsiteY63" fmla="*/ 818148 h 3303597"/>
              <a:gd name="connsiteX64" fmla="*/ 200526 w 1779936"/>
              <a:gd name="connsiteY64" fmla="*/ 786064 h 3303597"/>
              <a:gd name="connsiteX65" fmla="*/ 160421 w 1779936"/>
              <a:gd name="connsiteY65" fmla="*/ 561474 h 3303597"/>
              <a:gd name="connsiteX66" fmla="*/ 144379 w 1779936"/>
              <a:gd name="connsiteY66" fmla="*/ 457200 h 3303597"/>
              <a:gd name="connsiteX67" fmla="*/ 0 w 1779936"/>
              <a:gd name="connsiteY67" fmla="*/ 0 h 3303597"/>
              <a:gd name="connsiteX68" fmla="*/ 120316 w 1779936"/>
              <a:gd name="connsiteY68"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17095 w 1779936"/>
              <a:gd name="connsiteY45" fmla="*/ 2406316 h 3303597"/>
              <a:gd name="connsiteX46" fmla="*/ 524430 w 1779936"/>
              <a:gd name="connsiteY46" fmla="*/ 2561111 h 3303597"/>
              <a:gd name="connsiteX47" fmla="*/ 627280 w 1779936"/>
              <a:gd name="connsiteY47" fmla="*/ 2820840 h 3303597"/>
              <a:gd name="connsiteX48" fmla="*/ 427122 w 1779936"/>
              <a:gd name="connsiteY48" fmla="*/ 2499097 h 3303597"/>
              <a:gd name="connsiteX49" fmla="*/ 384906 w 1779936"/>
              <a:gd name="connsiteY49" fmla="*/ 2121867 h 3303597"/>
              <a:gd name="connsiteX50" fmla="*/ 164959 w 1779936"/>
              <a:gd name="connsiteY50" fmla="*/ 1925167 h 3303597"/>
              <a:gd name="connsiteX51" fmla="*/ 132558 w 1779936"/>
              <a:gd name="connsiteY51" fmla="*/ 1881830 h 3303597"/>
              <a:gd name="connsiteX52" fmla="*/ 160421 w 1779936"/>
              <a:gd name="connsiteY52" fmla="*/ 1828800 h 3303597"/>
              <a:gd name="connsiteX53" fmla="*/ 208547 w 1779936"/>
              <a:gd name="connsiteY53" fmla="*/ 1804737 h 3303597"/>
              <a:gd name="connsiteX54" fmla="*/ 296779 w 1779936"/>
              <a:gd name="connsiteY54" fmla="*/ 1660358 h 3303597"/>
              <a:gd name="connsiteX55" fmla="*/ 256674 w 1779936"/>
              <a:gd name="connsiteY55" fmla="*/ 1612232 h 3303597"/>
              <a:gd name="connsiteX56" fmla="*/ 224590 w 1779936"/>
              <a:gd name="connsiteY56" fmla="*/ 1572127 h 3303597"/>
              <a:gd name="connsiteX57" fmla="*/ 224590 w 1779936"/>
              <a:gd name="connsiteY57" fmla="*/ 1499937 h 3303597"/>
              <a:gd name="connsiteX58" fmla="*/ 256674 w 1779936"/>
              <a:gd name="connsiteY58" fmla="*/ 1419727 h 3303597"/>
              <a:gd name="connsiteX59" fmla="*/ 184484 w 1779936"/>
              <a:gd name="connsiteY59" fmla="*/ 1379622 h 3303597"/>
              <a:gd name="connsiteX60" fmla="*/ 216568 w 1779936"/>
              <a:gd name="connsiteY60" fmla="*/ 1138990 h 3303597"/>
              <a:gd name="connsiteX61" fmla="*/ 216568 w 1779936"/>
              <a:gd name="connsiteY61" fmla="*/ 1082843 h 3303597"/>
              <a:gd name="connsiteX62" fmla="*/ 192505 w 1779936"/>
              <a:gd name="connsiteY62" fmla="*/ 1018674 h 3303597"/>
              <a:gd name="connsiteX63" fmla="*/ 168442 w 1779936"/>
              <a:gd name="connsiteY63" fmla="*/ 818148 h 3303597"/>
              <a:gd name="connsiteX64" fmla="*/ 200526 w 1779936"/>
              <a:gd name="connsiteY64" fmla="*/ 786064 h 3303597"/>
              <a:gd name="connsiteX65" fmla="*/ 160421 w 1779936"/>
              <a:gd name="connsiteY65" fmla="*/ 561474 h 3303597"/>
              <a:gd name="connsiteX66" fmla="*/ 144379 w 1779936"/>
              <a:gd name="connsiteY66" fmla="*/ 457200 h 3303597"/>
              <a:gd name="connsiteX67" fmla="*/ 0 w 1779936"/>
              <a:gd name="connsiteY67" fmla="*/ 0 h 3303597"/>
              <a:gd name="connsiteX68" fmla="*/ 120316 w 1779936"/>
              <a:gd name="connsiteY68"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17095 w 1779936"/>
              <a:gd name="connsiteY45" fmla="*/ 2406316 h 3303597"/>
              <a:gd name="connsiteX46" fmla="*/ 524430 w 1779936"/>
              <a:gd name="connsiteY46" fmla="*/ 2561111 h 3303597"/>
              <a:gd name="connsiteX47" fmla="*/ 627280 w 1779936"/>
              <a:gd name="connsiteY47" fmla="*/ 2820840 h 3303597"/>
              <a:gd name="connsiteX48" fmla="*/ 455856 w 1779936"/>
              <a:gd name="connsiteY48" fmla="*/ 2501701 h 3303597"/>
              <a:gd name="connsiteX49" fmla="*/ 384906 w 1779936"/>
              <a:gd name="connsiteY49" fmla="*/ 2121867 h 3303597"/>
              <a:gd name="connsiteX50" fmla="*/ 164959 w 1779936"/>
              <a:gd name="connsiteY50" fmla="*/ 1925167 h 3303597"/>
              <a:gd name="connsiteX51" fmla="*/ 132558 w 1779936"/>
              <a:gd name="connsiteY51" fmla="*/ 1881830 h 3303597"/>
              <a:gd name="connsiteX52" fmla="*/ 160421 w 1779936"/>
              <a:gd name="connsiteY52" fmla="*/ 1828800 h 3303597"/>
              <a:gd name="connsiteX53" fmla="*/ 208547 w 1779936"/>
              <a:gd name="connsiteY53" fmla="*/ 1804737 h 3303597"/>
              <a:gd name="connsiteX54" fmla="*/ 296779 w 1779936"/>
              <a:gd name="connsiteY54" fmla="*/ 1660358 h 3303597"/>
              <a:gd name="connsiteX55" fmla="*/ 256674 w 1779936"/>
              <a:gd name="connsiteY55" fmla="*/ 1612232 h 3303597"/>
              <a:gd name="connsiteX56" fmla="*/ 224590 w 1779936"/>
              <a:gd name="connsiteY56" fmla="*/ 1572127 h 3303597"/>
              <a:gd name="connsiteX57" fmla="*/ 224590 w 1779936"/>
              <a:gd name="connsiteY57" fmla="*/ 1499937 h 3303597"/>
              <a:gd name="connsiteX58" fmla="*/ 256674 w 1779936"/>
              <a:gd name="connsiteY58" fmla="*/ 1419727 h 3303597"/>
              <a:gd name="connsiteX59" fmla="*/ 184484 w 1779936"/>
              <a:gd name="connsiteY59" fmla="*/ 1379622 h 3303597"/>
              <a:gd name="connsiteX60" fmla="*/ 216568 w 1779936"/>
              <a:gd name="connsiteY60" fmla="*/ 1138990 h 3303597"/>
              <a:gd name="connsiteX61" fmla="*/ 216568 w 1779936"/>
              <a:gd name="connsiteY61" fmla="*/ 1082843 h 3303597"/>
              <a:gd name="connsiteX62" fmla="*/ 192505 w 1779936"/>
              <a:gd name="connsiteY62" fmla="*/ 1018674 h 3303597"/>
              <a:gd name="connsiteX63" fmla="*/ 168442 w 1779936"/>
              <a:gd name="connsiteY63" fmla="*/ 818148 h 3303597"/>
              <a:gd name="connsiteX64" fmla="*/ 200526 w 1779936"/>
              <a:gd name="connsiteY64" fmla="*/ 786064 h 3303597"/>
              <a:gd name="connsiteX65" fmla="*/ 160421 w 1779936"/>
              <a:gd name="connsiteY65" fmla="*/ 561474 h 3303597"/>
              <a:gd name="connsiteX66" fmla="*/ 144379 w 1779936"/>
              <a:gd name="connsiteY66" fmla="*/ 457200 h 3303597"/>
              <a:gd name="connsiteX67" fmla="*/ 0 w 1779936"/>
              <a:gd name="connsiteY67" fmla="*/ 0 h 3303597"/>
              <a:gd name="connsiteX68" fmla="*/ 120316 w 1779936"/>
              <a:gd name="connsiteY68"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17095 w 1779936"/>
              <a:gd name="connsiteY45" fmla="*/ 2406316 h 3303597"/>
              <a:gd name="connsiteX46" fmla="*/ 524430 w 1779936"/>
              <a:gd name="connsiteY46" fmla="*/ 2561111 h 3303597"/>
              <a:gd name="connsiteX47" fmla="*/ 627280 w 1779936"/>
              <a:gd name="connsiteY47" fmla="*/ 2820840 h 3303597"/>
              <a:gd name="connsiteX48" fmla="*/ 450631 w 1779936"/>
              <a:gd name="connsiteY48" fmla="*/ 2501701 h 3303597"/>
              <a:gd name="connsiteX49" fmla="*/ 384906 w 1779936"/>
              <a:gd name="connsiteY49" fmla="*/ 2121867 h 3303597"/>
              <a:gd name="connsiteX50" fmla="*/ 164959 w 1779936"/>
              <a:gd name="connsiteY50" fmla="*/ 1925167 h 3303597"/>
              <a:gd name="connsiteX51" fmla="*/ 132558 w 1779936"/>
              <a:gd name="connsiteY51" fmla="*/ 1881830 h 3303597"/>
              <a:gd name="connsiteX52" fmla="*/ 160421 w 1779936"/>
              <a:gd name="connsiteY52" fmla="*/ 1828800 h 3303597"/>
              <a:gd name="connsiteX53" fmla="*/ 208547 w 1779936"/>
              <a:gd name="connsiteY53" fmla="*/ 1804737 h 3303597"/>
              <a:gd name="connsiteX54" fmla="*/ 296779 w 1779936"/>
              <a:gd name="connsiteY54" fmla="*/ 1660358 h 3303597"/>
              <a:gd name="connsiteX55" fmla="*/ 256674 w 1779936"/>
              <a:gd name="connsiteY55" fmla="*/ 1612232 h 3303597"/>
              <a:gd name="connsiteX56" fmla="*/ 224590 w 1779936"/>
              <a:gd name="connsiteY56" fmla="*/ 1572127 h 3303597"/>
              <a:gd name="connsiteX57" fmla="*/ 224590 w 1779936"/>
              <a:gd name="connsiteY57" fmla="*/ 1499937 h 3303597"/>
              <a:gd name="connsiteX58" fmla="*/ 256674 w 1779936"/>
              <a:gd name="connsiteY58" fmla="*/ 1419727 h 3303597"/>
              <a:gd name="connsiteX59" fmla="*/ 184484 w 1779936"/>
              <a:gd name="connsiteY59" fmla="*/ 1379622 h 3303597"/>
              <a:gd name="connsiteX60" fmla="*/ 216568 w 1779936"/>
              <a:gd name="connsiteY60" fmla="*/ 1138990 h 3303597"/>
              <a:gd name="connsiteX61" fmla="*/ 216568 w 1779936"/>
              <a:gd name="connsiteY61" fmla="*/ 1082843 h 3303597"/>
              <a:gd name="connsiteX62" fmla="*/ 192505 w 1779936"/>
              <a:gd name="connsiteY62" fmla="*/ 1018674 h 3303597"/>
              <a:gd name="connsiteX63" fmla="*/ 168442 w 1779936"/>
              <a:gd name="connsiteY63" fmla="*/ 818148 h 3303597"/>
              <a:gd name="connsiteX64" fmla="*/ 200526 w 1779936"/>
              <a:gd name="connsiteY64" fmla="*/ 786064 h 3303597"/>
              <a:gd name="connsiteX65" fmla="*/ 160421 w 1779936"/>
              <a:gd name="connsiteY65" fmla="*/ 561474 h 3303597"/>
              <a:gd name="connsiteX66" fmla="*/ 144379 w 1779936"/>
              <a:gd name="connsiteY66" fmla="*/ 457200 h 3303597"/>
              <a:gd name="connsiteX67" fmla="*/ 0 w 1779936"/>
              <a:gd name="connsiteY67" fmla="*/ 0 h 3303597"/>
              <a:gd name="connsiteX68" fmla="*/ 120316 w 1779936"/>
              <a:gd name="connsiteY68"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35380 w 1779936"/>
              <a:gd name="connsiteY45" fmla="*/ 2411525 h 3303597"/>
              <a:gd name="connsiteX46" fmla="*/ 524430 w 1779936"/>
              <a:gd name="connsiteY46" fmla="*/ 2561111 h 3303597"/>
              <a:gd name="connsiteX47" fmla="*/ 627280 w 1779936"/>
              <a:gd name="connsiteY47" fmla="*/ 2820840 h 3303597"/>
              <a:gd name="connsiteX48" fmla="*/ 450631 w 1779936"/>
              <a:gd name="connsiteY48" fmla="*/ 2501701 h 3303597"/>
              <a:gd name="connsiteX49" fmla="*/ 384906 w 1779936"/>
              <a:gd name="connsiteY49" fmla="*/ 2121867 h 3303597"/>
              <a:gd name="connsiteX50" fmla="*/ 164959 w 1779936"/>
              <a:gd name="connsiteY50" fmla="*/ 1925167 h 3303597"/>
              <a:gd name="connsiteX51" fmla="*/ 132558 w 1779936"/>
              <a:gd name="connsiteY51" fmla="*/ 1881830 h 3303597"/>
              <a:gd name="connsiteX52" fmla="*/ 160421 w 1779936"/>
              <a:gd name="connsiteY52" fmla="*/ 1828800 h 3303597"/>
              <a:gd name="connsiteX53" fmla="*/ 208547 w 1779936"/>
              <a:gd name="connsiteY53" fmla="*/ 1804737 h 3303597"/>
              <a:gd name="connsiteX54" fmla="*/ 296779 w 1779936"/>
              <a:gd name="connsiteY54" fmla="*/ 1660358 h 3303597"/>
              <a:gd name="connsiteX55" fmla="*/ 256674 w 1779936"/>
              <a:gd name="connsiteY55" fmla="*/ 1612232 h 3303597"/>
              <a:gd name="connsiteX56" fmla="*/ 224590 w 1779936"/>
              <a:gd name="connsiteY56" fmla="*/ 1572127 h 3303597"/>
              <a:gd name="connsiteX57" fmla="*/ 224590 w 1779936"/>
              <a:gd name="connsiteY57" fmla="*/ 1499937 h 3303597"/>
              <a:gd name="connsiteX58" fmla="*/ 256674 w 1779936"/>
              <a:gd name="connsiteY58" fmla="*/ 1419727 h 3303597"/>
              <a:gd name="connsiteX59" fmla="*/ 184484 w 1779936"/>
              <a:gd name="connsiteY59" fmla="*/ 1379622 h 3303597"/>
              <a:gd name="connsiteX60" fmla="*/ 216568 w 1779936"/>
              <a:gd name="connsiteY60" fmla="*/ 1138990 h 3303597"/>
              <a:gd name="connsiteX61" fmla="*/ 216568 w 1779936"/>
              <a:gd name="connsiteY61" fmla="*/ 1082843 h 3303597"/>
              <a:gd name="connsiteX62" fmla="*/ 192505 w 1779936"/>
              <a:gd name="connsiteY62" fmla="*/ 1018674 h 3303597"/>
              <a:gd name="connsiteX63" fmla="*/ 168442 w 1779936"/>
              <a:gd name="connsiteY63" fmla="*/ 818148 h 3303597"/>
              <a:gd name="connsiteX64" fmla="*/ 200526 w 1779936"/>
              <a:gd name="connsiteY64" fmla="*/ 786064 h 3303597"/>
              <a:gd name="connsiteX65" fmla="*/ 160421 w 1779936"/>
              <a:gd name="connsiteY65" fmla="*/ 561474 h 3303597"/>
              <a:gd name="connsiteX66" fmla="*/ 144379 w 1779936"/>
              <a:gd name="connsiteY66" fmla="*/ 457200 h 3303597"/>
              <a:gd name="connsiteX67" fmla="*/ 0 w 1779936"/>
              <a:gd name="connsiteY67" fmla="*/ 0 h 3303597"/>
              <a:gd name="connsiteX68" fmla="*/ 120316 w 1779936"/>
              <a:gd name="connsiteY68"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35380 w 1779936"/>
              <a:gd name="connsiteY45" fmla="*/ 2411525 h 3303597"/>
              <a:gd name="connsiteX46" fmla="*/ 524430 w 1779936"/>
              <a:gd name="connsiteY46" fmla="*/ 2561111 h 3303597"/>
              <a:gd name="connsiteX47" fmla="*/ 450631 w 1779936"/>
              <a:gd name="connsiteY47" fmla="*/ 2501701 h 3303597"/>
              <a:gd name="connsiteX48" fmla="*/ 384906 w 1779936"/>
              <a:gd name="connsiteY48" fmla="*/ 2121867 h 3303597"/>
              <a:gd name="connsiteX49" fmla="*/ 164959 w 1779936"/>
              <a:gd name="connsiteY49" fmla="*/ 1925167 h 3303597"/>
              <a:gd name="connsiteX50" fmla="*/ 132558 w 1779936"/>
              <a:gd name="connsiteY50" fmla="*/ 1881830 h 3303597"/>
              <a:gd name="connsiteX51" fmla="*/ 160421 w 1779936"/>
              <a:gd name="connsiteY51" fmla="*/ 1828800 h 3303597"/>
              <a:gd name="connsiteX52" fmla="*/ 208547 w 1779936"/>
              <a:gd name="connsiteY52" fmla="*/ 1804737 h 3303597"/>
              <a:gd name="connsiteX53" fmla="*/ 296779 w 1779936"/>
              <a:gd name="connsiteY53" fmla="*/ 1660358 h 3303597"/>
              <a:gd name="connsiteX54" fmla="*/ 256674 w 1779936"/>
              <a:gd name="connsiteY54" fmla="*/ 1612232 h 3303597"/>
              <a:gd name="connsiteX55" fmla="*/ 224590 w 1779936"/>
              <a:gd name="connsiteY55" fmla="*/ 1572127 h 3303597"/>
              <a:gd name="connsiteX56" fmla="*/ 224590 w 1779936"/>
              <a:gd name="connsiteY56" fmla="*/ 1499937 h 3303597"/>
              <a:gd name="connsiteX57" fmla="*/ 256674 w 1779936"/>
              <a:gd name="connsiteY57" fmla="*/ 1419727 h 3303597"/>
              <a:gd name="connsiteX58" fmla="*/ 184484 w 1779936"/>
              <a:gd name="connsiteY58" fmla="*/ 1379622 h 3303597"/>
              <a:gd name="connsiteX59" fmla="*/ 216568 w 1779936"/>
              <a:gd name="connsiteY59" fmla="*/ 1138990 h 3303597"/>
              <a:gd name="connsiteX60" fmla="*/ 216568 w 1779936"/>
              <a:gd name="connsiteY60" fmla="*/ 1082843 h 3303597"/>
              <a:gd name="connsiteX61" fmla="*/ 192505 w 1779936"/>
              <a:gd name="connsiteY61" fmla="*/ 1018674 h 3303597"/>
              <a:gd name="connsiteX62" fmla="*/ 168442 w 1779936"/>
              <a:gd name="connsiteY62" fmla="*/ 818148 h 3303597"/>
              <a:gd name="connsiteX63" fmla="*/ 200526 w 1779936"/>
              <a:gd name="connsiteY63" fmla="*/ 786064 h 3303597"/>
              <a:gd name="connsiteX64" fmla="*/ 160421 w 1779936"/>
              <a:gd name="connsiteY64" fmla="*/ 561474 h 3303597"/>
              <a:gd name="connsiteX65" fmla="*/ 144379 w 1779936"/>
              <a:gd name="connsiteY65" fmla="*/ 457200 h 3303597"/>
              <a:gd name="connsiteX66" fmla="*/ 0 w 1779936"/>
              <a:gd name="connsiteY66" fmla="*/ 0 h 3303597"/>
              <a:gd name="connsiteX67" fmla="*/ 120316 w 1779936"/>
              <a:gd name="connsiteY67"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35380 w 1779936"/>
              <a:gd name="connsiteY45" fmla="*/ 2411525 h 3303597"/>
              <a:gd name="connsiteX46" fmla="*/ 450631 w 1779936"/>
              <a:gd name="connsiteY46" fmla="*/ 2501701 h 3303597"/>
              <a:gd name="connsiteX47" fmla="*/ 384906 w 1779936"/>
              <a:gd name="connsiteY47" fmla="*/ 2121867 h 3303597"/>
              <a:gd name="connsiteX48" fmla="*/ 164959 w 1779936"/>
              <a:gd name="connsiteY48" fmla="*/ 1925167 h 3303597"/>
              <a:gd name="connsiteX49" fmla="*/ 132558 w 1779936"/>
              <a:gd name="connsiteY49" fmla="*/ 1881830 h 3303597"/>
              <a:gd name="connsiteX50" fmla="*/ 160421 w 1779936"/>
              <a:gd name="connsiteY50" fmla="*/ 1828800 h 3303597"/>
              <a:gd name="connsiteX51" fmla="*/ 208547 w 1779936"/>
              <a:gd name="connsiteY51" fmla="*/ 1804737 h 3303597"/>
              <a:gd name="connsiteX52" fmla="*/ 296779 w 1779936"/>
              <a:gd name="connsiteY52" fmla="*/ 1660358 h 3303597"/>
              <a:gd name="connsiteX53" fmla="*/ 256674 w 1779936"/>
              <a:gd name="connsiteY53" fmla="*/ 1612232 h 3303597"/>
              <a:gd name="connsiteX54" fmla="*/ 224590 w 1779936"/>
              <a:gd name="connsiteY54" fmla="*/ 1572127 h 3303597"/>
              <a:gd name="connsiteX55" fmla="*/ 224590 w 1779936"/>
              <a:gd name="connsiteY55" fmla="*/ 1499937 h 3303597"/>
              <a:gd name="connsiteX56" fmla="*/ 256674 w 1779936"/>
              <a:gd name="connsiteY56" fmla="*/ 1419727 h 3303597"/>
              <a:gd name="connsiteX57" fmla="*/ 184484 w 1779936"/>
              <a:gd name="connsiteY57" fmla="*/ 1379622 h 3303597"/>
              <a:gd name="connsiteX58" fmla="*/ 216568 w 1779936"/>
              <a:gd name="connsiteY58" fmla="*/ 1138990 h 3303597"/>
              <a:gd name="connsiteX59" fmla="*/ 216568 w 1779936"/>
              <a:gd name="connsiteY59" fmla="*/ 1082843 h 3303597"/>
              <a:gd name="connsiteX60" fmla="*/ 192505 w 1779936"/>
              <a:gd name="connsiteY60" fmla="*/ 1018674 h 3303597"/>
              <a:gd name="connsiteX61" fmla="*/ 168442 w 1779936"/>
              <a:gd name="connsiteY61" fmla="*/ 818148 h 3303597"/>
              <a:gd name="connsiteX62" fmla="*/ 200526 w 1779936"/>
              <a:gd name="connsiteY62" fmla="*/ 786064 h 3303597"/>
              <a:gd name="connsiteX63" fmla="*/ 160421 w 1779936"/>
              <a:gd name="connsiteY63" fmla="*/ 561474 h 3303597"/>
              <a:gd name="connsiteX64" fmla="*/ 144379 w 1779936"/>
              <a:gd name="connsiteY64" fmla="*/ 457200 h 3303597"/>
              <a:gd name="connsiteX65" fmla="*/ 0 w 1779936"/>
              <a:gd name="connsiteY65" fmla="*/ 0 h 3303597"/>
              <a:gd name="connsiteX66" fmla="*/ 120316 w 1779936"/>
              <a:gd name="connsiteY66"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35380 w 1779936"/>
              <a:gd name="connsiteY45" fmla="*/ 2411525 h 3303597"/>
              <a:gd name="connsiteX46" fmla="*/ 384906 w 1779936"/>
              <a:gd name="connsiteY46" fmla="*/ 2121867 h 3303597"/>
              <a:gd name="connsiteX47" fmla="*/ 164959 w 1779936"/>
              <a:gd name="connsiteY47" fmla="*/ 1925167 h 3303597"/>
              <a:gd name="connsiteX48" fmla="*/ 132558 w 1779936"/>
              <a:gd name="connsiteY48" fmla="*/ 1881830 h 3303597"/>
              <a:gd name="connsiteX49" fmla="*/ 160421 w 1779936"/>
              <a:gd name="connsiteY49" fmla="*/ 1828800 h 3303597"/>
              <a:gd name="connsiteX50" fmla="*/ 208547 w 1779936"/>
              <a:gd name="connsiteY50" fmla="*/ 1804737 h 3303597"/>
              <a:gd name="connsiteX51" fmla="*/ 296779 w 1779936"/>
              <a:gd name="connsiteY51" fmla="*/ 1660358 h 3303597"/>
              <a:gd name="connsiteX52" fmla="*/ 256674 w 1779936"/>
              <a:gd name="connsiteY52" fmla="*/ 1612232 h 3303597"/>
              <a:gd name="connsiteX53" fmla="*/ 224590 w 1779936"/>
              <a:gd name="connsiteY53" fmla="*/ 1572127 h 3303597"/>
              <a:gd name="connsiteX54" fmla="*/ 224590 w 1779936"/>
              <a:gd name="connsiteY54" fmla="*/ 1499937 h 3303597"/>
              <a:gd name="connsiteX55" fmla="*/ 256674 w 1779936"/>
              <a:gd name="connsiteY55" fmla="*/ 1419727 h 3303597"/>
              <a:gd name="connsiteX56" fmla="*/ 184484 w 1779936"/>
              <a:gd name="connsiteY56" fmla="*/ 1379622 h 3303597"/>
              <a:gd name="connsiteX57" fmla="*/ 216568 w 1779936"/>
              <a:gd name="connsiteY57" fmla="*/ 1138990 h 3303597"/>
              <a:gd name="connsiteX58" fmla="*/ 216568 w 1779936"/>
              <a:gd name="connsiteY58" fmla="*/ 1082843 h 3303597"/>
              <a:gd name="connsiteX59" fmla="*/ 192505 w 1779936"/>
              <a:gd name="connsiteY59" fmla="*/ 1018674 h 3303597"/>
              <a:gd name="connsiteX60" fmla="*/ 168442 w 1779936"/>
              <a:gd name="connsiteY60" fmla="*/ 818148 h 3303597"/>
              <a:gd name="connsiteX61" fmla="*/ 200526 w 1779936"/>
              <a:gd name="connsiteY61" fmla="*/ 786064 h 3303597"/>
              <a:gd name="connsiteX62" fmla="*/ 160421 w 1779936"/>
              <a:gd name="connsiteY62" fmla="*/ 561474 h 3303597"/>
              <a:gd name="connsiteX63" fmla="*/ 144379 w 1779936"/>
              <a:gd name="connsiteY63" fmla="*/ 457200 h 3303597"/>
              <a:gd name="connsiteX64" fmla="*/ 0 w 1779936"/>
              <a:gd name="connsiteY64" fmla="*/ 0 h 3303597"/>
              <a:gd name="connsiteX65" fmla="*/ 120316 w 1779936"/>
              <a:gd name="connsiteY65"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40605 w 1779936"/>
              <a:gd name="connsiteY45" fmla="*/ 2487041 h 3303597"/>
              <a:gd name="connsiteX46" fmla="*/ 384906 w 1779936"/>
              <a:gd name="connsiteY46" fmla="*/ 2121867 h 3303597"/>
              <a:gd name="connsiteX47" fmla="*/ 164959 w 1779936"/>
              <a:gd name="connsiteY47" fmla="*/ 1925167 h 3303597"/>
              <a:gd name="connsiteX48" fmla="*/ 132558 w 1779936"/>
              <a:gd name="connsiteY48" fmla="*/ 1881830 h 3303597"/>
              <a:gd name="connsiteX49" fmla="*/ 160421 w 1779936"/>
              <a:gd name="connsiteY49" fmla="*/ 1828800 h 3303597"/>
              <a:gd name="connsiteX50" fmla="*/ 208547 w 1779936"/>
              <a:gd name="connsiteY50" fmla="*/ 1804737 h 3303597"/>
              <a:gd name="connsiteX51" fmla="*/ 296779 w 1779936"/>
              <a:gd name="connsiteY51" fmla="*/ 1660358 h 3303597"/>
              <a:gd name="connsiteX52" fmla="*/ 256674 w 1779936"/>
              <a:gd name="connsiteY52" fmla="*/ 1612232 h 3303597"/>
              <a:gd name="connsiteX53" fmla="*/ 224590 w 1779936"/>
              <a:gd name="connsiteY53" fmla="*/ 1572127 h 3303597"/>
              <a:gd name="connsiteX54" fmla="*/ 224590 w 1779936"/>
              <a:gd name="connsiteY54" fmla="*/ 1499937 h 3303597"/>
              <a:gd name="connsiteX55" fmla="*/ 256674 w 1779936"/>
              <a:gd name="connsiteY55" fmla="*/ 1419727 h 3303597"/>
              <a:gd name="connsiteX56" fmla="*/ 184484 w 1779936"/>
              <a:gd name="connsiteY56" fmla="*/ 1379622 h 3303597"/>
              <a:gd name="connsiteX57" fmla="*/ 216568 w 1779936"/>
              <a:gd name="connsiteY57" fmla="*/ 1138990 h 3303597"/>
              <a:gd name="connsiteX58" fmla="*/ 216568 w 1779936"/>
              <a:gd name="connsiteY58" fmla="*/ 1082843 h 3303597"/>
              <a:gd name="connsiteX59" fmla="*/ 192505 w 1779936"/>
              <a:gd name="connsiteY59" fmla="*/ 1018674 h 3303597"/>
              <a:gd name="connsiteX60" fmla="*/ 168442 w 1779936"/>
              <a:gd name="connsiteY60" fmla="*/ 818148 h 3303597"/>
              <a:gd name="connsiteX61" fmla="*/ 200526 w 1779936"/>
              <a:gd name="connsiteY61" fmla="*/ 786064 h 3303597"/>
              <a:gd name="connsiteX62" fmla="*/ 160421 w 1779936"/>
              <a:gd name="connsiteY62" fmla="*/ 561474 h 3303597"/>
              <a:gd name="connsiteX63" fmla="*/ 144379 w 1779936"/>
              <a:gd name="connsiteY63" fmla="*/ 457200 h 3303597"/>
              <a:gd name="connsiteX64" fmla="*/ 0 w 1779936"/>
              <a:gd name="connsiteY64" fmla="*/ 0 h 3303597"/>
              <a:gd name="connsiteX65" fmla="*/ 120316 w 1779936"/>
              <a:gd name="connsiteY65"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40605 w 1779936"/>
              <a:gd name="connsiteY45" fmla="*/ 2487041 h 3303597"/>
              <a:gd name="connsiteX46" fmla="*/ 384906 w 1779936"/>
              <a:gd name="connsiteY46" fmla="*/ 2121867 h 3303597"/>
              <a:gd name="connsiteX47" fmla="*/ 164959 w 1779936"/>
              <a:gd name="connsiteY47" fmla="*/ 1925167 h 3303597"/>
              <a:gd name="connsiteX48" fmla="*/ 132558 w 1779936"/>
              <a:gd name="connsiteY48" fmla="*/ 1881830 h 3303597"/>
              <a:gd name="connsiteX49" fmla="*/ 160421 w 1779936"/>
              <a:gd name="connsiteY49" fmla="*/ 1828800 h 3303597"/>
              <a:gd name="connsiteX50" fmla="*/ 208547 w 1779936"/>
              <a:gd name="connsiteY50" fmla="*/ 1804737 h 3303597"/>
              <a:gd name="connsiteX51" fmla="*/ 296779 w 1779936"/>
              <a:gd name="connsiteY51" fmla="*/ 1660358 h 3303597"/>
              <a:gd name="connsiteX52" fmla="*/ 256674 w 1779936"/>
              <a:gd name="connsiteY52" fmla="*/ 1612232 h 3303597"/>
              <a:gd name="connsiteX53" fmla="*/ 224590 w 1779936"/>
              <a:gd name="connsiteY53" fmla="*/ 1572127 h 3303597"/>
              <a:gd name="connsiteX54" fmla="*/ 224590 w 1779936"/>
              <a:gd name="connsiteY54" fmla="*/ 1499937 h 3303597"/>
              <a:gd name="connsiteX55" fmla="*/ 256674 w 1779936"/>
              <a:gd name="connsiteY55" fmla="*/ 1419727 h 3303597"/>
              <a:gd name="connsiteX56" fmla="*/ 184484 w 1779936"/>
              <a:gd name="connsiteY56" fmla="*/ 1379622 h 3303597"/>
              <a:gd name="connsiteX57" fmla="*/ 216568 w 1779936"/>
              <a:gd name="connsiteY57" fmla="*/ 1138990 h 3303597"/>
              <a:gd name="connsiteX58" fmla="*/ 216568 w 1779936"/>
              <a:gd name="connsiteY58" fmla="*/ 1082843 h 3303597"/>
              <a:gd name="connsiteX59" fmla="*/ 192505 w 1779936"/>
              <a:gd name="connsiteY59" fmla="*/ 1018674 h 3303597"/>
              <a:gd name="connsiteX60" fmla="*/ 168442 w 1779936"/>
              <a:gd name="connsiteY60" fmla="*/ 818148 h 3303597"/>
              <a:gd name="connsiteX61" fmla="*/ 200526 w 1779936"/>
              <a:gd name="connsiteY61" fmla="*/ 786064 h 3303597"/>
              <a:gd name="connsiteX62" fmla="*/ 160421 w 1779936"/>
              <a:gd name="connsiteY62" fmla="*/ 561474 h 3303597"/>
              <a:gd name="connsiteX63" fmla="*/ 144379 w 1779936"/>
              <a:gd name="connsiteY63" fmla="*/ 457200 h 3303597"/>
              <a:gd name="connsiteX64" fmla="*/ 0 w 1779936"/>
              <a:gd name="connsiteY64" fmla="*/ 0 h 3303597"/>
              <a:gd name="connsiteX65" fmla="*/ 120316 w 1779936"/>
              <a:gd name="connsiteY65"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41158 w 1779936"/>
              <a:gd name="connsiteY44" fmla="*/ 2117558 h 3303597"/>
              <a:gd name="connsiteX45" fmla="*/ 417095 w 1779936"/>
              <a:gd name="connsiteY45" fmla="*/ 2148520 h 3303597"/>
              <a:gd name="connsiteX46" fmla="*/ 384906 w 1779936"/>
              <a:gd name="connsiteY46" fmla="*/ 2121867 h 3303597"/>
              <a:gd name="connsiteX47" fmla="*/ 164959 w 1779936"/>
              <a:gd name="connsiteY47" fmla="*/ 1925167 h 3303597"/>
              <a:gd name="connsiteX48" fmla="*/ 132558 w 1779936"/>
              <a:gd name="connsiteY48" fmla="*/ 1881830 h 3303597"/>
              <a:gd name="connsiteX49" fmla="*/ 160421 w 1779936"/>
              <a:gd name="connsiteY49" fmla="*/ 1828800 h 3303597"/>
              <a:gd name="connsiteX50" fmla="*/ 208547 w 1779936"/>
              <a:gd name="connsiteY50" fmla="*/ 1804737 h 3303597"/>
              <a:gd name="connsiteX51" fmla="*/ 296779 w 1779936"/>
              <a:gd name="connsiteY51" fmla="*/ 1660358 h 3303597"/>
              <a:gd name="connsiteX52" fmla="*/ 256674 w 1779936"/>
              <a:gd name="connsiteY52" fmla="*/ 1612232 h 3303597"/>
              <a:gd name="connsiteX53" fmla="*/ 224590 w 1779936"/>
              <a:gd name="connsiteY53" fmla="*/ 1572127 h 3303597"/>
              <a:gd name="connsiteX54" fmla="*/ 224590 w 1779936"/>
              <a:gd name="connsiteY54" fmla="*/ 1499937 h 3303597"/>
              <a:gd name="connsiteX55" fmla="*/ 256674 w 1779936"/>
              <a:gd name="connsiteY55" fmla="*/ 1419727 h 3303597"/>
              <a:gd name="connsiteX56" fmla="*/ 184484 w 1779936"/>
              <a:gd name="connsiteY56" fmla="*/ 1379622 h 3303597"/>
              <a:gd name="connsiteX57" fmla="*/ 216568 w 1779936"/>
              <a:gd name="connsiteY57" fmla="*/ 1138990 h 3303597"/>
              <a:gd name="connsiteX58" fmla="*/ 216568 w 1779936"/>
              <a:gd name="connsiteY58" fmla="*/ 1082843 h 3303597"/>
              <a:gd name="connsiteX59" fmla="*/ 192505 w 1779936"/>
              <a:gd name="connsiteY59" fmla="*/ 1018674 h 3303597"/>
              <a:gd name="connsiteX60" fmla="*/ 168442 w 1779936"/>
              <a:gd name="connsiteY60" fmla="*/ 818148 h 3303597"/>
              <a:gd name="connsiteX61" fmla="*/ 200526 w 1779936"/>
              <a:gd name="connsiteY61" fmla="*/ 786064 h 3303597"/>
              <a:gd name="connsiteX62" fmla="*/ 160421 w 1779936"/>
              <a:gd name="connsiteY62" fmla="*/ 561474 h 3303597"/>
              <a:gd name="connsiteX63" fmla="*/ 144379 w 1779936"/>
              <a:gd name="connsiteY63" fmla="*/ 457200 h 3303597"/>
              <a:gd name="connsiteX64" fmla="*/ 0 w 1779936"/>
              <a:gd name="connsiteY64" fmla="*/ 0 h 3303597"/>
              <a:gd name="connsiteX65" fmla="*/ 120316 w 1779936"/>
              <a:gd name="connsiteY65" fmla="*/ 64169 h 3303597"/>
              <a:gd name="connsiteX0" fmla="*/ 120316 w 1779936"/>
              <a:gd name="connsiteY0" fmla="*/ 64169 h 3303597"/>
              <a:gd name="connsiteX1" fmla="*/ 272716 w 1779936"/>
              <a:gd name="connsiteY1" fmla="*/ 112295 h 3303597"/>
              <a:gd name="connsiteX2" fmla="*/ 511659 w 1779936"/>
              <a:gd name="connsiteY2" fmla="*/ 188792 h 3303597"/>
              <a:gd name="connsiteX3" fmla="*/ 625642 w 1779936"/>
              <a:gd name="connsiteY3" fmla="*/ 376990 h 3303597"/>
              <a:gd name="connsiteX4" fmla="*/ 640628 w 1779936"/>
              <a:gd name="connsiteY4" fmla="*/ 459114 h 3303597"/>
              <a:gd name="connsiteX5" fmla="*/ 763055 w 1779936"/>
              <a:gd name="connsiteY5" fmla="*/ 570813 h 3303597"/>
              <a:gd name="connsiteX6" fmla="*/ 805588 w 1779936"/>
              <a:gd name="connsiteY6" fmla="*/ 611755 h 3303597"/>
              <a:gd name="connsiteX7" fmla="*/ 892447 w 1779936"/>
              <a:gd name="connsiteY7" fmla="*/ 615227 h 3303597"/>
              <a:gd name="connsiteX8" fmla="*/ 906062 w 1779936"/>
              <a:gd name="connsiteY8" fmla="*/ 661199 h 3303597"/>
              <a:gd name="connsiteX9" fmla="*/ 907117 w 1779936"/>
              <a:gd name="connsiteY9" fmla="*/ 922422 h 3303597"/>
              <a:gd name="connsiteX10" fmla="*/ 1012447 w 1779936"/>
              <a:gd name="connsiteY10" fmla="*/ 1019269 h 3303597"/>
              <a:gd name="connsiteX11" fmla="*/ 1114926 w 1779936"/>
              <a:gd name="connsiteY11" fmla="*/ 1275348 h 3303597"/>
              <a:gd name="connsiteX12" fmla="*/ 1147011 w 1779936"/>
              <a:gd name="connsiteY12" fmla="*/ 1411706 h 3303597"/>
              <a:gd name="connsiteX13" fmla="*/ 1184371 w 1779936"/>
              <a:gd name="connsiteY13" fmla="*/ 1480664 h 3303597"/>
              <a:gd name="connsiteX14" fmla="*/ 1284740 w 1779936"/>
              <a:gd name="connsiteY14" fmla="*/ 1577512 h 3303597"/>
              <a:gd name="connsiteX15" fmla="*/ 1331495 w 1779936"/>
              <a:gd name="connsiteY15" fmla="*/ 1668379 h 3303597"/>
              <a:gd name="connsiteX16" fmla="*/ 1363579 w 1779936"/>
              <a:gd name="connsiteY16" fmla="*/ 1909011 h 3303597"/>
              <a:gd name="connsiteX17" fmla="*/ 1499937 w 1779936"/>
              <a:gd name="connsiteY17" fmla="*/ 2013285 h 3303597"/>
              <a:gd name="connsiteX18" fmla="*/ 1620991 w 1779936"/>
              <a:gd name="connsiteY18" fmla="*/ 2094572 h 3303597"/>
              <a:gd name="connsiteX19" fmla="*/ 1708484 w 1779936"/>
              <a:gd name="connsiteY19" fmla="*/ 2176937 h 3303597"/>
              <a:gd name="connsiteX20" fmla="*/ 1779936 w 1779936"/>
              <a:gd name="connsiteY20" fmla="*/ 2201836 h 3303597"/>
              <a:gd name="connsiteX21" fmla="*/ 1540042 w 1779936"/>
              <a:gd name="connsiteY21" fmla="*/ 2302638 h 3303597"/>
              <a:gd name="connsiteX22" fmla="*/ 1444845 w 1779936"/>
              <a:gd name="connsiteY22" fmla="*/ 2546387 h 3303597"/>
              <a:gd name="connsiteX23" fmla="*/ 1298039 w 1779936"/>
              <a:gd name="connsiteY23" fmla="*/ 2638445 h 3303597"/>
              <a:gd name="connsiteX24" fmla="*/ 1154715 w 1779936"/>
              <a:gd name="connsiteY24" fmla="*/ 2690880 h 3303597"/>
              <a:gd name="connsiteX25" fmla="*/ 1100257 w 1779936"/>
              <a:gd name="connsiteY25" fmla="*/ 2783901 h 3303597"/>
              <a:gd name="connsiteX26" fmla="*/ 981313 w 1779936"/>
              <a:gd name="connsiteY26" fmla="*/ 2784978 h 3303597"/>
              <a:gd name="connsiteX27" fmla="*/ 863662 w 1779936"/>
              <a:gd name="connsiteY27" fmla="*/ 2904459 h 3303597"/>
              <a:gd name="connsiteX28" fmla="*/ 872502 w 1779936"/>
              <a:gd name="connsiteY28" fmla="*/ 3183650 h 3303597"/>
              <a:gd name="connsiteX29" fmla="*/ 783636 w 1779936"/>
              <a:gd name="connsiteY29" fmla="*/ 3303597 h 3303597"/>
              <a:gd name="connsiteX30" fmla="*/ 599152 w 1779936"/>
              <a:gd name="connsiteY30" fmla="*/ 3171307 h 3303597"/>
              <a:gd name="connsiteX31" fmla="*/ 598615 w 1779936"/>
              <a:gd name="connsiteY31" fmla="*/ 2998396 h 3303597"/>
              <a:gd name="connsiteX32" fmla="*/ 632187 w 1779936"/>
              <a:gd name="connsiteY32" fmla="*/ 2861603 h 3303597"/>
              <a:gd name="connsiteX33" fmla="*/ 693927 w 1779936"/>
              <a:gd name="connsiteY33" fmla="*/ 2857777 h 3303597"/>
              <a:gd name="connsiteX34" fmla="*/ 905958 w 1779936"/>
              <a:gd name="connsiteY34" fmla="*/ 2760801 h 3303597"/>
              <a:gd name="connsiteX35" fmla="*/ 986590 w 1779936"/>
              <a:gd name="connsiteY35" fmla="*/ 2695074 h 3303597"/>
              <a:gd name="connsiteX36" fmla="*/ 1122947 w 1779936"/>
              <a:gd name="connsiteY36" fmla="*/ 2438400 h 3303597"/>
              <a:gd name="connsiteX37" fmla="*/ 1074821 w 1779936"/>
              <a:gd name="connsiteY37" fmla="*/ 2366211 h 3303597"/>
              <a:gd name="connsiteX38" fmla="*/ 1034716 w 1779936"/>
              <a:gd name="connsiteY38" fmla="*/ 2294022 h 3303597"/>
              <a:gd name="connsiteX39" fmla="*/ 986590 w 1779936"/>
              <a:gd name="connsiteY39" fmla="*/ 2229853 h 3303597"/>
              <a:gd name="connsiteX40" fmla="*/ 810126 w 1779936"/>
              <a:gd name="connsiteY40" fmla="*/ 2157664 h 3303597"/>
              <a:gd name="connsiteX41" fmla="*/ 689811 w 1779936"/>
              <a:gd name="connsiteY41" fmla="*/ 2109537 h 3303597"/>
              <a:gd name="connsiteX42" fmla="*/ 593558 w 1779936"/>
              <a:gd name="connsiteY42" fmla="*/ 2085474 h 3303597"/>
              <a:gd name="connsiteX43" fmla="*/ 473242 w 1779936"/>
              <a:gd name="connsiteY43" fmla="*/ 2093495 h 3303597"/>
              <a:gd name="connsiteX44" fmla="*/ 417095 w 1779936"/>
              <a:gd name="connsiteY44" fmla="*/ 2148520 h 3303597"/>
              <a:gd name="connsiteX45" fmla="*/ 384906 w 1779936"/>
              <a:gd name="connsiteY45" fmla="*/ 2121867 h 3303597"/>
              <a:gd name="connsiteX46" fmla="*/ 164959 w 1779936"/>
              <a:gd name="connsiteY46" fmla="*/ 1925167 h 3303597"/>
              <a:gd name="connsiteX47" fmla="*/ 132558 w 1779936"/>
              <a:gd name="connsiteY47" fmla="*/ 1881830 h 3303597"/>
              <a:gd name="connsiteX48" fmla="*/ 160421 w 1779936"/>
              <a:gd name="connsiteY48" fmla="*/ 1828800 h 3303597"/>
              <a:gd name="connsiteX49" fmla="*/ 208547 w 1779936"/>
              <a:gd name="connsiteY49" fmla="*/ 1804737 h 3303597"/>
              <a:gd name="connsiteX50" fmla="*/ 296779 w 1779936"/>
              <a:gd name="connsiteY50" fmla="*/ 1660358 h 3303597"/>
              <a:gd name="connsiteX51" fmla="*/ 256674 w 1779936"/>
              <a:gd name="connsiteY51" fmla="*/ 1612232 h 3303597"/>
              <a:gd name="connsiteX52" fmla="*/ 224590 w 1779936"/>
              <a:gd name="connsiteY52" fmla="*/ 1572127 h 3303597"/>
              <a:gd name="connsiteX53" fmla="*/ 224590 w 1779936"/>
              <a:gd name="connsiteY53" fmla="*/ 1499937 h 3303597"/>
              <a:gd name="connsiteX54" fmla="*/ 256674 w 1779936"/>
              <a:gd name="connsiteY54" fmla="*/ 1419727 h 3303597"/>
              <a:gd name="connsiteX55" fmla="*/ 184484 w 1779936"/>
              <a:gd name="connsiteY55" fmla="*/ 1379622 h 3303597"/>
              <a:gd name="connsiteX56" fmla="*/ 216568 w 1779936"/>
              <a:gd name="connsiteY56" fmla="*/ 1138990 h 3303597"/>
              <a:gd name="connsiteX57" fmla="*/ 216568 w 1779936"/>
              <a:gd name="connsiteY57" fmla="*/ 1082843 h 3303597"/>
              <a:gd name="connsiteX58" fmla="*/ 192505 w 1779936"/>
              <a:gd name="connsiteY58" fmla="*/ 1018674 h 3303597"/>
              <a:gd name="connsiteX59" fmla="*/ 168442 w 1779936"/>
              <a:gd name="connsiteY59" fmla="*/ 818148 h 3303597"/>
              <a:gd name="connsiteX60" fmla="*/ 200526 w 1779936"/>
              <a:gd name="connsiteY60" fmla="*/ 786064 h 3303597"/>
              <a:gd name="connsiteX61" fmla="*/ 160421 w 1779936"/>
              <a:gd name="connsiteY61" fmla="*/ 561474 h 3303597"/>
              <a:gd name="connsiteX62" fmla="*/ 144379 w 1779936"/>
              <a:gd name="connsiteY62" fmla="*/ 457200 h 3303597"/>
              <a:gd name="connsiteX63" fmla="*/ 0 w 1779936"/>
              <a:gd name="connsiteY63" fmla="*/ 0 h 3303597"/>
              <a:gd name="connsiteX64" fmla="*/ 120316 w 1779936"/>
              <a:gd name="connsiteY64" fmla="*/ 64169 h 3303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779936" h="3303597">
                <a:moveTo>
                  <a:pt x="120316" y="64169"/>
                </a:moveTo>
                <a:lnTo>
                  <a:pt x="272716" y="112295"/>
                </a:lnTo>
                <a:lnTo>
                  <a:pt x="511659" y="188792"/>
                </a:lnTo>
                <a:lnTo>
                  <a:pt x="625642" y="376990"/>
                </a:lnTo>
                <a:lnTo>
                  <a:pt x="640628" y="459114"/>
                </a:lnTo>
                <a:lnTo>
                  <a:pt x="763055" y="570813"/>
                </a:lnTo>
                <a:lnTo>
                  <a:pt x="805588" y="611755"/>
                </a:lnTo>
                <a:lnTo>
                  <a:pt x="892447" y="615227"/>
                </a:lnTo>
                <a:lnTo>
                  <a:pt x="906062" y="661199"/>
                </a:lnTo>
                <a:cubicBezTo>
                  <a:pt x="906414" y="748273"/>
                  <a:pt x="906765" y="835348"/>
                  <a:pt x="907117" y="922422"/>
                </a:cubicBezTo>
                <a:lnTo>
                  <a:pt x="1012447" y="1019269"/>
                </a:lnTo>
                <a:lnTo>
                  <a:pt x="1114926" y="1275348"/>
                </a:lnTo>
                <a:lnTo>
                  <a:pt x="1147011" y="1411706"/>
                </a:lnTo>
                <a:lnTo>
                  <a:pt x="1184371" y="1480664"/>
                </a:lnTo>
                <a:lnTo>
                  <a:pt x="1284740" y="1577512"/>
                </a:lnTo>
                <a:lnTo>
                  <a:pt x="1331495" y="1668379"/>
                </a:lnTo>
                <a:lnTo>
                  <a:pt x="1363579" y="1909011"/>
                </a:lnTo>
                <a:lnTo>
                  <a:pt x="1499937" y="2013285"/>
                </a:lnTo>
                <a:lnTo>
                  <a:pt x="1620991" y="2094572"/>
                </a:lnTo>
                <a:lnTo>
                  <a:pt x="1708484" y="2176937"/>
                </a:lnTo>
                <a:lnTo>
                  <a:pt x="1779936" y="2201836"/>
                </a:lnTo>
                <a:lnTo>
                  <a:pt x="1540042" y="2302638"/>
                </a:lnTo>
                <a:lnTo>
                  <a:pt x="1444845" y="2546387"/>
                </a:lnTo>
                <a:lnTo>
                  <a:pt x="1298039" y="2638445"/>
                </a:lnTo>
                <a:lnTo>
                  <a:pt x="1154715" y="2690880"/>
                </a:lnTo>
                <a:lnTo>
                  <a:pt x="1100257" y="2783901"/>
                </a:lnTo>
                <a:lnTo>
                  <a:pt x="981313" y="2784978"/>
                </a:lnTo>
                <a:lnTo>
                  <a:pt x="863662" y="2904459"/>
                </a:lnTo>
                <a:lnTo>
                  <a:pt x="872502" y="3183650"/>
                </a:lnTo>
                <a:lnTo>
                  <a:pt x="783636" y="3303597"/>
                </a:lnTo>
                <a:lnTo>
                  <a:pt x="599152" y="3171307"/>
                </a:lnTo>
                <a:lnTo>
                  <a:pt x="598615" y="2998396"/>
                </a:lnTo>
                <a:lnTo>
                  <a:pt x="632187" y="2861603"/>
                </a:lnTo>
                <a:lnTo>
                  <a:pt x="693927" y="2857777"/>
                </a:lnTo>
                <a:cubicBezTo>
                  <a:pt x="750673" y="2817350"/>
                  <a:pt x="849212" y="2891501"/>
                  <a:pt x="905958" y="2760801"/>
                </a:cubicBezTo>
                <a:cubicBezTo>
                  <a:pt x="995528" y="2746993"/>
                  <a:pt x="945781" y="2708882"/>
                  <a:pt x="986590" y="2695074"/>
                </a:cubicBezTo>
                <a:lnTo>
                  <a:pt x="1122947" y="2438400"/>
                </a:lnTo>
                <a:lnTo>
                  <a:pt x="1074821" y="2366211"/>
                </a:lnTo>
                <a:lnTo>
                  <a:pt x="1034716" y="2294022"/>
                </a:lnTo>
                <a:lnTo>
                  <a:pt x="986590" y="2229853"/>
                </a:lnTo>
                <a:lnTo>
                  <a:pt x="810126" y="2157664"/>
                </a:lnTo>
                <a:lnTo>
                  <a:pt x="689811" y="2109537"/>
                </a:lnTo>
                <a:lnTo>
                  <a:pt x="593558" y="2085474"/>
                </a:lnTo>
                <a:lnTo>
                  <a:pt x="473242" y="2093495"/>
                </a:lnTo>
                <a:lnTo>
                  <a:pt x="417095" y="2148520"/>
                </a:lnTo>
                <a:lnTo>
                  <a:pt x="384906" y="2121867"/>
                </a:lnTo>
                <a:cubicBezTo>
                  <a:pt x="310429" y="2067874"/>
                  <a:pt x="235953" y="1982632"/>
                  <a:pt x="164959" y="1925167"/>
                </a:cubicBezTo>
                <a:lnTo>
                  <a:pt x="132558" y="1881830"/>
                </a:lnTo>
                <a:lnTo>
                  <a:pt x="160421" y="1828800"/>
                </a:lnTo>
                <a:lnTo>
                  <a:pt x="208547" y="1804737"/>
                </a:lnTo>
                <a:lnTo>
                  <a:pt x="296779" y="1660358"/>
                </a:lnTo>
                <a:lnTo>
                  <a:pt x="256674" y="1612232"/>
                </a:lnTo>
                <a:lnTo>
                  <a:pt x="224590" y="1572127"/>
                </a:lnTo>
                <a:lnTo>
                  <a:pt x="224590" y="1499937"/>
                </a:lnTo>
                <a:lnTo>
                  <a:pt x="256674" y="1419727"/>
                </a:lnTo>
                <a:lnTo>
                  <a:pt x="184484" y="1379622"/>
                </a:lnTo>
                <a:lnTo>
                  <a:pt x="216568" y="1138990"/>
                </a:lnTo>
                <a:lnTo>
                  <a:pt x="216568" y="1082843"/>
                </a:lnTo>
                <a:lnTo>
                  <a:pt x="192505" y="1018674"/>
                </a:lnTo>
                <a:lnTo>
                  <a:pt x="168442" y="818148"/>
                </a:lnTo>
                <a:lnTo>
                  <a:pt x="200526" y="786064"/>
                </a:lnTo>
                <a:lnTo>
                  <a:pt x="160421" y="561474"/>
                </a:lnTo>
                <a:lnTo>
                  <a:pt x="144379" y="457200"/>
                </a:lnTo>
                <a:lnTo>
                  <a:pt x="0" y="0"/>
                </a:lnTo>
                <a:lnTo>
                  <a:pt x="120316" y="64169"/>
                </a:lnTo>
                <a:close/>
              </a:path>
            </a:pathLst>
          </a:custGeom>
          <a:solidFill>
            <a:srgbClr val="A27B00">
              <a:alpha val="82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2" name="テキスト ボックス 81">
            <a:extLst>
              <a:ext uri="{FF2B5EF4-FFF2-40B4-BE49-F238E27FC236}">
                <a16:creationId xmlns:a16="http://schemas.microsoft.com/office/drawing/2014/main" id="{19123700-B9A6-43F2-BE96-66CB1BFD57A0}"/>
              </a:ext>
            </a:extLst>
          </p:cNvPr>
          <p:cNvSpPr txBox="1"/>
          <p:nvPr/>
        </p:nvSpPr>
        <p:spPr>
          <a:xfrm>
            <a:off x="4939325" y="2483217"/>
            <a:ext cx="446021" cy="246221"/>
          </a:xfrm>
          <a:prstGeom prst="rect">
            <a:avLst/>
          </a:prstGeom>
          <a:noFill/>
        </p:spPr>
        <p:txBody>
          <a:bodyPr wrap="square" rtlCol="0">
            <a:spAutoFit/>
          </a:bodyPr>
          <a:lstStyle/>
          <a:p>
            <a:r>
              <a:rPr kumimoji="1" lang="en-US" altLang="ja-JP" sz="1000" b="1" dirty="0"/>
              <a:t>31ha</a:t>
            </a:r>
            <a:endParaRPr kumimoji="1" lang="ja-JP" altLang="en-US" sz="1000" b="1" dirty="0"/>
          </a:p>
        </p:txBody>
      </p:sp>
      <p:sp>
        <p:nvSpPr>
          <p:cNvPr id="84" name="正方形/長方形 83">
            <a:extLst>
              <a:ext uri="{FF2B5EF4-FFF2-40B4-BE49-F238E27FC236}">
                <a16:creationId xmlns:a16="http://schemas.microsoft.com/office/drawing/2014/main" id="{2BCD07EF-EA54-45D1-B6FA-C0350DA122B0}"/>
              </a:ext>
            </a:extLst>
          </p:cNvPr>
          <p:cNvSpPr/>
          <p:nvPr/>
        </p:nvSpPr>
        <p:spPr>
          <a:xfrm>
            <a:off x="79943" y="589356"/>
            <a:ext cx="2091755" cy="1714005"/>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テキスト ボックス 84">
            <a:extLst>
              <a:ext uri="{FF2B5EF4-FFF2-40B4-BE49-F238E27FC236}">
                <a16:creationId xmlns:a16="http://schemas.microsoft.com/office/drawing/2014/main" id="{847CDF6C-C6EE-4331-920D-2D3018B12DFD}"/>
              </a:ext>
            </a:extLst>
          </p:cNvPr>
          <p:cNvSpPr txBox="1"/>
          <p:nvPr/>
        </p:nvSpPr>
        <p:spPr>
          <a:xfrm>
            <a:off x="81813" y="570852"/>
            <a:ext cx="570875" cy="246221"/>
          </a:xfrm>
          <a:prstGeom prst="rect">
            <a:avLst/>
          </a:prstGeom>
          <a:noFill/>
        </p:spPr>
        <p:txBody>
          <a:bodyPr wrap="square" rtlCol="0">
            <a:spAutoFit/>
          </a:bodyPr>
          <a:lstStyle/>
          <a:p>
            <a:r>
              <a:rPr lang="ja-JP" altLang="en-US" sz="1000" b="1" dirty="0"/>
              <a:t>凡 例</a:t>
            </a:r>
            <a:endParaRPr kumimoji="1" lang="ja-JP" altLang="en-US" sz="1000" b="1" dirty="0"/>
          </a:p>
        </p:txBody>
      </p:sp>
      <p:sp>
        <p:nvSpPr>
          <p:cNvPr id="86" name="正方形/長方形 85">
            <a:extLst>
              <a:ext uri="{FF2B5EF4-FFF2-40B4-BE49-F238E27FC236}">
                <a16:creationId xmlns:a16="http://schemas.microsoft.com/office/drawing/2014/main" id="{EFADBE7E-EFED-4554-B3CF-F4E173DDE4CA}"/>
              </a:ext>
            </a:extLst>
          </p:cNvPr>
          <p:cNvSpPr/>
          <p:nvPr/>
        </p:nvSpPr>
        <p:spPr>
          <a:xfrm>
            <a:off x="141089" y="840161"/>
            <a:ext cx="344963" cy="15092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テキスト ボックス 86">
            <a:extLst>
              <a:ext uri="{FF2B5EF4-FFF2-40B4-BE49-F238E27FC236}">
                <a16:creationId xmlns:a16="http://schemas.microsoft.com/office/drawing/2014/main" id="{834330A9-2856-4360-AA8B-7465821D8C55}"/>
              </a:ext>
            </a:extLst>
          </p:cNvPr>
          <p:cNvSpPr txBox="1"/>
          <p:nvPr/>
        </p:nvSpPr>
        <p:spPr>
          <a:xfrm>
            <a:off x="440490" y="799846"/>
            <a:ext cx="1498328" cy="246221"/>
          </a:xfrm>
          <a:prstGeom prst="rect">
            <a:avLst/>
          </a:prstGeom>
          <a:noFill/>
        </p:spPr>
        <p:txBody>
          <a:bodyPr wrap="square" rtlCol="0">
            <a:spAutoFit/>
          </a:bodyPr>
          <a:lstStyle/>
          <a:p>
            <a:r>
              <a:rPr kumimoji="1" lang="ja-JP" altLang="en-US" sz="1000" b="1" dirty="0"/>
              <a:t>資源管理林</a:t>
            </a:r>
          </a:p>
        </p:txBody>
      </p:sp>
      <p:sp>
        <p:nvSpPr>
          <p:cNvPr id="92" name="正方形/長方形 91">
            <a:extLst>
              <a:ext uri="{FF2B5EF4-FFF2-40B4-BE49-F238E27FC236}">
                <a16:creationId xmlns:a16="http://schemas.microsoft.com/office/drawing/2014/main" id="{CDB6E5A1-0ABE-4EBC-BAA7-1C74499EE6E7}"/>
              </a:ext>
            </a:extLst>
          </p:cNvPr>
          <p:cNvSpPr/>
          <p:nvPr/>
        </p:nvSpPr>
        <p:spPr>
          <a:xfrm>
            <a:off x="268008" y="1126416"/>
            <a:ext cx="344963" cy="150921"/>
          </a:xfrm>
          <a:prstGeom prst="rect">
            <a:avLst/>
          </a:prstGeom>
          <a:solidFill>
            <a:srgbClr val="421E06">
              <a:alpha val="69804"/>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5" name="テキスト ボックス 94">
            <a:extLst>
              <a:ext uri="{FF2B5EF4-FFF2-40B4-BE49-F238E27FC236}">
                <a16:creationId xmlns:a16="http://schemas.microsoft.com/office/drawing/2014/main" id="{175CE534-0AE2-4520-8C05-5444C6609E4A}"/>
              </a:ext>
            </a:extLst>
          </p:cNvPr>
          <p:cNvSpPr txBox="1"/>
          <p:nvPr/>
        </p:nvSpPr>
        <p:spPr>
          <a:xfrm>
            <a:off x="555534" y="1077726"/>
            <a:ext cx="1498328" cy="400110"/>
          </a:xfrm>
          <a:prstGeom prst="rect">
            <a:avLst/>
          </a:prstGeom>
          <a:noFill/>
        </p:spPr>
        <p:txBody>
          <a:bodyPr wrap="square" rtlCol="0">
            <a:spAutoFit/>
          </a:bodyPr>
          <a:lstStyle/>
          <a:p>
            <a:r>
              <a:rPr kumimoji="1" lang="ja-JP" altLang="en-US" sz="1000" b="1" dirty="0"/>
              <a:t>①防災減災重点タイプ（危険地区</a:t>
            </a:r>
            <a:r>
              <a:rPr kumimoji="1" lang="en-US" altLang="ja-JP" sz="1000" b="1" dirty="0"/>
              <a:t>A</a:t>
            </a:r>
            <a:r>
              <a:rPr kumimoji="1" lang="ja-JP" altLang="en-US" sz="1000" b="1" dirty="0"/>
              <a:t>ランク）</a:t>
            </a:r>
          </a:p>
        </p:txBody>
      </p:sp>
      <p:sp>
        <p:nvSpPr>
          <p:cNvPr id="109" name="正方形/長方形 108">
            <a:extLst>
              <a:ext uri="{FF2B5EF4-FFF2-40B4-BE49-F238E27FC236}">
                <a16:creationId xmlns:a16="http://schemas.microsoft.com/office/drawing/2014/main" id="{0DB8CF3B-BF6A-4827-AAD2-3A01A8A923BC}"/>
              </a:ext>
            </a:extLst>
          </p:cNvPr>
          <p:cNvSpPr/>
          <p:nvPr/>
        </p:nvSpPr>
        <p:spPr>
          <a:xfrm>
            <a:off x="268008" y="1545030"/>
            <a:ext cx="344963" cy="150921"/>
          </a:xfrm>
          <a:prstGeom prst="rect">
            <a:avLst/>
          </a:prstGeom>
          <a:solidFill>
            <a:srgbClr val="A27B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0" name="テキスト ボックス 109">
            <a:extLst>
              <a:ext uri="{FF2B5EF4-FFF2-40B4-BE49-F238E27FC236}">
                <a16:creationId xmlns:a16="http://schemas.microsoft.com/office/drawing/2014/main" id="{5105274B-514B-4CF3-8690-371E71903480}"/>
              </a:ext>
            </a:extLst>
          </p:cNvPr>
          <p:cNvSpPr txBox="1"/>
          <p:nvPr/>
        </p:nvSpPr>
        <p:spPr>
          <a:xfrm>
            <a:off x="555533" y="1496340"/>
            <a:ext cx="1616165" cy="400110"/>
          </a:xfrm>
          <a:prstGeom prst="rect">
            <a:avLst/>
          </a:prstGeom>
          <a:noFill/>
        </p:spPr>
        <p:txBody>
          <a:bodyPr wrap="square" rtlCol="0">
            <a:spAutoFit/>
          </a:bodyPr>
          <a:lstStyle/>
          <a:p>
            <a:r>
              <a:rPr kumimoji="1" lang="ja-JP" altLang="en-US" sz="1000" b="1" dirty="0"/>
              <a:t>②防災経営協調タイプ（危険地区</a:t>
            </a:r>
            <a:r>
              <a:rPr kumimoji="1" lang="en-US" altLang="ja-JP" sz="1000" b="1" dirty="0"/>
              <a:t>B,C</a:t>
            </a:r>
            <a:r>
              <a:rPr kumimoji="1" lang="ja-JP" altLang="en-US" sz="1000" b="1" dirty="0"/>
              <a:t>ランク）</a:t>
            </a:r>
          </a:p>
        </p:txBody>
      </p:sp>
      <p:sp>
        <p:nvSpPr>
          <p:cNvPr id="111" name="正方形/長方形 110">
            <a:extLst>
              <a:ext uri="{FF2B5EF4-FFF2-40B4-BE49-F238E27FC236}">
                <a16:creationId xmlns:a16="http://schemas.microsoft.com/office/drawing/2014/main" id="{0B51CBD9-1C90-4DEA-84EC-B1A3CB1BB74C}"/>
              </a:ext>
            </a:extLst>
          </p:cNvPr>
          <p:cNvSpPr/>
          <p:nvPr/>
        </p:nvSpPr>
        <p:spPr>
          <a:xfrm>
            <a:off x="256667" y="1951941"/>
            <a:ext cx="344963" cy="150921"/>
          </a:xfrm>
          <a:prstGeom prst="rect">
            <a:avLst/>
          </a:prstGeom>
          <a:solidFill>
            <a:srgbClr val="DD8E19">
              <a:alpha val="50000"/>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2" name="テキスト ボックス 111">
            <a:extLst>
              <a:ext uri="{FF2B5EF4-FFF2-40B4-BE49-F238E27FC236}">
                <a16:creationId xmlns:a16="http://schemas.microsoft.com/office/drawing/2014/main" id="{EE963F95-9045-40E1-8AB1-9B93D39843A0}"/>
              </a:ext>
            </a:extLst>
          </p:cNvPr>
          <p:cNvSpPr txBox="1"/>
          <p:nvPr/>
        </p:nvSpPr>
        <p:spPr>
          <a:xfrm>
            <a:off x="544192" y="1903251"/>
            <a:ext cx="1616165" cy="400110"/>
          </a:xfrm>
          <a:prstGeom prst="rect">
            <a:avLst/>
          </a:prstGeom>
          <a:noFill/>
        </p:spPr>
        <p:txBody>
          <a:bodyPr wrap="square" rtlCol="0">
            <a:spAutoFit/>
          </a:bodyPr>
          <a:lstStyle/>
          <a:p>
            <a:r>
              <a:rPr kumimoji="1" lang="ja-JP" altLang="en-US" sz="1000" b="1" dirty="0"/>
              <a:t>③経営管理重点タイプ（危険地区外）</a:t>
            </a:r>
          </a:p>
        </p:txBody>
      </p:sp>
      <p:sp>
        <p:nvSpPr>
          <p:cNvPr id="113" name="テキスト ボックス 112">
            <a:extLst>
              <a:ext uri="{FF2B5EF4-FFF2-40B4-BE49-F238E27FC236}">
                <a16:creationId xmlns:a16="http://schemas.microsoft.com/office/drawing/2014/main" id="{28AEA16F-59AF-4E9C-A7F3-B1AC74907D22}"/>
              </a:ext>
            </a:extLst>
          </p:cNvPr>
          <p:cNvSpPr txBox="1"/>
          <p:nvPr/>
        </p:nvSpPr>
        <p:spPr>
          <a:xfrm>
            <a:off x="5954249" y="4995099"/>
            <a:ext cx="1090353" cy="400110"/>
          </a:xfrm>
          <a:prstGeom prst="rect">
            <a:avLst/>
          </a:prstGeom>
          <a:solidFill>
            <a:srgbClr val="A27B00">
              <a:alpha val="78000"/>
            </a:srgbClr>
          </a:solidFill>
        </p:spPr>
        <p:txBody>
          <a:bodyPr wrap="square" rtlCol="0">
            <a:spAutoFit/>
          </a:bodyPr>
          <a:lstStyle/>
          <a:p>
            <a:r>
              <a:rPr kumimoji="1" lang="ja-JP" altLang="en-US" sz="1000" b="1" dirty="0">
                <a:solidFill>
                  <a:schemeClr val="bg1"/>
                </a:solidFill>
              </a:rPr>
              <a:t>②防災経営協調</a:t>
            </a:r>
            <a:endParaRPr kumimoji="1" lang="en-US" altLang="ja-JP" sz="1000" b="1" dirty="0">
              <a:solidFill>
                <a:schemeClr val="bg1"/>
              </a:solidFill>
            </a:endParaRPr>
          </a:p>
          <a:p>
            <a:r>
              <a:rPr kumimoji="1" lang="ja-JP" altLang="en-US" sz="1000" b="1" dirty="0">
                <a:solidFill>
                  <a:schemeClr val="bg1"/>
                </a:solidFill>
              </a:rPr>
              <a:t>タイプ</a:t>
            </a:r>
          </a:p>
        </p:txBody>
      </p:sp>
      <p:sp>
        <p:nvSpPr>
          <p:cNvPr id="21" name="スライド番号プレースホルダー 10">
            <a:extLst>
              <a:ext uri="{FF2B5EF4-FFF2-40B4-BE49-F238E27FC236}">
                <a16:creationId xmlns:a16="http://schemas.microsoft.com/office/drawing/2014/main" id="{1E6F0E81-E111-40E6-AF6E-F2F7D4D45E92}"/>
              </a:ext>
            </a:extLst>
          </p:cNvPr>
          <p:cNvSpPr>
            <a:spLocks noGrp="1"/>
          </p:cNvSpPr>
          <p:nvPr>
            <p:ph type="sldNum" sz="quarter" idx="12"/>
          </p:nvPr>
        </p:nvSpPr>
        <p:spPr>
          <a:xfrm>
            <a:off x="7616599" y="6457568"/>
            <a:ext cx="2228850" cy="365125"/>
          </a:xfrm>
        </p:spPr>
        <p:txBody>
          <a:bodyPr/>
          <a:lstStyle/>
          <a:p>
            <a:r>
              <a:rPr kumimoji="1" lang="en-US" altLang="ja-JP" sz="2000" b="1" dirty="0"/>
              <a:t>56</a:t>
            </a:r>
            <a:endParaRPr kumimoji="1" lang="ja-JP" altLang="en-US" sz="2000" b="1" dirty="0"/>
          </a:p>
        </p:txBody>
      </p:sp>
      <p:sp>
        <p:nvSpPr>
          <p:cNvPr id="23" name="正方形/長方形 22">
            <a:extLst>
              <a:ext uri="{FF2B5EF4-FFF2-40B4-BE49-F238E27FC236}">
                <a16:creationId xmlns:a16="http://schemas.microsoft.com/office/drawing/2014/main" id="{133B9AC1-411F-4B93-A718-2CB6AB155B10}"/>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27" name="図 26">
            <a:extLst>
              <a:ext uri="{FF2B5EF4-FFF2-40B4-BE49-F238E27FC236}">
                <a16:creationId xmlns:a16="http://schemas.microsoft.com/office/drawing/2014/main" id="{0F9EFDA2-BA1C-4004-A1C6-54008C7557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28" name="図 27">
            <a:extLst>
              <a:ext uri="{FF2B5EF4-FFF2-40B4-BE49-F238E27FC236}">
                <a16:creationId xmlns:a16="http://schemas.microsoft.com/office/drawing/2014/main" id="{897BA6F8-1080-4F68-B699-4033583822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29" name="図 28">
            <a:extLst>
              <a:ext uri="{FF2B5EF4-FFF2-40B4-BE49-F238E27FC236}">
                <a16:creationId xmlns:a16="http://schemas.microsoft.com/office/drawing/2014/main" id="{01E05B67-B408-4857-8938-17DD03BBDB4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39" name="図 38">
            <a:extLst>
              <a:ext uri="{FF2B5EF4-FFF2-40B4-BE49-F238E27FC236}">
                <a16:creationId xmlns:a16="http://schemas.microsoft.com/office/drawing/2014/main" id="{DF64682E-7A15-46C1-AB74-A2F38E069FF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0" name="図 39">
            <a:extLst>
              <a:ext uri="{FF2B5EF4-FFF2-40B4-BE49-F238E27FC236}">
                <a16:creationId xmlns:a16="http://schemas.microsoft.com/office/drawing/2014/main" id="{B8D09AAE-9AD7-4B82-863C-B060584F889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1" name="図 40">
            <a:extLst>
              <a:ext uri="{FF2B5EF4-FFF2-40B4-BE49-F238E27FC236}">
                <a16:creationId xmlns:a16="http://schemas.microsoft.com/office/drawing/2014/main" id="{14FE267C-2451-47C9-A47F-74393EF693A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42" name="図 41">
            <a:extLst>
              <a:ext uri="{FF2B5EF4-FFF2-40B4-BE49-F238E27FC236}">
                <a16:creationId xmlns:a16="http://schemas.microsoft.com/office/drawing/2014/main" id="{563A1059-4D21-4796-8521-E075634E92A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43" name="Picture 2">
            <a:extLst>
              <a:ext uri="{FF2B5EF4-FFF2-40B4-BE49-F238E27FC236}">
                <a16:creationId xmlns:a16="http://schemas.microsoft.com/office/drawing/2014/main" id="{36AC39B3-5491-4F4E-95E4-C80792D8B95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a:extLst>
              <a:ext uri="{FF2B5EF4-FFF2-40B4-BE49-F238E27FC236}">
                <a16:creationId xmlns:a16="http://schemas.microsoft.com/office/drawing/2014/main" id="{DB58A273-D1E9-4B6F-BF4E-7C61E55E677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7531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13225F80-6269-45B2-8B3E-2D0DFC732873}"/>
              </a:ext>
            </a:extLst>
          </p:cNvPr>
          <p:cNvSpPr/>
          <p:nvPr/>
        </p:nvSpPr>
        <p:spPr>
          <a:xfrm>
            <a:off x="244351" y="1922264"/>
            <a:ext cx="7022306" cy="2520038"/>
          </a:xfrm>
          <a:prstGeom prst="rect">
            <a:avLst/>
          </a:prstGeom>
          <a:noFill/>
          <a:ln w="254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7BB3A622-E720-41E3-827D-A2C23E6489A2}"/>
              </a:ext>
            </a:extLst>
          </p:cNvPr>
          <p:cNvSpPr/>
          <p:nvPr/>
        </p:nvSpPr>
        <p:spPr>
          <a:xfrm>
            <a:off x="332569" y="4118324"/>
            <a:ext cx="9261888" cy="235604"/>
          </a:xfrm>
          <a:prstGeom prst="roundRect">
            <a:avLst>
              <a:gd name="adj" fmla="val 5269"/>
            </a:avLst>
          </a:prstGeom>
          <a:solidFill>
            <a:schemeClr val="accent6">
              <a:lumMod val="20000"/>
              <a:lumOff val="80000"/>
              <a:alpha val="6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kumimoji="1" lang="ja-JP" altLang="en-US" sz="1050" b="1" dirty="0">
                <a:solidFill>
                  <a:schemeClr val="accent6">
                    <a:lumMod val="50000"/>
                  </a:schemeClr>
                </a:solidFill>
                <a:latin typeface="BIZ UDゴシック" panose="020B0400000000000000" pitchFamily="49" charset="-128"/>
                <a:ea typeface="BIZ UDゴシック" panose="020B0400000000000000" pitchFamily="49" charset="-128"/>
              </a:rPr>
              <a:t>各ゾーニングに共通した施策</a:t>
            </a:r>
            <a:endParaRPr kumimoji="1" lang="en-US" altLang="ja-JP" sz="105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pic>
        <p:nvPicPr>
          <p:cNvPr id="187" name="図 186">
            <a:extLst>
              <a:ext uri="{FF2B5EF4-FFF2-40B4-BE49-F238E27FC236}">
                <a16:creationId xmlns:a16="http://schemas.microsoft.com/office/drawing/2014/main" id="{FF9719C1-D8A3-405E-B611-FF65E3BC08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78241" y="5203687"/>
            <a:ext cx="1419955" cy="1646322"/>
          </a:xfrm>
          <a:prstGeom prst="rect">
            <a:avLst/>
          </a:prstGeom>
        </p:spPr>
      </p:pic>
      <p:sp>
        <p:nvSpPr>
          <p:cNvPr id="27" name="四角形: 角を丸くする 26">
            <a:extLst>
              <a:ext uri="{FF2B5EF4-FFF2-40B4-BE49-F238E27FC236}">
                <a16:creationId xmlns:a16="http://schemas.microsoft.com/office/drawing/2014/main" id="{743EC74E-0B84-48B2-956C-E82DCC240E94}"/>
              </a:ext>
            </a:extLst>
          </p:cNvPr>
          <p:cNvSpPr/>
          <p:nvPr/>
        </p:nvSpPr>
        <p:spPr>
          <a:xfrm flipH="1">
            <a:off x="332569" y="2901008"/>
            <a:ext cx="9257074" cy="277306"/>
          </a:xfrm>
          <a:prstGeom prst="roundRect">
            <a:avLst>
              <a:gd name="adj" fmla="val 5077"/>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rgbClr val="FF0000"/>
                </a:solidFill>
                <a:latin typeface="BIZ UDゴシック" panose="020B0400000000000000" pitchFamily="49" charset="-128"/>
                <a:ea typeface="BIZ UDゴシック" panose="020B0400000000000000" pitchFamily="49" charset="-128"/>
              </a:rPr>
              <a:t>森林経営意向や基盤整備状況の変化を踏まえ、適宜、資源管理林へ移行</a:t>
            </a:r>
            <a:endParaRPr kumimoji="1" lang="en-US" altLang="ja-JP" sz="1050" b="1" dirty="0">
              <a:solidFill>
                <a:srgbClr val="FF0000"/>
              </a:solidFill>
              <a:latin typeface="BIZ UDゴシック" panose="020B0400000000000000" pitchFamily="49" charset="-128"/>
              <a:ea typeface="BIZ UDゴシック" panose="020B0400000000000000" pitchFamily="49" charset="-128"/>
            </a:endParaRPr>
          </a:p>
        </p:txBody>
      </p:sp>
      <p:sp>
        <p:nvSpPr>
          <p:cNvPr id="212" name="正方形/長方形 211">
            <a:extLst>
              <a:ext uri="{FF2B5EF4-FFF2-40B4-BE49-F238E27FC236}">
                <a16:creationId xmlns:a16="http://schemas.microsoft.com/office/drawing/2014/main" id="{34AC1DCD-24A5-49DF-BC60-A250AC43658F}"/>
              </a:ext>
            </a:extLst>
          </p:cNvPr>
          <p:cNvSpPr/>
          <p:nvPr/>
        </p:nvSpPr>
        <p:spPr>
          <a:xfrm>
            <a:off x="703899" y="601968"/>
            <a:ext cx="9077186" cy="311223"/>
          </a:xfrm>
          <a:prstGeom prst="rect">
            <a:avLst/>
          </a:prstGeom>
          <a:solidFill>
            <a:srgbClr val="FF66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2000" b="1" dirty="0">
                <a:solidFill>
                  <a:schemeClr val="bg1"/>
                </a:solidFill>
                <a:latin typeface="BIZ UDゴシック" panose="020B0400000000000000" pitchFamily="49" charset="-128"/>
                <a:ea typeface="BIZ UDゴシック" panose="020B0400000000000000" pitchFamily="49" charset="-128"/>
              </a:rPr>
              <a:t>自然遷移林</a:t>
            </a:r>
            <a:r>
              <a:rPr kumimoji="1" lang="ja-JP" altLang="en-US" sz="1600" b="1" dirty="0">
                <a:solidFill>
                  <a:schemeClr val="bg1"/>
                </a:solidFill>
                <a:latin typeface="BIZ UDゴシック" panose="020B0400000000000000" pitchFamily="49" charset="-128"/>
                <a:ea typeface="BIZ UDゴシック" panose="020B0400000000000000" pitchFamily="49" charset="-128"/>
              </a:rPr>
              <a:t>の対応基軸と施策展開イメージ</a:t>
            </a:r>
          </a:p>
        </p:txBody>
      </p:sp>
      <p:sp>
        <p:nvSpPr>
          <p:cNvPr id="213" name="正方形/長方形 212">
            <a:extLst>
              <a:ext uri="{FF2B5EF4-FFF2-40B4-BE49-F238E27FC236}">
                <a16:creationId xmlns:a16="http://schemas.microsoft.com/office/drawing/2014/main" id="{33468E9A-41DD-4AB6-8073-37A93634AB77}"/>
              </a:ext>
            </a:extLst>
          </p:cNvPr>
          <p:cNvSpPr/>
          <p:nvPr/>
        </p:nvSpPr>
        <p:spPr>
          <a:xfrm>
            <a:off x="7310855" y="1922263"/>
            <a:ext cx="2383218" cy="2520035"/>
          </a:xfrm>
          <a:prstGeom prst="rect">
            <a:avLst/>
          </a:prstGeom>
          <a:noFill/>
          <a:ln w="25400">
            <a:solidFill>
              <a:srgbClr val="FFB6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直線矢印コネクタ 14">
            <a:extLst>
              <a:ext uri="{FF2B5EF4-FFF2-40B4-BE49-F238E27FC236}">
                <a16:creationId xmlns:a16="http://schemas.microsoft.com/office/drawing/2014/main" id="{BAD43D8F-5508-4837-AB38-299659F0FFE8}"/>
              </a:ext>
            </a:extLst>
          </p:cNvPr>
          <p:cNvCxnSpPr/>
          <p:nvPr/>
        </p:nvCxnSpPr>
        <p:spPr>
          <a:xfrm>
            <a:off x="323014" y="1626539"/>
            <a:ext cx="9317739" cy="0"/>
          </a:xfrm>
          <a:prstGeom prst="straightConnector1">
            <a:avLst/>
          </a:prstGeom>
          <a:ln w="28575">
            <a:gradFill flip="none" rotWithShape="1">
              <a:gsLst>
                <a:gs pos="0">
                  <a:srgbClr val="FF6600"/>
                </a:gs>
                <a:gs pos="100000">
                  <a:srgbClr val="FFB685"/>
                </a:gs>
              </a:gsLst>
              <a:lin ang="0" scaled="1"/>
              <a:tileRect/>
            </a:gradFill>
            <a:tailEnd type="none"/>
          </a:ln>
        </p:spPr>
        <p:style>
          <a:lnRef idx="1">
            <a:schemeClr val="accent1"/>
          </a:lnRef>
          <a:fillRef idx="0">
            <a:schemeClr val="accent1"/>
          </a:fillRef>
          <a:effectRef idx="0">
            <a:schemeClr val="accent1"/>
          </a:effectRef>
          <a:fontRef idx="minor">
            <a:schemeClr val="tx1"/>
          </a:fontRef>
        </p:style>
      </p:cxnSp>
      <p:sp>
        <p:nvSpPr>
          <p:cNvPr id="222" name="テキスト ボックス 221">
            <a:extLst>
              <a:ext uri="{FF2B5EF4-FFF2-40B4-BE49-F238E27FC236}">
                <a16:creationId xmlns:a16="http://schemas.microsoft.com/office/drawing/2014/main" id="{4F496B17-5053-46CF-B521-CCC52D254A85}"/>
              </a:ext>
            </a:extLst>
          </p:cNvPr>
          <p:cNvSpPr txBox="1"/>
          <p:nvPr/>
        </p:nvSpPr>
        <p:spPr>
          <a:xfrm>
            <a:off x="199918" y="1158151"/>
            <a:ext cx="1579006" cy="208025"/>
          </a:xfrm>
          <a:prstGeom prst="rect">
            <a:avLst/>
          </a:prstGeom>
          <a:solidFill>
            <a:schemeClr val="bg1"/>
          </a:solidFill>
        </p:spPr>
        <p:txBody>
          <a:bodyPr wrap="square" lIns="0" tIns="0" rIns="0" bIns="0" rtlCol="0">
            <a:noAutofit/>
          </a:bodyPr>
          <a:lstStyle/>
          <a:p>
            <a:r>
              <a:rPr lang="ja-JP" altLang="en-US" sz="1200" b="1" dirty="0">
                <a:solidFill>
                  <a:srgbClr val="FF6600"/>
                </a:solidFill>
                <a:latin typeface="BIZ UDPゴシック" panose="020B0400000000000000" pitchFamily="50" charset="-128"/>
                <a:ea typeface="BIZ UDPゴシック" panose="020B0400000000000000" pitchFamily="50" charset="-128"/>
              </a:rPr>
              <a:t>● 山地災害危険地区</a:t>
            </a:r>
          </a:p>
        </p:txBody>
      </p:sp>
      <p:sp>
        <p:nvSpPr>
          <p:cNvPr id="223" name="テキスト ボックス 222">
            <a:extLst>
              <a:ext uri="{FF2B5EF4-FFF2-40B4-BE49-F238E27FC236}">
                <a16:creationId xmlns:a16="http://schemas.microsoft.com/office/drawing/2014/main" id="{7D270418-4C93-4CA4-9D51-779A6C7E58D1}"/>
              </a:ext>
            </a:extLst>
          </p:cNvPr>
          <p:cNvSpPr txBox="1"/>
          <p:nvPr/>
        </p:nvSpPr>
        <p:spPr>
          <a:xfrm>
            <a:off x="830099" y="1426062"/>
            <a:ext cx="1341085" cy="210789"/>
          </a:xfrm>
          <a:prstGeom prst="rect">
            <a:avLst/>
          </a:prstGeom>
          <a:noFill/>
        </p:spPr>
        <p:txBody>
          <a:bodyPr wrap="square" lIns="0" tIns="0" rIns="0" bIns="0" rtlCol="0">
            <a:noAutofit/>
          </a:bodyPr>
          <a:lstStyle/>
          <a:p>
            <a:pPr algn="ctr"/>
            <a:r>
              <a:rPr lang="en-US" altLang="ja-JP" sz="1050" b="1" dirty="0">
                <a:solidFill>
                  <a:srgbClr val="FF6600"/>
                </a:solidFill>
                <a:latin typeface="BIZ UDPゴシック" panose="020B0400000000000000" pitchFamily="50" charset="-128"/>
                <a:ea typeface="BIZ UDPゴシック" panose="020B0400000000000000" pitchFamily="50" charset="-128"/>
              </a:rPr>
              <a:t>A</a:t>
            </a:r>
            <a:r>
              <a:rPr lang="ja-JP" altLang="en-US" sz="1050" b="1" dirty="0">
                <a:solidFill>
                  <a:srgbClr val="FF6600"/>
                </a:solidFill>
                <a:latin typeface="BIZ UDPゴシック" panose="020B0400000000000000" pitchFamily="50" charset="-128"/>
                <a:ea typeface="BIZ UDPゴシック" panose="020B0400000000000000" pitchFamily="50" charset="-128"/>
              </a:rPr>
              <a:t>ランク</a:t>
            </a:r>
          </a:p>
        </p:txBody>
      </p:sp>
      <p:cxnSp>
        <p:nvCxnSpPr>
          <p:cNvPr id="31" name="直線コネクタ 30">
            <a:extLst>
              <a:ext uri="{FF2B5EF4-FFF2-40B4-BE49-F238E27FC236}">
                <a16:creationId xmlns:a16="http://schemas.microsoft.com/office/drawing/2014/main" id="{70F029CD-A72E-464A-87E7-EF9725EE63A6}"/>
              </a:ext>
            </a:extLst>
          </p:cNvPr>
          <p:cNvCxnSpPr/>
          <p:nvPr/>
        </p:nvCxnSpPr>
        <p:spPr>
          <a:xfrm>
            <a:off x="7293902" y="1487842"/>
            <a:ext cx="0" cy="255091"/>
          </a:xfrm>
          <a:prstGeom prst="line">
            <a:avLst/>
          </a:prstGeom>
          <a:ln w="38100">
            <a:solidFill>
              <a:srgbClr val="FFB685"/>
            </a:solidFill>
          </a:ln>
        </p:spPr>
        <p:style>
          <a:lnRef idx="1">
            <a:schemeClr val="accent1"/>
          </a:lnRef>
          <a:fillRef idx="0">
            <a:schemeClr val="accent1"/>
          </a:fillRef>
          <a:effectRef idx="0">
            <a:schemeClr val="accent1"/>
          </a:effectRef>
          <a:fontRef idx="minor">
            <a:schemeClr val="tx1"/>
          </a:fontRef>
        </p:style>
      </p:cxnSp>
      <p:cxnSp>
        <p:nvCxnSpPr>
          <p:cNvPr id="226" name="直線コネクタ 225">
            <a:extLst>
              <a:ext uri="{FF2B5EF4-FFF2-40B4-BE49-F238E27FC236}">
                <a16:creationId xmlns:a16="http://schemas.microsoft.com/office/drawing/2014/main" id="{A5099101-5705-4F21-9BC7-EF2BB1E9340C}"/>
              </a:ext>
            </a:extLst>
          </p:cNvPr>
          <p:cNvCxnSpPr/>
          <p:nvPr/>
        </p:nvCxnSpPr>
        <p:spPr>
          <a:xfrm>
            <a:off x="4952484" y="1487842"/>
            <a:ext cx="0" cy="255091"/>
          </a:xfrm>
          <a:prstGeom prst="line">
            <a:avLst/>
          </a:prstGeom>
          <a:ln w="3810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227" name="直線コネクタ 226">
            <a:extLst>
              <a:ext uri="{FF2B5EF4-FFF2-40B4-BE49-F238E27FC236}">
                <a16:creationId xmlns:a16="http://schemas.microsoft.com/office/drawing/2014/main" id="{8C1F6751-9F32-4969-9833-1506F91B1721}"/>
              </a:ext>
            </a:extLst>
          </p:cNvPr>
          <p:cNvCxnSpPr/>
          <p:nvPr/>
        </p:nvCxnSpPr>
        <p:spPr>
          <a:xfrm>
            <a:off x="2724839" y="1477904"/>
            <a:ext cx="0" cy="255091"/>
          </a:xfrm>
          <a:prstGeom prst="line">
            <a:avLst/>
          </a:prstGeom>
          <a:ln w="38100">
            <a:solidFill>
              <a:srgbClr val="FF6600"/>
            </a:solidFill>
          </a:ln>
        </p:spPr>
        <p:style>
          <a:lnRef idx="1">
            <a:schemeClr val="accent1"/>
          </a:lnRef>
          <a:fillRef idx="0">
            <a:schemeClr val="accent1"/>
          </a:fillRef>
          <a:effectRef idx="0">
            <a:schemeClr val="accent1"/>
          </a:effectRef>
          <a:fontRef idx="minor">
            <a:schemeClr val="tx1"/>
          </a:fontRef>
        </p:style>
      </p:cxnSp>
      <p:sp>
        <p:nvSpPr>
          <p:cNvPr id="228" name="テキスト ボックス 227">
            <a:extLst>
              <a:ext uri="{FF2B5EF4-FFF2-40B4-BE49-F238E27FC236}">
                <a16:creationId xmlns:a16="http://schemas.microsoft.com/office/drawing/2014/main" id="{0FD5C441-4C5F-48D5-A281-521A00427C25}"/>
              </a:ext>
            </a:extLst>
          </p:cNvPr>
          <p:cNvSpPr txBox="1"/>
          <p:nvPr/>
        </p:nvSpPr>
        <p:spPr>
          <a:xfrm>
            <a:off x="3114629" y="1421565"/>
            <a:ext cx="1341085" cy="210789"/>
          </a:xfrm>
          <a:prstGeom prst="rect">
            <a:avLst/>
          </a:prstGeom>
          <a:noFill/>
        </p:spPr>
        <p:txBody>
          <a:bodyPr wrap="square" lIns="0" tIns="0" rIns="0" bIns="0" rtlCol="0">
            <a:noAutofit/>
          </a:bodyPr>
          <a:lstStyle/>
          <a:p>
            <a:pPr algn="ctr"/>
            <a:r>
              <a:rPr lang="en-US" altLang="ja-JP" sz="1050" b="1" dirty="0">
                <a:solidFill>
                  <a:srgbClr val="FF6600"/>
                </a:solidFill>
                <a:latin typeface="BIZ UDPゴシック" panose="020B0400000000000000" pitchFamily="50" charset="-128"/>
                <a:ea typeface="BIZ UDPゴシック" panose="020B0400000000000000" pitchFamily="50" charset="-128"/>
              </a:rPr>
              <a:t>B</a:t>
            </a:r>
            <a:r>
              <a:rPr lang="ja-JP" altLang="en-US" sz="1050" b="1" dirty="0">
                <a:solidFill>
                  <a:srgbClr val="FF6600"/>
                </a:solidFill>
                <a:latin typeface="BIZ UDPゴシック" panose="020B0400000000000000" pitchFamily="50" charset="-128"/>
                <a:ea typeface="BIZ UDPゴシック" panose="020B0400000000000000" pitchFamily="50" charset="-128"/>
              </a:rPr>
              <a:t>ランク</a:t>
            </a:r>
          </a:p>
        </p:txBody>
      </p:sp>
      <p:sp>
        <p:nvSpPr>
          <p:cNvPr id="229" name="テキスト ボックス 228">
            <a:extLst>
              <a:ext uri="{FF2B5EF4-FFF2-40B4-BE49-F238E27FC236}">
                <a16:creationId xmlns:a16="http://schemas.microsoft.com/office/drawing/2014/main" id="{740DE818-21B2-4EF3-B2A1-0B534B184E06}"/>
              </a:ext>
            </a:extLst>
          </p:cNvPr>
          <p:cNvSpPr txBox="1"/>
          <p:nvPr/>
        </p:nvSpPr>
        <p:spPr>
          <a:xfrm>
            <a:off x="5428645" y="1433715"/>
            <a:ext cx="1341085" cy="210789"/>
          </a:xfrm>
          <a:prstGeom prst="rect">
            <a:avLst/>
          </a:prstGeom>
          <a:noFill/>
        </p:spPr>
        <p:txBody>
          <a:bodyPr wrap="square" lIns="0" tIns="0" rIns="0" bIns="0" rtlCol="0">
            <a:noAutofit/>
          </a:bodyPr>
          <a:lstStyle/>
          <a:p>
            <a:pPr algn="ctr"/>
            <a:r>
              <a:rPr lang="en-US" altLang="ja-JP" sz="1050" b="1" dirty="0">
                <a:solidFill>
                  <a:srgbClr val="FF6600"/>
                </a:solidFill>
                <a:latin typeface="BIZ UDPゴシック" panose="020B0400000000000000" pitchFamily="50" charset="-128"/>
                <a:ea typeface="BIZ UDPゴシック" panose="020B0400000000000000" pitchFamily="50" charset="-128"/>
              </a:rPr>
              <a:t>C</a:t>
            </a:r>
            <a:r>
              <a:rPr lang="ja-JP" altLang="en-US" sz="1050" b="1" dirty="0">
                <a:solidFill>
                  <a:srgbClr val="FF6600"/>
                </a:solidFill>
                <a:latin typeface="BIZ UDPゴシック" panose="020B0400000000000000" pitchFamily="50" charset="-128"/>
                <a:ea typeface="BIZ UDPゴシック" panose="020B0400000000000000" pitchFamily="50" charset="-128"/>
              </a:rPr>
              <a:t>ランク</a:t>
            </a:r>
          </a:p>
        </p:txBody>
      </p:sp>
      <p:sp>
        <p:nvSpPr>
          <p:cNvPr id="230" name="テキスト ボックス 229">
            <a:extLst>
              <a:ext uri="{FF2B5EF4-FFF2-40B4-BE49-F238E27FC236}">
                <a16:creationId xmlns:a16="http://schemas.microsoft.com/office/drawing/2014/main" id="{416C1996-BACE-4F31-8B7E-CCDA0D731071}"/>
              </a:ext>
            </a:extLst>
          </p:cNvPr>
          <p:cNvSpPr txBox="1"/>
          <p:nvPr/>
        </p:nvSpPr>
        <p:spPr>
          <a:xfrm>
            <a:off x="7872701" y="1426634"/>
            <a:ext cx="1341085" cy="210789"/>
          </a:xfrm>
          <a:prstGeom prst="rect">
            <a:avLst/>
          </a:prstGeom>
          <a:noFill/>
        </p:spPr>
        <p:txBody>
          <a:bodyPr wrap="square" lIns="0" tIns="0" rIns="0" bIns="0" rtlCol="0">
            <a:noAutofit/>
          </a:bodyPr>
          <a:lstStyle/>
          <a:p>
            <a:pPr algn="ctr"/>
            <a:r>
              <a:rPr lang="ja-JP" altLang="en-US" sz="1050" b="1" dirty="0">
                <a:solidFill>
                  <a:srgbClr val="FFB685"/>
                </a:solidFill>
                <a:latin typeface="BIZ UDPゴシック" panose="020B0400000000000000" pitchFamily="50" charset="-128"/>
                <a:ea typeface="BIZ UDPゴシック" panose="020B0400000000000000" pitchFamily="50" charset="-128"/>
              </a:rPr>
              <a:t>指定なし</a:t>
            </a:r>
          </a:p>
        </p:txBody>
      </p:sp>
      <p:sp>
        <p:nvSpPr>
          <p:cNvPr id="234" name="四角形: 角を丸くする 233">
            <a:extLst>
              <a:ext uri="{FF2B5EF4-FFF2-40B4-BE49-F238E27FC236}">
                <a16:creationId xmlns:a16="http://schemas.microsoft.com/office/drawing/2014/main" id="{CC62A9FD-78AD-4CFB-8445-001ACF8A80EA}"/>
              </a:ext>
            </a:extLst>
          </p:cNvPr>
          <p:cNvSpPr/>
          <p:nvPr/>
        </p:nvSpPr>
        <p:spPr>
          <a:xfrm>
            <a:off x="7348507" y="2304923"/>
            <a:ext cx="2245951" cy="249336"/>
          </a:xfrm>
          <a:prstGeom prst="roundRect">
            <a:avLst>
              <a:gd name="adj" fmla="val 5612"/>
            </a:avLst>
          </a:prstGeom>
          <a:noFill/>
          <a:ln w="1905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災害発生時の対応等 </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236" name="四角形: 角を丸くする 235">
            <a:extLst>
              <a:ext uri="{FF2B5EF4-FFF2-40B4-BE49-F238E27FC236}">
                <a16:creationId xmlns:a16="http://schemas.microsoft.com/office/drawing/2014/main" id="{E2ED928F-1F9B-4D99-A469-DA5817E44537}"/>
              </a:ext>
            </a:extLst>
          </p:cNvPr>
          <p:cNvSpPr/>
          <p:nvPr/>
        </p:nvSpPr>
        <p:spPr>
          <a:xfrm flipH="1">
            <a:off x="2702851" y="2313919"/>
            <a:ext cx="4526692" cy="249336"/>
          </a:xfrm>
          <a:prstGeom prst="roundRect">
            <a:avLst>
              <a:gd name="adj" fmla="val 5612"/>
            </a:avLst>
          </a:prstGeom>
          <a:gradFill>
            <a:gsLst>
              <a:gs pos="0">
                <a:schemeClr val="accent5">
                  <a:lumMod val="75000"/>
                </a:schemeClr>
              </a:gs>
              <a:gs pos="33000">
                <a:schemeClr val="accent5">
                  <a:lumMod val="60000"/>
                  <a:lumOff val="40000"/>
                </a:schemeClr>
              </a:gs>
              <a:gs pos="100000">
                <a:schemeClr val="bg1"/>
              </a:gs>
            </a:gsLst>
            <a:lin ang="10800000" scaled="1"/>
          </a:gra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rgbClr val="002060"/>
                </a:solidFill>
                <a:latin typeface="BIZ UDゴシック" panose="020B0400000000000000" pitchFamily="49" charset="-128"/>
                <a:ea typeface="BIZ UDゴシック" panose="020B0400000000000000" pitchFamily="49" charset="-128"/>
              </a:rPr>
              <a:t>必要に応じた治山対策、森林管理施設の維持・強化 </a:t>
            </a:r>
            <a:endParaRPr kumimoji="1" lang="en-US" altLang="ja-JP" sz="1200" b="1" dirty="0">
              <a:solidFill>
                <a:srgbClr val="002060"/>
              </a:solidFill>
              <a:latin typeface="BIZ UDゴシック" panose="020B0400000000000000" pitchFamily="49" charset="-128"/>
              <a:ea typeface="BIZ UDゴシック" panose="020B0400000000000000" pitchFamily="49" charset="-128"/>
            </a:endParaRPr>
          </a:p>
        </p:txBody>
      </p:sp>
      <p:sp>
        <p:nvSpPr>
          <p:cNvPr id="237" name="四角形: 角を丸くする 236">
            <a:extLst>
              <a:ext uri="{FF2B5EF4-FFF2-40B4-BE49-F238E27FC236}">
                <a16:creationId xmlns:a16="http://schemas.microsoft.com/office/drawing/2014/main" id="{2B850E00-9757-4420-8D6B-1C25DD6BA8B6}"/>
              </a:ext>
            </a:extLst>
          </p:cNvPr>
          <p:cNvSpPr/>
          <p:nvPr/>
        </p:nvSpPr>
        <p:spPr>
          <a:xfrm>
            <a:off x="336480" y="2314879"/>
            <a:ext cx="2331409" cy="249336"/>
          </a:xfrm>
          <a:prstGeom prst="roundRect">
            <a:avLst>
              <a:gd name="adj" fmla="val 5612"/>
            </a:avLst>
          </a:prstGeom>
          <a:solidFill>
            <a:schemeClr val="accent5">
              <a:lumMod val="75000"/>
            </a:schemeClr>
          </a:solidFill>
          <a:ln w="19050">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dirty="0">
                <a:solidFill>
                  <a:schemeClr val="bg1"/>
                </a:solidFill>
                <a:latin typeface="BIZ UDゴシック" panose="020B0400000000000000" pitchFamily="49" charset="-128"/>
                <a:ea typeface="BIZ UDゴシック" panose="020B0400000000000000" pitchFamily="49" charset="-128"/>
              </a:rPr>
              <a:t>治山対策の重点実施 </a:t>
            </a:r>
            <a:endParaRPr kumimoji="1" lang="en-US" altLang="ja-JP" sz="1200" b="1" dirty="0">
              <a:solidFill>
                <a:schemeClr val="bg1"/>
              </a:solidFill>
              <a:latin typeface="BIZ UDゴシック" panose="020B0400000000000000" pitchFamily="49" charset="-128"/>
              <a:ea typeface="BIZ UDゴシック" panose="020B0400000000000000" pitchFamily="49" charset="-128"/>
            </a:endParaRPr>
          </a:p>
        </p:txBody>
      </p:sp>
      <p:sp>
        <p:nvSpPr>
          <p:cNvPr id="238" name="四角形: 角を丸くする 237">
            <a:extLst>
              <a:ext uri="{FF2B5EF4-FFF2-40B4-BE49-F238E27FC236}">
                <a16:creationId xmlns:a16="http://schemas.microsoft.com/office/drawing/2014/main" id="{2553F37B-3EBE-4983-A4E6-76074133E190}"/>
              </a:ext>
            </a:extLst>
          </p:cNvPr>
          <p:cNvSpPr/>
          <p:nvPr/>
        </p:nvSpPr>
        <p:spPr>
          <a:xfrm>
            <a:off x="244350" y="2620087"/>
            <a:ext cx="2811806" cy="283196"/>
          </a:xfrm>
          <a:prstGeom prst="roundRect">
            <a:avLst>
              <a:gd name="adj" fmla="val 5612"/>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rgbClr val="FF0000"/>
                </a:solidFill>
                <a:latin typeface="BIZ UDゴシック" panose="020B0400000000000000" pitchFamily="49" charset="-128"/>
                <a:ea typeface="BIZ UDゴシック" panose="020B0400000000000000" pitchFamily="49" charset="-128"/>
              </a:rPr>
              <a:t> </a:t>
            </a:r>
            <a:r>
              <a:rPr kumimoji="1" lang="ja-JP" altLang="en-US" sz="1100" b="1" dirty="0">
                <a:solidFill>
                  <a:srgbClr val="FF0000"/>
                </a:solidFill>
                <a:latin typeface="BIZ UDゴシック" panose="020B0400000000000000" pitchFamily="49" charset="-128"/>
                <a:ea typeface="BIZ UDゴシック" panose="020B0400000000000000" pitchFamily="49" charset="-128"/>
              </a:rPr>
              <a:t>基軸２ </a:t>
            </a:r>
            <a:r>
              <a:rPr kumimoji="1" lang="ja-JP" altLang="en-US" sz="1200" b="1" dirty="0">
                <a:solidFill>
                  <a:srgbClr val="FF0000"/>
                </a:solidFill>
                <a:latin typeface="BIZ UDゴシック" panose="020B0400000000000000" pitchFamily="49" charset="-128"/>
                <a:ea typeface="BIZ UDゴシック" panose="020B0400000000000000" pitchFamily="49" charset="-128"/>
              </a:rPr>
              <a:t>持続的な林業経営の推進</a:t>
            </a:r>
            <a:endParaRPr kumimoji="1" lang="en-US" altLang="ja-JP" sz="1200" b="1" dirty="0">
              <a:solidFill>
                <a:srgbClr val="FF0000"/>
              </a:solidFill>
              <a:latin typeface="BIZ UDゴシック" panose="020B0400000000000000" pitchFamily="49" charset="-128"/>
              <a:ea typeface="BIZ UDゴシック" panose="020B0400000000000000" pitchFamily="49" charset="-128"/>
            </a:endParaRPr>
          </a:p>
        </p:txBody>
      </p:sp>
      <p:sp>
        <p:nvSpPr>
          <p:cNvPr id="244" name="テキスト ボックス 243">
            <a:extLst>
              <a:ext uri="{FF2B5EF4-FFF2-40B4-BE49-F238E27FC236}">
                <a16:creationId xmlns:a16="http://schemas.microsoft.com/office/drawing/2014/main" id="{3ED79E97-7634-4D4F-A4EF-E4085C5BC6CB}"/>
              </a:ext>
            </a:extLst>
          </p:cNvPr>
          <p:cNvSpPr txBox="1"/>
          <p:nvPr/>
        </p:nvSpPr>
        <p:spPr>
          <a:xfrm>
            <a:off x="260654" y="4473322"/>
            <a:ext cx="9380099" cy="299663"/>
          </a:xfrm>
          <a:prstGeom prst="rect">
            <a:avLst/>
          </a:prstGeom>
          <a:solidFill>
            <a:schemeClr val="bg1"/>
          </a:solidFill>
        </p:spPr>
        <p:txBody>
          <a:bodyPr wrap="square" lIns="0" tIns="0" rIns="0" bIns="0" rtlCol="0">
            <a:noAutofit/>
          </a:bodyPr>
          <a:lstStyle/>
          <a:p>
            <a:r>
              <a:rPr lang="ja-JP" altLang="en-US" sz="1000" dirty="0">
                <a:latin typeface="BIZ UDPゴシック" panose="020B0400000000000000" pitchFamily="50" charset="-128"/>
                <a:ea typeface="BIZ UDPゴシック" panose="020B0400000000000000" pitchFamily="50" charset="-128"/>
              </a:rPr>
              <a:t>ゾーニングのタイプにおいて、対応する基軸を枠で示し、山地災害危険地区の指定状況に応じて施策展開の優先度や適正が高いほど枠内着色を濃く表示している。</a:t>
            </a:r>
            <a:endParaRPr lang="en-US" altLang="ja-JP" sz="1000" dirty="0">
              <a:latin typeface="BIZ UDPゴシック" panose="020B0400000000000000" pitchFamily="50" charset="-128"/>
              <a:ea typeface="BIZ UDPゴシック" panose="020B0400000000000000" pitchFamily="50" charset="-128"/>
            </a:endParaRPr>
          </a:p>
          <a:p>
            <a:r>
              <a:rPr lang="ja-JP" altLang="en-US" sz="1000" dirty="0">
                <a:latin typeface="BIZ UDPゴシック" panose="020B0400000000000000" pitchFamily="50" charset="-128"/>
                <a:ea typeface="BIZ UDPゴシック" panose="020B0400000000000000" pitchFamily="50" charset="-128"/>
              </a:rPr>
              <a:t>なお、点線枠については、例外的に対応することが想定されるものを表している。</a:t>
            </a:r>
          </a:p>
        </p:txBody>
      </p:sp>
      <p:sp>
        <p:nvSpPr>
          <p:cNvPr id="41" name="四角形: 角を丸くする 40">
            <a:extLst>
              <a:ext uri="{FF2B5EF4-FFF2-40B4-BE49-F238E27FC236}">
                <a16:creationId xmlns:a16="http://schemas.microsoft.com/office/drawing/2014/main" id="{FB14D270-DD28-4886-B030-CEF7EE6135AF}"/>
              </a:ext>
            </a:extLst>
          </p:cNvPr>
          <p:cNvSpPr/>
          <p:nvPr/>
        </p:nvSpPr>
        <p:spPr>
          <a:xfrm>
            <a:off x="260654" y="1985512"/>
            <a:ext cx="2811806" cy="2831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b" anchorCtr="0"/>
          <a:lstStyle/>
          <a:p>
            <a:r>
              <a:rPr kumimoji="1" lang="ja-JP" altLang="en-US" sz="1050" dirty="0">
                <a:solidFill>
                  <a:schemeClr val="accent5">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5">
                    <a:lumMod val="50000"/>
                  </a:schemeClr>
                </a:solidFill>
                <a:latin typeface="BIZ UDゴシック" panose="020B0400000000000000" pitchFamily="49" charset="-128"/>
                <a:ea typeface="BIZ UDゴシック" panose="020B0400000000000000" pitchFamily="49" charset="-128"/>
              </a:rPr>
              <a:t>基軸１ </a:t>
            </a:r>
            <a:r>
              <a:rPr kumimoji="1" lang="ja-JP" altLang="en-US" sz="1200" b="1" dirty="0">
                <a:solidFill>
                  <a:schemeClr val="accent5">
                    <a:lumMod val="50000"/>
                  </a:schemeClr>
                </a:solidFill>
                <a:latin typeface="BIZ UDゴシック" panose="020B0400000000000000" pitchFamily="49" charset="-128"/>
                <a:ea typeface="BIZ UDゴシック" panose="020B0400000000000000" pitchFamily="49" charset="-128"/>
              </a:rPr>
              <a:t>森林防災・減災力の維持・強化</a:t>
            </a:r>
            <a:endParaRPr kumimoji="1" lang="en-US" altLang="ja-JP" sz="1200" b="1" dirty="0">
              <a:solidFill>
                <a:schemeClr val="accent5">
                  <a:lumMod val="50000"/>
                </a:schemeClr>
              </a:solidFill>
              <a:latin typeface="BIZ UDゴシック" panose="020B0400000000000000" pitchFamily="49" charset="-128"/>
              <a:ea typeface="BIZ UDゴシック" panose="020B0400000000000000" pitchFamily="49" charset="-128"/>
            </a:endParaRPr>
          </a:p>
        </p:txBody>
      </p:sp>
      <p:sp>
        <p:nvSpPr>
          <p:cNvPr id="207" name="正方形/長方形 206">
            <a:extLst>
              <a:ext uri="{FF2B5EF4-FFF2-40B4-BE49-F238E27FC236}">
                <a16:creationId xmlns:a16="http://schemas.microsoft.com/office/drawing/2014/main" id="{06C4819F-A7BE-4310-A8D6-0B3C8D83A9DB}"/>
              </a:ext>
            </a:extLst>
          </p:cNvPr>
          <p:cNvSpPr/>
          <p:nvPr/>
        </p:nvSpPr>
        <p:spPr>
          <a:xfrm>
            <a:off x="3125507" y="1757757"/>
            <a:ext cx="1401151" cy="320019"/>
          </a:xfrm>
          <a:prstGeom prst="rect">
            <a:avLst/>
          </a:prstGeom>
          <a:solidFill>
            <a:srgbClr val="FF6600"/>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300" b="1" dirty="0">
                <a:solidFill>
                  <a:srgbClr val="FFFF00"/>
                </a:solidFill>
                <a:latin typeface="BIZ UDゴシック" panose="020B0400000000000000" pitchFamily="49" charset="-128"/>
                <a:ea typeface="BIZ UDゴシック" panose="020B0400000000000000" pitchFamily="49" charset="-128"/>
              </a:rPr>
              <a:t>①防災減災タイプ</a:t>
            </a:r>
          </a:p>
        </p:txBody>
      </p:sp>
      <p:sp>
        <p:nvSpPr>
          <p:cNvPr id="243" name="四角形: 角を丸くする 242">
            <a:extLst>
              <a:ext uri="{FF2B5EF4-FFF2-40B4-BE49-F238E27FC236}">
                <a16:creationId xmlns:a16="http://schemas.microsoft.com/office/drawing/2014/main" id="{0839F28A-241F-4426-8919-6E285AADC3D7}"/>
              </a:ext>
            </a:extLst>
          </p:cNvPr>
          <p:cNvSpPr/>
          <p:nvPr/>
        </p:nvSpPr>
        <p:spPr>
          <a:xfrm>
            <a:off x="274993" y="3845664"/>
            <a:ext cx="3227378" cy="216796"/>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b" anchorCtr="0"/>
          <a:lstStyle/>
          <a:p>
            <a:r>
              <a:rPr kumimoji="1" lang="ja-JP" altLang="en-US" sz="1050" dirty="0">
                <a:solidFill>
                  <a:schemeClr val="accent6">
                    <a:lumMod val="50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6">
                    <a:lumMod val="50000"/>
                  </a:schemeClr>
                </a:solidFill>
                <a:latin typeface="BIZ UDゴシック" panose="020B0400000000000000" pitchFamily="49" charset="-128"/>
                <a:ea typeface="BIZ UDゴシック" panose="020B0400000000000000" pitchFamily="49" charset="-128"/>
              </a:rPr>
              <a:t>基軸４ 森林の維持・保全のための体制づくり</a:t>
            </a:r>
            <a:endParaRPr kumimoji="1" lang="en-US" altLang="ja-JP" sz="1200" b="1" dirty="0">
              <a:solidFill>
                <a:schemeClr val="accent6">
                  <a:lumMod val="50000"/>
                </a:schemeClr>
              </a:solidFill>
              <a:latin typeface="BIZ UDゴシック" panose="020B0400000000000000" pitchFamily="49" charset="-128"/>
              <a:ea typeface="BIZ UDゴシック" panose="020B0400000000000000" pitchFamily="49" charset="-128"/>
            </a:endParaRPr>
          </a:p>
        </p:txBody>
      </p:sp>
      <p:sp>
        <p:nvSpPr>
          <p:cNvPr id="193" name="正方形/長方形 192">
            <a:extLst>
              <a:ext uri="{FF2B5EF4-FFF2-40B4-BE49-F238E27FC236}">
                <a16:creationId xmlns:a16="http://schemas.microsoft.com/office/drawing/2014/main" id="{1FE701BC-015A-45F0-8A0E-C90A27499708}"/>
              </a:ext>
            </a:extLst>
          </p:cNvPr>
          <p:cNvSpPr/>
          <p:nvPr/>
        </p:nvSpPr>
        <p:spPr>
          <a:xfrm>
            <a:off x="1022515" y="4908994"/>
            <a:ext cx="1804199" cy="118459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自然遷移林の治山対策は、災害復旧や施設維持が中心</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防災力強化のため、必要に応じて、整理伐や簡易な構造物等により自然遷移を補助する施業も行います。</a:t>
            </a:r>
          </a:p>
        </p:txBody>
      </p:sp>
      <p:sp>
        <p:nvSpPr>
          <p:cNvPr id="194" name="正方形/長方形 193">
            <a:extLst>
              <a:ext uri="{FF2B5EF4-FFF2-40B4-BE49-F238E27FC236}">
                <a16:creationId xmlns:a16="http://schemas.microsoft.com/office/drawing/2014/main" id="{C42AAD42-7091-40A5-9445-DA1E88B02887}"/>
              </a:ext>
            </a:extLst>
          </p:cNvPr>
          <p:cNvSpPr/>
          <p:nvPr/>
        </p:nvSpPr>
        <p:spPr>
          <a:xfrm>
            <a:off x="4154977" y="4942864"/>
            <a:ext cx="1989237" cy="152787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傾斜が急であったり、路網条件が悪いなど、現状としては、広葉樹林業を見込まない森林になっているが、経営の見込みが立てば、資源管理林に移行します。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a:t>
            </a:r>
          </a:p>
        </p:txBody>
      </p:sp>
      <p:sp>
        <p:nvSpPr>
          <p:cNvPr id="195" name="正方形/長方形 194">
            <a:extLst>
              <a:ext uri="{FF2B5EF4-FFF2-40B4-BE49-F238E27FC236}">
                <a16:creationId xmlns:a16="http://schemas.microsoft.com/office/drawing/2014/main" id="{1DACBA91-6994-4904-993A-12E120ECE8F4}"/>
              </a:ext>
            </a:extLst>
          </p:cNvPr>
          <p:cNvSpPr/>
          <p:nvPr/>
        </p:nvSpPr>
        <p:spPr>
          <a:xfrm>
            <a:off x="7982289" y="4875164"/>
            <a:ext cx="1828478" cy="111240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dirty="0">
                <a:solidFill>
                  <a:schemeClr val="tx1"/>
                </a:solidFill>
                <a:latin typeface="BIZ UDゴシック" panose="020B0400000000000000" pitchFamily="49" charset="-128"/>
                <a:ea typeface="BIZ UDゴシック" panose="020B0400000000000000" pitchFamily="49" charset="-128"/>
              </a:rPr>
              <a:t>　里山林の利活用や景観</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・生態系の保全活動等</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を通じて、森林環境の</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維持保全を支援します。</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199" name="正方形/長方形 198">
            <a:extLst>
              <a:ext uri="{FF2B5EF4-FFF2-40B4-BE49-F238E27FC236}">
                <a16:creationId xmlns:a16="http://schemas.microsoft.com/office/drawing/2014/main" id="{B3AD43B1-9BD1-4919-B77E-D45FDA92248B}"/>
              </a:ext>
            </a:extLst>
          </p:cNvPr>
          <p:cNvSpPr/>
          <p:nvPr/>
        </p:nvSpPr>
        <p:spPr>
          <a:xfrm>
            <a:off x="120980" y="4915162"/>
            <a:ext cx="853215"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大阪府</a:t>
            </a:r>
          </a:p>
        </p:txBody>
      </p:sp>
      <p:sp>
        <p:nvSpPr>
          <p:cNvPr id="200" name="正方形/長方形 199">
            <a:extLst>
              <a:ext uri="{FF2B5EF4-FFF2-40B4-BE49-F238E27FC236}">
                <a16:creationId xmlns:a16="http://schemas.microsoft.com/office/drawing/2014/main" id="{3DD9FF79-BE28-40F5-82B0-F47A6F524532}"/>
              </a:ext>
            </a:extLst>
          </p:cNvPr>
          <p:cNvSpPr/>
          <p:nvPr/>
        </p:nvSpPr>
        <p:spPr>
          <a:xfrm>
            <a:off x="3125507" y="4915162"/>
            <a:ext cx="1025069"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森林所有者等</a:t>
            </a:r>
          </a:p>
        </p:txBody>
      </p:sp>
      <p:sp>
        <p:nvSpPr>
          <p:cNvPr id="198" name="四角形: 角を丸くする 197">
            <a:extLst>
              <a:ext uri="{FF2B5EF4-FFF2-40B4-BE49-F238E27FC236}">
                <a16:creationId xmlns:a16="http://schemas.microsoft.com/office/drawing/2014/main" id="{321A3BA5-95BF-4AC2-850F-FC6A824DA951}"/>
              </a:ext>
            </a:extLst>
          </p:cNvPr>
          <p:cNvSpPr/>
          <p:nvPr/>
        </p:nvSpPr>
        <p:spPr>
          <a:xfrm>
            <a:off x="2702533" y="3522638"/>
            <a:ext cx="6905216" cy="255203"/>
          </a:xfrm>
          <a:prstGeom prst="roundRect">
            <a:avLst>
              <a:gd name="adj" fmla="val 5612"/>
            </a:avLst>
          </a:prstGeom>
          <a:gradFill flip="none" rotWithShape="1">
            <a:gsLst>
              <a:gs pos="0">
                <a:schemeClr val="accent1">
                  <a:lumMod val="5000"/>
                  <a:lumOff val="95000"/>
                </a:schemeClr>
              </a:gs>
              <a:gs pos="77000">
                <a:schemeClr val="accent4">
                  <a:lumMod val="40000"/>
                  <a:lumOff val="60000"/>
                  <a:alpha val="80000"/>
                </a:schemeClr>
              </a:gs>
              <a:gs pos="100000">
                <a:schemeClr val="accent4">
                  <a:lumMod val="75000"/>
                  <a:alpha val="70000"/>
                </a:schemeClr>
              </a:gs>
            </a:gsLst>
            <a:lin ang="0" scaled="1"/>
            <a:tileRect/>
          </a:gradFill>
          <a:ln w="19050">
            <a:solidFill>
              <a:schemeClr val="accent4">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algn="ctr"/>
            <a:r>
              <a:rPr kumimoji="1" lang="ja-JP" altLang="en-US" sz="1050" b="1" dirty="0">
                <a:solidFill>
                  <a:schemeClr val="accent4">
                    <a:lumMod val="50000"/>
                  </a:schemeClr>
                </a:solidFill>
                <a:latin typeface="BIZ UDゴシック" panose="020B0400000000000000" pitchFamily="49" charset="-128"/>
                <a:ea typeface="BIZ UDゴシック" panose="020B0400000000000000" pitchFamily="49" charset="-128"/>
              </a:rPr>
              <a:t>多機能森林の維持・保全、里山林の利活用による森林保全</a:t>
            </a:r>
            <a:endParaRPr kumimoji="1" lang="en-US" altLang="ja-JP" sz="1050" b="1" dirty="0">
              <a:solidFill>
                <a:schemeClr val="accent4">
                  <a:lumMod val="50000"/>
                </a:schemeClr>
              </a:solidFill>
              <a:latin typeface="BIZ UDゴシック" panose="020B0400000000000000" pitchFamily="49" charset="-128"/>
              <a:ea typeface="BIZ UDゴシック" panose="020B0400000000000000" pitchFamily="49" charset="-128"/>
            </a:endParaRPr>
          </a:p>
        </p:txBody>
      </p:sp>
      <p:sp>
        <p:nvSpPr>
          <p:cNvPr id="43" name="四角形: 角を丸くする 42">
            <a:extLst>
              <a:ext uri="{FF2B5EF4-FFF2-40B4-BE49-F238E27FC236}">
                <a16:creationId xmlns:a16="http://schemas.microsoft.com/office/drawing/2014/main" id="{E9D3940D-3B8E-475B-8A13-81D38E66A71E}"/>
              </a:ext>
            </a:extLst>
          </p:cNvPr>
          <p:cNvSpPr/>
          <p:nvPr/>
        </p:nvSpPr>
        <p:spPr>
          <a:xfrm>
            <a:off x="332569" y="3518797"/>
            <a:ext cx="2325766" cy="255203"/>
          </a:xfrm>
          <a:prstGeom prst="roundRect">
            <a:avLst>
              <a:gd name="adj" fmla="val 5612"/>
            </a:avLst>
          </a:prstGeom>
          <a:noFill/>
          <a:ln w="19050">
            <a:solidFill>
              <a:schemeClr val="accent4">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algn="ctr"/>
            <a:r>
              <a:rPr kumimoji="1" lang="ja-JP" altLang="en-US" sz="1050" dirty="0">
                <a:solidFill>
                  <a:schemeClr val="accent4">
                    <a:lumMod val="50000"/>
                  </a:schemeClr>
                </a:solidFill>
                <a:latin typeface="BIZ UDゴシック" panose="020B0400000000000000" pitchFamily="49" charset="-128"/>
                <a:ea typeface="BIZ UDゴシック" panose="020B0400000000000000" pitchFamily="49" charset="-128"/>
              </a:rPr>
              <a:t>（基軸１での対応を優先）</a:t>
            </a:r>
            <a:endParaRPr kumimoji="1" lang="en-US" altLang="ja-JP" sz="1050" dirty="0">
              <a:solidFill>
                <a:schemeClr val="accent4">
                  <a:lumMod val="50000"/>
                </a:schemeClr>
              </a:solidFill>
              <a:latin typeface="BIZ UDゴシック" panose="020B0400000000000000" pitchFamily="49" charset="-128"/>
              <a:ea typeface="BIZ UDゴシック" panose="020B0400000000000000" pitchFamily="49" charset="-128"/>
            </a:endParaRPr>
          </a:p>
        </p:txBody>
      </p:sp>
      <p:pic>
        <p:nvPicPr>
          <p:cNvPr id="44" name="図 43">
            <a:extLst>
              <a:ext uri="{FF2B5EF4-FFF2-40B4-BE49-F238E27FC236}">
                <a16:creationId xmlns:a16="http://schemas.microsoft.com/office/drawing/2014/main" id="{0D1CF71D-F5A8-45F1-9921-BBE77E84A13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1384" y="5520257"/>
            <a:ext cx="1800000" cy="1248750"/>
          </a:xfrm>
          <a:prstGeom prst="rect">
            <a:avLst/>
          </a:prstGeom>
        </p:spPr>
      </p:pic>
      <p:sp>
        <p:nvSpPr>
          <p:cNvPr id="45" name="正方形/長方形 44">
            <a:extLst>
              <a:ext uri="{FF2B5EF4-FFF2-40B4-BE49-F238E27FC236}">
                <a16:creationId xmlns:a16="http://schemas.microsoft.com/office/drawing/2014/main" id="{A9FE0689-B1DE-4C3B-8DEE-1ABF1B13C698}"/>
              </a:ext>
            </a:extLst>
          </p:cNvPr>
          <p:cNvSpPr/>
          <p:nvPr/>
        </p:nvSpPr>
        <p:spPr>
          <a:xfrm>
            <a:off x="6493267" y="4892379"/>
            <a:ext cx="1341040" cy="23623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市町村・企業等</a:t>
            </a:r>
          </a:p>
        </p:txBody>
      </p:sp>
      <p:sp>
        <p:nvSpPr>
          <p:cNvPr id="47" name="四角形: 角を丸くする 46">
            <a:extLst>
              <a:ext uri="{FF2B5EF4-FFF2-40B4-BE49-F238E27FC236}">
                <a16:creationId xmlns:a16="http://schemas.microsoft.com/office/drawing/2014/main" id="{5EFC966E-BEA4-455B-AABA-6F2AD5EAD29A}"/>
              </a:ext>
            </a:extLst>
          </p:cNvPr>
          <p:cNvSpPr/>
          <p:nvPr/>
        </p:nvSpPr>
        <p:spPr>
          <a:xfrm>
            <a:off x="260653" y="3251049"/>
            <a:ext cx="3021389" cy="255203"/>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b" anchorCtr="0"/>
          <a:lstStyle/>
          <a:p>
            <a:r>
              <a:rPr kumimoji="1" lang="ja-JP" altLang="en-US" sz="1050" dirty="0">
                <a:solidFill>
                  <a:schemeClr val="accent4">
                    <a:lumMod val="75000"/>
                  </a:schemeClr>
                </a:solidFill>
                <a:latin typeface="BIZ UDゴシック" panose="020B0400000000000000" pitchFamily="49" charset="-128"/>
                <a:ea typeface="BIZ UDゴシック" panose="020B0400000000000000" pitchFamily="49" charset="-128"/>
              </a:rPr>
              <a:t> </a:t>
            </a:r>
            <a:r>
              <a:rPr kumimoji="1" lang="ja-JP" altLang="en-US" sz="1100" b="1" dirty="0">
                <a:solidFill>
                  <a:schemeClr val="accent4">
                    <a:lumMod val="75000"/>
                  </a:schemeClr>
                </a:solidFill>
                <a:latin typeface="BIZ UDゴシック" panose="020B0400000000000000" pitchFamily="49" charset="-128"/>
                <a:ea typeface="BIZ UDゴシック" panose="020B0400000000000000" pitchFamily="49" charset="-128"/>
              </a:rPr>
              <a:t>基軸３ 多様性の高い森林の維持・増進</a:t>
            </a:r>
            <a:endParaRPr kumimoji="1" lang="en-US" altLang="ja-JP" sz="1200" b="1" dirty="0">
              <a:solidFill>
                <a:schemeClr val="accent4">
                  <a:lumMod val="75000"/>
                </a:schemeClr>
              </a:solidFill>
              <a:latin typeface="BIZ UDゴシック" panose="020B0400000000000000" pitchFamily="49" charset="-128"/>
              <a:ea typeface="BIZ UDゴシック" panose="020B0400000000000000" pitchFamily="49" charset="-128"/>
            </a:endParaRPr>
          </a:p>
        </p:txBody>
      </p:sp>
      <p:sp>
        <p:nvSpPr>
          <p:cNvPr id="49" name="スライド番号プレースホルダー 10">
            <a:extLst>
              <a:ext uri="{FF2B5EF4-FFF2-40B4-BE49-F238E27FC236}">
                <a16:creationId xmlns:a16="http://schemas.microsoft.com/office/drawing/2014/main" id="{3917B3FB-695D-4F34-B529-E439BD842FE2}"/>
              </a:ext>
            </a:extLst>
          </p:cNvPr>
          <p:cNvSpPr>
            <a:spLocks noGrp="1"/>
          </p:cNvSpPr>
          <p:nvPr>
            <p:ph type="sldNum" sz="quarter" idx="12"/>
          </p:nvPr>
        </p:nvSpPr>
        <p:spPr>
          <a:xfrm>
            <a:off x="7616599" y="6457568"/>
            <a:ext cx="2228850" cy="365125"/>
          </a:xfrm>
        </p:spPr>
        <p:txBody>
          <a:bodyPr/>
          <a:lstStyle/>
          <a:p>
            <a:r>
              <a:rPr kumimoji="1" lang="en-US" altLang="ja-JP" sz="2000" b="1" dirty="0"/>
              <a:t>57</a:t>
            </a:r>
            <a:endParaRPr kumimoji="1" lang="ja-JP" altLang="en-US" sz="2000" b="1" dirty="0"/>
          </a:p>
        </p:txBody>
      </p:sp>
      <p:sp>
        <p:nvSpPr>
          <p:cNvPr id="50" name="正方形/長方形 49">
            <a:extLst>
              <a:ext uri="{FF2B5EF4-FFF2-40B4-BE49-F238E27FC236}">
                <a16:creationId xmlns:a16="http://schemas.microsoft.com/office/drawing/2014/main" id="{672F0598-EC1B-4FA5-8D19-5CAEA5DABD28}"/>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48" name="図 47">
            <a:extLst>
              <a:ext uri="{FF2B5EF4-FFF2-40B4-BE49-F238E27FC236}">
                <a16:creationId xmlns:a16="http://schemas.microsoft.com/office/drawing/2014/main" id="{FCCD34DB-FC3D-4BD1-B63D-8400C42778D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72" y="5151392"/>
            <a:ext cx="1198436" cy="1564027"/>
          </a:xfrm>
          <a:prstGeom prst="rect">
            <a:avLst/>
          </a:prstGeom>
        </p:spPr>
      </p:pic>
      <p:pic>
        <p:nvPicPr>
          <p:cNvPr id="51" name="図 50">
            <a:extLst>
              <a:ext uri="{FF2B5EF4-FFF2-40B4-BE49-F238E27FC236}">
                <a16:creationId xmlns:a16="http://schemas.microsoft.com/office/drawing/2014/main" id="{B402204D-5527-4540-B518-860EFA2E935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52" name="図 51">
            <a:extLst>
              <a:ext uri="{FF2B5EF4-FFF2-40B4-BE49-F238E27FC236}">
                <a16:creationId xmlns:a16="http://schemas.microsoft.com/office/drawing/2014/main" id="{0B4AE956-706D-41FA-8094-FEE98157EF7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53" name="図 52">
            <a:extLst>
              <a:ext uri="{FF2B5EF4-FFF2-40B4-BE49-F238E27FC236}">
                <a16:creationId xmlns:a16="http://schemas.microsoft.com/office/drawing/2014/main" id="{78684E54-D03A-4A21-8F0C-E23E8E6BAED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4" name="図 53">
            <a:extLst>
              <a:ext uri="{FF2B5EF4-FFF2-40B4-BE49-F238E27FC236}">
                <a16:creationId xmlns:a16="http://schemas.microsoft.com/office/drawing/2014/main" id="{95669EC4-DBFB-4B24-A0EB-3575216D804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5" name="図 54">
            <a:extLst>
              <a:ext uri="{FF2B5EF4-FFF2-40B4-BE49-F238E27FC236}">
                <a16:creationId xmlns:a16="http://schemas.microsoft.com/office/drawing/2014/main" id="{0AA6754E-4B4D-472A-BE1B-B6415521901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6" name="図 55">
            <a:extLst>
              <a:ext uri="{FF2B5EF4-FFF2-40B4-BE49-F238E27FC236}">
                <a16:creationId xmlns:a16="http://schemas.microsoft.com/office/drawing/2014/main" id="{073B4C40-E63B-4838-AED2-02658E8C762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7" name="図 56">
            <a:extLst>
              <a:ext uri="{FF2B5EF4-FFF2-40B4-BE49-F238E27FC236}">
                <a16:creationId xmlns:a16="http://schemas.microsoft.com/office/drawing/2014/main" id="{01E0078A-93EF-4C62-8933-69C458690A86}"/>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7" name="Picture 2">
            <a:extLst>
              <a:ext uri="{FF2B5EF4-FFF2-40B4-BE49-F238E27FC236}">
                <a16:creationId xmlns:a16="http://schemas.microsoft.com/office/drawing/2014/main" id="{36393BB4-65B4-49DD-9C56-DBCF064BD47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4">
            <a:extLst>
              <a:ext uri="{FF2B5EF4-FFF2-40B4-BE49-F238E27FC236}">
                <a16:creationId xmlns:a16="http://schemas.microsoft.com/office/drawing/2014/main" id="{10FA8EDD-392A-4156-B7EE-30D377CC5DB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8" name="正方形/長方形 57">
            <a:extLst>
              <a:ext uri="{FF2B5EF4-FFF2-40B4-BE49-F238E27FC236}">
                <a16:creationId xmlns:a16="http://schemas.microsoft.com/office/drawing/2014/main" id="{EB0FB263-A7B2-4038-8681-E492790843A3}"/>
              </a:ext>
            </a:extLst>
          </p:cNvPr>
          <p:cNvSpPr/>
          <p:nvPr/>
        </p:nvSpPr>
        <p:spPr>
          <a:xfrm>
            <a:off x="7883361" y="1752384"/>
            <a:ext cx="1341085" cy="311223"/>
          </a:xfrm>
          <a:prstGeom prst="rect">
            <a:avLst/>
          </a:prstGeom>
          <a:solidFill>
            <a:schemeClr val="bg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208" name="正方形/長方形 207">
            <a:extLst>
              <a:ext uri="{FF2B5EF4-FFF2-40B4-BE49-F238E27FC236}">
                <a16:creationId xmlns:a16="http://schemas.microsoft.com/office/drawing/2014/main" id="{914DD4FA-C021-439A-BF3A-569E90DA5189}"/>
              </a:ext>
            </a:extLst>
          </p:cNvPr>
          <p:cNvSpPr/>
          <p:nvPr/>
        </p:nvSpPr>
        <p:spPr>
          <a:xfrm>
            <a:off x="7874894" y="1743569"/>
            <a:ext cx="1341085" cy="311223"/>
          </a:xfrm>
          <a:prstGeom prst="rect">
            <a:avLst/>
          </a:prstGeom>
          <a:solidFill>
            <a:srgbClr val="FF3809">
              <a:alpha val="45000"/>
            </a:srgb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tx1"/>
                </a:solidFill>
                <a:latin typeface="BIZ UDゴシック" panose="020B0400000000000000" pitchFamily="49" charset="-128"/>
                <a:ea typeface="BIZ UDゴシック" panose="020B0400000000000000" pitchFamily="49" charset="-128"/>
              </a:rPr>
              <a:t>②自然共生タイプ</a:t>
            </a:r>
          </a:p>
        </p:txBody>
      </p:sp>
      <p:grpSp>
        <p:nvGrpSpPr>
          <p:cNvPr id="59" name="グループ化 58">
            <a:extLst>
              <a:ext uri="{FF2B5EF4-FFF2-40B4-BE49-F238E27FC236}">
                <a16:creationId xmlns:a16="http://schemas.microsoft.com/office/drawing/2014/main" id="{5A38D20F-599E-45B8-B066-9BCE1EED8F11}"/>
              </a:ext>
            </a:extLst>
          </p:cNvPr>
          <p:cNvGrpSpPr/>
          <p:nvPr/>
        </p:nvGrpSpPr>
        <p:grpSpPr>
          <a:xfrm>
            <a:off x="0" y="520154"/>
            <a:ext cx="861844" cy="484542"/>
            <a:chOff x="1830020" y="5013846"/>
            <a:chExt cx="861844" cy="484542"/>
          </a:xfrm>
        </p:grpSpPr>
        <p:pic>
          <p:nvPicPr>
            <p:cNvPr id="60" name="図 59">
              <a:extLst>
                <a:ext uri="{FF2B5EF4-FFF2-40B4-BE49-F238E27FC236}">
                  <a16:creationId xmlns:a16="http://schemas.microsoft.com/office/drawing/2014/main" id="{4F6C6885-CA26-4EC6-A832-88F04AB965A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830020" y="5013846"/>
              <a:ext cx="504660" cy="474471"/>
            </a:xfrm>
            <a:prstGeom prst="rect">
              <a:avLst/>
            </a:prstGeom>
          </p:spPr>
        </p:pic>
        <p:pic>
          <p:nvPicPr>
            <p:cNvPr id="61" name="図 60">
              <a:extLst>
                <a:ext uri="{FF2B5EF4-FFF2-40B4-BE49-F238E27FC236}">
                  <a16:creationId xmlns:a16="http://schemas.microsoft.com/office/drawing/2014/main" id="{3B12B499-BEA9-4B11-87E8-79DD1E51DDA8}"/>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943258" y="5023917"/>
              <a:ext cx="748606" cy="474471"/>
            </a:xfrm>
            <a:prstGeom prst="rect">
              <a:avLst/>
            </a:prstGeom>
          </p:spPr>
        </p:pic>
      </p:grpSp>
    </p:spTree>
    <p:extLst>
      <p:ext uri="{BB962C8B-B14F-4D97-AF65-F5344CB8AC3E}">
        <p14:creationId xmlns:p14="http://schemas.microsoft.com/office/powerpoint/2010/main" val="1808386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C3052F34-2662-4B1C-BD86-C750CEFA0BD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766985"/>
            <a:ext cx="9906000" cy="5605541"/>
          </a:xfrm>
          <a:prstGeom prst="rect">
            <a:avLst/>
          </a:prstGeom>
          <a:ln w="3175">
            <a:solidFill>
              <a:schemeClr val="tx1"/>
            </a:solidFill>
          </a:ln>
        </p:spPr>
      </p:pic>
      <p:pic>
        <p:nvPicPr>
          <p:cNvPr id="22" name="図 21">
            <a:extLst>
              <a:ext uri="{FF2B5EF4-FFF2-40B4-BE49-F238E27FC236}">
                <a16:creationId xmlns:a16="http://schemas.microsoft.com/office/drawing/2014/main" id="{4450C803-B3E1-40CE-9738-15ED70CEF8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00864" y="6324519"/>
            <a:ext cx="2065020" cy="383089"/>
          </a:xfrm>
          <a:prstGeom prst="rect">
            <a:avLst/>
          </a:prstGeom>
        </p:spPr>
      </p:pic>
      <p:sp>
        <p:nvSpPr>
          <p:cNvPr id="31" name="フリーフォーム: 図形 30">
            <a:extLst>
              <a:ext uri="{FF2B5EF4-FFF2-40B4-BE49-F238E27FC236}">
                <a16:creationId xmlns:a16="http://schemas.microsoft.com/office/drawing/2014/main" id="{F17B3AD1-6E85-4BD4-87F2-0FAA93FEFCB6}"/>
              </a:ext>
            </a:extLst>
          </p:cNvPr>
          <p:cNvSpPr/>
          <p:nvPr/>
        </p:nvSpPr>
        <p:spPr>
          <a:xfrm>
            <a:off x="7070498" y="765054"/>
            <a:ext cx="1699779" cy="2044988"/>
          </a:xfrm>
          <a:custGeom>
            <a:avLst/>
            <a:gdLst>
              <a:gd name="connsiteX0" fmla="*/ 1711037 w 1731818"/>
              <a:gd name="connsiteY0" fmla="*/ 6927 h 2098963"/>
              <a:gd name="connsiteX1" fmla="*/ 1731818 w 1731818"/>
              <a:gd name="connsiteY1" fmla="*/ 256309 h 2098963"/>
              <a:gd name="connsiteX2" fmla="*/ 1662546 w 1731818"/>
              <a:gd name="connsiteY2" fmla="*/ 512618 h 2098963"/>
              <a:gd name="connsiteX3" fmla="*/ 1683328 w 1731818"/>
              <a:gd name="connsiteY3" fmla="*/ 678873 h 2098963"/>
              <a:gd name="connsiteX4" fmla="*/ 1641764 w 1731818"/>
              <a:gd name="connsiteY4" fmla="*/ 748145 h 2098963"/>
              <a:gd name="connsiteX5" fmla="*/ 1586346 w 1731818"/>
              <a:gd name="connsiteY5" fmla="*/ 782782 h 2098963"/>
              <a:gd name="connsiteX6" fmla="*/ 1600200 w 1731818"/>
              <a:gd name="connsiteY6" fmla="*/ 990600 h 2098963"/>
              <a:gd name="connsiteX7" fmla="*/ 1600200 w 1731818"/>
              <a:gd name="connsiteY7" fmla="*/ 1066800 h 2098963"/>
              <a:gd name="connsiteX8" fmla="*/ 1579418 w 1731818"/>
              <a:gd name="connsiteY8" fmla="*/ 1149927 h 2098963"/>
              <a:gd name="connsiteX9" fmla="*/ 1510146 w 1731818"/>
              <a:gd name="connsiteY9" fmla="*/ 1246909 h 2098963"/>
              <a:gd name="connsiteX10" fmla="*/ 1447800 w 1731818"/>
              <a:gd name="connsiteY10" fmla="*/ 1357745 h 2098963"/>
              <a:gd name="connsiteX11" fmla="*/ 1427018 w 1731818"/>
              <a:gd name="connsiteY11" fmla="*/ 1447800 h 2098963"/>
              <a:gd name="connsiteX12" fmla="*/ 1427018 w 1731818"/>
              <a:gd name="connsiteY12" fmla="*/ 1607127 h 2098963"/>
              <a:gd name="connsiteX13" fmla="*/ 1427018 w 1731818"/>
              <a:gd name="connsiteY13" fmla="*/ 1794163 h 2098963"/>
              <a:gd name="connsiteX14" fmla="*/ 1392382 w 1731818"/>
              <a:gd name="connsiteY14" fmla="*/ 1918854 h 2098963"/>
              <a:gd name="connsiteX15" fmla="*/ 1392382 w 1731818"/>
              <a:gd name="connsiteY15" fmla="*/ 2036618 h 2098963"/>
              <a:gd name="connsiteX16" fmla="*/ 1253837 w 1731818"/>
              <a:gd name="connsiteY16" fmla="*/ 2098963 h 2098963"/>
              <a:gd name="connsiteX17" fmla="*/ 1143000 w 1731818"/>
              <a:gd name="connsiteY17" fmla="*/ 1863436 h 2098963"/>
              <a:gd name="connsiteX18" fmla="*/ 1143000 w 1731818"/>
              <a:gd name="connsiteY18" fmla="*/ 1738745 h 2098963"/>
              <a:gd name="connsiteX19" fmla="*/ 1087582 w 1731818"/>
              <a:gd name="connsiteY19" fmla="*/ 1579418 h 2098963"/>
              <a:gd name="connsiteX20" fmla="*/ 997528 w 1731818"/>
              <a:gd name="connsiteY20" fmla="*/ 1267691 h 2098963"/>
              <a:gd name="connsiteX21" fmla="*/ 914400 w 1731818"/>
              <a:gd name="connsiteY21" fmla="*/ 1253836 h 2098963"/>
              <a:gd name="connsiteX22" fmla="*/ 706582 w 1731818"/>
              <a:gd name="connsiteY22" fmla="*/ 1039091 h 2098963"/>
              <a:gd name="connsiteX23" fmla="*/ 526473 w 1731818"/>
              <a:gd name="connsiteY23" fmla="*/ 1046018 h 2098963"/>
              <a:gd name="connsiteX24" fmla="*/ 498764 w 1731818"/>
              <a:gd name="connsiteY24" fmla="*/ 942109 h 2098963"/>
              <a:gd name="connsiteX25" fmla="*/ 367146 w 1731818"/>
              <a:gd name="connsiteY25" fmla="*/ 782782 h 2098963"/>
              <a:gd name="connsiteX26" fmla="*/ 367146 w 1731818"/>
              <a:gd name="connsiteY26" fmla="*/ 782782 h 2098963"/>
              <a:gd name="connsiteX27" fmla="*/ 484909 w 1731818"/>
              <a:gd name="connsiteY27" fmla="*/ 651163 h 2098963"/>
              <a:gd name="connsiteX28" fmla="*/ 505691 w 1731818"/>
              <a:gd name="connsiteY28" fmla="*/ 540327 h 2098963"/>
              <a:gd name="connsiteX29" fmla="*/ 360218 w 1731818"/>
              <a:gd name="connsiteY29" fmla="*/ 325582 h 2098963"/>
              <a:gd name="connsiteX30" fmla="*/ 221673 w 1731818"/>
              <a:gd name="connsiteY30" fmla="*/ 304800 h 2098963"/>
              <a:gd name="connsiteX31" fmla="*/ 41564 w 1731818"/>
              <a:gd name="connsiteY31" fmla="*/ 131618 h 2098963"/>
              <a:gd name="connsiteX32" fmla="*/ 0 w 1731818"/>
              <a:gd name="connsiteY32" fmla="*/ 103909 h 2098963"/>
              <a:gd name="connsiteX33" fmla="*/ 41564 w 1731818"/>
              <a:gd name="connsiteY33" fmla="*/ 0 h 2098963"/>
              <a:gd name="connsiteX34" fmla="*/ 1711037 w 1731818"/>
              <a:gd name="connsiteY34" fmla="*/ 6927 h 2098963"/>
              <a:gd name="connsiteX0" fmla="*/ 1711037 w 1731818"/>
              <a:gd name="connsiteY0" fmla="*/ 0 h 2092036"/>
              <a:gd name="connsiteX1" fmla="*/ 1731818 w 1731818"/>
              <a:gd name="connsiteY1" fmla="*/ 249382 h 2092036"/>
              <a:gd name="connsiteX2" fmla="*/ 1662546 w 1731818"/>
              <a:gd name="connsiteY2" fmla="*/ 505691 h 2092036"/>
              <a:gd name="connsiteX3" fmla="*/ 1683328 w 1731818"/>
              <a:gd name="connsiteY3" fmla="*/ 671946 h 2092036"/>
              <a:gd name="connsiteX4" fmla="*/ 1641764 w 1731818"/>
              <a:gd name="connsiteY4" fmla="*/ 741218 h 2092036"/>
              <a:gd name="connsiteX5" fmla="*/ 1586346 w 1731818"/>
              <a:gd name="connsiteY5" fmla="*/ 775855 h 2092036"/>
              <a:gd name="connsiteX6" fmla="*/ 1600200 w 1731818"/>
              <a:gd name="connsiteY6" fmla="*/ 983673 h 2092036"/>
              <a:gd name="connsiteX7" fmla="*/ 1600200 w 1731818"/>
              <a:gd name="connsiteY7" fmla="*/ 1059873 h 2092036"/>
              <a:gd name="connsiteX8" fmla="*/ 1579418 w 1731818"/>
              <a:gd name="connsiteY8" fmla="*/ 1143000 h 2092036"/>
              <a:gd name="connsiteX9" fmla="*/ 1510146 w 1731818"/>
              <a:gd name="connsiteY9" fmla="*/ 1239982 h 2092036"/>
              <a:gd name="connsiteX10" fmla="*/ 1447800 w 1731818"/>
              <a:gd name="connsiteY10" fmla="*/ 1350818 h 2092036"/>
              <a:gd name="connsiteX11" fmla="*/ 1427018 w 1731818"/>
              <a:gd name="connsiteY11" fmla="*/ 1440873 h 2092036"/>
              <a:gd name="connsiteX12" fmla="*/ 1427018 w 1731818"/>
              <a:gd name="connsiteY12" fmla="*/ 1600200 h 2092036"/>
              <a:gd name="connsiteX13" fmla="*/ 1427018 w 1731818"/>
              <a:gd name="connsiteY13" fmla="*/ 1787236 h 2092036"/>
              <a:gd name="connsiteX14" fmla="*/ 1392382 w 1731818"/>
              <a:gd name="connsiteY14" fmla="*/ 1911927 h 2092036"/>
              <a:gd name="connsiteX15" fmla="*/ 1392382 w 1731818"/>
              <a:gd name="connsiteY15" fmla="*/ 2029691 h 2092036"/>
              <a:gd name="connsiteX16" fmla="*/ 1253837 w 1731818"/>
              <a:gd name="connsiteY16" fmla="*/ 2092036 h 2092036"/>
              <a:gd name="connsiteX17" fmla="*/ 1143000 w 1731818"/>
              <a:gd name="connsiteY17" fmla="*/ 1856509 h 2092036"/>
              <a:gd name="connsiteX18" fmla="*/ 1143000 w 1731818"/>
              <a:gd name="connsiteY18" fmla="*/ 1731818 h 2092036"/>
              <a:gd name="connsiteX19" fmla="*/ 1087582 w 1731818"/>
              <a:gd name="connsiteY19" fmla="*/ 1572491 h 2092036"/>
              <a:gd name="connsiteX20" fmla="*/ 997528 w 1731818"/>
              <a:gd name="connsiteY20" fmla="*/ 1260764 h 2092036"/>
              <a:gd name="connsiteX21" fmla="*/ 914400 w 1731818"/>
              <a:gd name="connsiteY21" fmla="*/ 1246909 h 2092036"/>
              <a:gd name="connsiteX22" fmla="*/ 706582 w 1731818"/>
              <a:gd name="connsiteY22" fmla="*/ 1032164 h 2092036"/>
              <a:gd name="connsiteX23" fmla="*/ 526473 w 1731818"/>
              <a:gd name="connsiteY23" fmla="*/ 1039091 h 2092036"/>
              <a:gd name="connsiteX24" fmla="*/ 498764 w 1731818"/>
              <a:gd name="connsiteY24" fmla="*/ 935182 h 2092036"/>
              <a:gd name="connsiteX25" fmla="*/ 367146 w 1731818"/>
              <a:gd name="connsiteY25" fmla="*/ 775855 h 2092036"/>
              <a:gd name="connsiteX26" fmla="*/ 367146 w 1731818"/>
              <a:gd name="connsiteY26" fmla="*/ 775855 h 2092036"/>
              <a:gd name="connsiteX27" fmla="*/ 484909 w 1731818"/>
              <a:gd name="connsiteY27" fmla="*/ 644236 h 2092036"/>
              <a:gd name="connsiteX28" fmla="*/ 505691 w 1731818"/>
              <a:gd name="connsiteY28" fmla="*/ 533400 h 2092036"/>
              <a:gd name="connsiteX29" fmla="*/ 360218 w 1731818"/>
              <a:gd name="connsiteY29" fmla="*/ 318655 h 2092036"/>
              <a:gd name="connsiteX30" fmla="*/ 221673 w 1731818"/>
              <a:gd name="connsiteY30" fmla="*/ 297873 h 2092036"/>
              <a:gd name="connsiteX31" fmla="*/ 41564 w 1731818"/>
              <a:gd name="connsiteY31" fmla="*/ 124691 h 2092036"/>
              <a:gd name="connsiteX32" fmla="*/ 0 w 1731818"/>
              <a:gd name="connsiteY32" fmla="*/ 96982 h 2092036"/>
              <a:gd name="connsiteX33" fmla="*/ 16164 w 1731818"/>
              <a:gd name="connsiteY33" fmla="*/ 24823 h 2092036"/>
              <a:gd name="connsiteX34" fmla="*/ 1711037 w 1731818"/>
              <a:gd name="connsiteY34" fmla="*/ 0 h 2092036"/>
              <a:gd name="connsiteX0" fmla="*/ 1704687 w 1731818"/>
              <a:gd name="connsiteY0" fmla="*/ 19627 h 2067213"/>
              <a:gd name="connsiteX1" fmla="*/ 1731818 w 1731818"/>
              <a:gd name="connsiteY1" fmla="*/ 224559 h 2067213"/>
              <a:gd name="connsiteX2" fmla="*/ 1662546 w 1731818"/>
              <a:gd name="connsiteY2" fmla="*/ 480868 h 2067213"/>
              <a:gd name="connsiteX3" fmla="*/ 1683328 w 1731818"/>
              <a:gd name="connsiteY3" fmla="*/ 647123 h 2067213"/>
              <a:gd name="connsiteX4" fmla="*/ 1641764 w 1731818"/>
              <a:gd name="connsiteY4" fmla="*/ 716395 h 2067213"/>
              <a:gd name="connsiteX5" fmla="*/ 1586346 w 1731818"/>
              <a:gd name="connsiteY5" fmla="*/ 751032 h 2067213"/>
              <a:gd name="connsiteX6" fmla="*/ 1600200 w 1731818"/>
              <a:gd name="connsiteY6" fmla="*/ 958850 h 2067213"/>
              <a:gd name="connsiteX7" fmla="*/ 1600200 w 1731818"/>
              <a:gd name="connsiteY7" fmla="*/ 1035050 h 2067213"/>
              <a:gd name="connsiteX8" fmla="*/ 1579418 w 1731818"/>
              <a:gd name="connsiteY8" fmla="*/ 1118177 h 2067213"/>
              <a:gd name="connsiteX9" fmla="*/ 1510146 w 1731818"/>
              <a:gd name="connsiteY9" fmla="*/ 1215159 h 2067213"/>
              <a:gd name="connsiteX10" fmla="*/ 1447800 w 1731818"/>
              <a:gd name="connsiteY10" fmla="*/ 1325995 h 2067213"/>
              <a:gd name="connsiteX11" fmla="*/ 1427018 w 1731818"/>
              <a:gd name="connsiteY11" fmla="*/ 1416050 h 2067213"/>
              <a:gd name="connsiteX12" fmla="*/ 1427018 w 1731818"/>
              <a:gd name="connsiteY12" fmla="*/ 1575377 h 2067213"/>
              <a:gd name="connsiteX13" fmla="*/ 1427018 w 1731818"/>
              <a:gd name="connsiteY13" fmla="*/ 1762413 h 2067213"/>
              <a:gd name="connsiteX14" fmla="*/ 1392382 w 1731818"/>
              <a:gd name="connsiteY14" fmla="*/ 1887104 h 2067213"/>
              <a:gd name="connsiteX15" fmla="*/ 1392382 w 1731818"/>
              <a:gd name="connsiteY15" fmla="*/ 2004868 h 2067213"/>
              <a:gd name="connsiteX16" fmla="*/ 1253837 w 1731818"/>
              <a:gd name="connsiteY16" fmla="*/ 2067213 h 2067213"/>
              <a:gd name="connsiteX17" fmla="*/ 1143000 w 1731818"/>
              <a:gd name="connsiteY17" fmla="*/ 1831686 h 2067213"/>
              <a:gd name="connsiteX18" fmla="*/ 1143000 w 1731818"/>
              <a:gd name="connsiteY18" fmla="*/ 1706995 h 2067213"/>
              <a:gd name="connsiteX19" fmla="*/ 1087582 w 1731818"/>
              <a:gd name="connsiteY19" fmla="*/ 1547668 h 2067213"/>
              <a:gd name="connsiteX20" fmla="*/ 997528 w 1731818"/>
              <a:gd name="connsiteY20" fmla="*/ 1235941 h 2067213"/>
              <a:gd name="connsiteX21" fmla="*/ 914400 w 1731818"/>
              <a:gd name="connsiteY21" fmla="*/ 1222086 h 2067213"/>
              <a:gd name="connsiteX22" fmla="*/ 706582 w 1731818"/>
              <a:gd name="connsiteY22" fmla="*/ 1007341 h 2067213"/>
              <a:gd name="connsiteX23" fmla="*/ 526473 w 1731818"/>
              <a:gd name="connsiteY23" fmla="*/ 1014268 h 2067213"/>
              <a:gd name="connsiteX24" fmla="*/ 498764 w 1731818"/>
              <a:gd name="connsiteY24" fmla="*/ 910359 h 2067213"/>
              <a:gd name="connsiteX25" fmla="*/ 367146 w 1731818"/>
              <a:gd name="connsiteY25" fmla="*/ 751032 h 2067213"/>
              <a:gd name="connsiteX26" fmla="*/ 367146 w 1731818"/>
              <a:gd name="connsiteY26" fmla="*/ 751032 h 2067213"/>
              <a:gd name="connsiteX27" fmla="*/ 484909 w 1731818"/>
              <a:gd name="connsiteY27" fmla="*/ 619413 h 2067213"/>
              <a:gd name="connsiteX28" fmla="*/ 505691 w 1731818"/>
              <a:gd name="connsiteY28" fmla="*/ 508577 h 2067213"/>
              <a:gd name="connsiteX29" fmla="*/ 360218 w 1731818"/>
              <a:gd name="connsiteY29" fmla="*/ 293832 h 2067213"/>
              <a:gd name="connsiteX30" fmla="*/ 221673 w 1731818"/>
              <a:gd name="connsiteY30" fmla="*/ 273050 h 2067213"/>
              <a:gd name="connsiteX31" fmla="*/ 41564 w 1731818"/>
              <a:gd name="connsiteY31" fmla="*/ 99868 h 2067213"/>
              <a:gd name="connsiteX32" fmla="*/ 0 w 1731818"/>
              <a:gd name="connsiteY32" fmla="*/ 72159 h 2067213"/>
              <a:gd name="connsiteX33" fmla="*/ 16164 w 1731818"/>
              <a:gd name="connsiteY33" fmla="*/ 0 h 2067213"/>
              <a:gd name="connsiteX34" fmla="*/ 1704687 w 1731818"/>
              <a:gd name="connsiteY34" fmla="*/ 19627 h 2067213"/>
              <a:gd name="connsiteX0" fmla="*/ 1711037 w 1731818"/>
              <a:gd name="connsiteY0" fmla="*/ 38677 h 2067213"/>
              <a:gd name="connsiteX1" fmla="*/ 1731818 w 1731818"/>
              <a:gd name="connsiteY1" fmla="*/ 224559 h 2067213"/>
              <a:gd name="connsiteX2" fmla="*/ 1662546 w 1731818"/>
              <a:gd name="connsiteY2" fmla="*/ 480868 h 2067213"/>
              <a:gd name="connsiteX3" fmla="*/ 1683328 w 1731818"/>
              <a:gd name="connsiteY3" fmla="*/ 647123 h 2067213"/>
              <a:gd name="connsiteX4" fmla="*/ 1641764 w 1731818"/>
              <a:gd name="connsiteY4" fmla="*/ 716395 h 2067213"/>
              <a:gd name="connsiteX5" fmla="*/ 1586346 w 1731818"/>
              <a:gd name="connsiteY5" fmla="*/ 751032 h 2067213"/>
              <a:gd name="connsiteX6" fmla="*/ 1600200 w 1731818"/>
              <a:gd name="connsiteY6" fmla="*/ 958850 h 2067213"/>
              <a:gd name="connsiteX7" fmla="*/ 1600200 w 1731818"/>
              <a:gd name="connsiteY7" fmla="*/ 1035050 h 2067213"/>
              <a:gd name="connsiteX8" fmla="*/ 1579418 w 1731818"/>
              <a:gd name="connsiteY8" fmla="*/ 1118177 h 2067213"/>
              <a:gd name="connsiteX9" fmla="*/ 1510146 w 1731818"/>
              <a:gd name="connsiteY9" fmla="*/ 1215159 h 2067213"/>
              <a:gd name="connsiteX10" fmla="*/ 1447800 w 1731818"/>
              <a:gd name="connsiteY10" fmla="*/ 1325995 h 2067213"/>
              <a:gd name="connsiteX11" fmla="*/ 1427018 w 1731818"/>
              <a:gd name="connsiteY11" fmla="*/ 1416050 h 2067213"/>
              <a:gd name="connsiteX12" fmla="*/ 1427018 w 1731818"/>
              <a:gd name="connsiteY12" fmla="*/ 1575377 h 2067213"/>
              <a:gd name="connsiteX13" fmla="*/ 1427018 w 1731818"/>
              <a:gd name="connsiteY13" fmla="*/ 1762413 h 2067213"/>
              <a:gd name="connsiteX14" fmla="*/ 1392382 w 1731818"/>
              <a:gd name="connsiteY14" fmla="*/ 1887104 h 2067213"/>
              <a:gd name="connsiteX15" fmla="*/ 1392382 w 1731818"/>
              <a:gd name="connsiteY15" fmla="*/ 2004868 h 2067213"/>
              <a:gd name="connsiteX16" fmla="*/ 1253837 w 1731818"/>
              <a:gd name="connsiteY16" fmla="*/ 2067213 h 2067213"/>
              <a:gd name="connsiteX17" fmla="*/ 1143000 w 1731818"/>
              <a:gd name="connsiteY17" fmla="*/ 1831686 h 2067213"/>
              <a:gd name="connsiteX18" fmla="*/ 1143000 w 1731818"/>
              <a:gd name="connsiteY18" fmla="*/ 1706995 h 2067213"/>
              <a:gd name="connsiteX19" fmla="*/ 1087582 w 1731818"/>
              <a:gd name="connsiteY19" fmla="*/ 1547668 h 2067213"/>
              <a:gd name="connsiteX20" fmla="*/ 997528 w 1731818"/>
              <a:gd name="connsiteY20" fmla="*/ 1235941 h 2067213"/>
              <a:gd name="connsiteX21" fmla="*/ 914400 w 1731818"/>
              <a:gd name="connsiteY21" fmla="*/ 1222086 h 2067213"/>
              <a:gd name="connsiteX22" fmla="*/ 706582 w 1731818"/>
              <a:gd name="connsiteY22" fmla="*/ 1007341 h 2067213"/>
              <a:gd name="connsiteX23" fmla="*/ 526473 w 1731818"/>
              <a:gd name="connsiteY23" fmla="*/ 1014268 h 2067213"/>
              <a:gd name="connsiteX24" fmla="*/ 498764 w 1731818"/>
              <a:gd name="connsiteY24" fmla="*/ 910359 h 2067213"/>
              <a:gd name="connsiteX25" fmla="*/ 367146 w 1731818"/>
              <a:gd name="connsiteY25" fmla="*/ 751032 h 2067213"/>
              <a:gd name="connsiteX26" fmla="*/ 367146 w 1731818"/>
              <a:gd name="connsiteY26" fmla="*/ 751032 h 2067213"/>
              <a:gd name="connsiteX27" fmla="*/ 484909 w 1731818"/>
              <a:gd name="connsiteY27" fmla="*/ 619413 h 2067213"/>
              <a:gd name="connsiteX28" fmla="*/ 505691 w 1731818"/>
              <a:gd name="connsiteY28" fmla="*/ 508577 h 2067213"/>
              <a:gd name="connsiteX29" fmla="*/ 360218 w 1731818"/>
              <a:gd name="connsiteY29" fmla="*/ 293832 h 2067213"/>
              <a:gd name="connsiteX30" fmla="*/ 221673 w 1731818"/>
              <a:gd name="connsiteY30" fmla="*/ 273050 h 2067213"/>
              <a:gd name="connsiteX31" fmla="*/ 41564 w 1731818"/>
              <a:gd name="connsiteY31" fmla="*/ 99868 h 2067213"/>
              <a:gd name="connsiteX32" fmla="*/ 0 w 1731818"/>
              <a:gd name="connsiteY32" fmla="*/ 72159 h 2067213"/>
              <a:gd name="connsiteX33" fmla="*/ 16164 w 1731818"/>
              <a:gd name="connsiteY33" fmla="*/ 0 h 2067213"/>
              <a:gd name="connsiteX34" fmla="*/ 1711037 w 1731818"/>
              <a:gd name="connsiteY34" fmla="*/ 38677 h 206721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367146 w 1731818"/>
              <a:gd name="connsiteY25" fmla="*/ 719282 h 2035463"/>
              <a:gd name="connsiteX26" fmla="*/ 367146 w 1731818"/>
              <a:gd name="connsiteY26" fmla="*/ 719282 h 2035463"/>
              <a:gd name="connsiteX27" fmla="*/ 484909 w 1731818"/>
              <a:gd name="connsiteY27" fmla="*/ 587663 h 2035463"/>
              <a:gd name="connsiteX28" fmla="*/ 505691 w 1731818"/>
              <a:gd name="connsiteY28" fmla="*/ 476827 h 2035463"/>
              <a:gd name="connsiteX29" fmla="*/ 360218 w 1731818"/>
              <a:gd name="connsiteY29" fmla="*/ 262082 h 2035463"/>
              <a:gd name="connsiteX30" fmla="*/ 221673 w 1731818"/>
              <a:gd name="connsiteY30" fmla="*/ 241300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367146 w 1731818"/>
              <a:gd name="connsiteY25" fmla="*/ 719282 h 2035463"/>
              <a:gd name="connsiteX26" fmla="*/ 367146 w 1731818"/>
              <a:gd name="connsiteY26" fmla="*/ 719282 h 2035463"/>
              <a:gd name="connsiteX27" fmla="*/ 484909 w 1731818"/>
              <a:gd name="connsiteY27" fmla="*/ 587663 h 2035463"/>
              <a:gd name="connsiteX28" fmla="*/ 505691 w 1731818"/>
              <a:gd name="connsiteY28" fmla="*/ 476827 h 2035463"/>
              <a:gd name="connsiteX29" fmla="*/ 360218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367146 w 1731818"/>
              <a:gd name="connsiteY25" fmla="*/ 719282 h 2035463"/>
              <a:gd name="connsiteX26" fmla="*/ 367146 w 1731818"/>
              <a:gd name="connsiteY26" fmla="*/ 719282 h 2035463"/>
              <a:gd name="connsiteX27" fmla="*/ 484909 w 1731818"/>
              <a:gd name="connsiteY27" fmla="*/ 587663 h 2035463"/>
              <a:gd name="connsiteX28" fmla="*/ 505691 w 1731818"/>
              <a:gd name="connsiteY28" fmla="*/ 476827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367146 w 1731818"/>
              <a:gd name="connsiteY25" fmla="*/ 719282 h 2035463"/>
              <a:gd name="connsiteX26" fmla="*/ 367146 w 1731818"/>
              <a:gd name="connsiteY26" fmla="*/ 719282 h 2035463"/>
              <a:gd name="connsiteX27" fmla="*/ 484909 w 1731818"/>
              <a:gd name="connsiteY27" fmla="*/ 587663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367146 w 1731818"/>
              <a:gd name="connsiteY25" fmla="*/ 719282 h 2035463"/>
              <a:gd name="connsiteX26" fmla="*/ 367146 w 1731818"/>
              <a:gd name="connsiteY26" fmla="*/ 719282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367146 w 1731818"/>
              <a:gd name="connsiteY25" fmla="*/ 719282 h 2035463"/>
              <a:gd name="connsiteX26" fmla="*/ 733858 w 1731818"/>
              <a:gd name="connsiteY26" fmla="*/ 724044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805296 w 1731818"/>
              <a:gd name="connsiteY25" fmla="*/ 781195 h 2035463"/>
              <a:gd name="connsiteX26" fmla="*/ 733858 w 1731818"/>
              <a:gd name="connsiteY26" fmla="*/ 724044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498764 w 1731818"/>
              <a:gd name="connsiteY24" fmla="*/ 8786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06582 w 1731818"/>
              <a:gd name="connsiteY22" fmla="*/ 975591 h 2035463"/>
              <a:gd name="connsiteX23" fmla="*/ 526473 w 1731818"/>
              <a:gd name="connsiteY23" fmla="*/ 982518 h 2035463"/>
              <a:gd name="connsiteX24" fmla="*/ 779751 w 1731818"/>
              <a:gd name="connsiteY24" fmla="*/ 9167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68494 w 1731818"/>
              <a:gd name="connsiteY22" fmla="*/ 1094653 h 2035463"/>
              <a:gd name="connsiteX23" fmla="*/ 526473 w 1731818"/>
              <a:gd name="connsiteY23" fmla="*/ 982518 h 2035463"/>
              <a:gd name="connsiteX24" fmla="*/ 779751 w 1731818"/>
              <a:gd name="connsiteY24" fmla="*/ 9167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68494 w 1731818"/>
              <a:gd name="connsiteY22" fmla="*/ 1094653 h 2035463"/>
              <a:gd name="connsiteX23" fmla="*/ 750311 w 1731818"/>
              <a:gd name="connsiteY23" fmla="*/ 1001568 h 2035463"/>
              <a:gd name="connsiteX24" fmla="*/ 779751 w 1731818"/>
              <a:gd name="connsiteY24" fmla="*/ 9167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14400 w 1731818"/>
              <a:gd name="connsiteY21" fmla="*/ 1190336 h 2035463"/>
              <a:gd name="connsiteX22" fmla="*/ 768494 w 1731818"/>
              <a:gd name="connsiteY22" fmla="*/ 1094653 h 2035463"/>
              <a:gd name="connsiteX23" fmla="*/ 750311 w 1731818"/>
              <a:gd name="connsiteY23" fmla="*/ 1001568 h 2035463"/>
              <a:gd name="connsiteX24" fmla="*/ 779751 w 1731818"/>
              <a:gd name="connsiteY24" fmla="*/ 9167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97528 w 1731818"/>
              <a:gd name="connsiteY20" fmla="*/ 1204191 h 2035463"/>
              <a:gd name="connsiteX21" fmla="*/ 909637 w 1731818"/>
              <a:gd name="connsiteY21" fmla="*/ 1199861 h 2035463"/>
              <a:gd name="connsiteX22" fmla="*/ 768494 w 1731818"/>
              <a:gd name="connsiteY22" fmla="*/ 1094653 h 2035463"/>
              <a:gd name="connsiteX23" fmla="*/ 750311 w 1731818"/>
              <a:gd name="connsiteY23" fmla="*/ 1001568 h 2035463"/>
              <a:gd name="connsiteX24" fmla="*/ 779751 w 1731818"/>
              <a:gd name="connsiteY24" fmla="*/ 9167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7582 w 1731818"/>
              <a:gd name="connsiteY19" fmla="*/ 1515918 h 2035463"/>
              <a:gd name="connsiteX20" fmla="*/ 983240 w 1731818"/>
              <a:gd name="connsiteY20" fmla="*/ 1223241 h 2035463"/>
              <a:gd name="connsiteX21" fmla="*/ 909637 w 1731818"/>
              <a:gd name="connsiteY21" fmla="*/ 1199861 h 2035463"/>
              <a:gd name="connsiteX22" fmla="*/ 768494 w 1731818"/>
              <a:gd name="connsiteY22" fmla="*/ 1094653 h 2035463"/>
              <a:gd name="connsiteX23" fmla="*/ 750311 w 1731818"/>
              <a:gd name="connsiteY23" fmla="*/ 1001568 h 2035463"/>
              <a:gd name="connsiteX24" fmla="*/ 779751 w 1731818"/>
              <a:gd name="connsiteY24" fmla="*/ 9167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35463"/>
              <a:gd name="connsiteX1" fmla="*/ 1731818 w 1731818"/>
              <a:gd name="connsiteY1" fmla="*/ 192809 h 2035463"/>
              <a:gd name="connsiteX2" fmla="*/ 1662546 w 1731818"/>
              <a:gd name="connsiteY2" fmla="*/ 449118 h 2035463"/>
              <a:gd name="connsiteX3" fmla="*/ 1683328 w 1731818"/>
              <a:gd name="connsiteY3" fmla="*/ 615373 h 2035463"/>
              <a:gd name="connsiteX4" fmla="*/ 1641764 w 1731818"/>
              <a:gd name="connsiteY4" fmla="*/ 684645 h 2035463"/>
              <a:gd name="connsiteX5" fmla="*/ 1586346 w 1731818"/>
              <a:gd name="connsiteY5" fmla="*/ 719282 h 2035463"/>
              <a:gd name="connsiteX6" fmla="*/ 1600200 w 1731818"/>
              <a:gd name="connsiteY6" fmla="*/ 927100 h 2035463"/>
              <a:gd name="connsiteX7" fmla="*/ 1600200 w 1731818"/>
              <a:gd name="connsiteY7" fmla="*/ 1003300 h 2035463"/>
              <a:gd name="connsiteX8" fmla="*/ 1579418 w 1731818"/>
              <a:gd name="connsiteY8" fmla="*/ 1086427 h 2035463"/>
              <a:gd name="connsiteX9" fmla="*/ 1510146 w 1731818"/>
              <a:gd name="connsiteY9" fmla="*/ 1183409 h 2035463"/>
              <a:gd name="connsiteX10" fmla="*/ 1447800 w 1731818"/>
              <a:gd name="connsiteY10" fmla="*/ 1294245 h 2035463"/>
              <a:gd name="connsiteX11" fmla="*/ 1427018 w 1731818"/>
              <a:gd name="connsiteY11" fmla="*/ 1384300 h 2035463"/>
              <a:gd name="connsiteX12" fmla="*/ 1427018 w 1731818"/>
              <a:gd name="connsiteY12" fmla="*/ 1543627 h 2035463"/>
              <a:gd name="connsiteX13" fmla="*/ 1427018 w 1731818"/>
              <a:gd name="connsiteY13" fmla="*/ 1730663 h 2035463"/>
              <a:gd name="connsiteX14" fmla="*/ 1392382 w 1731818"/>
              <a:gd name="connsiteY14" fmla="*/ 1855354 h 2035463"/>
              <a:gd name="connsiteX15" fmla="*/ 1392382 w 1731818"/>
              <a:gd name="connsiteY15" fmla="*/ 1973118 h 2035463"/>
              <a:gd name="connsiteX16" fmla="*/ 1253837 w 1731818"/>
              <a:gd name="connsiteY16" fmla="*/ 2035463 h 2035463"/>
              <a:gd name="connsiteX17" fmla="*/ 1143000 w 1731818"/>
              <a:gd name="connsiteY17" fmla="*/ 1799936 h 2035463"/>
              <a:gd name="connsiteX18" fmla="*/ 1143000 w 1731818"/>
              <a:gd name="connsiteY18" fmla="*/ 1675245 h 2035463"/>
              <a:gd name="connsiteX19" fmla="*/ 1082820 w 1731818"/>
              <a:gd name="connsiteY19" fmla="*/ 1525443 h 2035463"/>
              <a:gd name="connsiteX20" fmla="*/ 983240 w 1731818"/>
              <a:gd name="connsiteY20" fmla="*/ 1223241 h 2035463"/>
              <a:gd name="connsiteX21" fmla="*/ 909637 w 1731818"/>
              <a:gd name="connsiteY21" fmla="*/ 1199861 h 2035463"/>
              <a:gd name="connsiteX22" fmla="*/ 768494 w 1731818"/>
              <a:gd name="connsiteY22" fmla="*/ 1094653 h 2035463"/>
              <a:gd name="connsiteX23" fmla="*/ 750311 w 1731818"/>
              <a:gd name="connsiteY23" fmla="*/ 1001568 h 2035463"/>
              <a:gd name="connsiteX24" fmla="*/ 779751 w 1731818"/>
              <a:gd name="connsiteY24" fmla="*/ 916709 h 2035463"/>
              <a:gd name="connsiteX25" fmla="*/ 805296 w 1731818"/>
              <a:gd name="connsiteY25" fmla="*/ 781195 h 2035463"/>
              <a:gd name="connsiteX26" fmla="*/ 638608 w 1731818"/>
              <a:gd name="connsiteY26" fmla="*/ 657369 h 2035463"/>
              <a:gd name="connsiteX27" fmla="*/ 480146 w 1731818"/>
              <a:gd name="connsiteY27" fmla="*/ 554325 h 2035463"/>
              <a:gd name="connsiteX28" fmla="*/ 429491 w 1731818"/>
              <a:gd name="connsiteY28" fmla="*/ 395865 h 2035463"/>
              <a:gd name="connsiteX29" fmla="*/ 293543 w 1731818"/>
              <a:gd name="connsiteY29" fmla="*/ 262082 h 2035463"/>
              <a:gd name="connsiteX30" fmla="*/ 207385 w 1731818"/>
              <a:gd name="connsiteY30" fmla="*/ 265112 h 2035463"/>
              <a:gd name="connsiteX31" fmla="*/ 41564 w 1731818"/>
              <a:gd name="connsiteY31" fmla="*/ 68118 h 2035463"/>
              <a:gd name="connsiteX32" fmla="*/ 0 w 1731818"/>
              <a:gd name="connsiteY32" fmla="*/ 40409 h 2035463"/>
              <a:gd name="connsiteX33" fmla="*/ 3464 w 1731818"/>
              <a:gd name="connsiteY33" fmla="*/ 0 h 2035463"/>
              <a:gd name="connsiteX34" fmla="*/ 1711037 w 1731818"/>
              <a:gd name="connsiteY34" fmla="*/ 6927 h 2035463"/>
              <a:gd name="connsiteX0" fmla="*/ 1711037 w 1731818"/>
              <a:gd name="connsiteY0" fmla="*/ 6927 h 2025938"/>
              <a:gd name="connsiteX1" fmla="*/ 1731818 w 1731818"/>
              <a:gd name="connsiteY1" fmla="*/ 192809 h 2025938"/>
              <a:gd name="connsiteX2" fmla="*/ 1662546 w 1731818"/>
              <a:gd name="connsiteY2" fmla="*/ 449118 h 2025938"/>
              <a:gd name="connsiteX3" fmla="*/ 1683328 w 1731818"/>
              <a:gd name="connsiteY3" fmla="*/ 615373 h 2025938"/>
              <a:gd name="connsiteX4" fmla="*/ 1641764 w 1731818"/>
              <a:gd name="connsiteY4" fmla="*/ 684645 h 2025938"/>
              <a:gd name="connsiteX5" fmla="*/ 1586346 w 1731818"/>
              <a:gd name="connsiteY5" fmla="*/ 719282 h 2025938"/>
              <a:gd name="connsiteX6" fmla="*/ 1600200 w 1731818"/>
              <a:gd name="connsiteY6" fmla="*/ 927100 h 2025938"/>
              <a:gd name="connsiteX7" fmla="*/ 1600200 w 1731818"/>
              <a:gd name="connsiteY7" fmla="*/ 1003300 h 2025938"/>
              <a:gd name="connsiteX8" fmla="*/ 1579418 w 1731818"/>
              <a:gd name="connsiteY8" fmla="*/ 1086427 h 2025938"/>
              <a:gd name="connsiteX9" fmla="*/ 1510146 w 1731818"/>
              <a:gd name="connsiteY9" fmla="*/ 1183409 h 2025938"/>
              <a:gd name="connsiteX10" fmla="*/ 1447800 w 1731818"/>
              <a:gd name="connsiteY10" fmla="*/ 1294245 h 2025938"/>
              <a:gd name="connsiteX11" fmla="*/ 1427018 w 1731818"/>
              <a:gd name="connsiteY11" fmla="*/ 1384300 h 2025938"/>
              <a:gd name="connsiteX12" fmla="*/ 1427018 w 1731818"/>
              <a:gd name="connsiteY12" fmla="*/ 1543627 h 2025938"/>
              <a:gd name="connsiteX13" fmla="*/ 1427018 w 1731818"/>
              <a:gd name="connsiteY13" fmla="*/ 1730663 h 2025938"/>
              <a:gd name="connsiteX14" fmla="*/ 1392382 w 1731818"/>
              <a:gd name="connsiteY14" fmla="*/ 1855354 h 2025938"/>
              <a:gd name="connsiteX15" fmla="*/ 1392382 w 1731818"/>
              <a:gd name="connsiteY15" fmla="*/ 1973118 h 2025938"/>
              <a:gd name="connsiteX16" fmla="*/ 1201450 w 1731818"/>
              <a:gd name="connsiteY16" fmla="*/ 2025938 h 2025938"/>
              <a:gd name="connsiteX17" fmla="*/ 1143000 w 1731818"/>
              <a:gd name="connsiteY17" fmla="*/ 1799936 h 2025938"/>
              <a:gd name="connsiteX18" fmla="*/ 1143000 w 1731818"/>
              <a:gd name="connsiteY18" fmla="*/ 1675245 h 2025938"/>
              <a:gd name="connsiteX19" fmla="*/ 1082820 w 1731818"/>
              <a:gd name="connsiteY19" fmla="*/ 1525443 h 2025938"/>
              <a:gd name="connsiteX20" fmla="*/ 983240 w 1731818"/>
              <a:gd name="connsiteY20" fmla="*/ 1223241 h 2025938"/>
              <a:gd name="connsiteX21" fmla="*/ 909637 w 1731818"/>
              <a:gd name="connsiteY21" fmla="*/ 1199861 h 2025938"/>
              <a:gd name="connsiteX22" fmla="*/ 768494 w 1731818"/>
              <a:gd name="connsiteY22" fmla="*/ 1094653 h 2025938"/>
              <a:gd name="connsiteX23" fmla="*/ 750311 w 1731818"/>
              <a:gd name="connsiteY23" fmla="*/ 1001568 h 2025938"/>
              <a:gd name="connsiteX24" fmla="*/ 779751 w 1731818"/>
              <a:gd name="connsiteY24" fmla="*/ 916709 h 2025938"/>
              <a:gd name="connsiteX25" fmla="*/ 805296 w 1731818"/>
              <a:gd name="connsiteY25" fmla="*/ 781195 h 2025938"/>
              <a:gd name="connsiteX26" fmla="*/ 638608 w 1731818"/>
              <a:gd name="connsiteY26" fmla="*/ 657369 h 2025938"/>
              <a:gd name="connsiteX27" fmla="*/ 480146 w 1731818"/>
              <a:gd name="connsiteY27" fmla="*/ 554325 h 2025938"/>
              <a:gd name="connsiteX28" fmla="*/ 429491 w 1731818"/>
              <a:gd name="connsiteY28" fmla="*/ 395865 h 2025938"/>
              <a:gd name="connsiteX29" fmla="*/ 293543 w 1731818"/>
              <a:gd name="connsiteY29" fmla="*/ 262082 h 2025938"/>
              <a:gd name="connsiteX30" fmla="*/ 207385 w 1731818"/>
              <a:gd name="connsiteY30" fmla="*/ 265112 h 2025938"/>
              <a:gd name="connsiteX31" fmla="*/ 41564 w 1731818"/>
              <a:gd name="connsiteY31" fmla="*/ 68118 h 2025938"/>
              <a:gd name="connsiteX32" fmla="*/ 0 w 1731818"/>
              <a:gd name="connsiteY32" fmla="*/ 40409 h 2025938"/>
              <a:gd name="connsiteX33" fmla="*/ 3464 w 1731818"/>
              <a:gd name="connsiteY33" fmla="*/ 0 h 2025938"/>
              <a:gd name="connsiteX34" fmla="*/ 1711037 w 1731818"/>
              <a:gd name="connsiteY34" fmla="*/ 6927 h 2025938"/>
              <a:gd name="connsiteX0" fmla="*/ 1711037 w 1731818"/>
              <a:gd name="connsiteY0" fmla="*/ 6927 h 2030701"/>
              <a:gd name="connsiteX1" fmla="*/ 1731818 w 1731818"/>
              <a:gd name="connsiteY1" fmla="*/ 192809 h 2030701"/>
              <a:gd name="connsiteX2" fmla="*/ 1662546 w 1731818"/>
              <a:gd name="connsiteY2" fmla="*/ 449118 h 2030701"/>
              <a:gd name="connsiteX3" fmla="*/ 1683328 w 1731818"/>
              <a:gd name="connsiteY3" fmla="*/ 615373 h 2030701"/>
              <a:gd name="connsiteX4" fmla="*/ 1641764 w 1731818"/>
              <a:gd name="connsiteY4" fmla="*/ 684645 h 2030701"/>
              <a:gd name="connsiteX5" fmla="*/ 1586346 w 1731818"/>
              <a:gd name="connsiteY5" fmla="*/ 719282 h 2030701"/>
              <a:gd name="connsiteX6" fmla="*/ 1600200 w 1731818"/>
              <a:gd name="connsiteY6" fmla="*/ 927100 h 2030701"/>
              <a:gd name="connsiteX7" fmla="*/ 1600200 w 1731818"/>
              <a:gd name="connsiteY7" fmla="*/ 1003300 h 2030701"/>
              <a:gd name="connsiteX8" fmla="*/ 1579418 w 1731818"/>
              <a:gd name="connsiteY8" fmla="*/ 1086427 h 2030701"/>
              <a:gd name="connsiteX9" fmla="*/ 1510146 w 1731818"/>
              <a:gd name="connsiteY9" fmla="*/ 1183409 h 2030701"/>
              <a:gd name="connsiteX10" fmla="*/ 1447800 w 1731818"/>
              <a:gd name="connsiteY10" fmla="*/ 1294245 h 2030701"/>
              <a:gd name="connsiteX11" fmla="*/ 1427018 w 1731818"/>
              <a:gd name="connsiteY11" fmla="*/ 1384300 h 2030701"/>
              <a:gd name="connsiteX12" fmla="*/ 1427018 w 1731818"/>
              <a:gd name="connsiteY12" fmla="*/ 1543627 h 2030701"/>
              <a:gd name="connsiteX13" fmla="*/ 1427018 w 1731818"/>
              <a:gd name="connsiteY13" fmla="*/ 1730663 h 2030701"/>
              <a:gd name="connsiteX14" fmla="*/ 1392382 w 1731818"/>
              <a:gd name="connsiteY14" fmla="*/ 1855354 h 2030701"/>
              <a:gd name="connsiteX15" fmla="*/ 1392382 w 1731818"/>
              <a:gd name="connsiteY15" fmla="*/ 1973118 h 2030701"/>
              <a:gd name="connsiteX16" fmla="*/ 1230025 w 1731818"/>
              <a:gd name="connsiteY16" fmla="*/ 2030701 h 2030701"/>
              <a:gd name="connsiteX17" fmla="*/ 1143000 w 1731818"/>
              <a:gd name="connsiteY17" fmla="*/ 1799936 h 2030701"/>
              <a:gd name="connsiteX18" fmla="*/ 1143000 w 1731818"/>
              <a:gd name="connsiteY18" fmla="*/ 1675245 h 2030701"/>
              <a:gd name="connsiteX19" fmla="*/ 1082820 w 1731818"/>
              <a:gd name="connsiteY19" fmla="*/ 1525443 h 2030701"/>
              <a:gd name="connsiteX20" fmla="*/ 983240 w 1731818"/>
              <a:gd name="connsiteY20" fmla="*/ 1223241 h 2030701"/>
              <a:gd name="connsiteX21" fmla="*/ 909637 w 1731818"/>
              <a:gd name="connsiteY21" fmla="*/ 1199861 h 2030701"/>
              <a:gd name="connsiteX22" fmla="*/ 768494 w 1731818"/>
              <a:gd name="connsiteY22" fmla="*/ 1094653 h 2030701"/>
              <a:gd name="connsiteX23" fmla="*/ 750311 w 1731818"/>
              <a:gd name="connsiteY23" fmla="*/ 1001568 h 2030701"/>
              <a:gd name="connsiteX24" fmla="*/ 779751 w 1731818"/>
              <a:gd name="connsiteY24" fmla="*/ 916709 h 2030701"/>
              <a:gd name="connsiteX25" fmla="*/ 805296 w 1731818"/>
              <a:gd name="connsiteY25" fmla="*/ 781195 h 2030701"/>
              <a:gd name="connsiteX26" fmla="*/ 638608 w 1731818"/>
              <a:gd name="connsiteY26" fmla="*/ 657369 h 2030701"/>
              <a:gd name="connsiteX27" fmla="*/ 480146 w 1731818"/>
              <a:gd name="connsiteY27" fmla="*/ 554325 h 2030701"/>
              <a:gd name="connsiteX28" fmla="*/ 429491 w 1731818"/>
              <a:gd name="connsiteY28" fmla="*/ 395865 h 2030701"/>
              <a:gd name="connsiteX29" fmla="*/ 293543 w 1731818"/>
              <a:gd name="connsiteY29" fmla="*/ 262082 h 2030701"/>
              <a:gd name="connsiteX30" fmla="*/ 207385 w 1731818"/>
              <a:gd name="connsiteY30" fmla="*/ 265112 h 2030701"/>
              <a:gd name="connsiteX31" fmla="*/ 41564 w 1731818"/>
              <a:gd name="connsiteY31" fmla="*/ 68118 h 2030701"/>
              <a:gd name="connsiteX32" fmla="*/ 0 w 1731818"/>
              <a:gd name="connsiteY32" fmla="*/ 40409 h 2030701"/>
              <a:gd name="connsiteX33" fmla="*/ 3464 w 1731818"/>
              <a:gd name="connsiteY33" fmla="*/ 0 h 2030701"/>
              <a:gd name="connsiteX34" fmla="*/ 1711037 w 1731818"/>
              <a:gd name="connsiteY34" fmla="*/ 6927 h 2030701"/>
              <a:gd name="connsiteX0" fmla="*/ 1711037 w 1731818"/>
              <a:gd name="connsiteY0" fmla="*/ 6927 h 2030701"/>
              <a:gd name="connsiteX1" fmla="*/ 1731818 w 1731818"/>
              <a:gd name="connsiteY1" fmla="*/ 192809 h 2030701"/>
              <a:gd name="connsiteX2" fmla="*/ 1662546 w 1731818"/>
              <a:gd name="connsiteY2" fmla="*/ 449118 h 2030701"/>
              <a:gd name="connsiteX3" fmla="*/ 1683328 w 1731818"/>
              <a:gd name="connsiteY3" fmla="*/ 615373 h 2030701"/>
              <a:gd name="connsiteX4" fmla="*/ 1641764 w 1731818"/>
              <a:gd name="connsiteY4" fmla="*/ 684645 h 2030701"/>
              <a:gd name="connsiteX5" fmla="*/ 1586346 w 1731818"/>
              <a:gd name="connsiteY5" fmla="*/ 719282 h 2030701"/>
              <a:gd name="connsiteX6" fmla="*/ 1600200 w 1731818"/>
              <a:gd name="connsiteY6" fmla="*/ 927100 h 2030701"/>
              <a:gd name="connsiteX7" fmla="*/ 1600200 w 1731818"/>
              <a:gd name="connsiteY7" fmla="*/ 1003300 h 2030701"/>
              <a:gd name="connsiteX8" fmla="*/ 1579418 w 1731818"/>
              <a:gd name="connsiteY8" fmla="*/ 1086427 h 2030701"/>
              <a:gd name="connsiteX9" fmla="*/ 1510146 w 1731818"/>
              <a:gd name="connsiteY9" fmla="*/ 1183409 h 2030701"/>
              <a:gd name="connsiteX10" fmla="*/ 1447800 w 1731818"/>
              <a:gd name="connsiteY10" fmla="*/ 1294245 h 2030701"/>
              <a:gd name="connsiteX11" fmla="*/ 1427018 w 1731818"/>
              <a:gd name="connsiteY11" fmla="*/ 1384300 h 2030701"/>
              <a:gd name="connsiteX12" fmla="*/ 1427018 w 1731818"/>
              <a:gd name="connsiteY12" fmla="*/ 1543627 h 2030701"/>
              <a:gd name="connsiteX13" fmla="*/ 1427018 w 1731818"/>
              <a:gd name="connsiteY13" fmla="*/ 1730663 h 2030701"/>
              <a:gd name="connsiteX14" fmla="*/ 1392382 w 1731818"/>
              <a:gd name="connsiteY14" fmla="*/ 1855354 h 2030701"/>
              <a:gd name="connsiteX15" fmla="*/ 1392382 w 1731818"/>
              <a:gd name="connsiteY15" fmla="*/ 1973118 h 2030701"/>
              <a:gd name="connsiteX16" fmla="*/ 1230025 w 1731818"/>
              <a:gd name="connsiteY16" fmla="*/ 2030701 h 2030701"/>
              <a:gd name="connsiteX17" fmla="*/ 1171575 w 1731818"/>
              <a:gd name="connsiteY17" fmla="*/ 1795174 h 2030701"/>
              <a:gd name="connsiteX18" fmla="*/ 1143000 w 1731818"/>
              <a:gd name="connsiteY18" fmla="*/ 1675245 h 2030701"/>
              <a:gd name="connsiteX19" fmla="*/ 1082820 w 1731818"/>
              <a:gd name="connsiteY19" fmla="*/ 1525443 h 2030701"/>
              <a:gd name="connsiteX20" fmla="*/ 983240 w 1731818"/>
              <a:gd name="connsiteY20" fmla="*/ 1223241 h 2030701"/>
              <a:gd name="connsiteX21" fmla="*/ 909637 w 1731818"/>
              <a:gd name="connsiteY21" fmla="*/ 1199861 h 2030701"/>
              <a:gd name="connsiteX22" fmla="*/ 768494 w 1731818"/>
              <a:gd name="connsiteY22" fmla="*/ 1094653 h 2030701"/>
              <a:gd name="connsiteX23" fmla="*/ 750311 w 1731818"/>
              <a:gd name="connsiteY23" fmla="*/ 1001568 h 2030701"/>
              <a:gd name="connsiteX24" fmla="*/ 779751 w 1731818"/>
              <a:gd name="connsiteY24" fmla="*/ 916709 h 2030701"/>
              <a:gd name="connsiteX25" fmla="*/ 805296 w 1731818"/>
              <a:gd name="connsiteY25" fmla="*/ 781195 h 2030701"/>
              <a:gd name="connsiteX26" fmla="*/ 638608 w 1731818"/>
              <a:gd name="connsiteY26" fmla="*/ 657369 h 2030701"/>
              <a:gd name="connsiteX27" fmla="*/ 480146 w 1731818"/>
              <a:gd name="connsiteY27" fmla="*/ 554325 h 2030701"/>
              <a:gd name="connsiteX28" fmla="*/ 429491 w 1731818"/>
              <a:gd name="connsiteY28" fmla="*/ 395865 h 2030701"/>
              <a:gd name="connsiteX29" fmla="*/ 293543 w 1731818"/>
              <a:gd name="connsiteY29" fmla="*/ 262082 h 2030701"/>
              <a:gd name="connsiteX30" fmla="*/ 207385 w 1731818"/>
              <a:gd name="connsiteY30" fmla="*/ 265112 h 2030701"/>
              <a:gd name="connsiteX31" fmla="*/ 41564 w 1731818"/>
              <a:gd name="connsiteY31" fmla="*/ 68118 h 2030701"/>
              <a:gd name="connsiteX32" fmla="*/ 0 w 1731818"/>
              <a:gd name="connsiteY32" fmla="*/ 40409 h 2030701"/>
              <a:gd name="connsiteX33" fmla="*/ 3464 w 1731818"/>
              <a:gd name="connsiteY33" fmla="*/ 0 h 2030701"/>
              <a:gd name="connsiteX34" fmla="*/ 1711037 w 1731818"/>
              <a:gd name="connsiteY34" fmla="*/ 6927 h 2030701"/>
              <a:gd name="connsiteX0" fmla="*/ 1711037 w 1731818"/>
              <a:gd name="connsiteY0" fmla="*/ 6927 h 2044988"/>
              <a:gd name="connsiteX1" fmla="*/ 1731818 w 1731818"/>
              <a:gd name="connsiteY1" fmla="*/ 192809 h 2044988"/>
              <a:gd name="connsiteX2" fmla="*/ 1662546 w 1731818"/>
              <a:gd name="connsiteY2" fmla="*/ 449118 h 2044988"/>
              <a:gd name="connsiteX3" fmla="*/ 1683328 w 1731818"/>
              <a:gd name="connsiteY3" fmla="*/ 615373 h 2044988"/>
              <a:gd name="connsiteX4" fmla="*/ 1641764 w 1731818"/>
              <a:gd name="connsiteY4" fmla="*/ 684645 h 2044988"/>
              <a:gd name="connsiteX5" fmla="*/ 1586346 w 1731818"/>
              <a:gd name="connsiteY5" fmla="*/ 719282 h 2044988"/>
              <a:gd name="connsiteX6" fmla="*/ 1600200 w 1731818"/>
              <a:gd name="connsiteY6" fmla="*/ 927100 h 2044988"/>
              <a:gd name="connsiteX7" fmla="*/ 1600200 w 1731818"/>
              <a:gd name="connsiteY7" fmla="*/ 1003300 h 2044988"/>
              <a:gd name="connsiteX8" fmla="*/ 1579418 w 1731818"/>
              <a:gd name="connsiteY8" fmla="*/ 1086427 h 2044988"/>
              <a:gd name="connsiteX9" fmla="*/ 1510146 w 1731818"/>
              <a:gd name="connsiteY9" fmla="*/ 1183409 h 2044988"/>
              <a:gd name="connsiteX10" fmla="*/ 1447800 w 1731818"/>
              <a:gd name="connsiteY10" fmla="*/ 1294245 h 2044988"/>
              <a:gd name="connsiteX11" fmla="*/ 1427018 w 1731818"/>
              <a:gd name="connsiteY11" fmla="*/ 1384300 h 2044988"/>
              <a:gd name="connsiteX12" fmla="*/ 1427018 w 1731818"/>
              <a:gd name="connsiteY12" fmla="*/ 1543627 h 2044988"/>
              <a:gd name="connsiteX13" fmla="*/ 1427018 w 1731818"/>
              <a:gd name="connsiteY13" fmla="*/ 1730663 h 2044988"/>
              <a:gd name="connsiteX14" fmla="*/ 1392382 w 1731818"/>
              <a:gd name="connsiteY14" fmla="*/ 1855354 h 2044988"/>
              <a:gd name="connsiteX15" fmla="*/ 1392382 w 1731818"/>
              <a:gd name="connsiteY15" fmla="*/ 1973118 h 2044988"/>
              <a:gd name="connsiteX16" fmla="*/ 1230025 w 1731818"/>
              <a:gd name="connsiteY16" fmla="*/ 2044988 h 2044988"/>
              <a:gd name="connsiteX17" fmla="*/ 1171575 w 1731818"/>
              <a:gd name="connsiteY17" fmla="*/ 1795174 h 2044988"/>
              <a:gd name="connsiteX18" fmla="*/ 1143000 w 1731818"/>
              <a:gd name="connsiteY18" fmla="*/ 1675245 h 2044988"/>
              <a:gd name="connsiteX19" fmla="*/ 1082820 w 1731818"/>
              <a:gd name="connsiteY19" fmla="*/ 1525443 h 2044988"/>
              <a:gd name="connsiteX20" fmla="*/ 983240 w 1731818"/>
              <a:gd name="connsiteY20" fmla="*/ 1223241 h 2044988"/>
              <a:gd name="connsiteX21" fmla="*/ 909637 w 1731818"/>
              <a:gd name="connsiteY21" fmla="*/ 1199861 h 2044988"/>
              <a:gd name="connsiteX22" fmla="*/ 768494 w 1731818"/>
              <a:gd name="connsiteY22" fmla="*/ 1094653 h 2044988"/>
              <a:gd name="connsiteX23" fmla="*/ 750311 w 1731818"/>
              <a:gd name="connsiteY23" fmla="*/ 1001568 h 2044988"/>
              <a:gd name="connsiteX24" fmla="*/ 779751 w 1731818"/>
              <a:gd name="connsiteY24" fmla="*/ 916709 h 2044988"/>
              <a:gd name="connsiteX25" fmla="*/ 805296 w 1731818"/>
              <a:gd name="connsiteY25" fmla="*/ 781195 h 2044988"/>
              <a:gd name="connsiteX26" fmla="*/ 638608 w 1731818"/>
              <a:gd name="connsiteY26" fmla="*/ 657369 h 2044988"/>
              <a:gd name="connsiteX27" fmla="*/ 480146 w 1731818"/>
              <a:gd name="connsiteY27" fmla="*/ 554325 h 2044988"/>
              <a:gd name="connsiteX28" fmla="*/ 429491 w 1731818"/>
              <a:gd name="connsiteY28" fmla="*/ 395865 h 2044988"/>
              <a:gd name="connsiteX29" fmla="*/ 293543 w 1731818"/>
              <a:gd name="connsiteY29" fmla="*/ 262082 h 2044988"/>
              <a:gd name="connsiteX30" fmla="*/ 207385 w 1731818"/>
              <a:gd name="connsiteY30" fmla="*/ 265112 h 2044988"/>
              <a:gd name="connsiteX31" fmla="*/ 41564 w 1731818"/>
              <a:gd name="connsiteY31" fmla="*/ 68118 h 2044988"/>
              <a:gd name="connsiteX32" fmla="*/ 0 w 1731818"/>
              <a:gd name="connsiteY32" fmla="*/ 40409 h 2044988"/>
              <a:gd name="connsiteX33" fmla="*/ 3464 w 1731818"/>
              <a:gd name="connsiteY33" fmla="*/ 0 h 2044988"/>
              <a:gd name="connsiteX34" fmla="*/ 1711037 w 1731818"/>
              <a:gd name="connsiteY34" fmla="*/ 6927 h 2044988"/>
              <a:gd name="connsiteX0" fmla="*/ 1707573 w 1728354"/>
              <a:gd name="connsiteY0" fmla="*/ 6927 h 2044988"/>
              <a:gd name="connsiteX1" fmla="*/ 1728354 w 1728354"/>
              <a:gd name="connsiteY1" fmla="*/ 192809 h 2044988"/>
              <a:gd name="connsiteX2" fmla="*/ 1659082 w 1728354"/>
              <a:gd name="connsiteY2" fmla="*/ 449118 h 2044988"/>
              <a:gd name="connsiteX3" fmla="*/ 1679864 w 1728354"/>
              <a:gd name="connsiteY3" fmla="*/ 615373 h 2044988"/>
              <a:gd name="connsiteX4" fmla="*/ 1638300 w 1728354"/>
              <a:gd name="connsiteY4" fmla="*/ 684645 h 2044988"/>
              <a:gd name="connsiteX5" fmla="*/ 1582882 w 1728354"/>
              <a:gd name="connsiteY5" fmla="*/ 719282 h 2044988"/>
              <a:gd name="connsiteX6" fmla="*/ 1596736 w 1728354"/>
              <a:gd name="connsiteY6" fmla="*/ 927100 h 2044988"/>
              <a:gd name="connsiteX7" fmla="*/ 1596736 w 1728354"/>
              <a:gd name="connsiteY7" fmla="*/ 1003300 h 2044988"/>
              <a:gd name="connsiteX8" fmla="*/ 1575954 w 1728354"/>
              <a:gd name="connsiteY8" fmla="*/ 1086427 h 2044988"/>
              <a:gd name="connsiteX9" fmla="*/ 1506682 w 1728354"/>
              <a:gd name="connsiteY9" fmla="*/ 1183409 h 2044988"/>
              <a:gd name="connsiteX10" fmla="*/ 1444336 w 1728354"/>
              <a:gd name="connsiteY10" fmla="*/ 1294245 h 2044988"/>
              <a:gd name="connsiteX11" fmla="*/ 1423554 w 1728354"/>
              <a:gd name="connsiteY11" fmla="*/ 1384300 h 2044988"/>
              <a:gd name="connsiteX12" fmla="*/ 1423554 w 1728354"/>
              <a:gd name="connsiteY12" fmla="*/ 1543627 h 2044988"/>
              <a:gd name="connsiteX13" fmla="*/ 1423554 w 1728354"/>
              <a:gd name="connsiteY13" fmla="*/ 1730663 h 2044988"/>
              <a:gd name="connsiteX14" fmla="*/ 1388918 w 1728354"/>
              <a:gd name="connsiteY14" fmla="*/ 1855354 h 2044988"/>
              <a:gd name="connsiteX15" fmla="*/ 1388918 w 1728354"/>
              <a:gd name="connsiteY15" fmla="*/ 1973118 h 2044988"/>
              <a:gd name="connsiteX16" fmla="*/ 1226561 w 1728354"/>
              <a:gd name="connsiteY16" fmla="*/ 2044988 h 2044988"/>
              <a:gd name="connsiteX17" fmla="*/ 1168111 w 1728354"/>
              <a:gd name="connsiteY17" fmla="*/ 1795174 h 2044988"/>
              <a:gd name="connsiteX18" fmla="*/ 1139536 w 1728354"/>
              <a:gd name="connsiteY18" fmla="*/ 1675245 h 2044988"/>
              <a:gd name="connsiteX19" fmla="*/ 1079356 w 1728354"/>
              <a:gd name="connsiteY19" fmla="*/ 1525443 h 2044988"/>
              <a:gd name="connsiteX20" fmla="*/ 979776 w 1728354"/>
              <a:gd name="connsiteY20" fmla="*/ 1223241 h 2044988"/>
              <a:gd name="connsiteX21" fmla="*/ 906173 w 1728354"/>
              <a:gd name="connsiteY21" fmla="*/ 1199861 h 2044988"/>
              <a:gd name="connsiteX22" fmla="*/ 765030 w 1728354"/>
              <a:gd name="connsiteY22" fmla="*/ 1094653 h 2044988"/>
              <a:gd name="connsiteX23" fmla="*/ 746847 w 1728354"/>
              <a:gd name="connsiteY23" fmla="*/ 1001568 h 2044988"/>
              <a:gd name="connsiteX24" fmla="*/ 776287 w 1728354"/>
              <a:gd name="connsiteY24" fmla="*/ 916709 h 2044988"/>
              <a:gd name="connsiteX25" fmla="*/ 801832 w 1728354"/>
              <a:gd name="connsiteY25" fmla="*/ 781195 h 2044988"/>
              <a:gd name="connsiteX26" fmla="*/ 635144 w 1728354"/>
              <a:gd name="connsiteY26" fmla="*/ 657369 h 2044988"/>
              <a:gd name="connsiteX27" fmla="*/ 476682 w 1728354"/>
              <a:gd name="connsiteY27" fmla="*/ 554325 h 2044988"/>
              <a:gd name="connsiteX28" fmla="*/ 426027 w 1728354"/>
              <a:gd name="connsiteY28" fmla="*/ 395865 h 2044988"/>
              <a:gd name="connsiteX29" fmla="*/ 290079 w 1728354"/>
              <a:gd name="connsiteY29" fmla="*/ 262082 h 2044988"/>
              <a:gd name="connsiteX30" fmla="*/ 203921 w 1728354"/>
              <a:gd name="connsiteY30" fmla="*/ 265112 h 2044988"/>
              <a:gd name="connsiteX31" fmla="*/ 38100 w 1728354"/>
              <a:gd name="connsiteY31" fmla="*/ 68118 h 2044988"/>
              <a:gd name="connsiteX32" fmla="*/ 29874 w 1728354"/>
              <a:gd name="connsiteY32" fmla="*/ 35646 h 2044988"/>
              <a:gd name="connsiteX33" fmla="*/ 0 w 1728354"/>
              <a:gd name="connsiteY33" fmla="*/ 0 h 2044988"/>
              <a:gd name="connsiteX34" fmla="*/ 1707573 w 1728354"/>
              <a:gd name="connsiteY34" fmla="*/ 6927 h 2044988"/>
              <a:gd name="connsiteX0" fmla="*/ 1707573 w 1728354"/>
              <a:gd name="connsiteY0" fmla="*/ 6927 h 2044988"/>
              <a:gd name="connsiteX1" fmla="*/ 1728354 w 1728354"/>
              <a:gd name="connsiteY1" fmla="*/ 192809 h 2044988"/>
              <a:gd name="connsiteX2" fmla="*/ 1659082 w 1728354"/>
              <a:gd name="connsiteY2" fmla="*/ 449118 h 2044988"/>
              <a:gd name="connsiteX3" fmla="*/ 1679864 w 1728354"/>
              <a:gd name="connsiteY3" fmla="*/ 615373 h 2044988"/>
              <a:gd name="connsiteX4" fmla="*/ 1638300 w 1728354"/>
              <a:gd name="connsiteY4" fmla="*/ 684645 h 2044988"/>
              <a:gd name="connsiteX5" fmla="*/ 1582882 w 1728354"/>
              <a:gd name="connsiteY5" fmla="*/ 719282 h 2044988"/>
              <a:gd name="connsiteX6" fmla="*/ 1596736 w 1728354"/>
              <a:gd name="connsiteY6" fmla="*/ 927100 h 2044988"/>
              <a:gd name="connsiteX7" fmla="*/ 1596736 w 1728354"/>
              <a:gd name="connsiteY7" fmla="*/ 1003300 h 2044988"/>
              <a:gd name="connsiteX8" fmla="*/ 1575954 w 1728354"/>
              <a:gd name="connsiteY8" fmla="*/ 1086427 h 2044988"/>
              <a:gd name="connsiteX9" fmla="*/ 1506682 w 1728354"/>
              <a:gd name="connsiteY9" fmla="*/ 1183409 h 2044988"/>
              <a:gd name="connsiteX10" fmla="*/ 1444336 w 1728354"/>
              <a:gd name="connsiteY10" fmla="*/ 1294245 h 2044988"/>
              <a:gd name="connsiteX11" fmla="*/ 1423554 w 1728354"/>
              <a:gd name="connsiteY11" fmla="*/ 1384300 h 2044988"/>
              <a:gd name="connsiteX12" fmla="*/ 1423554 w 1728354"/>
              <a:gd name="connsiteY12" fmla="*/ 1543627 h 2044988"/>
              <a:gd name="connsiteX13" fmla="*/ 1423554 w 1728354"/>
              <a:gd name="connsiteY13" fmla="*/ 1730663 h 2044988"/>
              <a:gd name="connsiteX14" fmla="*/ 1388918 w 1728354"/>
              <a:gd name="connsiteY14" fmla="*/ 1855354 h 2044988"/>
              <a:gd name="connsiteX15" fmla="*/ 1388918 w 1728354"/>
              <a:gd name="connsiteY15" fmla="*/ 1973118 h 2044988"/>
              <a:gd name="connsiteX16" fmla="*/ 1226561 w 1728354"/>
              <a:gd name="connsiteY16" fmla="*/ 2044988 h 2044988"/>
              <a:gd name="connsiteX17" fmla="*/ 1168111 w 1728354"/>
              <a:gd name="connsiteY17" fmla="*/ 1795174 h 2044988"/>
              <a:gd name="connsiteX18" fmla="*/ 1139536 w 1728354"/>
              <a:gd name="connsiteY18" fmla="*/ 1675245 h 2044988"/>
              <a:gd name="connsiteX19" fmla="*/ 1079356 w 1728354"/>
              <a:gd name="connsiteY19" fmla="*/ 1525443 h 2044988"/>
              <a:gd name="connsiteX20" fmla="*/ 979776 w 1728354"/>
              <a:gd name="connsiteY20" fmla="*/ 1223241 h 2044988"/>
              <a:gd name="connsiteX21" fmla="*/ 906173 w 1728354"/>
              <a:gd name="connsiteY21" fmla="*/ 1199861 h 2044988"/>
              <a:gd name="connsiteX22" fmla="*/ 765030 w 1728354"/>
              <a:gd name="connsiteY22" fmla="*/ 1094653 h 2044988"/>
              <a:gd name="connsiteX23" fmla="*/ 746847 w 1728354"/>
              <a:gd name="connsiteY23" fmla="*/ 1001568 h 2044988"/>
              <a:gd name="connsiteX24" fmla="*/ 776287 w 1728354"/>
              <a:gd name="connsiteY24" fmla="*/ 916709 h 2044988"/>
              <a:gd name="connsiteX25" fmla="*/ 801832 w 1728354"/>
              <a:gd name="connsiteY25" fmla="*/ 781195 h 2044988"/>
              <a:gd name="connsiteX26" fmla="*/ 635144 w 1728354"/>
              <a:gd name="connsiteY26" fmla="*/ 657369 h 2044988"/>
              <a:gd name="connsiteX27" fmla="*/ 476682 w 1728354"/>
              <a:gd name="connsiteY27" fmla="*/ 554325 h 2044988"/>
              <a:gd name="connsiteX28" fmla="*/ 426027 w 1728354"/>
              <a:gd name="connsiteY28" fmla="*/ 395865 h 2044988"/>
              <a:gd name="connsiteX29" fmla="*/ 290079 w 1728354"/>
              <a:gd name="connsiteY29" fmla="*/ 262082 h 2044988"/>
              <a:gd name="connsiteX30" fmla="*/ 203921 w 1728354"/>
              <a:gd name="connsiteY30" fmla="*/ 265112 h 2044988"/>
              <a:gd name="connsiteX31" fmla="*/ 61913 w 1728354"/>
              <a:gd name="connsiteY31" fmla="*/ 87168 h 2044988"/>
              <a:gd name="connsiteX32" fmla="*/ 29874 w 1728354"/>
              <a:gd name="connsiteY32" fmla="*/ 35646 h 2044988"/>
              <a:gd name="connsiteX33" fmla="*/ 0 w 1728354"/>
              <a:gd name="connsiteY33" fmla="*/ 0 h 2044988"/>
              <a:gd name="connsiteX34" fmla="*/ 1707573 w 1728354"/>
              <a:gd name="connsiteY34" fmla="*/ 6927 h 2044988"/>
              <a:gd name="connsiteX0" fmla="*/ 1678998 w 1699779"/>
              <a:gd name="connsiteY0" fmla="*/ 6927 h 2044988"/>
              <a:gd name="connsiteX1" fmla="*/ 1699779 w 1699779"/>
              <a:gd name="connsiteY1" fmla="*/ 192809 h 2044988"/>
              <a:gd name="connsiteX2" fmla="*/ 1630507 w 1699779"/>
              <a:gd name="connsiteY2" fmla="*/ 449118 h 2044988"/>
              <a:gd name="connsiteX3" fmla="*/ 1651289 w 1699779"/>
              <a:gd name="connsiteY3" fmla="*/ 615373 h 2044988"/>
              <a:gd name="connsiteX4" fmla="*/ 1609725 w 1699779"/>
              <a:gd name="connsiteY4" fmla="*/ 684645 h 2044988"/>
              <a:gd name="connsiteX5" fmla="*/ 1554307 w 1699779"/>
              <a:gd name="connsiteY5" fmla="*/ 719282 h 2044988"/>
              <a:gd name="connsiteX6" fmla="*/ 1568161 w 1699779"/>
              <a:gd name="connsiteY6" fmla="*/ 927100 h 2044988"/>
              <a:gd name="connsiteX7" fmla="*/ 1568161 w 1699779"/>
              <a:gd name="connsiteY7" fmla="*/ 1003300 h 2044988"/>
              <a:gd name="connsiteX8" fmla="*/ 1547379 w 1699779"/>
              <a:gd name="connsiteY8" fmla="*/ 1086427 h 2044988"/>
              <a:gd name="connsiteX9" fmla="*/ 1478107 w 1699779"/>
              <a:gd name="connsiteY9" fmla="*/ 1183409 h 2044988"/>
              <a:gd name="connsiteX10" fmla="*/ 1415761 w 1699779"/>
              <a:gd name="connsiteY10" fmla="*/ 1294245 h 2044988"/>
              <a:gd name="connsiteX11" fmla="*/ 1394979 w 1699779"/>
              <a:gd name="connsiteY11" fmla="*/ 1384300 h 2044988"/>
              <a:gd name="connsiteX12" fmla="*/ 1394979 w 1699779"/>
              <a:gd name="connsiteY12" fmla="*/ 1543627 h 2044988"/>
              <a:gd name="connsiteX13" fmla="*/ 1394979 w 1699779"/>
              <a:gd name="connsiteY13" fmla="*/ 1730663 h 2044988"/>
              <a:gd name="connsiteX14" fmla="*/ 1360343 w 1699779"/>
              <a:gd name="connsiteY14" fmla="*/ 1855354 h 2044988"/>
              <a:gd name="connsiteX15" fmla="*/ 1360343 w 1699779"/>
              <a:gd name="connsiteY15" fmla="*/ 1973118 h 2044988"/>
              <a:gd name="connsiteX16" fmla="*/ 1197986 w 1699779"/>
              <a:gd name="connsiteY16" fmla="*/ 2044988 h 2044988"/>
              <a:gd name="connsiteX17" fmla="*/ 1139536 w 1699779"/>
              <a:gd name="connsiteY17" fmla="*/ 1795174 h 2044988"/>
              <a:gd name="connsiteX18" fmla="*/ 1110961 w 1699779"/>
              <a:gd name="connsiteY18" fmla="*/ 1675245 h 2044988"/>
              <a:gd name="connsiteX19" fmla="*/ 1050781 w 1699779"/>
              <a:gd name="connsiteY19" fmla="*/ 1525443 h 2044988"/>
              <a:gd name="connsiteX20" fmla="*/ 951201 w 1699779"/>
              <a:gd name="connsiteY20" fmla="*/ 1223241 h 2044988"/>
              <a:gd name="connsiteX21" fmla="*/ 877598 w 1699779"/>
              <a:gd name="connsiteY21" fmla="*/ 1199861 h 2044988"/>
              <a:gd name="connsiteX22" fmla="*/ 736455 w 1699779"/>
              <a:gd name="connsiteY22" fmla="*/ 1094653 h 2044988"/>
              <a:gd name="connsiteX23" fmla="*/ 718272 w 1699779"/>
              <a:gd name="connsiteY23" fmla="*/ 1001568 h 2044988"/>
              <a:gd name="connsiteX24" fmla="*/ 747712 w 1699779"/>
              <a:gd name="connsiteY24" fmla="*/ 916709 h 2044988"/>
              <a:gd name="connsiteX25" fmla="*/ 773257 w 1699779"/>
              <a:gd name="connsiteY25" fmla="*/ 781195 h 2044988"/>
              <a:gd name="connsiteX26" fmla="*/ 606569 w 1699779"/>
              <a:gd name="connsiteY26" fmla="*/ 657369 h 2044988"/>
              <a:gd name="connsiteX27" fmla="*/ 448107 w 1699779"/>
              <a:gd name="connsiteY27" fmla="*/ 554325 h 2044988"/>
              <a:gd name="connsiteX28" fmla="*/ 397452 w 1699779"/>
              <a:gd name="connsiteY28" fmla="*/ 395865 h 2044988"/>
              <a:gd name="connsiteX29" fmla="*/ 261504 w 1699779"/>
              <a:gd name="connsiteY29" fmla="*/ 262082 h 2044988"/>
              <a:gd name="connsiteX30" fmla="*/ 175346 w 1699779"/>
              <a:gd name="connsiteY30" fmla="*/ 265112 h 2044988"/>
              <a:gd name="connsiteX31" fmla="*/ 33338 w 1699779"/>
              <a:gd name="connsiteY31" fmla="*/ 87168 h 2044988"/>
              <a:gd name="connsiteX32" fmla="*/ 1299 w 1699779"/>
              <a:gd name="connsiteY32" fmla="*/ 35646 h 2044988"/>
              <a:gd name="connsiteX33" fmla="*/ 0 w 1699779"/>
              <a:gd name="connsiteY33" fmla="*/ 0 h 2044988"/>
              <a:gd name="connsiteX34" fmla="*/ 1678998 w 1699779"/>
              <a:gd name="connsiteY34" fmla="*/ 6927 h 2044988"/>
              <a:gd name="connsiteX0" fmla="*/ 1678998 w 1699779"/>
              <a:gd name="connsiteY0" fmla="*/ 6927 h 2044988"/>
              <a:gd name="connsiteX1" fmla="*/ 1699779 w 1699779"/>
              <a:gd name="connsiteY1" fmla="*/ 192809 h 2044988"/>
              <a:gd name="connsiteX2" fmla="*/ 1630507 w 1699779"/>
              <a:gd name="connsiteY2" fmla="*/ 449118 h 2044988"/>
              <a:gd name="connsiteX3" fmla="*/ 1651289 w 1699779"/>
              <a:gd name="connsiteY3" fmla="*/ 615373 h 2044988"/>
              <a:gd name="connsiteX4" fmla="*/ 1609725 w 1699779"/>
              <a:gd name="connsiteY4" fmla="*/ 684645 h 2044988"/>
              <a:gd name="connsiteX5" fmla="*/ 1554307 w 1699779"/>
              <a:gd name="connsiteY5" fmla="*/ 719282 h 2044988"/>
              <a:gd name="connsiteX6" fmla="*/ 1568161 w 1699779"/>
              <a:gd name="connsiteY6" fmla="*/ 927100 h 2044988"/>
              <a:gd name="connsiteX7" fmla="*/ 1568161 w 1699779"/>
              <a:gd name="connsiteY7" fmla="*/ 1003300 h 2044988"/>
              <a:gd name="connsiteX8" fmla="*/ 1547379 w 1699779"/>
              <a:gd name="connsiteY8" fmla="*/ 1086427 h 2044988"/>
              <a:gd name="connsiteX9" fmla="*/ 1478107 w 1699779"/>
              <a:gd name="connsiteY9" fmla="*/ 1183409 h 2044988"/>
              <a:gd name="connsiteX10" fmla="*/ 1415761 w 1699779"/>
              <a:gd name="connsiteY10" fmla="*/ 1294245 h 2044988"/>
              <a:gd name="connsiteX11" fmla="*/ 1394979 w 1699779"/>
              <a:gd name="connsiteY11" fmla="*/ 1384300 h 2044988"/>
              <a:gd name="connsiteX12" fmla="*/ 1337829 w 1699779"/>
              <a:gd name="connsiteY12" fmla="*/ 1540452 h 2044988"/>
              <a:gd name="connsiteX13" fmla="*/ 1394979 w 1699779"/>
              <a:gd name="connsiteY13" fmla="*/ 1730663 h 2044988"/>
              <a:gd name="connsiteX14" fmla="*/ 1360343 w 1699779"/>
              <a:gd name="connsiteY14" fmla="*/ 1855354 h 2044988"/>
              <a:gd name="connsiteX15" fmla="*/ 1360343 w 1699779"/>
              <a:gd name="connsiteY15" fmla="*/ 1973118 h 2044988"/>
              <a:gd name="connsiteX16" fmla="*/ 1197986 w 1699779"/>
              <a:gd name="connsiteY16" fmla="*/ 2044988 h 2044988"/>
              <a:gd name="connsiteX17" fmla="*/ 1139536 w 1699779"/>
              <a:gd name="connsiteY17" fmla="*/ 1795174 h 2044988"/>
              <a:gd name="connsiteX18" fmla="*/ 1110961 w 1699779"/>
              <a:gd name="connsiteY18" fmla="*/ 1675245 h 2044988"/>
              <a:gd name="connsiteX19" fmla="*/ 1050781 w 1699779"/>
              <a:gd name="connsiteY19" fmla="*/ 1525443 h 2044988"/>
              <a:gd name="connsiteX20" fmla="*/ 951201 w 1699779"/>
              <a:gd name="connsiteY20" fmla="*/ 1223241 h 2044988"/>
              <a:gd name="connsiteX21" fmla="*/ 877598 w 1699779"/>
              <a:gd name="connsiteY21" fmla="*/ 1199861 h 2044988"/>
              <a:gd name="connsiteX22" fmla="*/ 736455 w 1699779"/>
              <a:gd name="connsiteY22" fmla="*/ 1094653 h 2044988"/>
              <a:gd name="connsiteX23" fmla="*/ 718272 w 1699779"/>
              <a:gd name="connsiteY23" fmla="*/ 1001568 h 2044988"/>
              <a:gd name="connsiteX24" fmla="*/ 747712 w 1699779"/>
              <a:gd name="connsiteY24" fmla="*/ 916709 h 2044988"/>
              <a:gd name="connsiteX25" fmla="*/ 773257 w 1699779"/>
              <a:gd name="connsiteY25" fmla="*/ 781195 h 2044988"/>
              <a:gd name="connsiteX26" fmla="*/ 606569 w 1699779"/>
              <a:gd name="connsiteY26" fmla="*/ 657369 h 2044988"/>
              <a:gd name="connsiteX27" fmla="*/ 448107 w 1699779"/>
              <a:gd name="connsiteY27" fmla="*/ 554325 h 2044988"/>
              <a:gd name="connsiteX28" fmla="*/ 397452 w 1699779"/>
              <a:gd name="connsiteY28" fmla="*/ 395865 h 2044988"/>
              <a:gd name="connsiteX29" fmla="*/ 261504 w 1699779"/>
              <a:gd name="connsiteY29" fmla="*/ 262082 h 2044988"/>
              <a:gd name="connsiteX30" fmla="*/ 175346 w 1699779"/>
              <a:gd name="connsiteY30" fmla="*/ 265112 h 2044988"/>
              <a:gd name="connsiteX31" fmla="*/ 33338 w 1699779"/>
              <a:gd name="connsiteY31" fmla="*/ 87168 h 2044988"/>
              <a:gd name="connsiteX32" fmla="*/ 1299 w 1699779"/>
              <a:gd name="connsiteY32" fmla="*/ 35646 h 2044988"/>
              <a:gd name="connsiteX33" fmla="*/ 0 w 1699779"/>
              <a:gd name="connsiteY33" fmla="*/ 0 h 2044988"/>
              <a:gd name="connsiteX34" fmla="*/ 1678998 w 1699779"/>
              <a:gd name="connsiteY34" fmla="*/ 6927 h 2044988"/>
              <a:gd name="connsiteX0" fmla="*/ 1678998 w 1699779"/>
              <a:gd name="connsiteY0" fmla="*/ 6927 h 2044988"/>
              <a:gd name="connsiteX1" fmla="*/ 1699779 w 1699779"/>
              <a:gd name="connsiteY1" fmla="*/ 192809 h 2044988"/>
              <a:gd name="connsiteX2" fmla="*/ 1630507 w 1699779"/>
              <a:gd name="connsiteY2" fmla="*/ 449118 h 2044988"/>
              <a:gd name="connsiteX3" fmla="*/ 1651289 w 1699779"/>
              <a:gd name="connsiteY3" fmla="*/ 615373 h 2044988"/>
              <a:gd name="connsiteX4" fmla="*/ 1609725 w 1699779"/>
              <a:gd name="connsiteY4" fmla="*/ 684645 h 2044988"/>
              <a:gd name="connsiteX5" fmla="*/ 1554307 w 1699779"/>
              <a:gd name="connsiteY5" fmla="*/ 719282 h 2044988"/>
              <a:gd name="connsiteX6" fmla="*/ 1568161 w 1699779"/>
              <a:gd name="connsiteY6" fmla="*/ 927100 h 2044988"/>
              <a:gd name="connsiteX7" fmla="*/ 1568161 w 1699779"/>
              <a:gd name="connsiteY7" fmla="*/ 1003300 h 2044988"/>
              <a:gd name="connsiteX8" fmla="*/ 1547379 w 1699779"/>
              <a:gd name="connsiteY8" fmla="*/ 1086427 h 2044988"/>
              <a:gd name="connsiteX9" fmla="*/ 1478107 w 1699779"/>
              <a:gd name="connsiteY9" fmla="*/ 1183409 h 2044988"/>
              <a:gd name="connsiteX10" fmla="*/ 1415761 w 1699779"/>
              <a:gd name="connsiteY10" fmla="*/ 1294245 h 2044988"/>
              <a:gd name="connsiteX11" fmla="*/ 1394979 w 1699779"/>
              <a:gd name="connsiteY11" fmla="*/ 1384300 h 2044988"/>
              <a:gd name="connsiteX12" fmla="*/ 1337829 w 1699779"/>
              <a:gd name="connsiteY12" fmla="*/ 1540452 h 2044988"/>
              <a:gd name="connsiteX13" fmla="*/ 1356879 w 1699779"/>
              <a:gd name="connsiteY13" fmla="*/ 1730663 h 2044988"/>
              <a:gd name="connsiteX14" fmla="*/ 1360343 w 1699779"/>
              <a:gd name="connsiteY14" fmla="*/ 1855354 h 2044988"/>
              <a:gd name="connsiteX15" fmla="*/ 1360343 w 1699779"/>
              <a:gd name="connsiteY15" fmla="*/ 1973118 h 2044988"/>
              <a:gd name="connsiteX16" fmla="*/ 1197986 w 1699779"/>
              <a:gd name="connsiteY16" fmla="*/ 2044988 h 2044988"/>
              <a:gd name="connsiteX17" fmla="*/ 1139536 w 1699779"/>
              <a:gd name="connsiteY17" fmla="*/ 1795174 h 2044988"/>
              <a:gd name="connsiteX18" fmla="*/ 1110961 w 1699779"/>
              <a:gd name="connsiteY18" fmla="*/ 1675245 h 2044988"/>
              <a:gd name="connsiteX19" fmla="*/ 1050781 w 1699779"/>
              <a:gd name="connsiteY19" fmla="*/ 1525443 h 2044988"/>
              <a:gd name="connsiteX20" fmla="*/ 951201 w 1699779"/>
              <a:gd name="connsiteY20" fmla="*/ 1223241 h 2044988"/>
              <a:gd name="connsiteX21" fmla="*/ 877598 w 1699779"/>
              <a:gd name="connsiteY21" fmla="*/ 1199861 h 2044988"/>
              <a:gd name="connsiteX22" fmla="*/ 736455 w 1699779"/>
              <a:gd name="connsiteY22" fmla="*/ 1094653 h 2044988"/>
              <a:gd name="connsiteX23" fmla="*/ 718272 w 1699779"/>
              <a:gd name="connsiteY23" fmla="*/ 1001568 h 2044988"/>
              <a:gd name="connsiteX24" fmla="*/ 747712 w 1699779"/>
              <a:gd name="connsiteY24" fmla="*/ 916709 h 2044988"/>
              <a:gd name="connsiteX25" fmla="*/ 773257 w 1699779"/>
              <a:gd name="connsiteY25" fmla="*/ 781195 h 2044988"/>
              <a:gd name="connsiteX26" fmla="*/ 606569 w 1699779"/>
              <a:gd name="connsiteY26" fmla="*/ 657369 h 2044988"/>
              <a:gd name="connsiteX27" fmla="*/ 448107 w 1699779"/>
              <a:gd name="connsiteY27" fmla="*/ 554325 h 2044988"/>
              <a:gd name="connsiteX28" fmla="*/ 397452 w 1699779"/>
              <a:gd name="connsiteY28" fmla="*/ 395865 h 2044988"/>
              <a:gd name="connsiteX29" fmla="*/ 261504 w 1699779"/>
              <a:gd name="connsiteY29" fmla="*/ 262082 h 2044988"/>
              <a:gd name="connsiteX30" fmla="*/ 175346 w 1699779"/>
              <a:gd name="connsiteY30" fmla="*/ 265112 h 2044988"/>
              <a:gd name="connsiteX31" fmla="*/ 33338 w 1699779"/>
              <a:gd name="connsiteY31" fmla="*/ 87168 h 2044988"/>
              <a:gd name="connsiteX32" fmla="*/ 1299 w 1699779"/>
              <a:gd name="connsiteY32" fmla="*/ 35646 h 2044988"/>
              <a:gd name="connsiteX33" fmla="*/ 0 w 1699779"/>
              <a:gd name="connsiteY33" fmla="*/ 0 h 2044988"/>
              <a:gd name="connsiteX34" fmla="*/ 1678998 w 1699779"/>
              <a:gd name="connsiteY34" fmla="*/ 6927 h 2044988"/>
              <a:gd name="connsiteX0" fmla="*/ 1678998 w 1699779"/>
              <a:gd name="connsiteY0" fmla="*/ 6927 h 2044988"/>
              <a:gd name="connsiteX1" fmla="*/ 1699779 w 1699779"/>
              <a:gd name="connsiteY1" fmla="*/ 192809 h 2044988"/>
              <a:gd name="connsiteX2" fmla="*/ 1630507 w 1699779"/>
              <a:gd name="connsiteY2" fmla="*/ 449118 h 2044988"/>
              <a:gd name="connsiteX3" fmla="*/ 1651289 w 1699779"/>
              <a:gd name="connsiteY3" fmla="*/ 615373 h 2044988"/>
              <a:gd name="connsiteX4" fmla="*/ 1609725 w 1699779"/>
              <a:gd name="connsiteY4" fmla="*/ 684645 h 2044988"/>
              <a:gd name="connsiteX5" fmla="*/ 1554307 w 1699779"/>
              <a:gd name="connsiteY5" fmla="*/ 719282 h 2044988"/>
              <a:gd name="connsiteX6" fmla="*/ 1568161 w 1699779"/>
              <a:gd name="connsiteY6" fmla="*/ 927100 h 2044988"/>
              <a:gd name="connsiteX7" fmla="*/ 1568161 w 1699779"/>
              <a:gd name="connsiteY7" fmla="*/ 1003300 h 2044988"/>
              <a:gd name="connsiteX8" fmla="*/ 1547379 w 1699779"/>
              <a:gd name="connsiteY8" fmla="*/ 1086427 h 2044988"/>
              <a:gd name="connsiteX9" fmla="*/ 1478107 w 1699779"/>
              <a:gd name="connsiteY9" fmla="*/ 1183409 h 2044988"/>
              <a:gd name="connsiteX10" fmla="*/ 1415761 w 1699779"/>
              <a:gd name="connsiteY10" fmla="*/ 1294245 h 2044988"/>
              <a:gd name="connsiteX11" fmla="*/ 1394979 w 1699779"/>
              <a:gd name="connsiteY11" fmla="*/ 1384300 h 2044988"/>
              <a:gd name="connsiteX12" fmla="*/ 1337829 w 1699779"/>
              <a:gd name="connsiteY12" fmla="*/ 1540452 h 2044988"/>
              <a:gd name="connsiteX13" fmla="*/ 1356879 w 1699779"/>
              <a:gd name="connsiteY13" fmla="*/ 1730663 h 2044988"/>
              <a:gd name="connsiteX14" fmla="*/ 1328593 w 1699779"/>
              <a:gd name="connsiteY14" fmla="*/ 1855354 h 2044988"/>
              <a:gd name="connsiteX15" fmla="*/ 1360343 w 1699779"/>
              <a:gd name="connsiteY15" fmla="*/ 1973118 h 2044988"/>
              <a:gd name="connsiteX16" fmla="*/ 1197986 w 1699779"/>
              <a:gd name="connsiteY16" fmla="*/ 2044988 h 2044988"/>
              <a:gd name="connsiteX17" fmla="*/ 1139536 w 1699779"/>
              <a:gd name="connsiteY17" fmla="*/ 1795174 h 2044988"/>
              <a:gd name="connsiteX18" fmla="*/ 1110961 w 1699779"/>
              <a:gd name="connsiteY18" fmla="*/ 1675245 h 2044988"/>
              <a:gd name="connsiteX19" fmla="*/ 1050781 w 1699779"/>
              <a:gd name="connsiteY19" fmla="*/ 1525443 h 2044988"/>
              <a:gd name="connsiteX20" fmla="*/ 951201 w 1699779"/>
              <a:gd name="connsiteY20" fmla="*/ 1223241 h 2044988"/>
              <a:gd name="connsiteX21" fmla="*/ 877598 w 1699779"/>
              <a:gd name="connsiteY21" fmla="*/ 1199861 h 2044988"/>
              <a:gd name="connsiteX22" fmla="*/ 736455 w 1699779"/>
              <a:gd name="connsiteY22" fmla="*/ 1094653 h 2044988"/>
              <a:gd name="connsiteX23" fmla="*/ 718272 w 1699779"/>
              <a:gd name="connsiteY23" fmla="*/ 1001568 h 2044988"/>
              <a:gd name="connsiteX24" fmla="*/ 747712 w 1699779"/>
              <a:gd name="connsiteY24" fmla="*/ 916709 h 2044988"/>
              <a:gd name="connsiteX25" fmla="*/ 773257 w 1699779"/>
              <a:gd name="connsiteY25" fmla="*/ 781195 h 2044988"/>
              <a:gd name="connsiteX26" fmla="*/ 606569 w 1699779"/>
              <a:gd name="connsiteY26" fmla="*/ 657369 h 2044988"/>
              <a:gd name="connsiteX27" fmla="*/ 448107 w 1699779"/>
              <a:gd name="connsiteY27" fmla="*/ 554325 h 2044988"/>
              <a:gd name="connsiteX28" fmla="*/ 397452 w 1699779"/>
              <a:gd name="connsiteY28" fmla="*/ 395865 h 2044988"/>
              <a:gd name="connsiteX29" fmla="*/ 261504 w 1699779"/>
              <a:gd name="connsiteY29" fmla="*/ 262082 h 2044988"/>
              <a:gd name="connsiteX30" fmla="*/ 175346 w 1699779"/>
              <a:gd name="connsiteY30" fmla="*/ 265112 h 2044988"/>
              <a:gd name="connsiteX31" fmla="*/ 33338 w 1699779"/>
              <a:gd name="connsiteY31" fmla="*/ 87168 h 2044988"/>
              <a:gd name="connsiteX32" fmla="*/ 1299 w 1699779"/>
              <a:gd name="connsiteY32" fmla="*/ 35646 h 2044988"/>
              <a:gd name="connsiteX33" fmla="*/ 0 w 1699779"/>
              <a:gd name="connsiteY33" fmla="*/ 0 h 2044988"/>
              <a:gd name="connsiteX34" fmla="*/ 1678998 w 1699779"/>
              <a:gd name="connsiteY34" fmla="*/ 6927 h 2044988"/>
              <a:gd name="connsiteX0" fmla="*/ 1678998 w 1699779"/>
              <a:gd name="connsiteY0" fmla="*/ 6927 h 2044988"/>
              <a:gd name="connsiteX1" fmla="*/ 1699779 w 1699779"/>
              <a:gd name="connsiteY1" fmla="*/ 192809 h 2044988"/>
              <a:gd name="connsiteX2" fmla="*/ 1630507 w 1699779"/>
              <a:gd name="connsiteY2" fmla="*/ 449118 h 2044988"/>
              <a:gd name="connsiteX3" fmla="*/ 1651289 w 1699779"/>
              <a:gd name="connsiteY3" fmla="*/ 615373 h 2044988"/>
              <a:gd name="connsiteX4" fmla="*/ 1609725 w 1699779"/>
              <a:gd name="connsiteY4" fmla="*/ 684645 h 2044988"/>
              <a:gd name="connsiteX5" fmla="*/ 1554307 w 1699779"/>
              <a:gd name="connsiteY5" fmla="*/ 719282 h 2044988"/>
              <a:gd name="connsiteX6" fmla="*/ 1568161 w 1699779"/>
              <a:gd name="connsiteY6" fmla="*/ 927100 h 2044988"/>
              <a:gd name="connsiteX7" fmla="*/ 1568161 w 1699779"/>
              <a:gd name="connsiteY7" fmla="*/ 1003300 h 2044988"/>
              <a:gd name="connsiteX8" fmla="*/ 1547379 w 1699779"/>
              <a:gd name="connsiteY8" fmla="*/ 1086427 h 2044988"/>
              <a:gd name="connsiteX9" fmla="*/ 1478107 w 1699779"/>
              <a:gd name="connsiteY9" fmla="*/ 1183409 h 2044988"/>
              <a:gd name="connsiteX10" fmla="*/ 1415761 w 1699779"/>
              <a:gd name="connsiteY10" fmla="*/ 1294245 h 2044988"/>
              <a:gd name="connsiteX11" fmla="*/ 1394979 w 1699779"/>
              <a:gd name="connsiteY11" fmla="*/ 1384300 h 2044988"/>
              <a:gd name="connsiteX12" fmla="*/ 1337829 w 1699779"/>
              <a:gd name="connsiteY12" fmla="*/ 1540452 h 2044988"/>
              <a:gd name="connsiteX13" fmla="*/ 1356879 w 1699779"/>
              <a:gd name="connsiteY13" fmla="*/ 1730663 h 2044988"/>
              <a:gd name="connsiteX14" fmla="*/ 1328593 w 1699779"/>
              <a:gd name="connsiteY14" fmla="*/ 1855354 h 2044988"/>
              <a:gd name="connsiteX15" fmla="*/ 1341293 w 1699779"/>
              <a:gd name="connsiteY15" fmla="*/ 1973118 h 2044988"/>
              <a:gd name="connsiteX16" fmla="*/ 1197986 w 1699779"/>
              <a:gd name="connsiteY16" fmla="*/ 2044988 h 2044988"/>
              <a:gd name="connsiteX17" fmla="*/ 1139536 w 1699779"/>
              <a:gd name="connsiteY17" fmla="*/ 1795174 h 2044988"/>
              <a:gd name="connsiteX18" fmla="*/ 1110961 w 1699779"/>
              <a:gd name="connsiteY18" fmla="*/ 1675245 h 2044988"/>
              <a:gd name="connsiteX19" fmla="*/ 1050781 w 1699779"/>
              <a:gd name="connsiteY19" fmla="*/ 1525443 h 2044988"/>
              <a:gd name="connsiteX20" fmla="*/ 951201 w 1699779"/>
              <a:gd name="connsiteY20" fmla="*/ 1223241 h 2044988"/>
              <a:gd name="connsiteX21" fmla="*/ 877598 w 1699779"/>
              <a:gd name="connsiteY21" fmla="*/ 1199861 h 2044988"/>
              <a:gd name="connsiteX22" fmla="*/ 736455 w 1699779"/>
              <a:gd name="connsiteY22" fmla="*/ 1094653 h 2044988"/>
              <a:gd name="connsiteX23" fmla="*/ 718272 w 1699779"/>
              <a:gd name="connsiteY23" fmla="*/ 1001568 h 2044988"/>
              <a:gd name="connsiteX24" fmla="*/ 747712 w 1699779"/>
              <a:gd name="connsiteY24" fmla="*/ 916709 h 2044988"/>
              <a:gd name="connsiteX25" fmla="*/ 773257 w 1699779"/>
              <a:gd name="connsiteY25" fmla="*/ 781195 h 2044988"/>
              <a:gd name="connsiteX26" fmla="*/ 606569 w 1699779"/>
              <a:gd name="connsiteY26" fmla="*/ 657369 h 2044988"/>
              <a:gd name="connsiteX27" fmla="*/ 448107 w 1699779"/>
              <a:gd name="connsiteY27" fmla="*/ 554325 h 2044988"/>
              <a:gd name="connsiteX28" fmla="*/ 397452 w 1699779"/>
              <a:gd name="connsiteY28" fmla="*/ 395865 h 2044988"/>
              <a:gd name="connsiteX29" fmla="*/ 261504 w 1699779"/>
              <a:gd name="connsiteY29" fmla="*/ 262082 h 2044988"/>
              <a:gd name="connsiteX30" fmla="*/ 175346 w 1699779"/>
              <a:gd name="connsiteY30" fmla="*/ 265112 h 2044988"/>
              <a:gd name="connsiteX31" fmla="*/ 33338 w 1699779"/>
              <a:gd name="connsiteY31" fmla="*/ 87168 h 2044988"/>
              <a:gd name="connsiteX32" fmla="*/ 1299 w 1699779"/>
              <a:gd name="connsiteY32" fmla="*/ 35646 h 2044988"/>
              <a:gd name="connsiteX33" fmla="*/ 0 w 1699779"/>
              <a:gd name="connsiteY33" fmla="*/ 0 h 2044988"/>
              <a:gd name="connsiteX34" fmla="*/ 1678998 w 1699779"/>
              <a:gd name="connsiteY34" fmla="*/ 6927 h 2044988"/>
              <a:gd name="connsiteX0" fmla="*/ 1678998 w 1699779"/>
              <a:gd name="connsiteY0" fmla="*/ 6927 h 2044988"/>
              <a:gd name="connsiteX1" fmla="*/ 1699779 w 1699779"/>
              <a:gd name="connsiteY1" fmla="*/ 192809 h 2044988"/>
              <a:gd name="connsiteX2" fmla="*/ 1630507 w 1699779"/>
              <a:gd name="connsiteY2" fmla="*/ 449118 h 2044988"/>
              <a:gd name="connsiteX3" fmla="*/ 1651289 w 1699779"/>
              <a:gd name="connsiteY3" fmla="*/ 615373 h 2044988"/>
              <a:gd name="connsiteX4" fmla="*/ 1609725 w 1699779"/>
              <a:gd name="connsiteY4" fmla="*/ 684645 h 2044988"/>
              <a:gd name="connsiteX5" fmla="*/ 1554307 w 1699779"/>
              <a:gd name="connsiteY5" fmla="*/ 719282 h 2044988"/>
              <a:gd name="connsiteX6" fmla="*/ 1568161 w 1699779"/>
              <a:gd name="connsiteY6" fmla="*/ 927100 h 2044988"/>
              <a:gd name="connsiteX7" fmla="*/ 1568161 w 1699779"/>
              <a:gd name="connsiteY7" fmla="*/ 1003300 h 2044988"/>
              <a:gd name="connsiteX8" fmla="*/ 1547379 w 1699779"/>
              <a:gd name="connsiteY8" fmla="*/ 1086427 h 2044988"/>
              <a:gd name="connsiteX9" fmla="*/ 1478107 w 1699779"/>
              <a:gd name="connsiteY9" fmla="*/ 1183409 h 2044988"/>
              <a:gd name="connsiteX10" fmla="*/ 1415761 w 1699779"/>
              <a:gd name="connsiteY10" fmla="*/ 1294245 h 2044988"/>
              <a:gd name="connsiteX11" fmla="*/ 1394979 w 1699779"/>
              <a:gd name="connsiteY11" fmla="*/ 1384300 h 2044988"/>
              <a:gd name="connsiteX12" fmla="*/ 1337829 w 1699779"/>
              <a:gd name="connsiteY12" fmla="*/ 1540452 h 2044988"/>
              <a:gd name="connsiteX13" fmla="*/ 1356879 w 1699779"/>
              <a:gd name="connsiteY13" fmla="*/ 1730663 h 2044988"/>
              <a:gd name="connsiteX14" fmla="*/ 1341293 w 1699779"/>
              <a:gd name="connsiteY14" fmla="*/ 1855354 h 2044988"/>
              <a:gd name="connsiteX15" fmla="*/ 1341293 w 1699779"/>
              <a:gd name="connsiteY15" fmla="*/ 1973118 h 2044988"/>
              <a:gd name="connsiteX16" fmla="*/ 1197986 w 1699779"/>
              <a:gd name="connsiteY16" fmla="*/ 2044988 h 2044988"/>
              <a:gd name="connsiteX17" fmla="*/ 1139536 w 1699779"/>
              <a:gd name="connsiteY17" fmla="*/ 1795174 h 2044988"/>
              <a:gd name="connsiteX18" fmla="*/ 1110961 w 1699779"/>
              <a:gd name="connsiteY18" fmla="*/ 1675245 h 2044988"/>
              <a:gd name="connsiteX19" fmla="*/ 1050781 w 1699779"/>
              <a:gd name="connsiteY19" fmla="*/ 1525443 h 2044988"/>
              <a:gd name="connsiteX20" fmla="*/ 951201 w 1699779"/>
              <a:gd name="connsiteY20" fmla="*/ 1223241 h 2044988"/>
              <a:gd name="connsiteX21" fmla="*/ 877598 w 1699779"/>
              <a:gd name="connsiteY21" fmla="*/ 1199861 h 2044988"/>
              <a:gd name="connsiteX22" fmla="*/ 736455 w 1699779"/>
              <a:gd name="connsiteY22" fmla="*/ 1094653 h 2044988"/>
              <a:gd name="connsiteX23" fmla="*/ 718272 w 1699779"/>
              <a:gd name="connsiteY23" fmla="*/ 1001568 h 2044988"/>
              <a:gd name="connsiteX24" fmla="*/ 747712 w 1699779"/>
              <a:gd name="connsiteY24" fmla="*/ 916709 h 2044988"/>
              <a:gd name="connsiteX25" fmla="*/ 773257 w 1699779"/>
              <a:gd name="connsiteY25" fmla="*/ 781195 h 2044988"/>
              <a:gd name="connsiteX26" fmla="*/ 606569 w 1699779"/>
              <a:gd name="connsiteY26" fmla="*/ 657369 h 2044988"/>
              <a:gd name="connsiteX27" fmla="*/ 448107 w 1699779"/>
              <a:gd name="connsiteY27" fmla="*/ 554325 h 2044988"/>
              <a:gd name="connsiteX28" fmla="*/ 397452 w 1699779"/>
              <a:gd name="connsiteY28" fmla="*/ 395865 h 2044988"/>
              <a:gd name="connsiteX29" fmla="*/ 261504 w 1699779"/>
              <a:gd name="connsiteY29" fmla="*/ 262082 h 2044988"/>
              <a:gd name="connsiteX30" fmla="*/ 175346 w 1699779"/>
              <a:gd name="connsiteY30" fmla="*/ 265112 h 2044988"/>
              <a:gd name="connsiteX31" fmla="*/ 33338 w 1699779"/>
              <a:gd name="connsiteY31" fmla="*/ 87168 h 2044988"/>
              <a:gd name="connsiteX32" fmla="*/ 1299 w 1699779"/>
              <a:gd name="connsiteY32" fmla="*/ 35646 h 2044988"/>
              <a:gd name="connsiteX33" fmla="*/ 0 w 1699779"/>
              <a:gd name="connsiteY33" fmla="*/ 0 h 2044988"/>
              <a:gd name="connsiteX34" fmla="*/ 1678998 w 1699779"/>
              <a:gd name="connsiteY34" fmla="*/ 6927 h 2044988"/>
              <a:gd name="connsiteX0" fmla="*/ 1678998 w 1699779"/>
              <a:gd name="connsiteY0" fmla="*/ 6927 h 2044988"/>
              <a:gd name="connsiteX1" fmla="*/ 1699779 w 1699779"/>
              <a:gd name="connsiteY1" fmla="*/ 192809 h 2044988"/>
              <a:gd name="connsiteX2" fmla="*/ 1630507 w 1699779"/>
              <a:gd name="connsiteY2" fmla="*/ 449118 h 2044988"/>
              <a:gd name="connsiteX3" fmla="*/ 1651289 w 1699779"/>
              <a:gd name="connsiteY3" fmla="*/ 615373 h 2044988"/>
              <a:gd name="connsiteX4" fmla="*/ 1609725 w 1699779"/>
              <a:gd name="connsiteY4" fmla="*/ 684645 h 2044988"/>
              <a:gd name="connsiteX5" fmla="*/ 1554307 w 1699779"/>
              <a:gd name="connsiteY5" fmla="*/ 719282 h 2044988"/>
              <a:gd name="connsiteX6" fmla="*/ 1568161 w 1699779"/>
              <a:gd name="connsiteY6" fmla="*/ 927100 h 2044988"/>
              <a:gd name="connsiteX7" fmla="*/ 1568161 w 1699779"/>
              <a:gd name="connsiteY7" fmla="*/ 1003300 h 2044988"/>
              <a:gd name="connsiteX8" fmla="*/ 1547379 w 1699779"/>
              <a:gd name="connsiteY8" fmla="*/ 1086427 h 2044988"/>
              <a:gd name="connsiteX9" fmla="*/ 1478107 w 1699779"/>
              <a:gd name="connsiteY9" fmla="*/ 1183409 h 2044988"/>
              <a:gd name="connsiteX10" fmla="*/ 1450686 w 1699779"/>
              <a:gd name="connsiteY10" fmla="*/ 1300595 h 2044988"/>
              <a:gd name="connsiteX11" fmla="*/ 1394979 w 1699779"/>
              <a:gd name="connsiteY11" fmla="*/ 1384300 h 2044988"/>
              <a:gd name="connsiteX12" fmla="*/ 1337829 w 1699779"/>
              <a:gd name="connsiteY12" fmla="*/ 1540452 h 2044988"/>
              <a:gd name="connsiteX13" fmla="*/ 1356879 w 1699779"/>
              <a:gd name="connsiteY13" fmla="*/ 1730663 h 2044988"/>
              <a:gd name="connsiteX14" fmla="*/ 1341293 w 1699779"/>
              <a:gd name="connsiteY14" fmla="*/ 1855354 h 2044988"/>
              <a:gd name="connsiteX15" fmla="*/ 1341293 w 1699779"/>
              <a:gd name="connsiteY15" fmla="*/ 1973118 h 2044988"/>
              <a:gd name="connsiteX16" fmla="*/ 1197986 w 1699779"/>
              <a:gd name="connsiteY16" fmla="*/ 2044988 h 2044988"/>
              <a:gd name="connsiteX17" fmla="*/ 1139536 w 1699779"/>
              <a:gd name="connsiteY17" fmla="*/ 1795174 h 2044988"/>
              <a:gd name="connsiteX18" fmla="*/ 1110961 w 1699779"/>
              <a:gd name="connsiteY18" fmla="*/ 1675245 h 2044988"/>
              <a:gd name="connsiteX19" fmla="*/ 1050781 w 1699779"/>
              <a:gd name="connsiteY19" fmla="*/ 1525443 h 2044988"/>
              <a:gd name="connsiteX20" fmla="*/ 951201 w 1699779"/>
              <a:gd name="connsiteY20" fmla="*/ 1223241 h 2044988"/>
              <a:gd name="connsiteX21" fmla="*/ 877598 w 1699779"/>
              <a:gd name="connsiteY21" fmla="*/ 1199861 h 2044988"/>
              <a:gd name="connsiteX22" fmla="*/ 736455 w 1699779"/>
              <a:gd name="connsiteY22" fmla="*/ 1094653 h 2044988"/>
              <a:gd name="connsiteX23" fmla="*/ 718272 w 1699779"/>
              <a:gd name="connsiteY23" fmla="*/ 1001568 h 2044988"/>
              <a:gd name="connsiteX24" fmla="*/ 747712 w 1699779"/>
              <a:gd name="connsiteY24" fmla="*/ 916709 h 2044988"/>
              <a:gd name="connsiteX25" fmla="*/ 773257 w 1699779"/>
              <a:gd name="connsiteY25" fmla="*/ 781195 h 2044988"/>
              <a:gd name="connsiteX26" fmla="*/ 606569 w 1699779"/>
              <a:gd name="connsiteY26" fmla="*/ 657369 h 2044988"/>
              <a:gd name="connsiteX27" fmla="*/ 448107 w 1699779"/>
              <a:gd name="connsiteY27" fmla="*/ 554325 h 2044988"/>
              <a:gd name="connsiteX28" fmla="*/ 397452 w 1699779"/>
              <a:gd name="connsiteY28" fmla="*/ 395865 h 2044988"/>
              <a:gd name="connsiteX29" fmla="*/ 261504 w 1699779"/>
              <a:gd name="connsiteY29" fmla="*/ 262082 h 2044988"/>
              <a:gd name="connsiteX30" fmla="*/ 175346 w 1699779"/>
              <a:gd name="connsiteY30" fmla="*/ 265112 h 2044988"/>
              <a:gd name="connsiteX31" fmla="*/ 33338 w 1699779"/>
              <a:gd name="connsiteY31" fmla="*/ 87168 h 2044988"/>
              <a:gd name="connsiteX32" fmla="*/ 1299 w 1699779"/>
              <a:gd name="connsiteY32" fmla="*/ 35646 h 2044988"/>
              <a:gd name="connsiteX33" fmla="*/ 0 w 1699779"/>
              <a:gd name="connsiteY33" fmla="*/ 0 h 2044988"/>
              <a:gd name="connsiteX34" fmla="*/ 1678998 w 1699779"/>
              <a:gd name="connsiteY34" fmla="*/ 6927 h 204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699779" h="2044988">
                <a:moveTo>
                  <a:pt x="1678998" y="6927"/>
                </a:moveTo>
                <a:lnTo>
                  <a:pt x="1699779" y="192809"/>
                </a:lnTo>
                <a:lnTo>
                  <a:pt x="1630507" y="449118"/>
                </a:lnTo>
                <a:lnTo>
                  <a:pt x="1651289" y="615373"/>
                </a:lnTo>
                <a:lnTo>
                  <a:pt x="1609725" y="684645"/>
                </a:lnTo>
                <a:lnTo>
                  <a:pt x="1554307" y="719282"/>
                </a:lnTo>
                <a:lnTo>
                  <a:pt x="1568161" y="927100"/>
                </a:lnTo>
                <a:lnTo>
                  <a:pt x="1568161" y="1003300"/>
                </a:lnTo>
                <a:lnTo>
                  <a:pt x="1547379" y="1086427"/>
                </a:lnTo>
                <a:lnTo>
                  <a:pt x="1478107" y="1183409"/>
                </a:lnTo>
                <a:lnTo>
                  <a:pt x="1450686" y="1300595"/>
                </a:lnTo>
                <a:lnTo>
                  <a:pt x="1394979" y="1384300"/>
                </a:lnTo>
                <a:lnTo>
                  <a:pt x="1337829" y="1540452"/>
                </a:lnTo>
                <a:lnTo>
                  <a:pt x="1356879" y="1730663"/>
                </a:lnTo>
                <a:cubicBezTo>
                  <a:pt x="1358034" y="1772227"/>
                  <a:pt x="1340138" y="1813790"/>
                  <a:pt x="1341293" y="1855354"/>
                </a:cubicBezTo>
                <a:lnTo>
                  <a:pt x="1341293" y="1973118"/>
                </a:lnTo>
                <a:lnTo>
                  <a:pt x="1197986" y="2044988"/>
                </a:lnTo>
                <a:lnTo>
                  <a:pt x="1139536" y="1795174"/>
                </a:lnTo>
                <a:lnTo>
                  <a:pt x="1110961" y="1675245"/>
                </a:lnTo>
                <a:lnTo>
                  <a:pt x="1050781" y="1525443"/>
                </a:lnTo>
                <a:lnTo>
                  <a:pt x="951201" y="1223241"/>
                </a:lnTo>
                <a:lnTo>
                  <a:pt x="877598" y="1199861"/>
                </a:lnTo>
                <a:lnTo>
                  <a:pt x="736455" y="1094653"/>
                </a:lnTo>
                <a:lnTo>
                  <a:pt x="718272" y="1001568"/>
                </a:lnTo>
                <a:lnTo>
                  <a:pt x="747712" y="916709"/>
                </a:lnTo>
                <a:lnTo>
                  <a:pt x="773257" y="781195"/>
                </a:lnTo>
                <a:lnTo>
                  <a:pt x="606569" y="657369"/>
                </a:lnTo>
                <a:lnTo>
                  <a:pt x="448107" y="554325"/>
                </a:lnTo>
                <a:lnTo>
                  <a:pt x="397452" y="395865"/>
                </a:lnTo>
                <a:lnTo>
                  <a:pt x="261504" y="262082"/>
                </a:lnTo>
                <a:lnTo>
                  <a:pt x="175346" y="265112"/>
                </a:lnTo>
                <a:lnTo>
                  <a:pt x="33338" y="87168"/>
                </a:lnTo>
                <a:lnTo>
                  <a:pt x="1299" y="35646"/>
                </a:lnTo>
                <a:lnTo>
                  <a:pt x="0" y="0"/>
                </a:lnTo>
                <a:lnTo>
                  <a:pt x="1678998" y="6927"/>
                </a:lnTo>
                <a:close/>
              </a:path>
            </a:pathLst>
          </a:custGeom>
          <a:solidFill>
            <a:srgbClr val="FF3809">
              <a:alpha val="44706"/>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D10557B2-25DB-44F2-8F82-6C91C3BDA767}"/>
              </a:ext>
            </a:extLst>
          </p:cNvPr>
          <p:cNvSpPr/>
          <p:nvPr/>
        </p:nvSpPr>
        <p:spPr>
          <a:xfrm>
            <a:off x="79943" y="587477"/>
            <a:ext cx="2091755" cy="1298928"/>
          </a:xfrm>
          <a:prstGeom prst="rect">
            <a:avLst/>
          </a:prstGeom>
          <a:solidFill>
            <a:schemeClr val="bg1"/>
          </a:solidFill>
          <a:ln w="1905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3" name="テキスト ボックス 32">
            <a:extLst>
              <a:ext uri="{FF2B5EF4-FFF2-40B4-BE49-F238E27FC236}">
                <a16:creationId xmlns:a16="http://schemas.microsoft.com/office/drawing/2014/main" id="{B9520655-A525-4EDC-8AC8-4AF526B12C5E}"/>
              </a:ext>
            </a:extLst>
          </p:cNvPr>
          <p:cNvSpPr txBox="1"/>
          <p:nvPr/>
        </p:nvSpPr>
        <p:spPr>
          <a:xfrm>
            <a:off x="81813" y="568972"/>
            <a:ext cx="570875" cy="246221"/>
          </a:xfrm>
          <a:prstGeom prst="rect">
            <a:avLst/>
          </a:prstGeom>
          <a:noFill/>
        </p:spPr>
        <p:txBody>
          <a:bodyPr wrap="square" rtlCol="0">
            <a:spAutoFit/>
          </a:bodyPr>
          <a:lstStyle/>
          <a:p>
            <a:r>
              <a:rPr lang="ja-JP" altLang="en-US" sz="1000" b="1" dirty="0"/>
              <a:t>凡 例</a:t>
            </a:r>
            <a:endParaRPr kumimoji="1" lang="ja-JP" altLang="en-US" sz="1000" b="1" dirty="0"/>
          </a:p>
        </p:txBody>
      </p:sp>
      <p:sp>
        <p:nvSpPr>
          <p:cNvPr id="34" name="正方形/長方形 33">
            <a:extLst>
              <a:ext uri="{FF2B5EF4-FFF2-40B4-BE49-F238E27FC236}">
                <a16:creationId xmlns:a16="http://schemas.microsoft.com/office/drawing/2014/main" id="{5B532968-D4E4-4363-98A1-C69C56DDDD83}"/>
              </a:ext>
            </a:extLst>
          </p:cNvPr>
          <p:cNvSpPr/>
          <p:nvPr/>
        </p:nvSpPr>
        <p:spPr>
          <a:xfrm>
            <a:off x="141089" y="838281"/>
            <a:ext cx="344963" cy="150921"/>
          </a:xfrm>
          <a:prstGeom prst="rect">
            <a:avLst/>
          </a:prstGeom>
          <a:noFill/>
          <a:ln w="254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テキスト ボックス 34">
            <a:extLst>
              <a:ext uri="{FF2B5EF4-FFF2-40B4-BE49-F238E27FC236}">
                <a16:creationId xmlns:a16="http://schemas.microsoft.com/office/drawing/2014/main" id="{6B3A8879-8A72-421B-8592-B2444A25D96D}"/>
              </a:ext>
            </a:extLst>
          </p:cNvPr>
          <p:cNvSpPr txBox="1"/>
          <p:nvPr/>
        </p:nvSpPr>
        <p:spPr>
          <a:xfrm>
            <a:off x="440490" y="797966"/>
            <a:ext cx="1498328" cy="246221"/>
          </a:xfrm>
          <a:prstGeom prst="rect">
            <a:avLst/>
          </a:prstGeom>
          <a:noFill/>
        </p:spPr>
        <p:txBody>
          <a:bodyPr wrap="square" rtlCol="0">
            <a:spAutoFit/>
          </a:bodyPr>
          <a:lstStyle/>
          <a:p>
            <a:r>
              <a:rPr kumimoji="1" lang="ja-JP" altLang="en-US" sz="1000" b="1" dirty="0"/>
              <a:t>自然遷移林</a:t>
            </a:r>
          </a:p>
        </p:txBody>
      </p:sp>
      <p:sp>
        <p:nvSpPr>
          <p:cNvPr id="36" name="正方形/長方形 35">
            <a:extLst>
              <a:ext uri="{FF2B5EF4-FFF2-40B4-BE49-F238E27FC236}">
                <a16:creationId xmlns:a16="http://schemas.microsoft.com/office/drawing/2014/main" id="{A91E935B-3BC0-4000-A5F2-A2DFE2A49C51}"/>
              </a:ext>
            </a:extLst>
          </p:cNvPr>
          <p:cNvSpPr/>
          <p:nvPr/>
        </p:nvSpPr>
        <p:spPr>
          <a:xfrm>
            <a:off x="268008" y="1124536"/>
            <a:ext cx="344963" cy="150921"/>
          </a:xfrm>
          <a:prstGeom prst="rect">
            <a:avLst/>
          </a:prstGeom>
          <a:solidFill>
            <a:srgbClr val="FF6600"/>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7" name="テキスト ボックス 36">
            <a:extLst>
              <a:ext uri="{FF2B5EF4-FFF2-40B4-BE49-F238E27FC236}">
                <a16:creationId xmlns:a16="http://schemas.microsoft.com/office/drawing/2014/main" id="{7322601B-EB60-47BA-934C-986905229094}"/>
              </a:ext>
            </a:extLst>
          </p:cNvPr>
          <p:cNvSpPr txBox="1"/>
          <p:nvPr/>
        </p:nvSpPr>
        <p:spPr>
          <a:xfrm>
            <a:off x="555533" y="1075846"/>
            <a:ext cx="1604823" cy="400110"/>
          </a:xfrm>
          <a:prstGeom prst="rect">
            <a:avLst/>
          </a:prstGeom>
          <a:noFill/>
        </p:spPr>
        <p:txBody>
          <a:bodyPr wrap="square" rtlCol="0">
            <a:spAutoFit/>
          </a:bodyPr>
          <a:lstStyle/>
          <a:p>
            <a:r>
              <a:rPr kumimoji="1" lang="ja-JP" altLang="en-US" sz="1000" b="1" dirty="0"/>
              <a:t>①防災減災タイプ</a:t>
            </a:r>
            <a:endParaRPr kumimoji="1" lang="en-US" altLang="ja-JP" sz="1000" b="1" dirty="0"/>
          </a:p>
          <a:p>
            <a:r>
              <a:rPr kumimoji="1" lang="ja-JP" altLang="en-US" sz="1000" b="1" dirty="0"/>
              <a:t>（危険地区</a:t>
            </a:r>
            <a:r>
              <a:rPr kumimoji="1" lang="en-US" altLang="ja-JP" sz="1000" b="1" dirty="0"/>
              <a:t>A B,C</a:t>
            </a:r>
            <a:r>
              <a:rPr kumimoji="1" lang="ja-JP" altLang="en-US" sz="1000" b="1" dirty="0"/>
              <a:t>ランク）</a:t>
            </a:r>
          </a:p>
        </p:txBody>
      </p:sp>
      <p:sp>
        <p:nvSpPr>
          <p:cNvPr id="38" name="正方形/長方形 37">
            <a:extLst>
              <a:ext uri="{FF2B5EF4-FFF2-40B4-BE49-F238E27FC236}">
                <a16:creationId xmlns:a16="http://schemas.microsoft.com/office/drawing/2014/main" id="{5B03A8D0-15FC-41CC-B075-B2F1618CC571}"/>
              </a:ext>
            </a:extLst>
          </p:cNvPr>
          <p:cNvSpPr/>
          <p:nvPr/>
        </p:nvSpPr>
        <p:spPr>
          <a:xfrm>
            <a:off x="268008" y="1543150"/>
            <a:ext cx="344963" cy="150921"/>
          </a:xfrm>
          <a:prstGeom prst="rect">
            <a:avLst/>
          </a:prstGeom>
          <a:solidFill>
            <a:srgbClr val="FF3809">
              <a:alpha val="44706"/>
            </a:srgbClr>
          </a:solidFill>
          <a:ln w="12700">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5314" tIns="32657" rIns="65314" bIns="25714" numCol="1" spcCol="0" rtlCol="0" fromWordArt="0" anchor="t" anchorCtr="0" forceAA="0" compatLnSpc="1">
            <a:prstTxWarp prst="textNoShape">
              <a:avLst/>
            </a:prstTxWarp>
            <a:noAutofit/>
          </a:bodyPr>
          <a:lstStyle/>
          <a:p>
            <a:pPr algn="ctr"/>
            <a:endParaRPr kumimoji="1" lang="ja-JP" altLang="en-US" sz="857" b="1" kern="1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テキスト ボックス 38">
            <a:extLst>
              <a:ext uri="{FF2B5EF4-FFF2-40B4-BE49-F238E27FC236}">
                <a16:creationId xmlns:a16="http://schemas.microsoft.com/office/drawing/2014/main" id="{7FAE9182-A2CE-4F56-A629-56C40BAAB686}"/>
              </a:ext>
            </a:extLst>
          </p:cNvPr>
          <p:cNvSpPr txBox="1"/>
          <p:nvPr/>
        </p:nvSpPr>
        <p:spPr>
          <a:xfrm>
            <a:off x="555533" y="1494460"/>
            <a:ext cx="1616165" cy="400110"/>
          </a:xfrm>
          <a:prstGeom prst="rect">
            <a:avLst/>
          </a:prstGeom>
          <a:noFill/>
        </p:spPr>
        <p:txBody>
          <a:bodyPr wrap="square" rtlCol="0">
            <a:spAutoFit/>
          </a:bodyPr>
          <a:lstStyle/>
          <a:p>
            <a:r>
              <a:rPr kumimoji="1" lang="ja-JP" altLang="en-US" sz="1000" b="1" dirty="0"/>
              <a:t>②自然共生タイプ</a:t>
            </a:r>
            <a:endParaRPr kumimoji="1" lang="en-US" altLang="ja-JP" sz="1000" b="1" dirty="0"/>
          </a:p>
          <a:p>
            <a:r>
              <a:rPr kumimoji="1" lang="ja-JP" altLang="en-US" sz="1000" b="1" dirty="0"/>
              <a:t>（危険地区外）</a:t>
            </a:r>
          </a:p>
        </p:txBody>
      </p:sp>
      <p:sp>
        <p:nvSpPr>
          <p:cNvPr id="42" name="テキスト ボックス 41">
            <a:extLst>
              <a:ext uri="{FF2B5EF4-FFF2-40B4-BE49-F238E27FC236}">
                <a16:creationId xmlns:a16="http://schemas.microsoft.com/office/drawing/2014/main" id="{D40A547A-2C82-43C5-A664-A7BC2D43BCE4}"/>
              </a:ext>
            </a:extLst>
          </p:cNvPr>
          <p:cNvSpPr txBox="1"/>
          <p:nvPr/>
        </p:nvSpPr>
        <p:spPr>
          <a:xfrm>
            <a:off x="8657241" y="2273178"/>
            <a:ext cx="768521" cy="369332"/>
          </a:xfrm>
          <a:prstGeom prst="rect">
            <a:avLst/>
          </a:prstGeom>
          <a:solidFill>
            <a:srgbClr val="FF3809">
              <a:alpha val="45000"/>
            </a:srgbClr>
          </a:solidFill>
        </p:spPr>
        <p:txBody>
          <a:bodyPr wrap="square" rtlCol="0">
            <a:spAutoFit/>
          </a:bodyPr>
          <a:lstStyle/>
          <a:p>
            <a:r>
              <a:rPr kumimoji="1" lang="ja-JP" altLang="en-US" sz="900" b="1" dirty="0"/>
              <a:t>②自然共生</a:t>
            </a:r>
            <a:endParaRPr kumimoji="1" lang="en-US" altLang="ja-JP" sz="900" b="1" dirty="0"/>
          </a:p>
          <a:p>
            <a:r>
              <a:rPr kumimoji="1" lang="ja-JP" altLang="en-US" sz="900" b="1" dirty="0"/>
              <a:t>タイプ</a:t>
            </a:r>
          </a:p>
        </p:txBody>
      </p:sp>
      <p:sp>
        <p:nvSpPr>
          <p:cNvPr id="43" name="テキスト ボックス 42">
            <a:extLst>
              <a:ext uri="{FF2B5EF4-FFF2-40B4-BE49-F238E27FC236}">
                <a16:creationId xmlns:a16="http://schemas.microsoft.com/office/drawing/2014/main" id="{EABF14B0-2675-4F93-B23F-7B693585E6B8}"/>
              </a:ext>
            </a:extLst>
          </p:cNvPr>
          <p:cNvSpPr txBox="1"/>
          <p:nvPr/>
        </p:nvSpPr>
        <p:spPr>
          <a:xfrm>
            <a:off x="1412642" y="3058067"/>
            <a:ext cx="852576" cy="400110"/>
          </a:xfrm>
          <a:prstGeom prst="rect">
            <a:avLst/>
          </a:prstGeom>
          <a:solidFill>
            <a:srgbClr val="FF6600"/>
          </a:solidFill>
        </p:spPr>
        <p:txBody>
          <a:bodyPr wrap="square" rtlCol="0">
            <a:spAutoFit/>
          </a:bodyPr>
          <a:lstStyle/>
          <a:p>
            <a:r>
              <a:rPr kumimoji="1" lang="ja-JP" altLang="en-US" sz="1000" b="1" dirty="0">
                <a:solidFill>
                  <a:srgbClr val="FFFF00"/>
                </a:solidFill>
              </a:rPr>
              <a:t>①防災減災</a:t>
            </a:r>
            <a:endParaRPr kumimoji="1" lang="en-US" altLang="ja-JP" sz="1000" b="1" dirty="0">
              <a:solidFill>
                <a:srgbClr val="FFFF00"/>
              </a:solidFill>
            </a:endParaRPr>
          </a:p>
          <a:p>
            <a:r>
              <a:rPr kumimoji="1" lang="ja-JP" altLang="en-US" sz="1000" b="1" dirty="0">
                <a:solidFill>
                  <a:srgbClr val="FFFF00"/>
                </a:solidFill>
              </a:rPr>
              <a:t>タイプ</a:t>
            </a:r>
            <a:endParaRPr kumimoji="1" lang="ja-JP" altLang="en-US" sz="900" b="1" dirty="0">
              <a:solidFill>
                <a:srgbClr val="FFFF00"/>
              </a:solidFill>
            </a:endParaRPr>
          </a:p>
        </p:txBody>
      </p:sp>
      <p:sp>
        <p:nvSpPr>
          <p:cNvPr id="41" name="フリーフォーム: 図形 40">
            <a:extLst>
              <a:ext uri="{FF2B5EF4-FFF2-40B4-BE49-F238E27FC236}">
                <a16:creationId xmlns:a16="http://schemas.microsoft.com/office/drawing/2014/main" id="{0FB0D02F-F640-4099-92F1-451D25E52219}"/>
              </a:ext>
            </a:extLst>
          </p:cNvPr>
          <p:cNvSpPr/>
          <p:nvPr/>
        </p:nvSpPr>
        <p:spPr>
          <a:xfrm>
            <a:off x="1917515" y="741072"/>
            <a:ext cx="6556125" cy="3739390"/>
          </a:xfrm>
          <a:custGeom>
            <a:avLst/>
            <a:gdLst>
              <a:gd name="connsiteX0" fmla="*/ 6408420 w 6553200"/>
              <a:gd name="connsiteY0" fmla="*/ 3086100 h 3710940"/>
              <a:gd name="connsiteX1" fmla="*/ 6461760 w 6553200"/>
              <a:gd name="connsiteY1" fmla="*/ 2987040 h 3710940"/>
              <a:gd name="connsiteX2" fmla="*/ 6530340 w 6553200"/>
              <a:gd name="connsiteY2" fmla="*/ 3002280 h 3710940"/>
              <a:gd name="connsiteX3" fmla="*/ 6553200 w 6553200"/>
              <a:gd name="connsiteY3" fmla="*/ 2811780 h 3710940"/>
              <a:gd name="connsiteX4" fmla="*/ 6522720 w 6553200"/>
              <a:gd name="connsiteY4" fmla="*/ 2697480 h 3710940"/>
              <a:gd name="connsiteX5" fmla="*/ 6499860 w 6553200"/>
              <a:gd name="connsiteY5" fmla="*/ 2598420 h 3710940"/>
              <a:gd name="connsiteX6" fmla="*/ 6530340 w 6553200"/>
              <a:gd name="connsiteY6" fmla="*/ 2423160 h 3710940"/>
              <a:gd name="connsiteX7" fmla="*/ 6484620 w 6553200"/>
              <a:gd name="connsiteY7" fmla="*/ 2346960 h 3710940"/>
              <a:gd name="connsiteX8" fmla="*/ 6431280 w 6553200"/>
              <a:gd name="connsiteY8" fmla="*/ 2171700 h 3710940"/>
              <a:gd name="connsiteX9" fmla="*/ 6370320 w 6553200"/>
              <a:gd name="connsiteY9" fmla="*/ 2133600 h 3710940"/>
              <a:gd name="connsiteX10" fmla="*/ 6271260 w 6553200"/>
              <a:gd name="connsiteY10" fmla="*/ 2026920 h 3710940"/>
              <a:gd name="connsiteX11" fmla="*/ 6225540 w 6553200"/>
              <a:gd name="connsiteY11" fmla="*/ 1866900 h 3710940"/>
              <a:gd name="connsiteX12" fmla="*/ 6210300 w 6553200"/>
              <a:gd name="connsiteY12" fmla="*/ 1767840 h 3710940"/>
              <a:gd name="connsiteX13" fmla="*/ 6149340 w 6553200"/>
              <a:gd name="connsiteY13" fmla="*/ 1615440 h 3710940"/>
              <a:gd name="connsiteX14" fmla="*/ 6111240 w 6553200"/>
              <a:gd name="connsiteY14" fmla="*/ 1508760 h 3710940"/>
              <a:gd name="connsiteX15" fmla="*/ 6088380 w 6553200"/>
              <a:gd name="connsiteY15" fmla="*/ 1417320 h 3710940"/>
              <a:gd name="connsiteX16" fmla="*/ 6012180 w 6553200"/>
              <a:gd name="connsiteY16" fmla="*/ 1272540 h 3710940"/>
              <a:gd name="connsiteX17" fmla="*/ 5852160 w 6553200"/>
              <a:gd name="connsiteY17" fmla="*/ 1188720 h 3710940"/>
              <a:gd name="connsiteX18" fmla="*/ 5791200 w 6553200"/>
              <a:gd name="connsiteY18" fmla="*/ 1097280 h 3710940"/>
              <a:gd name="connsiteX19" fmla="*/ 5791200 w 6553200"/>
              <a:gd name="connsiteY19" fmla="*/ 1043940 h 3710940"/>
              <a:gd name="connsiteX20" fmla="*/ 5844540 w 6553200"/>
              <a:gd name="connsiteY20" fmla="*/ 830580 h 3710940"/>
              <a:gd name="connsiteX21" fmla="*/ 5699760 w 6553200"/>
              <a:gd name="connsiteY21" fmla="*/ 723900 h 3710940"/>
              <a:gd name="connsiteX22" fmla="*/ 5585460 w 6553200"/>
              <a:gd name="connsiteY22" fmla="*/ 624840 h 3710940"/>
              <a:gd name="connsiteX23" fmla="*/ 5532120 w 6553200"/>
              <a:gd name="connsiteY23" fmla="*/ 563880 h 3710940"/>
              <a:gd name="connsiteX24" fmla="*/ 5486400 w 6553200"/>
              <a:gd name="connsiteY24" fmla="*/ 434340 h 3710940"/>
              <a:gd name="connsiteX25" fmla="*/ 5433060 w 6553200"/>
              <a:gd name="connsiteY25" fmla="*/ 396240 h 3710940"/>
              <a:gd name="connsiteX26" fmla="*/ 5379720 w 6553200"/>
              <a:gd name="connsiteY26" fmla="*/ 350520 h 3710940"/>
              <a:gd name="connsiteX27" fmla="*/ 5295900 w 6553200"/>
              <a:gd name="connsiteY27" fmla="*/ 335280 h 3710940"/>
              <a:gd name="connsiteX28" fmla="*/ 5219700 w 6553200"/>
              <a:gd name="connsiteY28" fmla="*/ 228600 h 3710940"/>
              <a:gd name="connsiteX29" fmla="*/ 5219700 w 6553200"/>
              <a:gd name="connsiteY29" fmla="*/ 228600 h 3710940"/>
              <a:gd name="connsiteX30" fmla="*/ 5135880 w 6553200"/>
              <a:gd name="connsiteY30" fmla="*/ 129540 h 3710940"/>
              <a:gd name="connsiteX31" fmla="*/ 5113020 w 6553200"/>
              <a:gd name="connsiteY31" fmla="*/ 45720 h 3710940"/>
              <a:gd name="connsiteX32" fmla="*/ 5059680 w 6553200"/>
              <a:gd name="connsiteY32" fmla="*/ 53340 h 3710940"/>
              <a:gd name="connsiteX33" fmla="*/ 4968240 w 6553200"/>
              <a:gd name="connsiteY33" fmla="*/ 175260 h 3710940"/>
              <a:gd name="connsiteX34" fmla="*/ 4815840 w 6553200"/>
              <a:gd name="connsiteY34" fmla="*/ 213360 h 3710940"/>
              <a:gd name="connsiteX35" fmla="*/ 4754880 w 6553200"/>
              <a:gd name="connsiteY35" fmla="*/ 152400 h 3710940"/>
              <a:gd name="connsiteX36" fmla="*/ 4716780 w 6553200"/>
              <a:gd name="connsiteY36" fmla="*/ 129540 h 3710940"/>
              <a:gd name="connsiteX37" fmla="*/ 4663440 w 6553200"/>
              <a:gd name="connsiteY37" fmla="*/ 129540 h 3710940"/>
              <a:gd name="connsiteX38" fmla="*/ 4556760 w 6553200"/>
              <a:gd name="connsiteY38" fmla="*/ 243840 h 3710940"/>
              <a:gd name="connsiteX39" fmla="*/ 4541520 w 6553200"/>
              <a:gd name="connsiteY39" fmla="*/ 358140 h 3710940"/>
              <a:gd name="connsiteX40" fmla="*/ 4335780 w 6553200"/>
              <a:gd name="connsiteY40" fmla="*/ 480060 h 3710940"/>
              <a:gd name="connsiteX41" fmla="*/ 4168140 w 6553200"/>
              <a:gd name="connsiteY41" fmla="*/ 571500 h 3710940"/>
              <a:gd name="connsiteX42" fmla="*/ 4038600 w 6553200"/>
              <a:gd name="connsiteY42" fmla="*/ 541020 h 3710940"/>
              <a:gd name="connsiteX43" fmla="*/ 3909060 w 6553200"/>
              <a:gd name="connsiteY43" fmla="*/ 480060 h 3710940"/>
              <a:gd name="connsiteX44" fmla="*/ 3771900 w 6553200"/>
              <a:gd name="connsiteY44" fmla="*/ 441960 h 3710940"/>
              <a:gd name="connsiteX45" fmla="*/ 3596640 w 6553200"/>
              <a:gd name="connsiteY45" fmla="*/ 350520 h 3710940"/>
              <a:gd name="connsiteX46" fmla="*/ 3550920 w 6553200"/>
              <a:gd name="connsiteY46" fmla="*/ 304800 h 3710940"/>
              <a:gd name="connsiteX47" fmla="*/ 3329940 w 6553200"/>
              <a:gd name="connsiteY47" fmla="*/ 342900 h 3710940"/>
              <a:gd name="connsiteX48" fmla="*/ 3200400 w 6553200"/>
              <a:gd name="connsiteY48" fmla="*/ 198120 h 3710940"/>
              <a:gd name="connsiteX49" fmla="*/ 3032760 w 6553200"/>
              <a:gd name="connsiteY49" fmla="*/ 53340 h 3710940"/>
              <a:gd name="connsiteX50" fmla="*/ 2918460 w 6553200"/>
              <a:gd name="connsiteY50" fmla="*/ 45720 h 3710940"/>
              <a:gd name="connsiteX51" fmla="*/ 2796540 w 6553200"/>
              <a:gd name="connsiteY51" fmla="*/ 83820 h 3710940"/>
              <a:gd name="connsiteX52" fmla="*/ 2674620 w 6553200"/>
              <a:gd name="connsiteY52" fmla="*/ 121920 h 3710940"/>
              <a:gd name="connsiteX53" fmla="*/ 2522220 w 6553200"/>
              <a:gd name="connsiteY53" fmla="*/ 152400 h 3710940"/>
              <a:gd name="connsiteX54" fmla="*/ 2499360 w 6553200"/>
              <a:gd name="connsiteY54" fmla="*/ 152400 h 3710940"/>
              <a:gd name="connsiteX55" fmla="*/ 2339340 w 6553200"/>
              <a:gd name="connsiteY55" fmla="*/ 30480 h 3710940"/>
              <a:gd name="connsiteX56" fmla="*/ 2118360 w 6553200"/>
              <a:gd name="connsiteY56" fmla="*/ 38100 h 3710940"/>
              <a:gd name="connsiteX57" fmla="*/ 2034540 w 6553200"/>
              <a:gd name="connsiteY57" fmla="*/ 68580 h 3710940"/>
              <a:gd name="connsiteX58" fmla="*/ 1927860 w 6553200"/>
              <a:gd name="connsiteY58" fmla="*/ 0 h 3710940"/>
              <a:gd name="connsiteX59" fmla="*/ 1744980 w 6553200"/>
              <a:gd name="connsiteY59" fmla="*/ 38100 h 3710940"/>
              <a:gd name="connsiteX60" fmla="*/ 1600200 w 6553200"/>
              <a:gd name="connsiteY60" fmla="*/ 0 h 3710940"/>
              <a:gd name="connsiteX61" fmla="*/ 1196340 w 6553200"/>
              <a:gd name="connsiteY61" fmla="*/ 114300 h 3710940"/>
              <a:gd name="connsiteX62" fmla="*/ 1112520 w 6553200"/>
              <a:gd name="connsiteY62" fmla="*/ 106680 h 3710940"/>
              <a:gd name="connsiteX63" fmla="*/ 975360 w 6553200"/>
              <a:gd name="connsiteY63" fmla="*/ 53340 h 3710940"/>
              <a:gd name="connsiteX64" fmla="*/ 868680 w 6553200"/>
              <a:gd name="connsiteY64" fmla="*/ 53340 h 3710940"/>
              <a:gd name="connsiteX65" fmla="*/ 708660 w 6553200"/>
              <a:gd name="connsiteY65" fmla="*/ 91440 h 3710940"/>
              <a:gd name="connsiteX66" fmla="*/ 434340 w 6553200"/>
              <a:gd name="connsiteY66" fmla="*/ 99060 h 3710940"/>
              <a:gd name="connsiteX67" fmla="*/ 472440 w 6553200"/>
              <a:gd name="connsiteY67" fmla="*/ 320040 h 3710940"/>
              <a:gd name="connsiteX68" fmla="*/ 716280 w 6553200"/>
              <a:gd name="connsiteY68" fmla="*/ 480060 h 3710940"/>
              <a:gd name="connsiteX69" fmla="*/ 708660 w 6553200"/>
              <a:gd name="connsiteY69" fmla="*/ 518160 h 3710940"/>
              <a:gd name="connsiteX70" fmla="*/ 381000 w 6553200"/>
              <a:gd name="connsiteY70" fmla="*/ 838200 h 3710940"/>
              <a:gd name="connsiteX71" fmla="*/ 358140 w 6553200"/>
              <a:gd name="connsiteY71" fmla="*/ 883920 h 3710940"/>
              <a:gd name="connsiteX72" fmla="*/ 304800 w 6553200"/>
              <a:gd name="connsiteY72" fmla="*/ 1021080 h 3710940"/>
              <a:gd name="connsiteX73" fmla="*/ 137160 w 6553200"/>
              <a:gd name="connsiteY73" fmla="*/ 1082040 h 3710940"/>
              <a:gd name="connsiteX74" fmla="*/ 91440 w 6553200"/>
              <a:gd name="connsiteY74" fmla="*/ 1226820 h 3710940"/>
              <a:gd name="connsiteX75" fmla="*/ 0 w 6553200"/>
              <a:gd name="connsiteY75" fmla="*/ 1264920 h 3710940"/>
              <a:gd name="connsiteX76" fmla="*/ 22860 w 6553200"/>
              <a:gd name="connsiteY76" fmla="*/ 1623060 h 3710940"/>
              <a:gd name="connsiteX77" fmla="*/ 38100 w 6553200"/>
              <a:gd name="connsiteY77" fmla="*/ 1706880 h 3710940"/>
              <a:gd name="connsiteX78" fmla="*/ 22860 w 6553200"/>
              <a:gd name="connsiteY78" fmla="*/ 1752600 h 3710940"/>
              <a:gd name="connsiteX79" fmla="*/ 15240 w 6553200"/>
              <a:gd name="connsiteY79" fmla="*/ 1813560 h 3710940"/>
              <a:gd name="connsiteX80" fmla="*/ 106680 w 6553200"/>
              <a:gd name="connsiteY80" fmla="*/ 1805940 h 3710940"/>
              <a:gd name="connsiteX81" fmla="*/ 160020 w 6553200"/>
              <a:gd name="connsiteY81" fmla="*/ 1828800 h 3710940"/>
              <a:gd name="connsiteX82" fmla="*/ 182880 w 6553200"/>
              <a:gd name="connsiteY82" fmla="*/ 1897380 h 3710940"/>
              <a:gd name="connsiteX83" fmla="*/ 205740 w 6553200"/>
              <a:gd name="connsiteY83" fmla="*/ 1813560 h 3710940"/>
              <a:gd name="connsiteX84" fmla="*/ 281940 w 6553200"/>
              <a:gd name="connsiteY84" fmla="*/ 1760220 h 3710940"/>
              <a:gd name="connsiteX85" fmla="*/ 358140 w 6553200"/>
              <a:gd name="connsiteY85" fmla="*/ 1630680 h 3710940"/>
              <a:gd name="connsiteX86" fmla="*/ 441960 w 6553200"/>
              <a:gd name="connsiteY86" fmla="*/ 1539240 h 3710940"/>
              <a:gd name="connsiteX87" fmla="*/ 502920 w 6553200"/>
              <a:gd name="connsiteY87" fmla="*/ 1485900 h 3710940"/>
              <a:gd name="connsiteX88" fmla="*/ 502920 w 6553200"/>
              <a:gd name="connsiteY88" fmla="*/ 1485900 h 3710940"/>
              <a:gd name="connsiteX89" fmla="*/ 502920 w 6553200"/>
              <a:gd name="connsiteY89" fmla="*/ 1242060 h 3710940"/>
              <a:gd name="connsiteX90" fmla="*/ 441960 w 6553200"/>
              <a:gd name="connsiteY90" fmla="*/ 1264920 h 3710940"/>
              <a:gd name="connsiteX91" fmla="*/ 381000 w 6553200"/>
              <a:gd name="connsiteY91" fmla="*/ 1257300 h 3710940"/>
              <a:gd name="connsiteX92" fmla="*/ 358140 w 6553200"/>
              <a:gd name="connsiteY92" fmla="*/ 1173480 h 3710940"/>
              <a:gd name="connsiteX93" fmla="*/ 365760 w 6553200"/>
              <a:gd name="connsiteY93" fmla="*/ 1066800 h 3710940"/>
              <a:gd name="connsiteX94" fmla="*/ 441960 w 6553200"/>
              <a:gd name="connsiteY94" fmla="*/ 1021080 h 3710940"/>
              <a:gd name="connsiteX95" fmla="*/ 472440 w 6553200"/>
              <a:gd name="connsiteY95" fmla="*/ 967740 h 3710940"/>
              <a:gd name="connsiteX96" fmla="*/ 502920 w 6553200"/>
              <a:gd name="connsiteY96" fmla="*/ 967740 h 3710940"/>
              <a:gd name="connsiteX97" fmla="*/ 609600 w 6553200"/>
              <a:gd name="connsiteY97" fmla="*/ 1036320 h 3710940"/>
              <a:gd name="connsiteX98" fmla="*/ 685800 w 6553200"/>
              <a:gd name="connsiteY98" fmla="*/ 1036320 h 3710940"/>
              <a:gd name="connsiteX99" fmla="*/ 777240 w 6553200"/>
              <a:gd name="connsiteY99" fmla="*/ 1021080 h 3710940"/>
              <a:gd name="connsiteX100" fmla="*/ 914400 w 6553200"/>
              <a:gd name="connsiteY100" fmla="*/ 1013460 h 3710940"/>
              <a:gd name="connsiteX101" fmla="*/ 982980 w 6553200"/>
              <a:gd name="connsiteY101" fmla="*/ 982980 h 3710940"/>
              <a:gd name="connsiteX102" fmla="*/ 1028700 w 6553200"/>
              <a:gd name="connsiteY102" fmla="*/ 906780 h 3710940"/>
              <a:gd name="connsiteX103" fmla="*/ 1104900 w 6553200"/>
              <a:gd name="connsiteY103" fmla="*/ 853440 h 3710940"/>
              <a:gd name="connsiteX104" fmla="*/ 1150620 w 6553200"/>
              <a:gd name="connsiteY104" fmla="*/ 731520 h 3710940"/>
              <a:gd name="connsiteX105" fmla="*/ 1303020 w 6553200"/>
              <a:gd name="connsiteY105" fmla="*/ 701040 h 3710940"/>
              <a:gd name="connsiteX106" fmla="*/ 1348740 w 6553200"/>
              <a:gd name="connsiteY106" fmla="*/ 807720 h 3710940"/>
              <a:gd name="connsiteX107" fmla="*/ 1188720 w 6553200"/>
              <a:gd name="connsiteY107" fmla="*/ 845820 h 3710940"/>
              <a:gd name="connsiteX108" fmla="*/ 1082040 w 6553200"/>
              <a:gd name="connsiteY108" fmla="*/ 1112520 h 3710940"/>
              <a:gd name="connsiteX109" fmla="*/ 845820 w 6553200"/>
              <a:gd name="connsiteY109" fmla="*/ 1203960 h 3710940"/>
              <a:gd name="connsiteX110" fmla="*/ 754380 w 6553200"/>
              <a:gd name="connsiteY110" fmla="*/ 1203960 h 3710940"/>
              <a:gd name="connsiteX111" fmla="*/ 708660 w 6553200"/>
              <a:gd name="connsiteY111" fmla="*/ 1348740 h 3710940"/>
              <a:gd name="connsiteX112" fmla="*/ 624840 w 6553200"/>
              <a:gd name="connsiteY112" fmla="*/ 1371600 h 3710940"/>
              <a:gd name="connsiteX113" fmla="*/ 640080 w 6553200"/>
              <a:gd name="connsiteY113" fmla="*/ 1463040 h 3710940"/>
              <a:gd name="connsiteX114" fmla="*/ 746760 w 6553200"/>
              <a:gd name="connsiteY114" fmla="*/ 1607820 h 3710940"/>
              <a:gd name="connsiteX115" fmla="*/ 723900 w 6553200"/>
              <a:gd name="connsiteY115" fmla="*/ 1684020 h 3710940"/>
              <a:gd name="connsiteX116" fmla="*/ 647700 w 6553200"/>
              <a:gd name="connsiteY116" fmla="*/ 1760220 h 3710940"/>
              <a:gd name="connsiteX117" fmla="*/ 518160 w 6553200"/>
              <a:gd name="connsiteY117" fmla="*/ 1783080 h 3710940"/>
              <a:gd name="connsiteX118" fmla="*/ 487680 w 6553200"/>
              <a:gd name="connsiteY118" fmla="*/ 1905000 h 3710940"/>
              <a:gd name="connsiteX119" fmla="*/ 441960 w 6553200"/>
              <a:gd name="connsiteY119" fmla="*/ 2057400 h 3710940"/>
              <a:gd name="connsiteX120" fmla="*/ 327660 w 6553200"/>
              <a:gd name="connsiteY120" fmla="*/ 2148840 h 3710940"/>
              <a:gd name="connsiteX121" fmla="*/ 426720 w 6553200"/>
              <a:gd name="connsiteY121" fmla="*/ 2186940 h 3710940"/>
              <a:gd name="connsiteX122" fmla="*/ 403860 w 6553200"/>
              <a:gd name="connsiteY122" fmla="*/ 2255520 h 3710940"/>
              <a:gd name="connsiteX123" fmla="*/ 350520 w 6553200"/>
              <a:gd name="connsiteY123" fmla="*/ 2308860 h 3710940"/>
              <a:gd name="connsiteX124" fmla="*/ 373380 w 6553200"/>
              <a:gd name="connsiteY124" fmla="*/ 2415540 h 3710940"/>
              <a:gd name="connsiteX125" fmla="*/ 373380 w 6553200"/>
              <a:gd name="connsiteY125" fmla="*/ 2545080 h 3710940"/>
              <a:gd name="connsiteX126" fmla="*/ 403860 w 6553200"/>
              <a:gd name="connsiteY126" fmla="*/ 2613660 h 3710940"/>
              <a:gd name="connsiteX127" fmla="*/ 662940 w 6553200"/>
              <a:gd name="connsiteY127" fmla="*/ 2705100 h 3710940"/>
              <a:gd name="connsiteX128" fmla="*/ 685800 w 6553200"/>
              <a:gd name="connsiteY128" fmla="*/ 2773680 h 3710940"/>
              <a:gd name="connsiteX129" fmla="*/ 670560 w 6553200"/>
              <a:gd name="connsiteY129" fmla="*/ 2842260 h 3710940"/>
              <a:gd name="connsiteX130" fmla="*/ 853440 w 6553200"/>
              <a:gd name="connsiteY130" fmla="*/ 2865120 h 3710940"/>
              <a:gd name="connsiteX131" fmla="*/ 914400 w 6553200"/>
              <a:gd name="connsiteY131" fmla="*/ 3002280 h 3710940"/>
              <a:gd name="connsiteX132" fmla="*/ 906780 w 6553200"/>
              <a:gd name="connsiteY132" fmla="*/ 3086100 h 3710940"/>
              <a:gd name="connsiteX133" fmla="*/ 838200 w 6553200"/>
              <a:gd name="connsiteY133" fmla="*/ 3238500 h 3710940"/>
              <a:gd name="connsiteX134" fmla="*/ 891540 w 6553200"/>
              <a:gd name="connsiteY134" fmla="*/ 3261360 h 3710940"/>
              <a:gd name="connsiteX135" fmla="*/ 891540 w 6553200"/>
              <a:gd name="connsiteY135" fmla="*/ 3368040 h 3710940"/>
              <a:gd name="connsiteX136" fmla="*/ 944880 w 6553200"/>
              <a:gd name="connsiteY136" fmla="*/ 3383280 h 3710940"/>
              <a:gd name="connsiteX137" fmla="*/ 960120 w 6553200"/>
              <a:gd name="connsiteY137" fmla="*/ 3505200 h 3710940"/>
              <a:gd name="connsiteX138" fmla="*/ 944880 w 6553200"/>
              <a:gd name="connsiteY138" fmla="*/ 3573780 h 3710940"/>
              <a:gd name="connsiteX139" fmla="*/ 1028700 w 6553200"/>
              <a:gd name="connsiteY139" fmla="*/ 3558540 h 3710940"/>
              <a:gd name="connsiteX140" fmla="*/ 1059180 w 6553200"/>
              <a:gd name="connsiteY140" fmla="*/ 3505200 h 3710940"/>
              <a:gd name="connsiteX141" fmla="*/ 1059180 w 6553200"/>
              <a:gd name="connsiteY141" fmla="*/ 3413760 h 3710940"/>
              <a:gd name="connsiteX142" fmla="*/ 1112520 w 6553200"/>
              <a:gd name="connsiteY142" fmla="*/ 3406140 h 3710940"/>
              <a:gd name="connsiteX143" fmla="*/ 1203960 w 6553200"/>
              <a:gd name="connsiteY143" fmla="*/ 3482340 h 3710940"/>
              <a:gd name="connsiteX144" fmla="*/ 1211580 w 6553200"/>
              <a:gd name="connsiteY144" fmla="*/ 3444240 h 3710940"/>
              <a:gd name="connsiteX145" fmla="*/ 1219200 w 6553200"/>
              <a:gd name="connsiteY145" fmla="*/ 3352800 h 3710940"/>
              <a:gd name="connsiteX146" fmla="*/ 1257300 w 6553200"/>
              <a:gd name="connsiteY146" fmla="*/ 3345180 h 3710940"/>
              <a:gd name="connsiteX147" fmla="*/ 1280160 w 6553200"/>
              <a:gd name="connsiteY147" fmla="*/ 3398520 h 3710940"/>
              <a:gd name="connsiteX148" fmla="*/ 1371600 w 6553200"/>
              <a:gd name="connsiteY148" fmla="*/ 3680460 h 3710940"/>
              <a:gd name="connsiteX149" fmla="*/ 1463040 w 6553200"/>
              <a:gd name="connsiteY149" fmla="*/ 3649980 h 3710940"/>
              <a:gd name="connsiteX150" fmla="*/ 1516380 w 6553200"/>
              <a:gd name="connsiteY150" fmla="*/ 3619500 h 3710940"/>
              <a:gd name="connsiteX151" fmla="*/ 1600200 w 6553200"/>
              <a:gd name="connsiteY151" fmla="*/ 3619500 h 3710940"/>
              <a:gd name="connsiteX152" fmla="*/ 1630680 w 6553200"/>
              <a:gd name="connsiteY152" fmla="*/ 3634740 h 3710940"/>
              <a:gd name="connsiteX153" fmla="*/ 1775460 w 6553200"/>
              <a:gd name="connsiteY153" fmla="*/ 3589020 h 3710940"/>
              <a:gd name="connsiteX154" fmla="*/ 1836420 w 6553200"/>
              <a:gd name="connsiteY154" fmla="*/ 3589020 h 3710940"/>
              <a:gd name="connsiteX155" fmla="*/ 1927860 w 6553200"/>
              <a:gd name="connsiteY155" fmla="*/ 3627120 h 3710940"/>
              <a:gd name="connsiteX156" fmla="*/ 2225040 w 6553200"/>
              <a:gd name="connsiteY156" fmla="*/ 3672840 h 3710940"/>
              <a:gd name="connsiteX157" fmla="*/ 2453640 w 6553200"/>
              <a:gd name="connsiteY157" fmla="*/ 3710940 h 3710940"/>
              <a:gd name="connsiteX158" fmla="*/ 2819400 w 6553200"/>
              <a:gd name="connsiteY158" fmla="*/ 3665220 h 3710940"/>
              <a:gd name="connsiteX159" fmla="*/ 2956560 w 6553200"/>
              <a:gd name="connsiteY159" fmla="*/ 3596640 h 3710940"/>
              <a:gd name="connsiteX160" fmla="*/ 3185160 w 6553200"/>
              <a:gd name="connsiteY160" fmla="*/ 3459480 h 3710940"/>
              <a:gd name="connsiteX161" fmla="*/ 3390900 w 6553200"/>
              <a:gd name="connsiteY161" fmla="*/ 3345180 h 3710940"/>
              <a:gd name="connsiteX162" fmla="*/ 3589020 w 6553200"/>
              <a:gd name="connsiteY162" fmla="*/ 3223260 h 3710940"/>
              <a:gd name="connsiteX163" fmla="*/ 3611880 w 6553200"/>
              <a:gd name="connsiteY163" fmla="*/ 3017520 h 3710940"/>
              <a:gd name="connsiteX164" fmla="*/ 3726180 w 6553200"/>
              <a:gd name="connsiteY164" fmla="*/ 2880360 h 3710940"/>
              <a:gd name="connsiteX165" fmla="*/ 3749040 w 6553200"/>
              <a:gd name="connsiteY165" fmla="*/ 2773680 h 3710940"/>
              <a:gd name="connsiteX166" fmla="*/ 3924300 w 6553200"/>
              <a:gd name="connsiteY166" fmla="*/ 2659380 h 3710940"/>
              <a:gd name="connsiteX167" fmla="*/ 4000500 w 6553200"/>
              <a:gd name="connsiteY167" fmla="*/ 2499360 h 3710940"/>
              <a:gd name="connsiteX168" fmla="*/ 4175760 w 6553200"/>
              <a:gd name="connsiteY168" fmla="*/ 2438400 h 3710940"/>
              <a:gd name="connsiteX169" fmla="*/ 4312920 w 6553200"/>
              <a:gd name="connsiteY169" fmla="*/ 2286000 h 3710940"/>
              <a:gd name="connsiteX170" fmla="*/ 4472940 w 6553200"/>
              <a:gd name="connsiteY170" fmla="*/ 2202180 h 3710940"/>
              <a:gd name="connsiteX171" fmla="*/ 4610100 w 6553200"/>
              <a:gd name="connsiteY171" fmla="*/ 2164080 h 3710940"/>
              <a:gd name="connsiteX172" fmla="*/ 4777740 w 6553200"/>
              <a:gd name="connsiteY172" fmla="*/ 2171700 h 3710940"/>
              <a:gd name="connsiteX173" fmla="*/ 4930140 w 6553200"/>
              <a:gd name="connsiteY173" fmla="*/ 2202180 h 3710940"/>
              <a:gd name="connsiteX174" fmla="*/ 5135880 w 6553200"/>
              <a:gd name="connsiteY174" fmla="*/ 2202180 h 3710940"/>
              <a:gd name="connsiteX175" fmla="*/ 5326380 w 6553200"/>
              <a:gd name="connsiteY175" fmla="*/ 2293620 h 3710940"/>
              <a:gd name="connsiteX176" fmla="*/ 5478780 w 6553200"/>
              <a:gd name="connsiteY176" fmla="*/ 2369820 h 3710940"/>
              <a:gd name="connsiteX177" fmla="*/ 5753100 w 6553200"/>
              <a:gd name="connsiteY177" fmla="*/ 2522220 h 3710940"/>
              <a:gd name="connsiteX178" fmla="*/ 5890260 w 6553200"/>
              <a:gd name="connsiteY178" fmla="*/ 2636520 h 3710940"/>
              <a:gd name="connsiteX179" fmla="*/ 5890260 w 6553200"/>
              <a:gd name="connsiteY179" fmla="*/ 2636520 h 3710940"/>
              <a:gd name="connsiteX180" fmla="*/ 6111240 w 6553200"/>
              <a:gd name="connsiteY180" fmla="*/ 2819400 h 3710940"/>
              <a:gd name="connsiteX181" fmla="*/ 6408420 w 6553200"/>
              <a:gd name="connsiteY181" fmla="*/ 3086100 h 3710940"/>
              <a:gd name="connsiteX0" fmla="*/ 6357643 w 6553200"/>
              <a:gd name="connsiteY0" fmla="*/ 3067195 h 3710940"/>
              <a:gd name="connsiteX1" fmla="*/ 6461760 w 6553200"/>
              <a:gd name="connsiteY1" fmla="*/ 2987040 h 3710940"/>
              <a:gd name="connsiteX2" fmla="*/ 6530340 w 6553200"/>
              <a:gd name="connsiteY2" fmla="*/ 3002280 h 3710940"/>
              <a:gd name="connsiteX3" fmla="*/ 6553200 w 6553200"/>
              <a:gd name="connsiteY3" fmla="*/ 2811780 h 3710940"/>
              <a:gd name="connsiteX4" fmla="*/ 6522720 w 6553200"/>
              <a:gd name="connsiteY4" fmla="*/ 2697480 h 3710940"/>
              <a:gd name="connsiteX5" fmla="*/ 6499860 w 6553200"/>
              <a:gd name="connsiteY5" fmla="*/ 2598420 h 3710940"/>
              <a:gd name="connsiteX6" fmla="*/ 6530340 w 6553200"/>
              <a:gd name="connsiteY6" fmla="*/ 2423160 h 3710940"/>
              <a:gd name="connsiteX7" fmla="*/ 6484620 w 6553200"/>
              <a:gd name="connsiteY7" fmla="*/ 2346960 h 3710940"/>
              <a:gd name="connsiteX8" fmla="*/ 6431280 w 6553200"/>
              <a:gd name="connsiteY8" fmla="*/ 2171700 h 3710940"/>
              <a:gd name="connsiteX9" fmla="*/ 6370320 w 6553200"/>
              <a:gd name="connsiteY9" fmla="*/ 2133600 h 3710940"/>
              <a:gd name="connsiteX10" fmla="*/ 6271260 w 6553200"/>
              <a:gd name="connsiteY10" fmla="*/ 2026920 h 3710940"/>
              <a:gd name="connsiteX11" fmla="*/ 6225540 w 6553200"/>
              <a:gd name="connsiteY11" fmla="*/ 1866900 h 3710940"/>
              <a:gd name="connsiteX12" fmla="*/ 6210300 w 6553200"/>
              <a:gd name="connsiteY12" fmla="*/ 1767840 h 3710940"/>
              <a:gd name="connsiteX13" fmla="*/ 6149340 w 6553200"/>
              <a:gd name="connsiteY13" fmla="*/ 1615440 h 3710940"/>
              <a:gd name="connsiteX14" fmla="*/ 6111240 w 6553200"/>
              <a:gd name="connsiteY14" fmla="*/ 1508760 h 3710940"/>
              <a:gd name="connsiteX15" fmla="*/ 6088380 w 6553200"/>
              <a:gd name="connsiteY15" fmla="*/ 1417320 h 3710940"/>
              <a:gd name="connsiteX16" fmla="*/ 6012180 w 6553200"/>
              <a:gd name="connsiteY16" fmla="*/ 1272540 h 3710940"/>
              <a:gd name="connsiteX17" fmla="*/ 5852160 w 6553200"/>
              <a:gd name="connsiteY17" fmla="*/ 1188720 h 3710940"/>
              <a:gd name="connsiteX18" fmla="*/ 5791200 w 6553200"/>
              <a:gd name="connsiteY18" fmla="*/ 1097280 h 3710940"/>
              <a:gd name="connsiteX19" fmla="*/ 5791200 w 6553200"/>
              <a:gd name="connsiteY19" fmla="*/ 1043940 h 3710940"/>
              <a:gd name="connsiteX20" fmla="*/ 5844540 w 6553200"/>
              <a:gd name="connsiteY20" fmla="*/ 830580 h 3710940"/>
              <a:gd name="connsiteX21" fmla="*/ 5699760 w 6553200"/>
              <a:gd name="connsiteY21" fmla="*/ 723900 h 3710940"/>
              <a:gd name="connsiteX22" fmla="*/ 5585460 w 6553200"/>
              <a:gd name="connsiteY22" fmla="*/ 624840 h 3710940"/>
              <a:gd name="connsiteX23" fmla="*/ 5532120 w 6553200"/>
              <a:gd name="connsiteY23" fmla="*/ 563880 h 3710940"/>
              <a:gd name="connsiteX24" fmla="*/ 5486400 w 6553200"/>
              <a:gd name="connsiteY24" fmla="*/ 434340 h 3710940"/>
              <a:gd name="connsiteX25" fmla="*/ 5433060 w 6553200"/>
              <a:gd name="connsiteY25" fmla="*/ 396240 h 3710940"/>
              <a:gd name="connsiteX26" fmla="*/ 5379720 w 6553200"/>
              <a:gd name="connsiteY26" fmla="*/ 350520 h 3710940"/>
              <a:gd name="connsiteX27" fmla="*/ 5295900 w 6553200"/>
              <a:gd name="connsiteY27" fmla="*/ 335280 h 3710940"/>
              <a:gd name="connsiteX28" fmla="*/ 5219700 w 6553200"/>
              <a:gd name="connsiteY28" fmla="*/ 228600 h 3710940"/>
              <a:gd name="connsiteX29" fmla="*/ 5219700 w 6553200"/>
              <a:gd name="connsiteY29" fmla="*/ 228600 h 3710940"/>
              <a:gd name="connsiteX30" fmla="*/ 5135880 w 6553200"/>
              <a:gd name="connsiteY30" fmla="*/ 129540 h 3710940"/>
              <a:gd name="connsiteX31" fmla="*/ 5113020 w 6553200"/>
              <a:gd name="connsiteY31" fmla="*/ 45720 h 3710940"/>
              <a:gd name="connsiteX32" fmla="*/ 5059680 w 6553200"/>
              <a:gd name="connsiteY32" fmla="*/ 53340 h 3710940"/>
              <a:gd name="connsiteX33" fmla="*/ 4968240 w 6553200"/>
              <a:gd name="connsiteY33" fmla="*/ 175260 h 3710940"/>
              <a:gd name="connsiteX34" fmla="*/ 4815840 w 6553200"/>
              <a:gd name="connsiteY34" fmla="*/ 213360 h 3710940"/>
              <a:gd name="connsiteX35" fmla="*/ 4754880 w 6553200"/>
              <a:gd name="connsiteY35" fmla="*/ 152400 h 3710940"/>
              <a:gd name="connsiteX36" fmla="*/ 4716780 w 6553200"/>
              <a:gd name="connsiteY36" fmla="*/ 129540 h 3710940"/>
              <a:gd name="connsiteX37" fmla="*/ 4663440 w 6553200"/>
              <a:gd name="connsiteY37" fmla="*/ 129540 h 3710940"/>
              <a:gd name="connsiteX38" fmla="*/ 4556760 w 6553200"/>
              <a:gd name="connsiteY38" fmla="*/ 243840 h 3710940"/>
              <a:gd name="connsiteX39" fmla="*/ 4541520 w 6553200"/>
              <a:gd name="connsiteY39" fmla="*/ 358140 h 3710940"/>
              <a:gd name="connsiteX40" fmla="*/ 4335780 w 6553200"/>
              <a:gd name="connsiteY40" fmla="*/ 480060 h 3710940"/>
              <a:gd name="connsiteX41" fmla="*/ 4168140 w 6553200"/>
              <a:gd name="connsiteY41" fmla="*/ 571500 h 3710940"/>
              <a:gd name="connsiteX42" fmla="*/ 4038600 w 6553200"/>
              <a:gd name="connsiteY42" fmla="*/ 541020 h 3710940"/>
              <a:gd name="connsiteX43" fmla="*/ 3909060 w 6553200"/>
              <a:gd name="connsiteY43" fmla="*/ 480060 h 3710940"/>
              <a:gd name="connsiteX44" fmla="*/ 3771900 w 6553200"/>
              <a:gd name="connsiteY44" fmla="*/ 441960 h 3710940"/>
              <a:gd name="connsiteX45" fmla="*/ 3596640 w 6553200"/>
              <a:gd name="connsiteY45" fmla="*/ 350520 h 3710940"/>
              <a:gd name="connsiteX46" fmla="*/ 3550920 w 6553200"/>
              <a:gd name="connsiteY46" fmla="*/ 304800 h 3710940"/>
              <a:gd name="connsiteX47" fmla="*/ 3329940 w 6553200"/>
              <a:gd name="connsiteY47" fmla="*/ 342900 h 3710940"/>
              <a:gd name="connsiteX48" fmla="*/ 3200400 w 6553200"/>
              <a:gd name="connsiteY48" fmla="*/ 198120 h 3710940"/>
              <a:gd name="connsiteX49" fmla="*/ 3032760 w 6553200"/>
              <a:gd name="connsiteY49" fmla="*/ 53340 h 3710940"/>
              <a:gd name="connsiteX50" fmla="*/ 2918460 w 6553200"/>
              <a:gd name="connsiteY50" fmla="*/ 45720 h 3710940"/>
              <a:gd name="connsiteX51" fmla="*/ 2796540 w 6553200"/>
              <a:gd name="connsiteY51" fmla="*/ 83820 h 3710940"/>
              <a:gd name="connsiteX52" fmla="*/ 2674620 w 6553200"/>
              <a:gd name="connsiteY52" fmla="*/ 121920 h 3710940"/>
              <a:gd name="connsiteX53" fmla="*/ 2522220 w 6553200"/>
              <a:gd name="connsiteY53" fmla="*/ 152400 h 3710940"/>
              <a:gd name="connsiteX54" fmla="*/ 2499360 w 6553200"/>
              <a:gd name="connsiteY54" fmla="*/ 152400 h 3710940"/>
              <a:gd name="connsiteX55" fmla="*/ 2339340 w 6553200"/>
              <a:gd name="connsiteY55" fmla="*/ 30480 h 3710940"/>
              <a:gd name="connsiteX56" fmla="*/ 2118360 w 6553200"/>
              <a:gd name="connsiteY56" fmla="*/ 38100 h 3710940"/>
              <a:gd name="connsiteX57" fmla="*/ 2034540 w 6553200"/>
              <a:gd name="connsiteY57" fmla="*/ 68580 h 3710940"/>
              <a:gd name="connsiteX58" fmla="*/ 1927860 w 6553200"/>
              <a:gd name="connsiteY58" fmla="*/ 0 h 3710940"/>
              <a:gd name="connsiteX59" fmla="*/ 1744980 w 6553200"/>
              <a:gd name="connsiteY59" fmla="*/ 38100 h 3710940"/>
              <a:gd name="connsiteX60" fmla="*/ 1600200 w 6553200"/>
              <a:gd name="connsiteY60" fmla="*/ 0 h 3710940"/>
              <a:gd name="connsiteX61" fmla="*/ 1196340 w 6553200"/>
              <a:gd name="connsiteY61" fmla="*/ 114300 h 3710940"/>
              <a:gd name="connsiteX62" fmla="*/ 1112520 w 6553200"/>
              <a:gd name="connsiteY62" fmla="*/ 106680 h 3710940"/>
              <a:gd name="connsiteX63" fmla="*/ 975360 w 6553200"/>
              <a:gd name="connsiteY63" fmla="*/ 53340 h 3710940"/>
              <a:gd name="connsiteX64" fmla="*/ 868680 w 6553200"/>
              <a:gd name="connsiteY64" fmla="*/ 53340 h 3710940"/>
              <a:gd name="connsiteX65" fmla="*/ 708660 w 6553200"/>
              <a:gd name="connsiteY65" fmla="*/ 91440 h 3710940"/>
              <a:gd name="connsiteX66" fmla="*/ 434340 w 6553200"/>
              <a:gd name="connsiteY66" fmla="*/ 99060 h 3710940"/>
              <a:gd name="connsiteX67" fmla="*/ 472440 w 6553200"/>
              <a:gd name="connsiteY67" fmla="*/ 320040 h 3710940"/>
              <a:gd name="connsiteX68" fmla="*/ 716280 w 6553200"/>
              <a:gd name="connsiteY68" fmla="*/ 480060 h 3710940"/>
              <a:gd name="connsiteX69" fmla="*/ 708660 w 6553200"/>
              <a:gd name="connsiteY69" fmla="*/ 518160 h 3710940"/>
              <a:gd name="connsiteX70" fmla="*/ 381000 w 6553200"/>
              <a:gd name="connsiteY70" fmla="*/ 838200 h 3710940"/>
              <a:gd name="connsiteX71" fmla="*/ 358140 w 6553200"/>
              <a:gd name="connsiteY71" fmla="*/ 883920 h 3710940"/>
              <a:gd name="connsiteX72" fmla="*/ 304800 w 6553200"/>
              <a:gd name="connsiteY72" fmla="*/ 1021080 h 3710940"/>
              <a:gd name="connsiteX73" fmla="*/ 137160 w 6553200"/>
              <a:gd name="connsiteY73" fmla="*/ 1082040 h 3710940"/>
              <a:gd name="connsiteX74" fmla="*/ 91440 w 6553200"/>
              <a:gd name="connsiteY74" fmla="*/ 1226820 h 3710940"/>
              <a:gd name="connsiteX75" fmla="*/ 0 w 6553200"/>
              <a:gd name="connsiteY75" fmla="*/ 1264920 h 3710940"/>
              <a:gd name="connsiteX76" fmla="*/ 22860 w 6553200"/>
              <a:gd name="connsiteY76" fmla="*/ 1623060 h 3710940"/>
              <a:gd name="connsiteX77" fmla="*/ 38100 w 6553200"/>
              <a:gd name="connsiteY77" fmla="*/ 1706880 h 3710940"/>
              <a:gd name="connsiteX78" fmla="*/ 22860 w 6553200"/>
              <a:gd name="connsiteY78" fmla="*/ 1752600 h 3710940"/>
              <a:gd name="connsiteX79" fmla="*/ 15240 w 6553200"/>
              <a:gd name="connsiteY79" fmla="*/ 1813560 h 3710940"/>
              <a:gd name="connsiteX80" fmla="*/ 106680 w 6553200"/>
              <a:gd name="connsiteY80" fmla="*/ 1805940 h 3710940"/>
              <a:gd name="connsiteX81" fmla="*/ 160020 w 6553200"/>
              <a:gd name="connsiteY81" fmla="*/ 1828800 h 3710940"/>
              <a:gd name="connsiteX82" fmla="*/ 182880 w 6553200"/>
              <a:gd name="connsiteY82" fmla="*/ 1897380 h 3710940"/>
              <a:gd name="connsiteX83" fmla="*/ 205740 w 6553200"/>
              <a:gd name="connsiteY83" fmla="*/ 1813560 h 3710940"/>
              <a:gd name="connsiteX84" fmla="*/ 281940 w 6553200"/>
              <a:gd name="connsiteY84" fmla="*/ 1760220 h 3710940"/>
              <a:gd name="connsiteX85" fmla="*/ 358140 w 6553200"/>
              <a:gd name="connsiteY85" fmla="*/ 1630680 h 3710940"/>
              <a:gd name="connsiteX86" fmla="*/ 441960 w 6553200"/>
              <a:gd name="connsiteY86" fmla="*/ 1539240 h 3710940"/>
              <a:gd name="connsiteX87" fmla="*/ 502920 w 6553200"/>
              <a:gd name="connsiteY87" fmla="*/ 1485900 h 3710940"/>
              <a:gd name="connsiteX88" fmla="*/ 502920 w 6553200"/>
              <a:gd name="connsiteY88" fmla="*/ 1485900 h 3710940"/>
              <a:gd name="connsiteX89" fmla="*/ 502920 w 6553200"/>
              <a:gd name="connsiteY89" fmla="*/ 1242060 h 3710940"/>
              <a:gd name="connsiteX90" fmla="*/ 441960 w 6553200"/>
              <a:gd name="connsiteY90" fmla="*/ 1264920 h 3710940"/>
              <a:gd name="connsiteX91" fmla="*/ 381000 w 6553200"/>
              <a:gd name="connsiteY91" fmla="*/ 1257300 h 3710940"/>
              <a:gd name="connsiteX92" fmla="*/ 358140 w 6553200"/>
              <a:gd name="connsiteY92" fmla="*/ 1173480 h 3710940"/>
              <a:gd name="connsiteX93" fmla="*/ 365760 w 6553200"/>
              <a:gd name="connsiteY93" fmla="*/ 1066800 h 3710940"/>
              <a:gd name="connsiteX94" fmla="*/ 441960 w 6553200"/>
              <a:gd name="connsiteY94" fmla="*/ 1021080 h 3710940"/>
              <a:gd name="connsiteX95" fmla="*/ 472440 w 6553200"/>
              <a:gd name="connsiteY95" fmla="*/ 967740 h 3710940"/>
              <a:gd name="connsiteX96" fmla="*/ 502920 w 6553200"/>
              <a:gd name="connsiteY96" fmla="*/ 967740 h 3710940"/>
              <a:gd name="connsiteX97" fmla="*/ 609600 w 6553200"/>
              <a:gd name="connsiteY97" fmla="*/ 1036320 h 3710940"/>
              <a:gd name="connsiteX98" fmla="*/ 685800 w 6553200"/>
              <a:gd name="connsiteY98" fmla="*/ 1036320 h 3710940"/>
              <a:gd name="connsiteX99" fmla="*/ 777240 w 6553200"/>
              <a:gd name="connsiteY99" fmla="*/ 1021080 h 3710940"/>
              <a:gd name="connsiteX100" fmla="*/ 914400 w 6553200"/>
              <a:gd name="connsiteY100" fmla="*/ 1013460 h 3710940"/>
              <a:gd name="connsiteX101" fmla="*/ 982980 w 6553200"/>
              <a:gd name="connsiteY101" fmla="*/ 982980 h 3710940"/>
              <a:gd name="connsiteX102" fmla="*/ 1028700 w 6553200"/>
              <a:gd name="connsiteY102" fmla="*/ 906780 h 3710940"/>
              <a:gd name="connsiteX103" fmla="*/ 1104900 w 6553200"/>
              <a:gd name="connsiteY103" fmla="*/ 853440 h 3710940"/>
              <a:gd name="connsiteX104" fmla="*/ 1150620 w 6553200"/>
              <a:gd name="connsiteY104" fmla="*/ 731520 h 3710940"/>
              <a:gd name="connsiteX105" fmla="*/ 1303020 w 6553200"/>
              <a:gd name="connsiteY105" fmla="*/ 701040 h 3710940"/>
              <a:gd name="connsiteX106" fmla="*/ 1348740 w 6553200"/>
              <a:gd name="connsiteY106" fmla="*/ 807720 h 3710940"/>
              <a:gd name="connsiteX107" fmla="*/ 1188720 w 6553200"/>
              <a:gd name="connsiteY107" fmla="*/ 845820 h 3710940"/>
              <a:gd name="connsiteX108" fmla="*/ 1082040 w 6553200"/>
              <a:gd name="connsiteY108" fmla="*/ 1112520 h 3710940"/>
              <a:gd name="connsiteX109" fmla="*/ 845820 w 6553200"/>
              <a:gd name="connsiteY109" fmla="*/ 1203960 h 3710940"/>
              <a:gd name="connsiteX110" fmla="*/ 754380 w 6553200"/>
              <a:gd name="connsiteY110" fmla="*/ 1203960 h 3710940"/>
              <a:gd name="connsiteX111" fmla="*/ 708660 w 6553200"/>
              <a:gd name="connsiteY111" fmla="*/ 1348740 h 3710940"/>
              <a:gd name="connsiteX112" fmla="*/ 624840 w 6553200"/>
              <a:gd name="connsiteY112" fmla="*/ 1371600 h 3710940"/>
              <a:gd name="connsiteX113" fmla="*/ 640080 w 6553200"/>
              <a:gd name="connsiteY113" fmla="*/ 1463040 h 3710940"/>
              <a:gd name="connsiteX114" fmla="*/ 746760 w 6553200"/>
              <a:gd name="connsiteY114" fmla="*/ 1607820 h 3710940"/>
              <a:gd name="connsiteX115" fmla="*/ 723900 w 6553200"/>
              <a:gd name="connsiteY115" fmla="*/ 1684020 h 3710940"/>
              <a:gd name="connsiteX116" fmla="*/ 647700 w 6553200"/>
              <a:gd name="connsiteY116" fmla="*/ 1760220 h 3710940"/>
              <a:gd name="connsiteX117" fmla="*/ 518160 w 6553200"/>
              <a:gd name="connsiteY117" fmla="*/ 1783080 h 3710940"/>
              <a:gd name="connsiteX118" fmla="*/ 487680 w 6553200"/>
              <a:gd name="connsiteY118" fmla="*/ 1905000 h 3710940"/>
              <a:gd name="connsiteX119" fmla="*/ 441960 w 6553200"/>
              <a:gd name="connsiteY119" fmla="*/ 2057400 h 3710940"/>
              <a:gd name="connsiteX120" fmla="*/ 327660 w 6553200"/>
              <a:gd name="connsiteY120" fmla="*/ 2148840 h 3710940"/>
              <a:gd name="connsiteX121" fmla="*/ 426720 w 6553200"/>
              <a:gd name="connsiteY121" fmla="*/ 2186940 h 3710940"/>
              <a:gd name="connsiteX122" fmla="*/ 403860 w 6553200"/>
              <a:gd name="connsiteY122" fmla="*/ 2255520 h 3710940"/>
              <a:gd name="connsiteX123" fmla="*/ 350520 w 6553200"/>
              <a:gd name="connsiteY123" fmla="*/ 2308860 h 3710940"/>
              <a:gd name="connsiteX124" fmla="*/ 373380 w 6553200"/>
              <a:gd name="connsiteY124" fmla="*/ 2415540 h 3710940"/>
              <a:gd name="connsiteX125" fmla="*/ 373380 w 6553200"/>
              <a:gd name="connsiteY125" fmla="*/ 2545080 h 3710940"/>
              <a:gd name="connsiteX126" fmla="*/ 403860 w 6553200"/>
              <a:gd name="connsiteY126" fmla="*/ 2613660 h 3710940"/>
              <a:gd name="connsiteX127" fmla="*/ 662940 w 6553200"/>
              <a:gd name="connsiteY127" fmla="*/ 2705100 h 3710940"/>
              <a:gd name="connsiteX128" fmla="*/ 685800 w 6553200"/>
              <a:gd name="connsiteY128" fmla="*/ 2773680 h 3710940"/>
              <a:gd name="connsiteX129" fmla="*/ 670560 w 6553200"/>
              <a:gd name="connsiteY129" fmla="*/ 2842260 h 3710940"/>
              <a:gd name="connsiteX130" fmla="*/ 853440 w 6553200"/>
              <a:gd name="connsiteY130" fmla="*/ 2865120 h 3710940"/>
              <a:gd name="connsiteX131" fmla="*/ 914400 w 6553200"/>
              <a:gd name="connsiteY131" fmla="*/ 3002280 h 3710940"/>
              <a:gd name="connsiteX132" fmla="*/ 906780 w 6553200"/>
              <a:gd name="connsiteY132" fmla="*/ 3086100 h 3710940"/>
              <a:gd name="connsiteX133" fmla="*/ 838200 w 6553200"/>
              <a:gd name="connsiteY133" fmla="*/ 3238500 h 3710940"/>
              <a:gd name="connsiteX134" fmla="*/ 891540 w 6553200"/>
              <a:gd name="connsiteY134" fmla="*/ 3261360 h 3710940"/>
              <a:gd name="connsiteX135" fmla="*/ 891540 w 6553200"/>
              <a:gd name="connsiteY135" fmla="*/ 3368040 h 3710940"/>
              <a:gd name="connsiteX136" fmla="*/ 944880 w 6553200"/>
              <a:gd name="connsiteY136" fmla="*/ 3383280 h 3710940"/>
              <a:gd name="connsiteX137" fmla="*/ 960120 w 6553200"/>
              <a:gd name="connsiteY137" fmla="*/ 3505200 h 3710940"/>
              <a:gd name="connsiteX138" fmla="*/ 944880 w 6553200"/>
              <a:gd name="connsiteY138" fmla="*/ 3573780 h 3710940"/>
              <a:gd name="connsiteX139" fmla="*/ 1028700 w 6553200"/>
              <a:gd name="connsiteY139" fmla="*/ 3558540 h 3710940"/>
              <a:gd name="connsiteX140" fmla="*/ 1059180 w 6553200"/>
              <a:gd name="connsiteY140" fmla="*/ 3505200 h 3710940"/>
              <a:gd name="connsiteX141" fmla="*/ 1059180 w 6553200"/>
              <a:gd name="connsiteY141" fmla="*/ 3413760 h 3710940"/>
              <a:gd name="connsiteX142" fmla="*/ 1112520 w 6553200"/>
              <a:gd name="connsiteY142" fmla="*/ 3406140 h 3710940"/>
              <a:gd name="connsiteX143" fmla="*/ 1203960 w 6553200"/>
              <a:gd name="connsiteY143" fmla="*/ 3482340 h 3710940"/>
              <a:gd name="connsiteX144" fmla="*/ 1211580 w 6553200"/>
              <a:gd name="connsiteY144" fmla="*/ 3444240 h 3710940"/>
              <a:gd name="connsiteX145" fmla="*/ 1219200 w 6553200"/>
              <a:gd name="connsiteY145" fmla="*/ 3352800 h 3710940"/>
              <a:gd name="connsiteX146" fmla="*/ 1257300 w 6553200"/>
              <a:gd name="connsiteY146" fmla="*/ 3345180 h 3710940"/>
              <a:gd name="connsiteX147" fmla="*/ 1280160 w 6553200"/>
              <a:gd name="connsiteY147" fmla="*/ 3398520 h 3710940"/>
              <a:gd name="connsiteX148" fmla="*/ 1371600 w 6553200"/>
              <a:gd name="connsiteY148" fmla="*/ 3680460 h 3710940"/>
              <a:gd name="connsiteX149" fmla="*/ 1463040 w 6553200"/>
              <a:gd name="connsiteY149" fmla="*/ 3649980 h 3710940"/>
              <a:gd name="connsiteX150" fmla="*/ 1516380 w 6553200"/>
              <a:gd name="connsiteY150" fmla="*/ 3619500 h 3710940"/>
              <a:gd name="connsiteX151" fmla="*/ 1600200 w 6553200"/>
              <a:gd name="connsiteY151" fmla="*/ 3619500 h 3710940"/>
              <a:gd name="connsiteX152" fmla="*/ 1630680 w 6553200"/>
              <a:gd name="connsiteY152" fmla="*/ 3634740 h 3710940"/>
              <a:gd name="connsiteX153" fmla="*/ 1775460 w 6553200"/>
              <a:gd name="connsiteY153" fmla="*/ 3589020 h 3710940"/>
              <a:gd name="connsiteX154" fmla="*/ 1836420 w 6553200"/>
              <a:gd name="connsiteY154" fmla="*/ 3589020 h 3710940"/>
              <a:gd name="connsiteX155" fmla="*/ 1927860 w 6553200"/>
              <a:gd name="connsiteY155" fmla="*/ 3627120 h 3710940"/>
              <a:gd name="connsiteX156" fmla="*/ 2225040 w 6553200"/>
              <a:gd name="connsiteY156" fmla="*/ 3672840 h 3710940"/>
              <a:gd name="connsiteX157" fmla="*/ 2453640 w 6553200"/>
              <a:gd name="connsiteY157" fmla="*/ 3710940 h 3710940"/>
              <a:gd name="connsiteX158" fmla="*/ 2819400 w 6553200"/>
              <a:gd name="connsiteY158" fmla="*/ 3665220 h 3710940"/>
              <a:gd name="connsiteX159" fmla="*/ 2956560 w 6553200"/>
              <a:gd name="connsiteY159" fmla="*/ 3596640 h 3710940"/>
              <a:gd name="connsiteX160" fmla="*/ 3185160 w 6553200"/>
              <a:gd name="connsiteY160" fmla="*/ 3459480 h 3710940"/>
              <a:gd name="connsiteX161" fmla="*/ 3390900 w 6553200"/>
              <a:gd name="connsiteY161" fmla="*/ 3345180 h 3710940"/>
              <a:gd name="connsiteX162" fmla="*/ 3589020 w 6553200"/>
              <a:gd name="connsiteY162" fmla="*/ 3223260 h 3710940"/>
              <a:gd name="connsiteX163" fmla="*/ 3611880 w 6553200"/>
              <a:gd name="connsiteY163" fmla="*/ 3017520 h 3710940"/>
              <a:gd name="connsiteX164" fmla="*/ 3726180 w 6553200"/>
              <a:gd name="connsiteY164" fmla="*/ 2880360 h 3710940"/>
              <a:gd name="connsiteX165" fmla="*/ 3749040 w 6553200"/>
              <a:gd name="connsiteY165" fmla="*/ 2773680 h 3710940"/>
              <a:gd name="connsiteX166" fmla="*/ 3924300 w 6553200"/>
              <a:gd name="connsiteY166" fmla="*/ 2659380 h 3710940"/>
              <a:gd name="connsiteX167" fmla="*/ 4000500 w 6553200"/>
              <a:gd name="connsiteY167" fmla="*/ 2499360 h 3710940"/>
              <a:gd name="connsiteX168" fmla="*/ 4175760 w 6553200"/>
              <a:gd name="connsiteY168" fmla="*/ 2438400 h 3710940"/>
              <a:gd name="connsiteX169" fmla="*/ 4312920 w 6553200"/>
              <a:gd name="connsiteY169" fmla="*/ 2286000 h 3710940"/>
              <a:gd name="connsiteX170" fmla="*/ 4472940 w 6553200"/>
              <a:gd name="connsiteY170" fmla="*/ 2202180 h 3710940"/>
              <a:gd name="connsiteX171" fmla="*/ 4610100 w 6553200"/>
              <a:gd name="connsiteY171" fmla="*/ 2164080 h 3710940"/>
              <a:gd name="connsiteX172" fmla="*/ 4777740 w 6553200"/>
              <a:gd name="connsiteY172" fmla="*/ 2171700 h 3710940"/>
              <a:gd name="connsiteX173" fmla="*/ 4930140 w 6553200"/>
              <a:gd name="connsiteY173" fmla="*/ 2202180 h 3710940"/>
              <a:gd name="connsiteX174" fmla="*/ 5135880 w 6553200"/>
              <a:gd name="connsiteY174" fmla="*/ 2202180 h 3710940"/>
              <a:gd name="connsiteX175" fmla="*/ 5326380 w 6553200"/>
              <a:gd name="connsiteY175" fmla="*/ 2293620 h 3710940"/>
              <a:gd name="connsiteX176" fmla="*/ 5478780 w 6553200"/>
              <a:gd name="connsiteY176" fmla="*/ 2369820 h 3710940"/>
              <a:gd name="connsiteX177" fmla="*/ 5753100 w 6553200"/>
              <a:gd name="connsiteY177" fmla="*/ 2522220 h 3710940"/>
              <a:gd name="connsiteX178" fmla="*/ 5890260 w 6553200"/>
              <a:gd name="connsiteY178" fmla="*/ 2636520 h 3710940"/>
              <a:gd name="connsiteX179" fmla="*/ 5890260 w 6553200"/>
              <a:gd name="connsiteY179" fmla="*/ 2636520 h 3710940"/>
              <a:gd name="connsiteX180" fmla="*/ 6111240 w 6553200"/>
              <a:gd name="connsiteY180" fmla="*/ 2819400 h 3710940"/>
              <a:gd name="connsiteX181" fmla="*/ 6357643 w 6553200"/>
              <a:gd name="connsiteY181" fmla="*/ 3067195 h 3710940"/>
              <a:gd name="connsiteX0" fmla="*/ 6357643 w 6553200"/>
              <a:gd name="connsiteY0" fmla="*/ 3067195 h 3710940"/>
              <a:gd name="connsiteX1" fmla="*/ 6471281 w 6553200"/>
              <a:gd name="connsiteY1" fmla="*/ 2987040 h 3710940"/>
              <a:gd name="connsiteX2" fmla="*/ 6530340 w 6553200"/>
              <a:gd name="connsiteY2" fmla="*/ 3002280 h 3710940"/>
              <a:gd name="connsiteX3" fmla="*/ 6553200 w 6553200"/>
              <a:gd name="connsiteY3" fmla="*/ 2811780 h 3710940"/>
              <a:gd name="connsiteX4" fmla="*/ 6522720 w 6553200"/>
              <a:gd name="connsiteY4" fmla="*/ 2697480 h 3710940"/>
              <a:gd name="connsiteX5" fmla="*/ 6499860 w 6553200"/>
              <a:gd name="connsiteY5" fmla="*/ 2598420 h 3710940"/>
              <a:gd name="connsiteX6" fmla="*/ 6530340 w 6553200"/>
              <a:gd name="connsiteY6" fmla="*/ 2423160 h 3710940"/>
              <a:gd name="connsiteX7" fmla="*/ 6484620 w 6553200"/>
              <a:gd name="connsiteY7" fmla="*/ 2346960 h 3710940"/>
              <a:gd name="connsiteX8" fmla="*/ 6431280 w 6553200"/>
              <a:gd name="connsiteY8" fmla="*/ 2171700 h 3710940"/>
              <a:gd name="connsiteX9" fmla="*/ 6370320 w 6553200"/>
              <a:gd name="connsiteY9" fmla="*/ 2133600 h 3710940"/>
              <a:gd name="connsiteX10" fmla="*/ 6271260 w 6553200"/>
              <a:gd name="connsiteY10" fmla="*/ 2026920 h 3710940"/>
              <a:gd name="connsiteX11" fmla="*/ 6225540 w 6553200"/>
              <a:gd name="connsiteY11" fmla="*/ 1866900 h 3710940"/>
              <a:gd name="connsiteX12" fmla="*/ 6210300 w 6553200"/>
              <a:gd name="connsiteY12" fmla="*/ 1767840 h 3710940"/>
              <a:gd name="connsiteX13" fmla="*/ 6149340 w 6553200"/>
              <a:gd name="connsiteY13" fmla="*/ 1615440 h 3710940"/>
              <a:gd name="connsiteX14" fmla="*/ 6111240 w 6553200"/>
              <a:gd name="connsiteY14" fmla="*/ 1508760 h 3710940"/>
              <a:gd name="connsiteX15" fmla="*/ 6088380 w 6553200"/>
              <a:gd name="connsiteY15" fmla="*/ 1417320 h 3710940"/>
              <a:gd name="connsiteX16" fmla="*/ 6012180 w 6553200"/>
              <a:gd name="connsiteY16" fmla="*/ 1272540 h 3710940"/>
              <a:gd name="connsiteX17" fmla="*/ 5852160 w 6553200"/>
              <a:gd name="connsiteY17" fmla="*/ 1188720 h 3710940"/>
              <a:gd name="connsiteX18" fmla="*/ 5791200 w 6553200"/>
              <a:gd name="connsiteY18" fmla="*/ 1097280 h 3710940"/>
              <a:gd name="connsiteX19" fmla="*/ 5791200 w 6553200"/>
              <a:gd name="connsiteY19" fmla="*/ 1043940 h 3710940"/>
              <a:gd name="connsiteX20" fmla="*/ 5844540 w 6553200"/>
              <a:gd name="connsiteY20" fmla="*/ 830580 h 3710940"/>
              <a:gd name="connsiteX21" fmla="*/ 5699760 w 6553200"/>
              <a:gd name="connsiteY21" fmla="*/ 723900 h 3710940"/>
              <a:gd name="connsiteX22" fmla="*/ 5585460 w 6553200"/>
              <a:gd name="connsiteY22" fmla="*/ 624840 h 3710940"/>
              <a:gd name="connsiteX23" fmla="*/ 5532120 w 6553200"/>
              <a:gd name="connsiteY23" fmla="*/ 563880 h 3710940"/>
              <a:gd name="connsiteX24" fmla="*/ 5486400 w 6553200"/>
              <a:gd name="connsiteY24" fmla="*/ 434340 h 3710940"/>
              <a:gd name="connsiteX25" fmla="*/ 5433060 w 6553200"/>
              <a:gd name="connsiteY25" fmla="*/ 396240 h 3710940"/>
              <a:gd name="connsiteX26" fmla="*/ 5379720 w 6553200"/>
              <a:gd name="connsiteY26" fmla="*/ 350520 h 3710940"/>
              <a:gd name="connsiteX27" fmla="*/ 5295900 w 6553200"/>
              <a:gd name="connsiteY27" fmla="*/ 335280 h 3710940"/>
              <a:gd name="connsiteX28" fmla="*/ 5219700 w 6553200"/>
              <a:gd name="connsiteY28" fmla="*/ 228600 h 3710940"/>
              <a:gd name="connsiteX29" fmla="*/ 5219700 w 6553200"/>
              <a:gd name="connsiteY29" fmla="*/ 228600 h 3710940"/>
              <a:gd name="connsiteX30" fmla="*/ 5135880 w 6553200"/>
              <a:gd name="connsiteY30" fmla="*/ 129540 h 3710940"/>
              <a:gd name="connsiteX31" fmla="*/ 5113020 w 6553200"/>
              <a:gd name="connsiteY31" fmla="*/ 45720 h 3710940"/>
              <a:gd name="connsiteX32" fmla="*/ 5059680 w 6553200"/>
              <a:gd name="connsiteY32" fmla="*/ 53340 h 3710940"/>
              <a:gd name="connsiteX33" fmla="*/ 4968240 w 6553200"/>
              <a:gd name="connsiteY33" fmla="*/ 175260 h 3710940"/>
              <a:gd name="connsiteX34" fmla="*/ 4815840 w 6553200"/>
              <a:gd name="connsiteY34" fmla="*/ 213360 h 3710940"/>
              <a:gd name="connsiteX35" fmla="*/ 4754880 w 6553200"/>
              <a:gd name="connsiteY35" fmla="*/ 152400 h 3710940"/>
              <a:gd name="connsiteX36" fmla="*/ 4716780 w 6553200"/>
              <a:gd name="connsiteY36" fmla="*/ 129540 h 3710940"/>
              <a:gd name="connsiteX37" fmla="*/ 4663440 w 6553200"/>
              <a:gd name="connsiteY37" fmla="*/ 129540 h 3710940"/>
              <a:gd name="connsiteX38" fmla="*/ 4556760 w 6553200"/>
              <a:gd name="connsiteY38" fmla="*/ 243840 h 3710940"/>
              <a:gd name="connsiteX39" fmla="*/ 4541520 w 6553200"/>
              <a:gd name="connsiteY39" fmla="*/ 358140 h 3710940"/>
              <a:gd name="connsiteX40" fmla="*/ 4335780 w 6553200"/>
              <a:gd name="connsiteY40" fmla="*/ 480060 h 3710940"/>
              <a:gd name="connsiteX41" fmla="*/ 4168140 w 6553200"/>
              <a:gd name="connsiteY41" fmla="*/ 571500 h 3710940"/>
              <a:gd name="connsiteX42" fmla="*/ 4038600 w 6553200"/>
              <a:gd name="connsiteY42" fmla="*/ 541020 h 3710940"/>
              <a:gd name="connsiteX43" fmla="*/ 3909060 w 6553200"/>
              <a:gd name="connsiteY43" fmla="*/ 480060 h 3710940"/>
              <a:gd name="connsiteX44" fmla="*/ 3771900 w 6553200"/>
              <a:gd name="connsiteY44" fmla="*/ 441960 h 3710940"/>
              <a:gd name="connsiteX45" fmla="*/ 3596640 w 6553200"/>
              <a:gd name="connsiteY45" fmla="*/ 350520 h 3710940"/>
              <a:gd name="connsiteX46" fmla="*/ 3550920 w 6553200"/>
              <a:gd name="connsiteY46" fmla="*/ 304800 h 3710940"/>
              <a:gd name="connsiteX47" fmla="*/ 3329940 w 6553200"/>
              <a:gd name="connsiteY47" fmla="*/ 342900 h 3710940"/>
              <a:gd name="connsiteX48" fmla="*/ 3200400 w 6553200"/>
              <a:gd name="connsiteY48" fmla="*/ 198120 h 3710940"/>
              <a:gd name="connsiteX49" fmla="*/ 3032760 w 6553200"/>
              <a:gd name="connsiteY49" fmla="*/ 53340 h 3710940"/>
              <a:gd name="connsiteX50" fmla="*/ 2918460 w 6553200"/>
              <a:gd name="connsiteY50" fmla="*/ 45720 h 3710940"/>
              <a:gd name="connsiteX51" fmla="*/ 2796540 w 6553200"/>
              <a:gd name="connsiteY51" fmla="*/ 83820 h 3710940"/>
              <a:gd name="connsiteX52" fmla="*/ 2674620 w 6553200"/>
              <a:gd name="connsiteY52" fmla="*/ 121920 h 3710940"/>
              <a:gd name="connsiteX53" fmla="*/ 2522220 w 6553200"/>
              <a:gd name="connsiteY53" fmla="*/ 152400 h 3710940"/>
              <a:gd name="connsiteX54" fmla="*/ 2499360 w 6553200"/>
              <a:gd name="connsiteY54" fmla="*/ 152400 h 3710940"/>
              <a:gd name="connsiteX55" fmla="*/ 2339340 w 6553200"/>
              <a:gd name="connsiteY55" fmla="*/ 30480 h 3710940"/>
              <a:gd name="connsiteX56" fmla="*/ 2118360 w 6553200"/>
              <a:gd name="connsiteY56" fmla="*/ 38100 h 3710940"/>
              <a:gd name="connsiteX57" fmla="*/ 2034540 w 6553200"/>
              <a:gd name="connsiteY57" fmla="*/ 68580 h 3710940"/>
              <a:gd name="connsiteX58" fmla="*/ 1927860 w 6553200"/>
              <a:gd name="connsiteY58" fmla="*/ 0 h 3710940"/>
              <a:gd name="connsiteX59" fmla="*/ 1744980 w 6553200"/>
              <a:gd name="connsiteY59" fmla="*/ 38100 h 3710940"/>
              <a:gd name="connsiteX60" fmla="*/ 1600200 w 6553200"/>
              <a:gd name="connsiteY60" fmla="*/ 0 h 3710940"/>
              <a:gd name="connsiteX61" fmla="*/ 1196340 w 6553200"/>
              <a:gd name="connsiteY61" fmla="*/ 114300 h 3710940"/>
              <a:gd name="connsiteX62" fmla="*/ 1112520 w 6553200"/>
              <a:gd name="connsiteY62" fmla="*/ 106680 h 3710940"/>
              <a:gd name="connsiteX63" fmla="*/ 975360 w 6553200"/>
              <a:gd name="connsiteY63" fmla="*/ 53340 h 3710940"/>
              <a:gd name="connsiteX64" fmla="*/ 868680 w 6553200"/>
              <a:gd name="connsiteY64" fmla="*/ 53340 h 3710940"/>
              <a:gd name="connsiteX65" fmla="*/ 708660 w 6553200"/>
              <a:gd name="connsiteY65" fmla="*/ 91440 h 3710940"/>
              <a:gd name="connsiteX66" fmla="*/ 434340 w 6553200"/>
              <a:gd name="connsiteY66" fmla="*/ 99060 h 3710940"/>
              <a:gd name="connsiteX67" fmla="*/ 472440 w 6553200"/>
              <a:gd name="connsiteY67" fmla="*/ 320040 h 3710940"/>
              <a:gd name="connsiteX68" fmla="*/ 716280 w 6553200"/>
              <a:gd name="connsiteY68" fmla="*/ 480060 h 3710940"/>
              <a:gd name="connsiteX69" fmla="*/ 708660 w 6553200"/>
              <a:gd name="connsiteY69" fmla="*/ 518160 h 3710940"/>
              <a:gd name="connsiteX70" fmla="*/ 381000 w 6553200"/>
              <a:gd name="connsiteY70" fmla="*/ 838200 h 3710940"/>
              <a:gd name="connsiteX71" fmla="*/ 358140 w 6553200"/>
              <a:gd name="connsiteY71" fmla="*/ 883920 h 3710940"/>
              <a:gd name="connsiteX72" fmla="*/ 304800 w 6553200"/>
              <a:gd name="connsiteY72" fmla="*/ 1021080 h 3710940"/>
              <a:gd name="connsiteX73" fmla="*/ 137160 w 6553200"/>
              <a:gd name="connsiteY73" fmla="*/ 1082040 h 3710940"/>
              <a:gd name="connsiteX74" fmla="*/ 91440 w 6553200"/>
              <a:gd name="connsiteY74" fmla="*/ 1226820 h 3710940"/>
              <a:gd name="connsiteX75" fmla="*/ 0 w 6553200"/>
              <a:gd name="connsiteY75" fmla="*/ 1264920 h 3710940"/>
              <a:gd name="connsiteX76" fmla="*/ 22860 w 6553200"/>
              <a:gd name="connsiteY76" fmla="*/ 1623060 h 3710940"/>
              <a:gd name="connsiteX77" fmla="*/ 38100 w 6553200"/>
              <a:gd name="connsiteY77" fmla="*/ 1706880 h 3710940"/>
              <a:gd name="connsiteX78" fmla="*/ 22860 w 6553200"/>
              <a:gd name="connsiteY78" fmla="*/ 1752600 h 3710940"/>
              <a:gd name="connsiteX79" fmla="*/ 15240 w 6553200"/>
              <a:gd name="connsiteY79" fmla="*/ 1813560 h 3710940"/>
              <a:gd name="connsiteX80" fmla="*/ 106680 w 6553200"/>
              <a:gd name="connsiteY80" fmla="*/ 1805940 h 3710940"/>
              <a:gd name="connsiteX81" fmla="*/ 160020 w 6553200"/>
              <a:gd name="connsiteY81" fmla="*/ 1828800 h 3710940"/>
              <a:gd name="connsiteX82" fmla="*/ 182880 w 6553200"/>
              <a:gd name="connsiteY82" fmla="*/ 1897380 h 3710940"/>
              <a:gd name="connsiteX83" fmla="*/ 205740 w 6553200"/>
              <a:gd name="connsiteY83" fmla="*/ 1813560 h 3710940"/>
              <a:gd name="connsiteX84" fmla="*/ 281940 w 6553200"/>
              <a:gd name="connsiteY84" fmla="*/ 1760220 h 3710940"/>
              <a:gd name="connsiteX85" fmla="*/ 358140 w 6553200"/>
              <a:gd name="connsiteY85" fmla="*/ 1630680 h 3710940"/>
              <a:gd name="connsiteX86" fmla="*/ 441960 w 6553200"/>
              <a:gd name="connsiteY86" fmla="*/ 1539240 h 3710940"/>
              <a:gd name="connsiteX87" fmla="*/ 502920 w 6553200"/>
              <a:gd name="connsiteY87" fmla="*/ 1485900 h 3710940"/>
              <a:gd name="connsiteX88" fmla="*/ 502920 w 6553200"/>
              <a:gd name="connsiteY88" fmla="*/ 1485900 h 3710940"/>
              <a:gd name="connsiteX89" fmla="*/ 502920 w 6553200"/>
              <a:gd name="connsiteY89" fmla="*/ 1242060 h 3710940"/>
              <a:gd name="connsiteX90" fmla="*/ 441960 w 6553200"/>
              <a:gd name="connsiteY90" fmla="*/ 1264920 h 3710940"/>
              <a:gd name="connsiteX91" fmla="*/ 381000 w 6553200"/>
              <a:gd name="connsiteY91" fmla="*/ 1257300 h 3710940"/>
              <a:gd name="connsiteX92" fmla="*/ 358140 w 6553200"/>
              <a:gd name="connsiteY92" fmla="*/ 1173480 h 3710940"/>
              <a:gd name="connsiteX93" fmla="*/ 365760 w 6553200"/>
              <a:gd name="connsiteY93" fmla="*/ 1066800 h 3710940"/>
              <a:gd name="connsiteX94" fmla="*/ 441960 w 6553200"/>
              <a:gd name="connsiteY94" fmla="*/ 1021080 h 3710940"/>
              <a:gd name="connsiteX95" fmla="*/ 472440 w 6553200"/>
              <a:gd name="connsiteY95" fmla="*/ 967740 h 3710940"/>
              <a:gd name="connsiteX96" fmla="*/ 502920 w 6553200"/>
              <a:gd name="connsiteY96" fmla="*/ 967740 h 3710940"/>
              <a:gd name="connsiteX97" fmla="*/ 609600 w 6553200"/>
              <a:gd name="connsiteY97" fmla="*/ 1036320 h 3710940"/>
              <a:gd name="connsiteX98" fmla="*/ 685800 w 6553200"/>
              <a:gd name="connsiteY98" fmla="*/ 1036320 h 3710940"/>
              <a:gd name="connsiteX99" fmla="*/ 777240 w 6553200"/>
              <a:gd name="connsiteY99" fmla="*/ 1021080 h 3710940"/>
              <a:gd name="connsiteX100" fmla="*/ 914400 w 6553200"/>
              <a:gd name="connsiteY100" fmla="*/ 1013460 h 3710940"/>
              <a:gd name="connsiteX101" fmla="*/ 982980 w 6553200"/>
              <a:gd name="connsiteY101" fmla="*/ 982980 h 3710940"/>
              <a:gd name="connsiteX102" fmla="*/ 1028700 w 6553200"/>
              <a:gd name="connsiteY102" fmla="*/ 906780 h 3710940"/>
              <a:gd name="connsiteX103" fmla="*/ 1104900 w 6553200"/>
              <a:gd name="connsiteY103" fmla="*/ 853440 h 3710940"/>
              <a:gd name="connsiteX104" fmla="*/ 1150620 w 6553200"/>
              <a:gd name="connsiteY104" fmla="*/ 731520 h 3710940"/>
              <a:gd name="connsiteX105" fmla="*/ 1303020 w 6553200"/>
              <a:gd name="connsiteY105" fmla="*/ 701040 h 3710940"/>
              <a:gd name="connsiteX106" fmla="*/ 1348740 w 6553200"/>
              <a:gd name="connsiteY106" fmla="*/ 807720 h 3710940"/>
              <a:gd name="connsiteX107" fmla="*/ 1188720 w 6553200"/>
              <a:gd name="connsiteY107" fmla="*/ 845820 h 3710940"/>
              <a:gd name="connsiteX108" fmla="*/ 1082040 w 6553200"/>
              <a:gd name="connsiteY108" fmla="*/ 1112520 h 3710940"/>
              <a:gd name="connsiteX109" fmla="*/ 845820 w 6553200"/>
              <a:gd name="connsiteY109" fmla="*/ 1203960 h 3710940"/>
              <a:gd name="connsiteX110" fmla="*/ 754380 w 6553200"/>
              <a:gd name="connsiteY110" fmla="*/ 1203960 h 3710940"/>
              <a:gd name="connsiteX111" fmla="*/ 708660 w 6553200"/>
              <a:gd name="connsiteY111" fmla="*/ 1348740 h 3710940"/>
              <a:gd name="connsiteX112" fmla="*/ 624840 w 6553200"/>
              <a:gd name="connsiteY112" fmla="*/ 1371600 h 3710940"/>
              <a:gd name="connsiteX113" fmla="*/ 640080 w 6553200"/>
              <a:gd name="connsiteY113" fmla="*/ 1463040 h 3710940"/>
              <a:gd name="connsiteX114" fmla="*/ 746760 w 6553200"/>
              <a:gd name="connsiteY114" fmla="*/ 1607820 h 3710940"/>
              <a:gd name="connsiteX115" fmla="*/ 723900 w 6553200"/>
              <a:gd name="connsiteY115" fmla="*/ 1684020 h 3710940"/>
              <a:gd name="connsiteX116" fmla="*/ 647700 w 6553200"/>
              <a:gd name="connsiteY116" fmla="*/ 1760220 h 3710940"/>
              <a:gd name="connsiteX117" fmla="*/ 518160 w 6553200"/>
              <a:gd name="connsiteY117" fmla="*/ 1783080 h 3710940"/>
              <a:gd name="connsiteX118" fmla="*/ 487680 w 6553200"/>
              <a:gd name="connsiteY118" fmla="*/ 1905000 h 3710940"/>
              <a:gd name="connsiteX119" fmla="*/ 441960 w 6553200"/>
              <a:gd name="connsiteY119" fmla="*/ 2057400 h 3710940"/>
              <a:gd name="connsiteX120" fmla="*/ 327660 w 6553200"/>
              <a:gd name="connsiteY120" fmla="*/ 2148840 h 3710940"/>
              <a:gd name="connsiteX121" fmla="*/ 426720 w 6553200"/>
              <a:gd name="connsiteY121" fmla="*/ 2186940 h 3710940"/>
              <a:gd name="connsiteX122" fmla="*/ 403860 w 6553200"/>
              <a:gd name="connsiteY122" fmla="*/ 2255520 h 3710940"/>
              <a:gd name="connsiteX123" fmla="*/ 350520 w 6553200"/>
              <a:gd name="connsiteY123" fmla="*/ 2308860 h 3710940"/>
              <a:gd name="connsiteX124" fmla="*/ 373380 w 6553200"/>
              <a:gd name="connsiteY124" fmla="*/ 2415540 h 3710940"/>
              <a:gd name="connsiteX125" fmla="*/ 373380 w 6553200"/>
              <a:gd name="connsiteY125" fmla="*/ 2545080 h 3710940"/>
              <a:gd name="connsiteX126" fmla="*/ 403860 w 6553200"/>
              <a:gd name="connsiteY126" fmla="*/ 2613660 h 3710940"/>
              <a:gd name="connsiteX127" fmla="*/ 662940 w 6553200"/>
              <a:gd name="connsiteY127" fmla="*/ 2705100 h 3710940"/>
              <a:gd name="connsiteX128" fmla="*/ 685800 w 6553200"/>
              <a:gd name="connsiteY128" fmla="*/ 2773680 h 3710940"/>
              <a:gd name="connsiteX129" fmla="*/ 670560 w 6553200"/>
              <a:gd name="connsiteY129" fmla="*/ 2842260 h 3710940"/>
              <a:gd name="connsiteX130" fmla="*/ 853440 w 6553200"/>
              <a:gd name="connsiteY130" fmla="*/ 2865120 h 3710940"/>
              <a:gd name="connsiteX131" fmla="*/ 914400 w 6553200"/>
              <a:gd name="connsiteY131" fmla="*/ 3002280 h 3710940"/>
              <a:gd name="connsiteX132" fmla="*/ 906780 w 6553200"/>
              <a:gd name="connsiteY132" fmla="*/ 3086100 h 3710940"/>
              <a:gd name="connsiteX133" fmla="*/ 838200 w 6553200"/>
              <a:gd name="connsiteY133" fmla="*/ 3238500 h 3710940"/>
              <a:gd name="connsiteX134" fmla="*/ 891540 w 6553200"/>
              <a:gd name="connsiteY134" fmla="*/ 3261360 h 3710940"/>
              <a:gd name="connsiteX135" fmla="*/ 891540 w 6553200"/>
              <a:gd name="connsiteY135" fmla="*/ 3368040 h 3710940"/>
              <a:gd name="connsiteX136" fmla="*/ 944880 w 6553200"/>
              <a:gd name="connsiteY136" fmla="*/ 3383280 h 3710940"/>
              <a:gd name="connsiteX137" fmla="*/ 960120 w 6553200"/>
              <a:gd name="connsiteY137" fmla="*/ 3505200 h 3710940"/>
              <a:gd name="connsiteX138" fmla="*/ 944880 w 6553200"/>
              <a:gd name="connsiteY138" fmla="*/ 3573780 h 3710940"/>
              <a:gd name="connsiteX139" fmla="*/ 1028700 w 6553200"/>
              <a:gd name="connsiteY139" fmla="*/ 3558540 h 3710940"/>
              <a:gd name="connsiteX140" fmla="*/ 1059180 w 6553200"/>
              <a:gd name="connsiteY140" fmla="*/ 3505200 h 3710940"/>
              <a:gd name="connsiteX141" fmla="*/ 1059180 w 6553200"/>
              <a:gd name="connsiteY141" fmla="*/ 3413760 h 3710940"/>
              <a:gd name="connsiteX142" fmla="*/ 1112520 w 6553200"/>
              <a:gd name="connsiteY142" fmla="*/ 3406140 h 3710940"/>
              <a:gd name="connsiteX143" fmla="*/ 1203960 w 6553200"/>
              <a:gd name="connsiteY143" fmla="*/ 3482340 h 3710940"/>
              <a:gd name="connsiteX144" fmla="*/ 1211580 w 6553200"/>
              <a:gd name="connsiteY144" fmla="*/ 3444240 h 3710940"/>
              <a:gd name="connsiteX145" fmla="*/ 1219200 w 6553200"/>
              <a:gd name="connsiteY145" fmla="*/ 3352800 h 3710940"/>
              <a:gd name="connsiteX146" fmla="*/ 1257300 w 6553200"/>
              <a:gd name="connsiteY146" fmla="*/ 3345180 h 3710940"/>
              <a:gd name="connsiteX147" fmla="*/ 1280160 w 6553200"/>
              <a:gd name="connsiteY147" fmla="*/ 3398520 h 3710940"/>
              <a:gd name="connsiteX148" fmla="*/ 1371600 w 6553200"/>
              <a:gd name="connsiteY148" fmla="*/ 3680460 h 3710940"/>
              <a:gd name="connsiteX149" fmla="*/ 1463040 w 6553200"/>
              <a:gd name="connsiteY149" fmla="*/ 3649980 h 3710940"/>
              <a:gd name="connsiteX150" fmla="*/ 1516380 w 6553200"/>
              <a:gd name="connsiteY150" fmla="*/ 3619500 h 3710940"/>
              <a:gd name="connsiteX151" fmla="*/ 1600200 w 6553200"/>
              <a:gd name="connsiteY151" fmla="*/ 3619500 h 3710940"/>
              <a:gd name="connsiteX152" fmla="*/ 1630680 w 6553200"/>
              <a:gd name="connsiteY152" fmla="*/ 3634740 h 3710940"/>
              <a:gd name="connsiteX153" fmla="*/ 1775460 w 6553200"/>
              <a:gd name="connsiteY153" fmla="*/ 3589020 h 3710940"/>
              <a:gd name="connsiteX154" fmla="*/ 1836420 w 6553200"/>
              <a:gd name="connsiteY154" fmla="*/ 3589020 h 3710940"/>
              <a:gd name="connsiteX155" fmla="*/ 1927860 w 6553200"/>
              <a:gd name="connsiteY155" fmla="*/ 3627120 h 3710940"/>
              <a:gd name="connsiteX156" fmla="*/ 2225040 w 6553200"/>
              <a:gd name="connsiteY156" fmla="*/ 3672840 h 3710940"/>
              <a:gd name="connsiteX157" fmla="*/ 2453640 w 6553200"/>
              <a:gd name="connsiteY157" fmla="*/ 3710940 h 3710940"/>
              <a:gd name="connsiteX158" fmla="*/ 2819400 w 6553200"/>
              <a:gd name="connsiteY158" fmla="*/ 3665220 h 3710940"/>
              <a:gd name="connsiteX159" fmla="*/ 2956560 w 6553200"/>
              <a:gd name="connsiteY159" fmla="*/ 3596640 h 3710940"/>
              <a:gd name="connsiteX160" fmla="*/ 3185160 w 6553200"/>
              <a:gd name="connsiteY160" fmla="*/ 3459480 h 3710940"/>
              <a:gd name="connsiteX161" fmla="*/ 3390900 w 6553200"/>
              <a:gd name="connsiteY161" fmla="*/ 3345180 h 3710940"/>
              <a:gd name="connsiteX162" fmla="*/ 3589020 w 6553200"/>
              <a:gd name="connsiteY162" fmla="*/ 3223260 h 3710940"/>
              <a:gd name="connsiteX163" fmla="*/ 3611880 w 6553200"/>
              <a:gd name="connsiteY163" fmla="*/ 3017520 h 3710940"/>
              <a:gd name="connsiteX164" fmla="*/ 3726180 w 6553200"/>
              <a:gd name="connsiteY164" fmla="*/ 2880360 h 3710940"/>
              <a:gd name="connsiteX165" fmla="*/ 3749040 w 6553200"/>
              <a:gd name="connsiteY165" fmla="*/ 2773680 h 3710940"/>
              <a:gd name="connsiteX166" fmla="*/ 3924300 w 6553200"/>
              <a:gd name="connsiteY166" fmla="*/ 2659380 h 3710940"/>
              <a:gd name="connsiteX167" fmla="*/ 4000500 w 6553200"/>
              <a:gd name="connsiteY167" fmla="*/ 2499360 h 3710940"/>
              <a:gd name="connsiteX168" fmla="*/ 4175760 w 6553200"/>
              <a:gd name="connsiteY168" fmla="*/ 2438400 h 3710940"/>
              <a:gd name="connsiteX169" fmla="*/ 4312920 w 6553200"/>
              <a:gd name="connsiteY169" fmla="*/ 2286000 h 3710940"/>
              <a:gd name="connsiteX170" fmla="*/ 4472940 w 6553200"/>
              <a:gd name="connsiteY170" fmla="*/ 2202180 h 3710940"/>
              <a:gd name="connsiteX171" fmla="*/ 4610100 w 6553200"/>
              <a:gd name="connsiteY171" fmla="*/ 2164080 h 3710940"/>
              <a:gd name="connsiteX172" fmla="*/ 4777740 w 6553200"/>
              <a:gd name="connsiteY172" fmla="*/ 2171700 h 3710940"/>
              <a:gd name="connsiteX173" fmla="*/ 4930140 w 6553200"/>
              <a:gd name="connsiteY173" fmla="*/ 2202180 h 3710940"/>
              <a:gd name="connsiteX174" fmla="*/ 5135880 w 6553200"/>
              <a:gd name="connsiteY174" fmla="*/ 2202180 h 3710940"/>
              <a:gd name="connsiteX175" fmla="*/ 5326380 w 6553200"/>
              <a:gd name="connsiteY175" fmla="*/ 2293620 h 3710940"/>
              <a:gd name="connsiteX176" fmla="*/ 5478780 w 6553200"/>
              <a:gd name="connsiteY176" fmla="*/ 2369820 h 3710940"/>
              <a:gd name="connsiteX177" fmla="*/ 5753100 w 6553200"/>
              <a:gd name="connsiteY177" fmla="*/ 2522220 h 3710940"/>
              <a:gd name="connsiteX178" fmla="*/ 5890260 w 6553200"/>
              <a:gd name="connsiteY178" fmla="*/ 2636520 h 3710940"/>
              <a:gd name="connsiteX179" fmla="*/ 5890260 w 6553200"/>
              <a:gd name="connsiteY179" fmla="*/ 2636520 h 3710940"/>
              <a:gd name="connsiteX180" fmla="*/ 6111240 w 6553200"/>
              <a:gd name="connsiteY180" fmla="*/ 2819400 h 3710940"/>
              <a:gd name="connsiteX181" fmla="*/ 6357643 w 6553200"/>
              <a:gd name="connsiteY181" fmla="*/ 3067195 h 371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6553200" h="3710940">
                <a:moveTo>
                  <a:pt x="6357643" y="3067195"/>
                </a:moveTo>
                <a:lnTo>
                  <a:pt x="6471281" y="2987040"/>
                </a:lnTo>
                <a:lnTo>
                  <a:pt x="6530340" y="3002280"/>
                </a:lnTo>
                <a:lnTo>
                  <a:pt x="6553200" y="2811780"/>
                </a:lnTo>
                <a:lnTo>
                  <a:pt x="6522720" y="2697480"/>
                </a:lnTo>
                <a:lnTo>
                  <a:pt x="6499860" y="2598420"/>
                </a:lnTo>
                <a:lnTo>
                  <a:pt x="6530340" y="2423160"/>
                </a:lnTo>
                <a:lnTo>
                  <a:pt x="6484620" y="2346960"/>
                </a:lnTo>
                <a:lnTo>
                  <a:pt x="6431280" y="2171700"/>
                </a:lnTo>
                <a:lnTo>
                  <a:pt x="6370320" y="2133600"/>
                </a:lnTo>
                <a:lnTo>
                  <a:pt x="6271260" y="2026920"/>
                </a:lnTo>
                <a:lnTo>
                  <a:pt x="6225540" y="1866900"/>
                </a:lnTo>
                <a:lnTo>
                  <a:pt x="6210300" y="1767840"/>
                </a:lnTo>
                <a:lnTo>
                  <a:pt x="6149340" y="1615440"/>
                </a:lnTo>
                <a:lnTo>
                  <a:pt x="6111240" y="1508760"/>
                </a:lnTo>
                <a:lnTo>
                  <a:pt x="6088380" y="1417320"/>
                </a:lnTo>
                <a:lnTo>
                  <a:pt x="6012180" y="1272540"/>
                </a:lnTo>
                <a:lnTo>
                  <a:pt x="5852160" y="1188720"/>
                </a:lnTo>
                <a:lnTo>
                  <a:pt x="5791200" y="1097280"/>
                </a:lnTo>
                <a:lnTo>
                  <a:pt x="5791200" y="1043940"/>
                </a:lnTo>
                <a:lnTo>
                  <a:pt x="5844540" y="830580"/>
                </a:lnTo>
                <a:lnTo>
                  <a:pt x="5699760" y="723900"/>
                </a:lnTo>
                <a:lnTo>
                  <a:pt x="5585460" y="624840"/>
                </a:lnTo>
                <a:lnTo>
                  <a:pt x="5532120" y="563880"/>
                </a:lnTo>
                <a:lnTo>
                  <a:pt x="5486400" y="434340"/>
                </a:lnTo>
                <a:lnTo>
                  <a:pt x="5433060" y="396240"/>
                </a:lnTo>
                <a:lnTo>
                  <a:pt x="5379720" y="350520"/>
                </a:lnTo>
                <a:lnTo>
                  <a:pt x="5295900" y="335280"/>
                </a:lnTo>
                <a:lnTo>
                  <a:pt x="5219700" y="228600"/>
                </a:lnTo>
                <a:lnTo>
                  <a:pt x="5219700" y="228600"/>
                </a:lnTo>
                <a:lnTo>
                  <a:pt x="5135880" y="129540"/>
                </a:lnTo>
                <a:lnTo>
                  <a:pt x="5113020" y="45720"/>
                </a:lnTo>
                <a:lnTo>
                  <a:pt x="5059680" y="53340"/>
                </a:lnTo>
                <a:lnTo>
                  <a:pt x="4968240" y="175260"/>
                </a:lnTo>
                <a:lnTo>
                  <a:pt x="4815840" y="213360"/>
                </a:lnTo>
                <a:lnTo>
                  <a:pt x="4754880" y="152400"/>
                </a:lnTo>
                <a:lnTo>
                  <a:pt x="4716780" y="129540"/>
                </a:lnTo>
                <a:lnTo>
                  <a:pt x="4663440" y="129540"/>
                </a:lnTo>
                <a:lnTo>
                  <a:pt x="4556760" y="243840"/>
                </a:lnTo>
                <a:lnTo>
                  <a:pt x="4541520" y="358140"/>
                </a:lnTo>
                <a:lnTo>
                  <a:pt x="4335780" y="480060"/>
                </a:lnTo>
                <a:lnTo>
                  <a:pt x="4168140" y="571500"/>
                </a:lnTo>
                <a:lnTo>
                  <a:pt x="4038600" y="541020"/>
                </a:lnTo>
                <a:lnTo>
                  <a:pt x="3909060" y="480060"/>
                </a:lnTo>
                <a:lnTo>
                  <a:pt x="3771900" y="441960"/>
                </a:lnTo>
                <a:lnTo>
                  <a:pt x="3596640" y="350520"/>
                </a:lnTo>
                <a:lnTo>
                  <a:pt x="3550920" y="304800"/>
                </a:lnTo>
                <a:lnTo>
                  <a:pt x="3329940" y="342900"/>
                </a:lnTo>
                <a:lnTo>
                  <a:pt x="3200400" y="198120"/>
                </a:lnTo>
                <a:lnTo>
                  <a:pt x="3032760" y="53340"/>
                </a:lnTo>
                <a:lnTo>
                  <a:pt x="2918460" y="45720"/>
                </a:lnTo>
                <a:lnTo>
                  <a:pt x="2796540" y="83820"/>
                </a:lnTo>
                <a:lnTo>
                  <a:pt x="2674620" y="121920"/>
                </a:lnTo>
                <a:lnTo>
                  <a:pt x="2522220" y="152400"/>
                </a:lnTo>
                <a:lnTo>
                  <a:pt x="2499360" y="152400"/>
                </a:lnTo>
                <a:lnTo>
                  <a:pt x="2339340" y="30480"/>
                </a:lnTo>
                <a:lnTo>
                  <a:pt x="2118360" y="38100"/>
                </a:lnTo>
                <a:lnTo>
                  <a:pt x="2034540" y="68580"/>
                </a:lnTo>
                <a:lnTo>
                  <a:pt x="1927860" y="0"/>
                </a:lnTo>
                <a:lnTo>
                  <a:pt x="1744980" y="38100"/>
                </a:lnTo>
                <a:lnTo>
                  <a:pt x="1600200" y="0"/>
                </a:lnTo>
                <a:lnTo>
                  <a:pt x="1196340" y="114300"/>
                </a:lnTo>
                <a:lnTo>
                  <a:pt x="1112520" y="106680"/>
                </a:lnTo>
                <a:lnTo>
                  <a:pt x="975360" y="53340"/>
                </a:lnTo>
                <a:lnTo>
                  <a:pt x="868680" y="53340"/>
                </a:lnTo>
                <a:lnTo>
                  <a:pt x="708660" y="91440"/>
                </a:lnTo>
                <a:lnTo>
                  <a:pt x="434340" y="99060"/>
                </a:lnTo>
                <a:lnTo>
                  <a:pt x="472440" y="320040"/>
                </a:lnTo>
                <a:lnTo>
                  <a:pt x="716280" y="480060"/>
                </a:lnTo>
                <a:lnTo>
                  <a:pt x="708660" y="518160"/>
                </a:lnTo>
                <a:lnTo>
                  <a:pt x="381000" y="838200"/>
                </a:lnTo>
                <a:lnTo>
                  <a:pt x="358140" y="883920"/>
                </a:lnTo>
                <a:lnTo>
                  <a:pt x="304800" y="1021080"/>
                </a:lnTo>
                <a:lnTo>
                  <a:pt x="137160" y="1082040"/>
                </a:lnTo>
                <a:lnTo>
                  <a:pt x="91440" y="1226820"/>
                </a:lnTo>
                <a:lnTo>
                  <a:pt x="0" y="1264920"/>
                </a:lnTo>
                <a:lnTo>
                  <a:pt x="22860" y="1623060"/>
                </a:lnTo>
                <a:lnTo>
                  <a:pt x="38100" y="1706880"/>
                </a:lnTo>
                <a:lnTo>
                  <a:pt x="22860" y="1752600"/>
                </a:lnTo>
                <a:lnTo>
                  <a:pt x="15240" y="1813560"/>
                </a:lnTo>
                <a:lnTo>
                  <a:pt x="106680" y="1805940"/>
                </a:lnTo>
                <a:lnTo>
                  <a:pt x="160020" y="1828800"/>
                </a:lnTo>
                <a:lnTo>
                  <a:pt x="182880" y="1897380"/>
                </a:lnTo>
                <a:lnTo>
                  <a:pt x="205740" y="1813560"/>
                </a:lnTo>
                <a:lnTo>
                  <a:pt x="281940" y="1760220"/>
                </a:lnTo>
                <a:lnTo>
                  <a:pt x="358140" y="1630680"/>
                </a:lnTo>
                <a:lnTo>
                  <a:pt x="441960" y="1539240"/>
                </a:lnTo>
                <a:lnTo>
                  <a:pt x="502920" y="1485900"/>
                </a:lnTo>
                <a:lnTo>
                  <a:pt x="502920" y="1485900"/>
                </a:lnTo>
                <a:lnTo>
                  <a:pt x="502920" y="1242060"/>
                </a:lnTo>
                <a:lnTo>
                  <a:pt x="441960" y="1264920"/>
                </a:lnTo>
                <a:lnTo>
                  <a:pt x="381000" y="1257300"/>
                </a:lnTo>
                <a:lnTo>
                  <a:pt x="358140" y="1173480"/>
                </a:lnTo>
                <a:lnTo>
                  <a:pt x="365760" y="1066800"/>
                </a:lnTo>
                <a:lnTo>
                  <a:pt x="441960" y="1021080"/>
                </a:lnTo>
                <a:lnTo>
                  <a:pt x="472440" y="967740"/>
                </a:lnTo>
                <a:lnTo>
                  <a:pt x="502920" y="967740"/>
                </a:lnTo>
                <a:lnTo>
                  <a:pt x="609600" y="1036320"/>
                </a:lnTo>
                <a:lnTo>
                  <a:pt x="685800" y="1036320"/>
                </a:lnTo>
                <a:lnTo>
                  <a:pt x="777240" y="1021080"/>
                </a:lnTo>
                <a:lnTo>
                  <a:pt x="914400" y="1013460"/>
                </a:lnTo>
                <a:lnTo>
                  <a:pt x="982980" y="982980"/>
                </a:lnTo>
                <a:lnTo>
                  <a:pt x="1028700" y="906780"/>
                </a:lnTo>
                <a:lnTo>
                  <a:pt x="1104900" y="853440"/>
                </a:lnTo>
                <a:lnTo>
                  <a:pt x="1150620" y="731520"/>
                </a:lnTo>
                <a:lnTo>
                  <a:pt x="1303020" y="701040"/>
                </a:lnTo>
                <a:lnTo>
                  <a:pt x="1348740" y="807720"/>
                </a:lnTo>
                <a:lnTo>
                  <a:pt x="1188720" y="845820"/>
                </a:lnTo>
                <a:lnTo>
                  <a:pt x="1082040" y="1112520"/>
                </a:lnTo>
                <a:lnTo>
                  <a:pt x="845820" y="1203960"/>
                </a:lnTo>
                <a:lnTo>
                  <a:pt x="754380" y="1203960"/>
                </a:lnTo>
                <a:lnTo>
                  <a:pt x="708660" y="1348740"/>
                </a:lnTo>
                <a:lnTo>
                  <a:pt x="624840" y="1371600"/>
                </a:lnTo>
                <a:lnTo>
                  <a:pt x="640080" y="1463040"/>
                </a:lnTo>
                <a:lnTo>
                  <a:pt x="746760" y="1607820"/>
                </a:lnTo>
                <a:lnTo>
                  <a:pt x="723900" y="1684020"/>
                </a:lnTo>
                <a:lnTo>
                  <a:pt x="647700" y="1760220"/>
                </a:lnTo>
                <a:lnTo>
                  <a:pt x="518160" y="1783080"/>
                </a:lnTo>
                <a:lnTo>
                  <a:pt x="487680" y="1905000"/>
                </a:lnTo>
                <a:lnTo>
                  <a:pt x="441960" y="2057400"/>
                </a:lnTo>
                <a:lnTo>
                  <a:pt x="327660" y="2148840"/>
                </a:lnTo>
                <a:lnTo>
                  <a:pt x="426720" y="2186940"/>
                </a:lnTo>
                <a:lnTo>
                  <a:pt x="403860" y="2255520"/>
                </a:lnTo>
                <a:lnTo>
                  <a:pt x="350520" y="2308860"/>
                </a:lnTo>
                <a:lnTo>
                  <a:pt x="373380" y="2415540"/>
                </a:lnTo>
                <a:lnTo>
                  <a:pt x="373380" y="2545080"/>
                </a:lnTo>
                <a:lnTo>
                  <a:pt x="403860" y="2613660"/>
                </a:lnTo>
                <a:lnTo>
                  <a:pt x="662940" y="2705100"/>
                </a:lnTo>
                <a:lnTo>
                  <a:pt x="685800" y="2773680"/>
                </a:lnTo>
                <a:lnTo>
                  <a:pt x="670560" y="2842260"/>
                </a:lnTo>
                <a:lnTo>
                  <a:pt x="853440" y="2865120"/>
                </a:lnTo>
                <a:lnTo>
                  <a:pt x="914400" y="3002280"/>
                </a:lnTo>
                <a:lnTo>
                  <a:pt x="906780" y="3086100"/>
                </a:lnTo>
                <a:lnTo>
                  <a:pt x="838200" y="3238500"/>
                </a:lnTo>
                <a:lnTo>
                  <a:pt x="891540" y="3261360"/>
                </a:lnTo>
                <a:lnTo>
                  <a:pt x="891540" y="3368040"/>
                </a:lnTo>
                <a:lnTo>
                  <a:pt x="944880" y="3383280"/>
                </a:lnTo>
                <a:lnTo>
                  <a:pt x="960120" y="3505200"/>
                </a:lnTo>
                <a:lnTo>
                  <a:pt x="944880" y="3573780"/>
                </a:lnTo>
                <a:lnTo>
                  <a:pt x="1028700" y="3558540"/>
                </a:lnTo>
                <a:lnTo>
                  <a:pt x="1059180" y="3505200"/>
                </a:lnTo>
                <a:lnTo>
                  <a:pt x="1059180" y="3413760"/>
                </a:lnTo>
                <a:lnTo>
                  <a:pt x="1112520" y="3406140"/>
                </a:lnTo>
                <a:lnTo>
                  <a:pt x="1203960" y="3482340"/>
                </a:lnTo>
                <a:lnTo>
                  <a:pt x="1211580" y="3444240"/>
                </a:lnTo>
                <a:lnTo>
                  <a:pt x="1219200" y="3352800"/>
                </a:lnTo>
                <a:lnTo>
                  <a:pt x="1257300" y="3345180"/>
                </a:lnTo>
                <a:lnTo>
                  <a:pt x="1280160" y="3398520"/>
                </a:lnTo>
                <a:lnTo>
                  <a:pt x="1371600" y="3680460"/>
                </a:lnTo>
                <a:lnTo>
                  <a:pt x="1463040" y="3649980"/>
                </a:lnTo>
                <a:lnTo>
                  <a:pt x="1516380" y="3619500"/>
                </a:lnTo>
                <a:lnTo>
                  <a:pt x="1600200" y="3619500"/>
                </a:lnTo>
                <a:lnTo>
                  <a:pt x="1630680" y="3634740"/>
                </a:lnTo>
                <a:lnTo>
                  <a:pt x="1775460" y="3589020"/>
                </a:lnTo>
                <a:lnTo>
                  <a:pt x="1836420" y="3589020"/>
                </a:lnTo>
                <a:lnTo>
                  <a:pt x="1927860" y="3627120"/>
                </a:lnTo>
                <a:lnTo>
                  <a:pt x="2225040" y="3672840"/>
                </a:lnTo>
                <a:lnTo>
                  <a:pt x="2453640" y="3710940"/>
                </a:lnTo>
                <a:lnTo>
                  <a:pt x="2819400" y="3665220"/>
                </a:lnTo>
                <a:lnTo>
                  <a:pt x="2956560" y="3596640"/>
                </a:lnTo>
                <a:lnTo>
                  <a:pt x="3185160" y="3459480"/>
                </a:lnTo>
                <a:lnTo>
                  <a:pt x="3390900" y="3345180"/>
                </a:lnTo>
                <a:lnTo>
                  <a:pt x="3589020" y="3223260"/>
                </a:lnTo>
                <a:lnTo>
                  <a:pt x="3611880" y="3017520"/>
                </a:lnTo>
                <a:lnTo>
                  <a:pt x="3726180" y="2880360"/>
                </a:lnTo>
                <a:lnTo>
                  <a:pt x="3749040" y="2773680"/>
                </a:lnTo>
                <a:lnTo>
                  <a:pt x="3924300" y="2659380"/>
                </a:lnTo>
                <a:lnTo>
                  <a:pt x="4000500" y="2499360"/>
                </a:lnTo>
                <a:lnTo>
                  <a:pt x="4175760" y="2438400"/>
                </a:lnTo>
                <a:lnTo>
                  <a:pt x="4312920" y="2286000"/>
                </a:lnTo>
                <a:lnTo>
                  <a:pt x="4472940" y="2202180"/>
                </a:lnTo>
                <a:lnTo>
                  <a:pt x="4610100" y="2164080"/>
                </a:lnTo>
                <a:lnTo>
                  <a:pt x="4777740" y="2171700"/>
                </a:lnTo>
                <a:lnTo>
                  <a:pt x="4930140" y="2202180"/>
                </a:lnTo>
                <a:lnTo>
                  <a:pt x="5135880" y="2202180"/>
                </a:lnTo>
                <a:lnTo>
                  <a:pt x="5326380" y="2293620"/>
                </a:lnTo>
                <a:lnTo>
                  <a:pt x="5478780" y="2369820"/>
                </a:lnTo>
                <a:lnTo>
                  <a:pt x="5753100" y="2522220"/>
                </a:lnTo>
                <a:lnTo>
                  <a:pt x="5890260" y="2636520"/>
                </a:lnTo>
                <a:lnTo>
                  <a:pt x="5890260" y="2636520"/>
                </a:lnTo>
                <a:lnTo>
                  <a:pt x="6111240" y="2819400"/>
                </a:lnTo>
                <a:lnTo>
                  <a:pt x="6357643" y="3067195"/>
                </a:lnTo>
                <a:close/>
              </a:path>
            </a:pathLst>
          </a:custGeom>
          <a:solidFill>
            <a:srgbClr val="FF6600">
              <a:alpha val="6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フリーフォーム: 図形 45">
            <a:extLst>
              <a:ext uri="{FF2B5EF4-FFF2-40B4-BE49-F238E27FC236}">
                <a16:creationId xmlns:a16="http://schemas.microsoft.com/office/drawing/2014/main" id="{BE4486D2-7397-4B1B-8AFD-8BFD7B1BE8C7}"/>
              </a:ext>
            </a:extLst>
          </p:cNvPr>
          <p:cNvSpPr/>
          <p:nvPr/>
        </p:nvSpPr>
        <p:spPr>
          <a:xfrm>
            <a:off x="3317515" y="2989771"/>
            <a:ext cx="5684357" cy="3320589"/>
          </a:xfrm>
          <a:custGeom>
            <a:avLst/>
            <a:gdLst>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731520 w 3139440"/>
              <a:gd name="connsiteY11" fmla="*/ 2598420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79220 w 3139440"/>
              <a:gd name="connsiteY15" fmla="*/ 171450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49680 w 3139440"/>
              <a:gd name="connsiteY35" fmla="*/ 1112520 h 2636520"/>
              <a:gd name="connsiteX36" fmla="*/ 998220 w 3139440"/>
              <a:gd name="connsiteY36" fmla="*/ 1303020 h 2636520"/>
              <a:gd name="connsiteX37" fmla="*/ 922020 w 3139440"/>
              <a:gd name="connsiteY37" fmla="*/ 1363980 h 2636520"/>
              <a:gd name="connsiteX38" fmla="*/ 7467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731520 w 3139440"/>
              <a:gd name="connsiteY11" fmla="*/ 2598420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79220 w 3139440"/>
              <a:gd name="connsiteY15" fmla="*/ 171450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49680 w 3139440"/>
              <a:gd name="connsiteY35" fmla="*/ 1112520 h 2636520"/>
              <a:gd name="connsiteX36" fmla="*/ 998220 w 3139440"/>
              <a:gd name="connsiteY36" fmla="*/ 130302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731520 w 3139440"/>
              <a:gd name="connsiteY11" fmla="*/ 2598420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79220 w 3139440"/>
              <a:gd name="connsiteY15" fmla="*/ 171450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49680 w 3139440"/>
              <a:gd name="connsiteY35" fmla="*/ 111252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731520 w 3139440"/>
              <a:gd name="connsiteY11" fmla="*/ 2598420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49680 w 3139440"/>
              <a:gd name="connsiteY35" fmla="*/ 111252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731520 w 3139440"/>
              <a:gd name="connsiteY11" fmla="*/ 2598420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11580 w 3139440"/>
              <a:gd name="connsiteY35" fmla="*/ 112014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731520 w 3139440"/>
              <a:gd name="connsiteY11" fmla="*/ 2598420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11580 w 3139440"/>
              <a:gd name="connsiteY35" fmla="*/ 112014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731520 w 3139440"/>
              <a:gd name="connsiteY11" fmla="*/ 2598420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11580 w 3139440"/>
              <a:gd name="connsiteY35" fmla="*/ 112014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1815253 w 3139440"/>
              <a:gd name="connsiteY11" fmla="*/ 2403687 h 2636520"/>
              <a:gd name="connsiteX12" fmla="*/ 754380 w 3139440"/>
              <a:gd name="connsiteY12" fmla="*/ 2407920 h 2636520"/>
              <a:gd name="connsiteX13" fmla="*/ 1043940 w 3139440"/>
              <a:gd name="connsiteY13" fmla="*/ 2141220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11580 w 3139440"/>
              <a:gd name="connsiteY35" fmla="*/ 112014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1815253 w 3139440"/>
              <a:gd name="connsiteY11" fmla="*/ 2403687 h 2636520"/>
              <a:gd name="connsiteX12" fmla="*/ 2786380 w 3139440"/>
              <a:gd name="connsiteY12" fmla="*/ 2314787 h 2636520"/>
              <a:gd name="connsiteX13" fmla="*/ 1043940 w 3139440"/>
              <a:gd name="connsiteY13" fmla="*/ 2141220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11580 w 3139440"/>
              <a:gd name="connsiteY35" fmla="*/ 112014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1815253 w 3139440"/>
              <a:gd name="connsiteY11" fmla="*/ 2403687 h 2636520"/>
              <a:gd name="connsiteX12" fmla="*/ 2786380 w 3139440"/>
              <a:gd name="connsiteY12" fmla="*/ 2314787 h 2636520"/>
              <a:gd name="connsiteX13" fmla="*/ 2974340 w 3139440"/>
              <a:gd name="connsiteY13" fmla="*/ 2225886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11580 w 3139440"/>
              <a:gd name="connsiteY35" fmla="*/ 112014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139440"/>
              <a:gd name="connsiteY0" fmla="*/ 1760220 h 2636520"/>
              <a:gd name="connsiteX1" fmla="*/ 259080 w 3139440"/>
              <a:gd name="connsiteY1" fmla="*/ 1912620 h 2636520"/>
              <a:gd name="connsiteX2" fmla="*/ 335280 w 3139440"/>
              <a:gd name="connsiteY2" fmla="*/ 2072640 h 2636520"/>
              <a:gd name="connsiteX3" fmla="*/ 358140 w 3139440"/>
              <a:gd name="connsiteY3" fmla="*/ 2202180 h 2636520"/>
              <a:gd name="connsiteX4" fmla="*/ 274320 w 3139440"/>
              <a:gd name="connsiteY4" fmla="*/ 2286000 h 2636520"/>
              <a:gd name="connsiteX5" fmla="*/ 152400 w 3139440"/>
              <a:gd name="connsiteY5" fmla="*/ 2179320 h 2636520"/>
              <a:gd name="connsiteX6" fmla="*/ 137160 w 3139440"/>
              <a:gd name="connsiteY6" fmla="*/ 2179320 h 2636520"/>
              <a:gd name="connsiteX7" fmla="*/ 91440 w 3139440"/>
              <a:gd name="connsiteY7" fmla="*/ 2339340 h 2636520"/>
              <a:gd name="connsiteX8" fmla="*/ 0 w 3139440"/>
              <a:gd name="connsiteY8" fmla="*/ 2506980 h 2636520"/>
              <a:gd name="connsiteX9" fmla="*/ 205740 w 3139440"/>
              <a:gd name="connsiteY9" fmla="*/ 2590800 h 2636520"/>
              <a:gd name="connsiteX10" fmla="*/ 655320 w 3139440"/>
              <a:gd name="connsiteY10" fmla="*/ 2636520 h 2636520"/>
              <a:gd name="connsiteX11" fmla="*/ 1815253 w 3139440"/>
              <a:gd name="connsiteY11" fmla="*/ 2403687 h 2636520"/>
              <a:gd name="connsiteX12" fmla="*/ 2693246 w 3139440"/>
              <a:gd name="connsiteY12" fmla="*/ 2314787 h 2636520"/>
              <a:gd name="connsiteX13" fmla="*/ 2974340 w 3139440"/>
              <a:gd name="connsiteY13" fmla="*/ 2225886 h 2636520"/>
              <a:gd name="connsiteX14" fmla="*/ 1203960 w 3139440"/>
              <a:gd name="connsiteY14" fmla="*/ 1859280 h 2636520"/>
              <a:gd name="connsiteX15" fmla="*/ 1394460 w 3139440"/>
              <a:gd name="connsiteY15" fmla="*/ 1737360 h 2636520"/>
              <a:gd name="connsiteX16" fmla="*/ 1478280 w 3139440"/>
              <a:gd name="connsiteY16" fmla="*/ 1638300 h 2636520"/>
              <a:gd name="connsiteX17" fmla="*/ 1600200 w 3139440"/>
              <a:gd name="connsiteY17" fmla="*/ 1501140 h 2636520"/>
              <a:gd name="connsiteX18" fmla="*/ 1684020 w 3139440"/>
              <a:gd name="connsiteY18" fmla="*/ 1264920 h 2636520"/>
              <a:gd name="connsiteX19" fmla="*/ 1844040 w 3139440"/>
              <a:gd name="connsiteY19" fmla="*/ 1135380 h 2636520"/>
              <a:gd name="connsiteX20" fmla="*/ 2156460 w 3139440"/>
              <a:gd name="connsiteY20" fmla="*/ 1005840 h 2636520"/>
              <a:gd name="connsiteX21" fmla="*/ 2202180 w 3139440"/>
              <a:gd name="connsiteY21" fmla="*/ 914400 h 2636520"/>
              <a:gd name="connsiteX22" fmla="*/ 2377440 w 3139440"/>
              <a:gd name="connsiteY22" fmla="*/ 685800 h 2636520"/>
              <a:gd name="connsiteX23" fmla="*/ 2446020 w 3139440"/>
              <a:gd name="connsiteY23" fmla="*/ 655320 h 2636520"/>
              <a:gd name="connsiteX24" fmla="*/ 2567940 w 3139440"/>
              <a:gd name="connsiteY24" fmla="*/ 609600 h 2636520"/>
              <a:gd name="connsiteX25" fmla="*/ 2682240 w 3139440"/>
              <a:gd name="connsiteY25" fmla="*/ 457200 h 2636520"/>
              <a:gd name="connsiteX26" fmla="*/ 3063240 w 3139440"/>
              <a:gd name="connsiteY26" fmla="*/ 350520 h 2636520"/>
              <a:gd name="connsiteX27" fmla="*/ 3086100 w 3139440"/>
              <a:gd name="connsiteY27" fmla="*/ 220980 h 2636520"/>
              <a:gd name="connsiteX28" fmla="*/ 3139440 w 3139440"/>
              <a:gd name="connsiteY28" fmla="*/ 0 h 2636520"/>
              <a:gd name="connsiteX29" fmla="*/ 2484120 w 3139440"/>
              <a:gd name="connsiteY29" fmla="*/ 182880 h 2636520"/>
              <a:gd name="connsiteX30" fmla="*/ 2209800 w 3139440"/>
              <a:gd name="connsiteY30" fmla="*/ 190500 h 2636520"/>
              <a:gd name="connsiteX31" fmla="*/ 2095500 w 3139440"/>
              <a:gd name="connsiteY31" fmla="*/ 213360 h 2636520"/>
              <a:gd name="connsiteX32" fmla="*/ 1905000 w 3139440"/>
              <a:gd name="connsiteY32" fmla="*/ 350520 h 2636520"/>
              <a:gd name="connsiteX33" fmla="*/ 1752600 w 3139440"/>
              <a:gd name="connsiteY33" fmla="*/ 411480 h 2636520"/>
              <a:gd name="connsiteX34" fmla="*/ 1287780 w 3139440"/>
              <a:gd name="connsiteY34" fmla="*/ 845820 h 2636520"/>
              <a:gd name="connsiteX35" fmla="*/ 1211580 w 3139440"/>
              <a:gd name="connsiteY35" fmla="*/ 1120140 h 2636520"/>
              <a:gd name="connsiteX36" fmla="*/ 1013460 w 3139440"/>
              <a:gd name="connsiteY36" fmla="*/ 1280160 h 2636520"/>
              <a:gd name="connsiteX37" fmla="*/ 922020 w 3139440"/>
              <a:gd name="connsiteY37" fmla="*/ 1363980 h 2636520"/>
              <a:gd name="connsiteX38" fmla="*/ 784860 w 3139440"/>
              <a:gd name="connsiteY38" fmla="*/ 1623060 h 2636520"/>
              <a:gd name="connsiteX39" fmla="*/ 563880 w 3139440"/>
              <a:gd name="connsiteY39" fmla="*/ 1623060 h 2636520"/>
              <a:gd name="connsiteX40" fmla="*/ 419100 w 3139440"/>
              <a:gd name="connsiteY40" fmla="*/ 1623060 h 2636520"/>
              <a:gd name="connsiteX41" fmla="*/ 213360 w 3139440"/>
              <a:gd name="connsiteY41" fmla="*/ 1760220 h 2636520"/>
              <a:gd name="connsiteX0" fmla="*/ 213360 w 3219027"/>
              <a:gd name="connsiteY0" fmla="*/ 1760220 h 2636520"/>
              <a:gd name="connsiteX1" fmla="*/ 259080 w 3219027"/>
              <a:gd name="connsiteY1" fmla="*/ 1912620 h 2636520"/>
              <a:gd name="connsiteX2" fmla="*/ 335280 w 3219027"/>
              <a:gd name="connsiteY2" fmla="*/ 2072640 h 2636520"/>
              <a:gd name="connsiteX3" fmla="*/ 358140 w 3219027"/>
              <a:gd name="connsiteY3" fmla="*/ 2202180 h 2636520"/>
              <a:gd name="connsiteX4" fmla="*/ 274320 w 3219027"/>
              <a:gd name="connsiteY4" fmla="*/ 2286000 h 2636520"/>
              <a:gd name="connsiteX5" fmla="*/ 152400 w 3219027"/>
              <a:gd name="connsiteY5" fmla="*/ 2179320 h 2636520"/>
              <a:gd name="connsiteX6" fmla="*/ 137160 w 3219027"/>
              <a:gd name="connsiteY6" fmla="*/ 2179320 h 2636520"/>
              <a:gd name="connsiteX7" fmla="*/ 91440 w 3219027"/>
              <a:gd name="connsiteY7" fmla="*/ 2339340 h 2636520"/>
              <a:gd name="connsiteX8" fmla="*/ 0 w 3219027"/>
              <a:gd name="connsiteY8" fmla="*/ 2506980 h 2636520"/>
              <a:gd name="connsiteX9" fmla="*/ 205740 w 3219027"/>
              <a:gd name="connsiteY9" fmla="*/ 2590800 h 2636520"/>
              <a:gd name="connsiteX10" fmla="*/ 655320 w 3219027"/>
              <a:gd name="connsiteY10" fmla="*/ 2636520 h 2636520"/>
              <a:gd name="connsiteX11" fmla="*/ 1815253 w 3219027"/>
              <a:gd name="connsiteY11" fmla="*/ 2403687 h 2636520"/>
              <a:gd name="connsiteX12" fmla="*/ 2693246 w 3219027"/>
              <a:gd name="connsiteY12" fmla="*/ 2314787 h 2636520"/>
              <a:gd name="connsiteX13" fmla="*/ 2974340 w 3219027"/>
              <a:gd name="connsiteY13" fmla="*/ 2225886 h 2636520"/>
              <a:gd name="connsiteX14" fmla="*/ 3219027 w 3219027"/>
              <a:gd name="connsiteY14" fmla="*/ 2299547 h 2636520"/>
              <a:gd name="connsiteX15" fmla="*/ 1394460 w 3219027"/>
              <a:gd name="connsiteY15" fmla="*/ 1737360 h 2636520"/>
              <a:gd name="connsiteX16" fmla="*/ 1478280 w 3219027"/>
              <a:gd name="connsiteY16" fmla="*/ 1638300 h 2636520"/>
              <a:gd name="connsiteX17" fmla="*/ 1600200 w 3219027"/>
              <a:gd name="connsiteY17" fmla="*/ 1501140 h 2636520"/>
              <a:gd name="connsiteX18" fmla="*/ 1684020 w 3219027"/>
              <a:gd name="connsiteY18" fmla="*/ 1264920 h 2636520"/>
              <a:gd name="connsiteX19" fmla="*/ 1844040 w 3219027"/>
              <a:gd name="connsiteY19" fmla="*/ 1135380 h 2636520"/>
              <a:gd name="connsiteX20" fmla="*/ 2156460 w 3219027"/>
              <a:gd name="connsiteY20" fmla="*/ 1005840 h 2636520"/>
              <a:gd name="connsiteX21" fmla="*/ 2202180 w 3219027"/>
              <a:gd name="connsiteY21" fmla="*/ 914400 h 2636520"/>
              <a:gd name="connsiteX22" fmla="*/ 2377440 w 3219027"/>
              <a:gd name="connsiteY22" fmla="*/ 685800 h 2636520"/>
              <a:gd name="connsiteX23" fmla="*/ 2446020 w 3219027"/>
              <a:gd name="connsiteY23" fmla="*/ 655320 h 2636520"/>
              <a:gd name="connsiteX24" fmla="*/ 2567940 w 3219027"/>
              <a:gd name="connsiteY24" fmla="*/ 609600 h 2636520"/>
              <a:gd name="connsiteX25" fmla="*/ 2682240 w 3219027"/>
              <a:gd name="connsiteY25" fmla="*/ 457200 h 2636520"/>
              <a:gd name="connsiteX26" fmla="*/ 3063240 w 3219027"/>
              <a:gd name="connsiteY26" fmla="*/ 350520 h 2636520"/>
              <a:gd name="connsiteX27" fmla="*/ 3086100 w 3219027"/>
              <a:gd name="connsiteY27" fmla="*/ 220980 h 2636520"/>
              <a:gd name="connsiteX28" fmla="*/ 3139440 w 3219027"/>
              <a:gd name="connsiteY28" fmla="*/ 0 h 2636520"/>
              <a:gd name="connsiteX29" fmla="*/ 2484120 w 3219027"/>
              <a:gd name="connsiteY29" fmla="*/ 182880 h 2636520"/>
              <a:gd name="connsiteX30" fmla="*/ 2209800 w 3219027"/>
              <a:gd name="connsiteY30" fmla="*/ 190500 h 2636520"/>
              <a:gd name="connsiteX31" fmla="*/ 2095500 w 3219027"/>
              <a:gd name="connsiteY31" fmla="*/ 213360 h 2636520"/>
              <a:gd name="connsiteX32" fmla="*/ 1905000 w 3219027"/>
              <a:gd name="connsiteY32" fmla="*/ 350520 h 2636520"/>
              <a:gd name="connsiteX33" fmla="*/ 1752600 w 3219027"/>
              <a:gd name="connsiteY33" fmla="*/ 411480 h 2636520"/>
              <a:gd name="connsiteX34" fmla="*/ 1287780 w 3219027"/>
              <a:gd name="connsiteY34" fmla="*/ 845820 h 2636520"/>
              <a:gd name="connsiteX35" fmla="*/ 1211580 w 3219027"/>
              <a:gd name="connsiteY35" fmla="*/ 1120140 h 2636520"/>
              <a:gd name="connsiteX36" fmla="*/ 1013460 w 3219027"/>
              <a:gd name="connsiteY36" fmla="*/ 1280160 h 2636520"/>
              <a:gd name="connsiteX37" fmla="*/ 922020 w 3219027"/>
              <a:gd name="connsiteY37" fmla="*/ 1363980 h 2636520"/>
              <a:gd name="connsiteX38" fmla="*/ 784860 w 3219027"/>
              <a:gd name="connsiteY38" fmla="*/ 1623060 h 2636520"/>
              <a:gd name="connsiteX39" fmla="*/ 563880 w 3219027"/>
              <a:gd name="connsiteY39" fmla="*/ 1623060 h 2636520"/>
              <a:gd name="connsiteX40" fmla="*/ 419100 w 3219027"/>
              <a:gd name="connsiteY40" fmla="*/ 1623060 h 2636520"/>
              <a:gd name="connsiteX41" fmla="*/ 213360 w 3219027"/>
              <a:gd name="connsiteY41" fmla="*/ 1760220 h 2636520"/>
              <a:gd name="connsiteX0" fmla="*/ 213360 w 3782060"/>
              <a:gd name="connsiteY0" fmla="*/ 1760220 h 2636520"/>
              <a:gd name="connsiteX1" fmla="*/ 259080 w 3782060"/>
              <a:gd name="connsiteY1" fmla="*/ 1912620 h 2636520"/>
              <a:gd name="connsiteX2" fmla="*/ 335280 w 3782060"/>
              <a:gd name="connsiteY2" fmla="*/ 2072640 h 2636520"/>
              <a:gd name="connsiteX3" fmla="*/ 358140 w 3782060"/>
              <a:gd name="connsiteY3" fmla="*/ 2202180 h 2636520"/>
              <a:gd name="connsiteX4" fmla="*/ 274320 w 3782060"/>
              <a:gd name="connsiteY4" fmla="*/ 2286000 h 2636520"/>
              <a:gd name="connsiteX5" fmla="*/ 152400 w 3782060"/>
              <a:gd name="connsiteY5" fmla="*/ 2179320 h 2636520"/>
              <a:gd name="connsiteX6" fmla="*/ 137160 w 3782060"/>
              <a:gd name="connsiteY6" fmla="*/ 2179320 h 2636520"/>
              <a:gd name="connsiteX7" fmla="*/ 91440 w 3782060"/>
              <a:gd name="connsiteY7" fmla="*/ 2339340 h 2636520"/>
              <a:gd name="connsiteX8" fmla="*/ 0 w 3782060"/>
              <a:gd name="connsiteY8" fmla="*/ 2506980 h 2636520"/>
              <a:gd name="connsiteX9" fmla="*/ 205740 w 3782060"/>
              <a:gd name="connsiteY9" fmla="*/ 2590800 h 2636520"/>
              <a:gd name="connsiteX10" fmla="*/ 655320 w 3782060"/>
              <a:gd name="connsiteY10" fmla="*/ 2636520 h 2636520"/>
              <a:gd name="connsiteX11" fmla="*/ 1815253 w 3782060"/>
              <a:gd name="connsiteY11" fmla="*/ 2403687 h 2636520"/>
              <a:gd name="connsiteX12" fmla="*/ 2693246 w 3782060"/>
              <a:gd name="connsiteY12" fmla="*/ 2314787 h 2636520"/>
              <a:gd name="connsiteX13" fmla="*/ 2974340 w 3782060"/>
              <a:gd name="connsiteY13" fmla="*/ 2225886 h 2636520"/>
              <a:gd name="connsiteX14" fmla="*/ 3219027 w 3782060"/>
              <a:gd name="connsiteY14" fmla="*/ 2299547 h 2636520"/>
              <a:gd name="connsiteX15" fmla="*/ 3782060 w 3782060"/>
              <a:gd name="connsiteY15" fmla="*/ 2211493 h 2636520"/>
              <a:gd name="connsiteX16" fmla="*/ 1478280 w 3782060"/>
              <a:gd name="connsiteY16" fmla="*/ 1638300 h 2636520"/>
              <a:gd name="connsiteX17" fmla="*/ 1600200 w 3782060"/>
              <a:gd name="connsiteY17" fmla="*/ 1501140 h 2636520"/>
              <a:gd name="connsiteX18" fmla="*/ 1684020 w 3782060"/>
              <a:gd name="connsiteY18" fmla="*/ 1264920 h 2636520"/>
              <a:gd name="connsiteX19" fmla="*/ 1844040 w 3782060"/>
              <a:gd name="connsiteY19" fmla="*/ 1135380 h 2636520"/>
              <a:gd name="connsiteX20" fmla="*/ 2156460 w 3782060"/>
              <a:gd name="connsiteY20" fmla="*/ 1005840 h 2636520"/>
              <a:gd name="connsiteX21" fmla="*/ 2202180 w 3782060"/>
              <a:gd name="connsiteY21" fmla="*/ 914400 h 2636520"/>
              <a:gd name="connsiteX22" fmla="*/ 2377440 w 3782060"/>
              <a:gd name="connsiteY22" fmla="*/ 685800 h 2636520"/>
              <a:gd name="connsiteX23" fmla="*/ 2446020 w 3782060"/>
              <a:gd name="connsiteY23" fmla="*/ 655320 h 2636520"/>
              <a:gd name="connsiteX24" fmla="*/ 2567940 w 3782060"/>
              <a:gd name="connsiteY24" fmla="*/ 609600 h 2636520"/>
              <a:gd name="connsiteX25" fmla="*/ 2682240 w 3782060"/>
              <a:gd name="connsiteY25" fmla="*/ 457200 h 2636520"/>
              <a:gd name="connsiteX26" fmla="*/ 3063240 w 3782060"/>
              <a:gd name="connsiteY26" fmla="*/ 350520 h 2636520"/>
              <a:gd name="connsiteX27" fmla="*/ 3086100 w 3782060"/>
              <a:gd name="connsiteY27" fmla="*/ 220980 h 2636520"/>
              <a:gd name="connsiteX28" fmla="*/ 3139440 w 3782060"/>
              <a:gd name="connsiteY28" fmla="*/ 0 h 2636520"/>
              <a:gd name="connsiteX29" fmla="*/ 2484120 w 3782060"/>
              <a:gd name="connsiteY29" fmla="*/ 182880 h 2636520"/>
              <a:gd name="connsiteX30" fmla="*/ 2209800 w 3782060"/>
              <a:gd name="connsiteY30" fmla="*/ 190500 h 2636520"/>
              <a:gd name="connsiteX31" fmla="*/ 2095500 w 3782060"/>
              <a:gd name="connsiteY31" fmla="*/ 213360 h 2636520"/>
              <a:gd name="connsiteX32" fmla="*/ 1905000 w 3782060"/>
              <a:gd name="connsiteY32" fmla="*/ 350520 h 2636520"/>
              <a:gd name="connsiteX33" fmla="*/ 1752600 w 3782060"/>
              <a:gd name="connsiteY33" fmla="*/ 411480 h 2636520"/>
              <a:gd name="connsiteX34" fmla="*/ 1287780 w 3782060"/>
              <a:gd name="connsiteY34" fmla="*/ 845820 h 2636520"/>
              <a:gd name="connsiteX35" fmla="*/ 1211580 w 3782060"/>
              <a:gd name="connsiteY35" fmla="*/ 1120140 h 2636520"/>
              <a:gd name="connsiteX36" fmla="*/ 1013460 w 3782060"/>
              <a:gd name="connsiteY36" fmla="*/ 1280160 h 2636520"/>
              <a:gd name="connsiteX37" fmla="*/ 922020 w 3782060"/>
              <a:gd name="connsiteY37" fmla="*/ 1363980 h 2636520"/>
              <a:gd name="connsiteX38" fmla="*/ 784860 w 3782060"/>
              <a:gd name="connsiteY38" fmla="*/ 1623060 h 2636520"/>
              <a:gd name="connsiteX39" fmla="*/ 563880 w 3782060"/>
              <a:gd name="connsiteY39" fmla="*/ 1623060 h 2636520"/>
              <a:gd name="connsiteX40" fmla="*/ 419100 w 3782060"/>
              <a:gd name="connsiteY40" fmla="*/ 1623060 h 2636520"/>
              <a:gd name="connsiteX41" fmla="*/ 213360 w 3782060"/>
              <a:gd name="connsiteY41" fmla="*/ 1760220 h 2636520"/>
              <a:gd name="connsiteX0" fmla="*/ 213360 w 4179147"/>
              <a:gd name="connsiteY0" fmla="*/ 1760220 h 2636520"/>
              <a:gd name="connsiteX1" fmla="*/ 259080 w 4179147"/>
              <a:gd name="connsiteY1" fmla="*/ 1912620 h 2636520"/>
              <a:gd name="connsiteX2" fmla="*/ 335280 w 4179147"/>
              <a:gd name="connsiteY2" fmla="*/ 2072640 h 2636520"/>
              <a:gd name="connsiteX3" fmla="*/ 358140 w 4179147"/>
              <a:gd name="connsiteY3" fmla="*/ 2202180 h 2636520"/>
              <a:gd name="connsiteX4" fmla="*/ 274320 w 4179147"/>
              <a:gd name="connsiteY4" fmla="*/ 2286000 h 2636520"/>
              <a:gd name="connsiteX5" fmla="*/ 152400 w 4179147"/>
              <a:gd name="connsiteY5" fmla="*/ 2179320 h 2636520"/>
              <a:gd name="connsiteX6" fmla="*/ 137160 w 4179147"/>
              <a:gd name="connsiteY6" fmla="*/ 2179320 h 2636520"/>
              <a:gd name="connsiteX7" fmla="*/ 91440 w 4179147"/>
              <a:gd name="connsiteY7" fmla="*/ 2339340 h 2636520"/>
              <a:gd name="connsiteX8" fmla="*/ 0 w 4179147"/>
              <a:gd name="connsiteY8" fmla="*/ 2506980 h 2636520"/>
              <a:gd name="connsiteX9" fmla="*/ 205740 w 4179147"/>
              <a:gd name="connsiteY9" fmla="*/ 2590800 h 2636520"/>
              <a:gd name="connsiteX10" fmla="*/ 655320 w 4179147"/>
              <a:gd name="connsiteY10" fmla="*/ 2636520 h 2636520"/>
              <a:gd name="connsiteX11" fmla="*/ 1815253 w 4179147"/>
              <a:gd name="connsiteY11" fmla="*/ 2403687 h 2636520"/>
              <a:gd name="connsiteX12" fmla="*/ 2693246 w 4179147"/>
              <a:gd name="connsiteY12" fmla="*/ 2314787 h 2636520"/>
              <a:gd name="connsiteX13" fmla="*/ 2974340 w 4179147"/>
              <a:gd name="connsiteY13" fmla="*/ 2225886 h 2636520"/>
              <a:gd name="connsiteX14" fmla="*/ 3219027 w 4179147"/>
              <a:gd name="connsiteY14" fmla="*/ 2299547 h 2636520"/>
              <a:gd name="connsiteX15" fmla="*/ 3782060 w 4179147"/>
              <a:gd name="connsiteY15" fmla="*/ 2211493 h 2636520"/>
              <a:gd name="connsiteX16" fmla="*/ 4179147 w 4179147"/>
              <a:gd name="connsiteY16" fmla="*/ 2332566 h 2636520"/>
              <a:gd name="connsiteX17" fmla="*/ 1600200 w 4179147"/>
              <a:gd name="connsiteY17" fmla="*/ 1501140 h 2636520"/>
              <a:gd name="connsiteX18" fmla="*/ 1684020 w 4179147"/>
              <a:gd name="connsiteY18" fmla="*/ 1264920 h 2636520"/>
              <a:gd name="connsiteX19" fmla="*/ 1844040 w 4179147"/>
              <a:gd name="connsiteY19" fmla="*/ 1135380 h 2636520"/>
              <a:gd name="connsiteX20" fmla="*/ 2156460 w 4179147"/>
              <a:gd name="connsiteY20" fmla="*/ 1005840 h 2636520"/>
              <a:gd name="connsiteX21" fmla="*/ 2202180 w 4179147"/>
              <a:gd name="connsiteY21" fmla="*/ 914400 h 2636520"/>
              <a:gd name="connsiteX22" fmla="*/ 2377440 w 4179147"/>
              <a:gd name="connsiteY22" fmla="*/ 685800 h 2636520"/>
              <a:gd name="connsiteX23" fmla="*/ 2446020 w 4179147"/>
              <a:gd name="connsiteY23" fmla="*/ 655320 h 2636520"/>
              <a:gd name="connsiteX24" fmla="*/ 2567940 w 4179147"/>
              <a:gd name="connsiteY24" fmla="*/ 609600 h 2636520"/>
              <a:gd name="connsiteX25" fmla="*/ 2682240 w 4179147"/>
              <a:gd name="connsiteY25" fmla="*/ 457200 h 2636520"/>
              <a:gd name="connsiteX26" fmla="*/ 3063240 w 4179147"/>
              <a:gd name="connsiteY26" fmla="*/ 350520 h 2636520"/>
              <a:gd name="connsiteX27" fmla="*/ 3086100 w 4179147"/>
              <a:gd name="connsiteY27" fmla="*/ 220980 h 2636520"/>
              <a:gd name="connsiteX28" fmla="*/ 3139440 w 4179147"/>
              <a:gd name="connsiteY28" fmla="*/ 0 h 2636520"/>
              <a:gd name="connsiteX29" fmla="*/ 2484120 w 4179147"/>
              <a:gd name="connsiteY29" fmla="*/ 182880 h 2636520"/>
              <a:gd name="connsiteX30" fmla="*/ 2209800 w 4179147"/>
              <a:gd name="connsiteY30" fmla="*/ 190500 h 2636520"/>
              <a:gd name="connsiteX31" fmla="*/ 2095500 w 4179147"/>
              <a:gd name="connsiteY31" fmla="*/ 213360 h 2636520"/>
              <a:gd name="connsiteX32" fmla="*/ 1905000 w 4179147"/>
              <a:gd name="connsiteY32" fmla="*/ 350520 h 2636520"/>
              <a:gd name="connsiteX33" fmla="*/ 1752600 w 4179147"/>
              <a:gd name="connsiteY33" fmla="*/ 411480 h 2636520"/>
              <a:gd name="connsiteX34" fmla="*/ 1287780 w 4179147"/>
              <a:gd name="connsiteY34" fmla="*/ 845820 h 2636520"/>
              <a:gd name="connsiteX35" fmla="*/ 1211580 w 4179147"/>
              <a:gd name="connsiteY35" fmla="*/ 1120140 h 2636520"/>
              <a:gd name="connsiteX36" fmla="*/ 1013460 w 4179147"/>
              <a:gd name="connsiteY36" fmla="*/ 1280160 h 2636520"/>
              <a:gd name="connsiteX37" fmla="*/ 922020 w 4179147"/>
              <a:gd name="connsiteY37" fmla="*/ 1363980 h 2636520"/>
              <a:gd name="connsiteX38" fmla="*/ 784860 w 4179147"/>
              <a:gd name="connsiteY38" fmla="*/ 1623060 h 2636520"/>
              <a:gd name="connsiteX39" fmla="*/ 563880 w 4179147"/>
              <a:gd name="connsiteY39" fmla="*/ 1623060 h 2636520"/>
              <a:gd name="connsiteX40" fmla="*/ 419100 w 4179147"/>
              <a:gd name="connsiteY40" fmla="*/ 1623060 h 2636520"/>
              <a:gd name="connsiteX41" fmla="*/ 213360 w 4179147"/>
              <a:gd name="connsiteY41" fmla="*/ 1760220 h 2636520"/>
              <a:gd name="connsiteX0" fmla="*/ 213360 w 4665133"/>
              <a:gd name="connsiteY0" fmla="*/ 1760220 h 2636520"/>
              <a:gd name="connsiteX1" fmla="*/ 259080 w 4665133"/>
              <a:gd name="connsiteY1" fmla="*/ 1912620 h 2636520"/>
              <a:gd name="connsiteX2" fmla="*/ 335280 w 4665133"/>
              <a:gd name="connsiteY2" fmla="*/ 2072640 h 2636520"/>
              <a:gd name="connsiteX3" fmla="*/ 358140 w 4665133"/>
              <a:gd name="connsiteY3" fmla="*/ 2202180 h 2636520"/>
              <a:gd name="connsiteX4" fmla="*/ 274320 w 4665133"/>
              <a:gd name="connsiteY4" fmla="*/ 2286000 h 2636520"/>
              <a:gd name="connsiteX5" fmla="*/ 152400 w 4665133"/>
              <a:gd name="connsiteY5" fmla="*/ 2179320 h 2636520"/>
              <a:gd name="connsiteX6" fmla="*/ 137160 w 4665133"/>
              <a:gd name="connsiteY6" fmla="*/ 2179320 h 2636520"/>
              <a:gd name="connsiteX7" fmla="*/ 91440 w 4665133"/>
              <a:gd name="connsiteY7" fmla="*/ 2339340 h 2636520"/>
              <a:gd name="connsiteX8" fmla="*/ 0 w 4665133"/>
              <a:gd name="connsiteY8" fmla="*/ 2506980 h 2636520"/>
              <a:gd name="connsiteX9" fmla="*/ 205740 w 4665133"/>
              <a:gd name="connsiteY9" fmla="*/ 2590800 h 2636520"/>
              <a:gd name="connsiteX10" fmla="*/ 655320 w 4665133"/>
              <a:gd name="connsiteY10" fmla="*/ 2636520 h 2636520"/>
              <a:gd name="connsiteX11" fmla="*/ 1815253 w 4665133"/>
              <a:gd name="connsiteY11" fmla="*/ 2403687 h 2636520"/>
              <a:gd name="connsiteX12" fmla="*/ 2693246 w 4665133"/>
              <a:gd name="connsiteY12" fmla="*/ 2314787 h 2636520"/>
              <a:gd name="connsiteX13" fmla="*/ 2974340 w 4665133"/>
              <a:gd name="connsiteY13" fmla="*/ 2225886 h 2636520"/>
              <a:gd name="connsiteX14" fmla="*/ 3219027 w 4665133"/>
              <a:gd name="connsiteY14" fmla="*/ 2299547 h 2636520"/>
              <a:gd name="connsiteX15" fmla="*/ 3782060 w 4665133"/>
              <a:gd name="connsiteY15" fmla="*/ 2211493 h 2636520"/>
              <a:gd name="connsiteX16" fmla="*/ 4179147 w 4665133"/>
              <a:gd name="connsiteY16" fmla="*/ 2332566 h 2636520"/>
              <a:gd name="connsiteX17" fmla="*/ 4665133 w 4665133"/>
              <a:gd name="connsiteY17" fmla="*/ 2297007 h 2636520"/>
              <a:gd name="connsiteX18" fmla="*/ 1684020 w 4665133"/>
              <a:gd name="connsiteY18" fmla="*/ 1264920 h 2636520"/>
              <a:gd name="connsiteX19" fmla="*/ 1844040 w 4665133"/>
              <a:gd name="connsiteY19" fmla="*/ 1135380 h 2636520"/>
              <a:gd name="connsiteX20" fmla="*/ 2156460 w 4665133"/>
              <a:gd name="connsiteY20" fmla="*/ 1005840 h 2636520"/>
              <a:gd name="connsiteX21" fmla="*/ 2202180 w 4665133"/>
              <a:gd name="connsiteY21" fmla="*/ 914400 h 2636520"/>
              <a:gd name="connsiteX22" fmla="*/ 2377440 w 4665133"/>
              <a:gd name="connsiteY22" fmla="*/ 685800 h 2636520"/>
              <a:gd name="connsiteX23" fmla="*/ 2446020 w 4665133"/>
              <a:gd name="connsiteY23" fmla="*/ 655320 h 2636520"/>
              <a:gd name="connsiteX24" fmla="*/ 2567940 w 4665133"/>
              <a:gd name="connsiteY24" fmla="*/ 609600 h 2636520"/>
              <a:gd name="connsiteX25" fmla="*/ 2682240 w 4665133"/>
              <a:gd name="connsiteY25" fmla="*/ 457200 h 2636520"/>
              <a:gd name="connsiteX26" fmla="*/ 3063240 w 4665133"/>
              <a:gd name="connsiteY26" fmla="*/ 350520 h 2636520"/>
              <a:gd name="connsiteX27" fmla="*/ 3086100 w 4665133"/>
              <a:gd name="connsiteY27" fmla="*/ 220980 h 2636520"/>
              <a:gd name="connsiteX28" fmla="*/ 3139440 w 4665133"/>
              <a:gd name="connsiteY28" fmla="*/ 0 h 2636520"/>
              <a:gd name="connsiteX29" fmla="*/ 2484120 w 4665133"/>
              <a:gd name="connsiteY29" fmla="*/ 182880 h 2636520"/>
              <a:gd name="connsiteX30" fmla="*/ 2209800 w 4665133"/>
              <a:gd name="connsiteY30" fmla="*/ 190500 h 2636520"/>
              <a:gd name="connsiteX31" fmla="*/ 2095500 w 4665133"/>
              <a:gd name="connsiteY31" fmla="*/ 213360 h 2636520"/>
              <a:gd name="connsiteX32" fmla="*/ 1905000 w 4665133"/>
              <a:gd name="connsiteY32" fmla="*/ 350520 h 2636520"/>
              <a:gd name="connsiteX33" fmla="*/ 1752600 w 4665133"/>
              <a:gd name="connsiteY33" fmla="*/ 411480 h 2636520"/>
              <a:gd name="connsiteX34" fmla="*/ 1287780 w 4665133"/>
              <a:gd name="connsiteY34" fmla="*/ 845820 h 2636520"/>
              <a:gd name="connsiteX35" fmla="*/ 1211580 w 4665133"/>
              <a:gd name="connsiteY35" fmla="*/ 1120140 h 2636520"/>
              <a:gd name="connsiteX36" fmla="*/ 1013460 w 4665133"/>
              <a:gd name="connsiteY36" fmla="*/ 1280160 h 2636520"/>
              <a:gd name="connsiteX37" fmla="*/ 922020 w 4665133"/>
              <a:gd name="connsiteY37" fmla="*/ 1363980 h 2636520"/>
              <a:gd name="connsiteX38" fmla="*/ 784860 w 4665133"/>
              <a:gd name="connsiteY38" fmla="*/ 1623060 h 2636520"/>
              <a:gd name="connsiteX39" fmla="*/ 563880 w 4665133"/>
              <a:gd name="connsiteY39" fmla="*/ 1623060 h 2636520"/>
              <a:gd name="connsiteX40" fmla="*/ 419100 w 4665133"/>
              <a:gd name="connsiteY40" fmla="*/ 1623060 h 2636520"/>
              <a:gd name="connsiteX41" fmla="*/ 213360 w 4665133"/>
              <a:gd name="connsiteY41" fmla="*/ 1760220 h 2636520"/>
              <a:gd name="connsiteX0" fmla="*/ 213360 w 4977553"/>
              <a:gd name="connsiteY0" fmla="*/ 1760220 h 2636520"/>
              <a:gd name="connsiteX1" fmla="*/ 259080 w 4977553"/>
              <a:gd name="connsiteY1" fmla="*/ 1912620 h 2636520"/>
              <a:gd name="connsiteX2" fmla="*/ 335280 w 4977553"/>
              <a:gd name="connsiteY2" fmla="*/ 2072640 h 2636520"/>
              <a:gd name="connsiteX3" fmla="*/ 358140 w 4977553"/>
              <a:gd name="connsiteY3" fmla="*/ 2202180 h 2636520"/>
              <a:gd name="connsiteX4" fmla="*/ 274320 w 4977553"/>
              <a:gd name="connsiteY4" fmla="*/ 2286000 h 2636520"/>
              <a:gd name="connsiteX5" fmla="*/ 152400 w 4977553"/>
              <a:gd name="connsiteY5" fmla="*/ 2179320 h 2636520"/>
              <a:gd name="connsiteX6" fmla="*/ 137160 w 4977553"/>
              <a:gd name="connsiteY6" fmla="*/ 2179320 h 2636520"/>
              <a:gd name="connsiteX7" fmla="*/ 91440 w 4977553"/>
              <a:gd name="connsiteY7" fmla="*/ 2339340 h 2636520"/>
              <a:gd name="connsiteX8" fmla="*/ 0 w 4977553"/>
              <a:gd name="connsiteY8" fmla="*/ 2506980 h 2636520"/>
              <a:gd name="connsiteX9" fmla="*/ 205740 w 4977553"/>
              <a:gd name="connsiteY9" fmla="*/ 2590800 h 2636520"/>
              <a:gd name="connsiteX10" fmla="*/ 655320 w 4977553"/>
              <a:gd name="connsiteY10" fmla="*/ 2636520 h 2636520"/>
              <a:gd name="connsiteX11" fmla="*/ 1815253 w 4977553"/>
              <a:gd name="connsiteY11" fmla="*/ 2403687 h 2636520"/>
              <a:gd name="connsiteX12" fmla="*/ 2693246 w 4977553"/>
              <a:gd name="connsiteY12" fmla="*/ 2314787 h 2636520"/>
              <a:gd name="connsiteX13" fmla="*/ 2974340 w 4977553"/>
              <a:gd name="connsiteY13" fmla="*/ 2225886 h 2636520"/>
              <a:gd name="connsiteX14" fmla="*/ 3219027 w 4977553"/>
              <a:gd name="connsiteY14" fmla="*/ 2299547 h 2636520"/>
              <a:gd name="connsiteX15" fmla="*/ 3782060 w 4977553"/>
              <a:gd name="connsiteY15" fmla="*/ 2211493 h 2636520"/>
              <a:gd name="connsiteX16" fmla="*/ 4179147 w 4977553"/>
              <a:gd name="connsiteY16" fmla="*/ 2332566 h 2636520"/>
              <a:gd name="connsiteX17" fmla="*/ 4665133 w 4977553"/>
              <a:gd name="connsiteY17" fmla="*/ 2297007 h 2636520"/>
              <a:gd name="connsiteX18" fmla="*/ 4977553 w 4977553"/>
              <a:gd name="connsiteY18" fmla="*/ 2136987 h 2636520"/>
              <a:gd name="connsiteX19" fmla="*/ 1844040 w 4977553"/>
              <a:gd name="connsiteY19" fmla="*/ 1135380 h 2636520"/>
              <a:gd name="connsiteX20" fmla="*/ 2156460 w 4977553"/>
              <a:gd name="connsiteY20" fmla="*/ 1005840 h 2636520"/>
              <a:gd name="connsiteX21" fmla="*/ 2202180 w 4977553"/>
              <a:gd name="connsiteY21" fmla="*/ 914400 h 2636520"/>
              <a:gd name="connsiteX22" fmla="*/ 2377440 w 4977553"/>
              <a:gd name="connsiteY22" fmla="*/ 685800 h 2636520"/>
              <a:gd name="connsiteX23" fmla="*/ 2446020 w 4977553"/>
              <a:gd name="connsiteY23" fmla="*/ 655320 h 2636520"/>
              <a:gd name="connsiteX24" fmla="*/ 2567940 w 4977553"/>
              <a:gd name="connsiteY24" fmla="*/ 609600 h 2636520"/>
              <a:gd name="connsiteX25" fmla="*/ 2682240 w 4977553"/>
              <a:gd name="connsiteY25" fmla="*/ 457200 h 2636520"/>
              <a:gd name="connsiteX26" fmla="*/ 3063240 w 4977553"/>
              <a:gd name="connsiteY26" fmla="*/ 350520 h 2636520"/>
              <a:gd name="connsiteX27" fmla="*/ 3086100 w 4977553"/>
              <a:gd name="connsiteY27" fmla="*/ 220980 h 2636520"/>
              <a:gd name="connsiteX28" fmla="*/ 3139440 w 4977553"/>
              <a:gd name="connsiteY28" fmla="*/ 0 h 2636520"/>
              <a:gd name="connsiteX29" fmla="*/ 2484120 w 4977553"/>
              <a:gd name="connsiteY29" fmla="*/ 182880 h 2636520"/>
              <a:gd name="connsiteX30" fmla="*/ 2209800 w 4977553"/>
              <a:gd name="connsiteY30" fmla="*/ 190500 h 2636520"/>
              <a:gd name="connsiteX31" fmla="*/ 2095500 w 4977553"/>
              <a:gd name="connsiteY31" fmla="*/ 213360 h 2636520"/>
              <a:gd name="connsiteX32" fmla="*/ 1905000 w 4977553"/>
              <a:gd name="connsiteY32" fmla="*/ 350520 h 2636520"/>
              <a:gd name="connsiteX33" fmla="*/ 1752600 w 4977553"/>
              <a:gd name="connsiteY33" fmla="*/ 411480 h 2636520"/>
              <a:gd name="connsiteX34" fmla="*/ 1287780 w 4977553"/>
              <a:gd name="connsiteY34" fmla="*/ 845820 h 2636520"/>
              <a:gd name="connsiteX35" fmla="*/ 1211580 w 4977553"/>
              <a:gd name="connsiteY35" fmla="*/ 1120140 h 2636520"/>
              <a:gd name="connsiteX36" fmla="*/ 1013460 w 4977553"/>
              <a:gd name="connsiteY36" fmla="*/ 1280160 h 2636520"/>
              <a:gd name="connsiteX37" fmla="*/ 922020 w 4977553"/>
              <a:gd name="connsiteY37" fmla="*/ 1363980 h 2636520"/>
              <a:gd name="connsiteX38" fmla="*/ 784860 w 4977553"/>
              <a:gd name="connsiteY38" fmla="*/ 1623060 h 2636520"/>
              <a:gd name="connsiteX39" fmla="*/ 563880 w 4977553"/>
              <a:gd name="connsiteY39" fmla="*/ 1623060 h 2636520"/>
              <a:gd name="connsiteX40" fmla="*/ 419100 w 4977553"/>
              <a:gd name="connsiteY40" fmla="*/ 1623060 h 2636520"/>
              <a:gd name="connsiteX41" fmla="*/ 213360 w 4977553"/>
              <a:gd name="connsiteY41" fmla="*/ 1760220 h 2636520"/>
              <a:gd name="connsiteX0" fmla="*/ 213360 w 5442373"/>
              <a:gd name="connsiteY0" fmla="*/ 1760220 h 2636520"/>
              <a:gd name="connsiteX1" fmla="*/ 259080 w 5442373"/>
              <a:gd name="connsiteY1" fmla="*/ 1912620 h 2636520"/>
              <a:gd name="connsiteX2" fmla="*/ 335280 w 5442373"/>
              <a:gd name="connsiteY2" fmla="*/ 2072640 h 2636520"/>
              <a:gd name="connsiteX3" fmla="*/ 358140 w 5442373"/>
              <a:gd name="connsiteY3" fmla="*/ 2202180 h 2636520"/>
              <a:gd name="connsiteX4" fmla="*/ 274320 w 5442373"/>
              <a:gd name="connsiteY4" fmla="*/ 2286000 h 2636520"/>
              <a:gd name="connsiteX5" fmla="*/ 152400 w 5442373"/>
              <a:gd name="connsiteY5" fmla="*/ 2179320 h 2636520"/>
              <a:gd name="connsiteX6" fmla="*/ 137160 w 5442373"/>
              <a:gd name="connsiteY6" fmla="*/ 2179320 h 2636520"/>
              <a:gd name="connsiteX7" fmla="*/ 91440 w 5442373"/>
              <a:gd name="connsiteY7" fmla="*/ 2339340 h 2636520"/>
              <a:gd name="connsiteX8" fmla="*/ 0 w 5442373"/>
              <a:gd name="connsiteY8" fmla="*/ 2506980 h 2636520"/>
              <a:gd name="connsiteX9" fmla="*/ 205740 w 5442373"/>
              <a:gd name="connsiteY9" fmla="*/ 2590800 h 2636520"/>
              <a:gd name="connsiteX10" fmla="*/ 655320 w 5442373"/>
              <a:gd name="connsiteY10" fmla="*/ 2636520 h 2636520"/>
              <a:gd name="connsiteX11" fmla="*/ 1815253 w 5442373"/>
              <a:gd name="connsiteY11" fmla="*/ 2403687 h 2636520"/>
              <a:gd name="connsiteX12" fmla="*/ 2693246 w 5442373"/>
              <a:gd name="connsiteY12" fmla="*/ 2314787 h 2636520"/>
              <a:gd name="connsiteX13" fmla="*/ 2974340 w 5442373"/>
              <a:gd name="connsiteY13" fmla="*/ 2225886 h 2636520"/>
              <a:gd name="connsiteX14" fmla="*/ 3219027 w 5442373"/>
              <a:gd name="connsiteY14" fmla="*/ 2299547 h 2636520"/>
              <a:gd name="connsiteX15" fmla="*/ 3782060 w 5442373"/>
              <a:gd name="connsiteY15" fmla="*/ 2211493 h 2636520"/>
              <a:gd name="connsiteX16" fmla="*/ 4179147 w 5442373"/>
              <a:gd name="connsiteY16" fmla="*/ 2332566 h 2636520"/>
              <a:gd name="connsiteX17" fmla="*/ 4665133 w 5442373"/>
              <a:gd name="connsiteY17" fmla="*/ 2297007 h 2636520"/>
              <a:gd name="connsiteX18" fmla="*/ 4977553 w 5442373"/>
              <a:gd name="connsiteY18" fmla="*/ 2136987 h 2636520"/>
              <a:gd name="connsiteX19" fmla="*/ 5442373 w 5442373"/>
              <a:gd name="connsiteY19" fmla="*/ 2075180 h 2636520"/>
              <a:gd name="connsiteX20" fmla="*/ 2156460 w 5442373"/>
              <a:gd name="connsiteY20" fmla="*/ 1005840 h 2636520"/>
              <a:gd name="connsiteX21" fmla="*/ 2202180 w 5442373"/>
              <a:gd name="connsiteY21" fmla="*/ 914400 h 2636520"/>
              <a:gd name="connsiteX22" fmla="*/ 2377440 w 5442373"/>
              <a:gd name="connsiteY22" fmla="*/ 685800 h 2636520"/>
              <a:gd name="connsiteX23" fmla="*/ 2446020 w 5442373"/>
              <a:gd name="connsiteY23" fmla="*/ 655320 h 2636520"/>
              <a:gd name="connsiteX24" fmla="*/ 2567940 w 5442373"/>
              <a:gd name="connsiteY24" fmla="*/ 609600 h 2636520"/>
              <a:gd name="connsiteX25" fmla="*/ 2682240 w 5442373"/>
              <a:gd name="connsiteY25" fmla="*/ 457200 h 2636520"/>
              <a:gd name="connsiteX26" fmla="*/ 3063240 w 5442373"/>
              <a:gd name="connsiteY26" fmla="*/ 350520 h 2636520"/>
              <a:gd name="connsiteX27" fmla="*/ 3086100 w 5442373"/>
              <a:gd name="connsiteY27" fmla="*/ 220980 h 2636520"/>
              <a:gd name="connsiteX28" fmla="*/ 3139440 w 5442373"/>
              <a:gd name="connsiteY28" fmla="*/ 0 h 2636520"/>
              <a:gd name="connsiteX29" fmla="*/ 2484120 w 5442373"/>
              <a:gd name="connsiteY29" fmla="*/ 182880 h 2636520"/>
              <a:gd name="connsiteX30" fmla="*/ 2209800 w 5442373"/>
              <a:gd name="connsiteY30" fmla="*/ 190500 h 2636520"/>
              <a:gd name="connsiteX31" fmla="*/ 2095500 w 5442373"/>
              <a:gd name="connsiteY31" fmla="*/ 213360 h 2636520"/>
              <a:gd name="connsiteX32" fmla="*/ 1905000 w 5442373"/>
              <a:gd name="connsiteY32" fmla="*/ 350520 h 2636520"/>
              <a:gd name="connsiteX33" fmla="*/ 1752600 w 5442373"/>
              <a:gd name="connsiteY33" fmla="*/ 411480 h 2636520"/>
              <a:gd name="connsiteX34" fmla="*/ 1287780 w 5442373"/>
              <a:gd name="connsiteY34" fmla="*/ 845820 h 2636520"/>
              <a:gd name="connsiteX35" fmla="*/ 1211580 w 5442373"/>
              <a:gd name="connsiteY35" fmla="*/ 1120140 h 2636520"/>
              <a:gd name="connsiteX36" fmla="*/ 1013460 w 5442373"/>
              <a:gd name="connsiteY36" fmla="*/ 1280160 h 2636520"/>
              <a:gd name="connsiteX37" fmla="*/ 922020 w 5442373"/>
              <a:gd name="connsiteY37" fmla="*/ 1363980 h 2636520"/>
              <a:gd name="connsiteX38" fmla="*/ 784860 w 5442373"/>
              <a:gd name="connsiteY38" fmla="*/ 1623060 h 2636520"/>
              <a:gd name="connsiteX39" fmla="*/ 563880 w 5442373"/>
              <a:gd name="connsiteY39" fmla="*/ 1623060 h 2636520"/>
              <a:gd name="connsiteX40" fmla="*/ 419100 w 5442373"/>
              <a:gd name="connsiteY40" fmla="*/ 1623060 h 2636520"/>
              <a:gd name="connsiteX41" fmla="*/ 213360 w 5442373"/>
              <a:gd name="connsiteY41" fmla="*/ 1760220 h 2636520"/>
              <a:gd name="connsiteX0" fmla="*/ 213360 w 5830993"/>
              <a:gd name="connsiteY0" fmla="*/ 1760220 h 2636520"/>
              <a:gd name="connsiteX1" fmla="*/ 259080 w 5830993"/>
              <a:gd name="connsiteY1" fmla="*/ 1912620 h 2636520"/>
              <a:gd name="connsiteX2" fmla="*/ 335280 w 5830993"/>
              <a:gd name="connsiteY2" fmla="*/ 2072640 h 2636520"/>
              <a:gd name="connsiteX3" fmla="*/ 358140 w 5830993"/>
              <a:gd name="connsiteY3" fmla="*/ 2202180 h 2636520"/>
              <a:gd name="connsiteX4" fmla="*/ 274320 w 5830993"/>
              <a:gd name="connsiteY4" fmla="*/ 2286000 h 2636520"/>
              <a:gd name="connsiteX5" fmla="*/ 152400 w 5830993"/>
              <a:gd name="connsiteY5" fmla="*/ 2179320 h 2636520"/>
              <a:gd name="connsiteX6" fmla="*/ 137160 w 5830993"/>
              <a:gd name="connsiteY6" fmla="*/ 2179320 h 2636520"/>
              <a:gd name="connsiteX7" fmla="*/ 91440 w 5830993"/>
              <a:gd name="connsiteY7" fmla="*/ 2339340 h 2636520"/>
              <a:gd name="connsiteX8" fmla="*/ 0 w 5830993"/>
              <a:gd name="connsiteY8" fmla="*/ 2506980 h 2636520"/>
              <a:gd name="connsiteX9" fmla="*/ 205740 w 5830993"/>
              <a:gd name="connsiteY9" fmla="*/ 2590800 h 2636520"/>
              <a:gd name="connsiteX10" fmla="*/ 655320 w 5830993"/>
              <a:gd name="connsiteY10" fmla="*/ 2636520 h 2636520"/>
              <a:gd name="connsiteX11" fmla="*/ 1815253 w 5830993"/>
              <a:gd name="connsiteY11" fmla="*/ 2403687 h 2636520"/>
              <a:gd name="connsiteX12" fmla="*/ 2693246 w 5830993"/>
              <a:gd name="connsiteY12" fmla="*/ 2314787 h 2636520"/>
              <a:gd name="connsiteX13" fmla="*/ 2974340 w 5830993"/>
              <a:gd name="connsiteY13" fmla="*/ 2225886 h 2636520"/>
              <a:gd name="connsiteX14" fmla="*/ 3219027 w 5830993"/>
              <a:gd name="connsiteY14" fmla="*/ 2299547 h 2636520"/>
              <a:gd name="connsiteX15" fmla="*/ 3782060 w 5830993"/>
              <a:gd name="connsiteY15" fmla="*/ 2211493 h 2636520"/>
              <a:gd name="connsiteX16" fmla="*/ 4179147 w 5830993"/>
              <a:gd name="connsiteY16" fmla="*/ 2332566 h 2636520"/>
              <a:gd name="connsiteX17" fmla="*/ 4665133 w 5830993"/>
              <a:gd name="connsiteY17" fmla="*/ 2297007 h 2636520"/>
              <a:gd name="connsiteX18" fmla="*/ 4977553 w 5830993"/>
              <a:gd name="connsiteY18" fmla="*/ 2136987 h 2636520"/>
              <a:gd name="connsiteX19" fmla="*/ 5442373 w 5830993"/>
              <a:gd name="connsiteY19" fmla="*/ 2075180 h 2636520"/>
              <a:gd name="connsiteX20" fmla="*/ 5830993 w 5830993"/>
              <a:gd name="connsiteY20" fmla="*/ 1903307 h 2636520"/>
              <a:gd name="connsiteX21" fmla="*/ 2202180 w 5830993"/>
              <a:gd name="connsiteY21" fmla="*/ 914400 h 2636520"/>
              <a:gd name="connsiteX22" fmla="*/ 2377440 w 5830993"/>
              <a:gd name="connsiteY22" fmla="*/ 685800 h 2636520"/>
              <a:gd name="connsiteX23" fmla="*/ 2446020 w 5830993"/>
              <a:gd name="connsiteY23" fmla="*/ 655320 h 2636520"/>
              <a:gd name="connsiteX24" fmla="*/ 2567940 w 5830993"/>
              <a:gd name="connsiteY24" fmla="*/ 609600 h 2636520"/>
              <a:gd name="connsiteX25" fmla="*/ 2682240 w 5830993"/>
              <a:gd name="connsiteY25" fmla="*/ 457200 h 2636520"/>
              <a:gd name="connsiteX26" fmla="*/ 3063240 w 5830993"/>
              <a:gd name="connsiteY26" fmla="*/ 350520 h 2636520"/>
              <a:gd name="connsiteX27" fmla="*/ 3086100 w 5830993"/>
              <a:gd name="connsiteY27" fmla="*/ 220980 h 2636520"/>
              <a:gd name="connsiteX28" fmla="*/ 3139440 w 5830993"/>
              <a:gd name="connsiteY28" fmla="*/ 0 h 2636520"/>
              <a:gd name="connsiteX29" fmla="*/ 2484120 w 5830993"/>
              <a:gd name="connsiteY29" fmla="*/ 182880 h 2636520"/>
              <a:gd name="connsiteX30" fmla="*/ 2209800 w 5830993"/>
              <a:gd name="connsiteY30" fmla="*/ 190500 h 2636520"/>
              <a:gd name="connsiteX31" fmla="*/ 2095500 w 5830993"/>
              <a:gd name="connsiteY31" fmla="*/ 213360 h 2636520"/>
              <a:gd name="connsiteX32" fmla="*/ 1905000 w 5830993"/>
              <a:gd name="connsiteY32" fmla="*/ 350520 h 2636520"/>
              <a:gd name="connsiteX33" fmla="*/ 1752600 w 5830993"/>
              <a:gd name="connsiteY33" fmla="*/ 411480 h 2636520"/>
              <a:gd name="connsiteX34" fmla="*/ 1287780 w 5830993"/>
              <a:gd name="connsiteY34" fmla="*/ 845820 h 2636520"/>
              <a:gd name="connsiteX35" fmla="*/ 1211580 w 5830993"/>
              <a:gd name="connsiteY35" fmla="*/ 1120140 h 2636520"/>
              <a:gd name="connsiteX36" fmla="*/ 1013460 w 5830993"/>
              <a:gd name="connsiteY36" fmla="*/ 1280160 h 2636520"/>
              <a:gd name="connsiteX37" fmla="*/ 922020 w 5830993"/>
              <a:gd name="connsiteY37" fmla="*/ 1363980 h 2636520"/>
              <a:gd name="connsiteX38" fmla="*/ 784860 w 5830993"/>
              <a:gd name="connsiteY38" fmla="*/ 1623060 h 2636520"/>
              <a:gd name="connsiteX39" fmla="*/ 563880 w 5830993"/>
              <a:gd name="connsiteY39" fmla="*/ 1623060 h 2636520"/>
              <a:gd name="connsiteX40" fmla="*/ 419100 w 5830993"/>
              <a:gd name="connsiteY40" fmla="*/ 1623060 h 2636520"/>
              <a:gd name="connsiteX41" fmla="*/ 213360 w 5830993"/>
              <a:gd name="connsiteY41" fmla="*/ 1760220 h 2636520"/>
              <a:gd name="connsiteX0" fmla="*/ 213360 w 5952913"/>
              <a:gd name="connsiteY0" fmla="*/ 1760220 h 2636520"/>
              <a:gd name="connsiteX1" fmla="*/ 259080 w 5952913"/>
              <a:gd name="connsiteY1" fmla="*/ 1912620 h 2636520"/>
              <a:gd name="connsiteX2" fmla="*/ 335280 w 5952913"/>
              <a:gd name="connsiteY2" fmla="*/ 2072640 h 2636520"/>
              <a:gd name="connsiteX3" fmla="*/ 358140 w 5952913"/>
              <a:gd name="connsiteY3" fmla="*/ 2202180 h 2636520"/>
              <a:gd name="connsiteX4" fmla="*/ 274320 w 5952913"/>
              <a:gd name="connsiteY4" fmla="*/ 2286000 h 2636520"/>
              <a:gd name="connsiteX5" fmla="*/ 152400 w 5952913"/>
              <a:gd name="connsiteY5" fmla="*/ 2179320 h 2636520"/>
              <a:gd name="connsiteX6" fmla="*/ 137160 w 5952913"/>
              <a:gd name="connsiteY6" fmla="*/ 2179320 h 2636520"/>
              <a:gd name="connsiteX7" fmla="*/ 91440 w 5952913"/>
              <a:gd name="connsiteY7" fmla="*/ 2339340 h 2636520"/>
              <a:gd name="connsiteX8" fmla="*/ 0 w 5952913"/>
              <a:gd name="connsiteY8" fmla="*/ 2506980 h 2636520"/>
              <a:gd name="connsiteX9" fmla="*/ 205740 w 5952913"/>
              <a:gd name="connsiteY9" fmla="*/ 2590800 h 2636520"/>
              <a:gd name="connsiteX10" fmla="*/ 655320 w 5952913"/>
              <a:gd name="connsiteY10" fmla="*/ 2636520 h 2636520"/>
              <a:gd name="connsiteX11" fmla="*/ 1815253 w 5952913"/>
              <a:gd name="connsiteY11" fmla="*/ 2403687 h 2636520"/>
              <a:gd name="connsiteX12" fmla="*/ 2693246 w 5952913"/>
              <a:gd name="connsiteY12" fmla="*/ 2314787 h 2636520"/>
              <a:gd name="connsiteX13" fmla="*/ 2974340 w 5952913"/>
              <a:gd name="connsiteY13" fmla="*/ 2225886 h 2636520"/>
              <a:gd name="connsiteX14" fmla="*/ 3219027 w 5952913"/>
              <a:gd name="connsiteY14" fmla="*/ 2299547 h 2636520"/>
              <a:gd name="connsiteX15" fmla="*/ 3782060 w 5952913"/>
              <a:gd name="connsiteY15" fmla="*/ 2211493 h 2636520"/>
              <a:gd name="connsiteX16" fmla="*/ 4179147 w 5952913"/>
              <a:gd name="connsiteY16" fmla="*/ 2332566 h 2636520"/>
              <a:gd name="connsiteX17" fmla="*/ 4665133 w 5952913"/>
              <a:gd name="connsiteY17" fmla="*/ 2297007 h 2636520"/>
              <a:gd name="connsiteX18" fmla="*/ 4977553 w 5952913"/>
              <a:gd name="connsiteY18" fmla="*/ 2136987 h 2636520"/>
              <a:gd name="connsiteX19" fmla="*/ 5442373 w 5952913"/>
              <a:gd name="connsiteY19" fmla="*/ 2075180 h 2636520"/>
              <a:gd name="connsiteX20" fmla="*/ 5830993 w 5952913"/>
              <a:gd name="connsiteY20" fmla="*/ 1903307 h 2636520"/>
              <a:gd name="connsiteX21" fmla="*/ 5952913 w 5952913"/>
              <a:gd name="connsiteY21" fmla="*/ 1676400 h 2636520"/>
              <a:gd name="connsiteX22" fmla="*/ 2377440 w 5952913"/>
              <a:gd name="connsiteY22" fmla="*/ 685800 h 2636520"/>
              <a:gd name="connsiteX23" fmla="*/ 2446020 w 5952913"/>
              <a:gd name="connsiteY23" fmla="*/ 655320 h 2636520"/>
              <a:gd name="connsiteX24" fmla="*/ 2567940 w 5952913"/>
              <a:gd name="connsiteY24" fmla="*/ 609600 h 2636520"/>
              <a:gd name="connsiteX25" fmla="*/ 2682240 w 5952913"/>
              <a:gd name="connsiteY25" fmla="*/ 457200 h 2636520"/>
              <a:gd name="connsiteX26" fmla="*/ 3063240 w 5952913"/>
              <a:gd name="connsiteY26" fmla="*/ 350520 h 2636520"/>
              <a:gd name="connsiteX27" fmla="*/ 3086100 w 5952913"/>
              <a:gd name="connsiteY27" fmla="*/ 220980 h 2636520"/>
              <a:gd name="connsiteX28" fmla="*/ 3139440 w 5952913"/>
              <a:gd name="connsiteY28" fmla="*/ 0 h 2636520"/>
              <a:gd name="connsiteX29" fmla="*/ 2484120 w 5952913"/>
              <a:gd name="connsiteY29" fmla="*/ 182880 h 2636520"/>
              <a:gd name="connsiteX30" fmla="*/ 2209800 w 5952913"/>
              <a:gd name="connsiteY30" fmla="*/ 190500 h 2636520"/>
              <a:gd name="connsiteX31" fmla="*/ 2095500 w 5952913"/>
              <a:gd name="connsiteY31" fmla="*/ 213360 h 2636520"/>
              <a:gd name="connsiteX32" fmla="*/ 1905000 w 5952913"/>
              <a:gd name="connsiteY32" fmla="*/ 350520 h 2636520"/>
              <a:gd name="connsiteX33" fmla="*/ 1752600 w 5952913"/>
              <a:gd name="connsiteY33" fmla="*/ 411480 h 2636520"/>
              <a:gd name="connsiteX34" fmla="*/ 1287780 w 5952913"/>
              <a:gd name="connsiteY34" fmla="*/ 845820 h 2636520"/>
              <a:gd name="connsiteX35" fmla="*/ 1211580 w 5952913"/>
              <a:gd name="connsiteY35" fmla="*/ 1120140 h 2636520"/>
              <a:gd name="connsiteX36" fmla="*/ 1013460 w 5952913"/>
              <a:gd name="connsiteY36" fmla="*/ 1280160 h 2636520"/>
              <a:gd name="connsiteX37" fmla="*/ 922020 w 5952913"/>
              <a:gd name="connsiteY37" fmla="*/ 1363980 h 2636520"/>
              <a:gd name="connsiteX38" fmla="*/ 784860 w 5952913"/>
              <a:gd name="connsiteY38" fmla="*/ 1623060 h 2636520"/>
              <a:gd name="connsiteX39" fmla="*/ 563880 w 5952913"/>
              <a:gd name="connsiteY39" fmla="*/ 1623060 h 2636520"/>
              <a:gd name="connsiteX40" fmla="*/ 419100 w 5952913"/>
              <a:gd name="connsiteY40" fmla="*/ 1623060 h 2636520"/>
              <a:gd name="connsiteX41" fmla="*/ 213360 w 5952913"/>
              <a:gd name="connsiteY41" fmla="*/ 1760220 h 2636520"/>
              <a:gd name="connsiteX0" fmla="*/ 213360 w 6298354"/>
              <a:gd name="connsiteY0" fmla="*/ 1760220 h 2636520"/>
              <a:gd name="connsiteX1" fmla="*/ 259080 w 6298354"/>
              <a:gd name="connsiteY1" fmla="*/ 1912620 h 2636520"/>
              <a:gd name="connsiteX2" fmla="*/ 335280 w 6298354"/>
              <a:gd name="connsiteY2" fmla="*/ 2072640 h 2636520"/>
              <a:gd name="connsiteX3" fmla="*/ 358140 w 6298354"/>
              <a:gd name="connsiteY3" fmla="*/ 2202180 h 2636520"/>
              <a:gd name="connsiteX4" fmla="*/ 274320 w 6298354"/>
              <a:gd name="connsiteY4" fmla="*/ 2286000 h 2636520"/>
              <a:gd name="connsiteX5" fmla="*/ 152400 w 6298354"/>
              <a:gd name="connsiteY5" fmla="*/ 2179320 h 2636520"/>
              <a:gd name="connsiteX6" fmla="*/ 137160 w 6298354"/>
              <a:gd name="connsiteY6" fmla="*/ 2179320 h 2636520"/>
              <a:gd name="connsiteX7" fmla="*/ 91440 w 6298354"/>
              <a:gd name="connsiteY7" fmla="*/ 2339340 h 2636520"/>
              <a:gd name="connsiteX8" fmla="*/ 0 w 6298354"/>
              <a:gd name="connsiteY8" fmla="*/ 2506980 h 2636520"/>
              <a:gd name="connsiteX9" fmla="*/ 205740 w 6298354"/>
              <a:gd name="connsiteY9" fmla="*/ 2590800 h 2636520"/>
              <a:gd name="connsiteX10" fmla="*/ 655320 w 6298354"/>
              <a:gd name="connsiteY10" fmla="*/ 2636520 h 2636520"/>
              <a:gd name="connsiteX11" fmla="*/ 1815253 w 6298354"/>
              <a:gd name="connsiteY11" fmla="*/ 2403687 h 2636520"/>
              <a:gd name="connsiteX12" fmla="*/ 2693246 w 6298354"/>
              <a:gd name="connsiteY12" fmla="*/ 2314787 h 2636520"/>
              <a:gd name="connsiteX13" fmla="*/ 2974340 w 6298354"/>
              <a:gd name="connsiteY13" fmla="*/ 2225886 h 2636520"/>
              <a:gd name="connsiteX14" fmla="*/ 3219027 w 6298354"/>
              <a:gd name="connsiteY14" fmla="*/ 2299547 h 2636520"/>
              <a:gd name="connsiteX15" fmla="*/ 3782060 w 6298354"/>
              <a:gd name="connsiteY15" fmla="*/ 2211493 h 2636520"/>
              <a:gd name="connsiteX16" fmla="*/ 4179147 w 6298354"/>
              <a:gd name="connsiteY16" fmla="*/ 2332566 h 2636520"/>
              <a:gd name="connsiteX17" fmla="*/ 4665133 w 6298354"/>
              <a:gd name="connsiteY17" fmla="*/ 2297007 h 2636520"/>
              <a:gd name="connsiteX18" fmla="*/ 4977553 w 6298354"/>
              <a:gd name="connsiteY18" fmla="*/ 2136987 h 2636520"/>
              <a:gd name="connsiteX19" fmla="*/ 5442373 w 6298354"/>
              <a:gd name="connsiteY19" fmla="*/ 2075180 h 2636520"/>
              <a:gd name="connsiteX20" fmla="*/ 5830993 w 6298354"/>
              <a:gd name="connsiteY20" fmla="*/ 1903307 h 2636520"/>
              <a:gd name="connsiteX21" fmla="*/ 5952913 w 6298354"/>
              <a:gd name="connsiteY21" fmla="*/ 1676400 h 2636520"/>
              <a:gd name="connsiteX22" fmla="*/ 2377440 w 6298354"/>
              <a:gd name="connsiteY22" fmla="*/ 685800 h 2636520"/>
              <a:gd name="connsiteX23" fmla="*/ 6298354 w 6298354"/>
              <a:gd name="connsiteY23" fmla="*/ 1654387 h 2636520"/>
              <a:gd name="connsiteX24" fmla="*/ 2567940 w 6298354"/>
              <a:gd name="connsiteY24" fmla="*/ 609600 h 2636520"/>
              <a:gd name="connsiteX25" fmla="*/ 2682240 w 6298354"/>
              <a:gd name="connsiteY25" fmla="*/ 457200 h 2636520"/>
              <a:gd name="connsiteX26" fmla="*/ 3063240 w 6298354"/>
              <a:gd name="connsiteY26" fmla="*/ 350520 h 2636520"/>
              <a:gd name="connsiteX27" fmla="*/ 3086100 w 6298354"/>
              <a:gd name="connsiteY27" fmla="*/ 220980 h 2636520"/>
              <a:gd name="connsiteX28" fmla="*/ 3139440 w 6298354"/>
              <a:gd name="connsiteY28" fmla="*/ 0 h 2636520"/>
              <a:gd name="connsiteX29" fmla="*/ 2484120 w 6298354"/>
              <a:gd name="connsiteY29" fmla="*/ 182880 h 2636520"/>
              <a:gd name="connsiteX30" fmla="*/ 2209800 w 6298354"/>
              <a:gd name="connsiteY30" fmla="*/ 190500 h 2636520"/>
              <a:gd name="connsiteX31" fmla="*/ 2095500 w 6298354"/>
              <a:gd name="connsiteY31" fmla="*/ 213360 h 2636520"/>
              <a:gd name="connsiteX32" fmla="*/ 1905000 w 6298354"/>
              <a:gd name="connsiteY32" fmla="*/ 350520 h 2636520"/>
              <a:gd name="connsiteX33" fmla="*/ 1752600 w 6298354"/>
              <a:gd name="connsiteY33" fmla="*/ 411480 h 2636520"/>
              <a:gd name="connsiteX34" fmla="*/ 1287780 w 6298354"/>
              <a:gd name="connsiteY34" fmla="*/ 845820 h 2636520"/>
              <a:gd name="connsiteX35" fmla="*/ 1211580 w 6298354"/>
              <a:gd name="connsiteY35" fmla="*/ 1120140 h 2636520"/>
              <a:gd name="connsiteX36" fmla="*/ 1013460 w 6298354"/>
              <a:gd name="connsiteY36" fmla="*/ 1280160 h 2636520"/>
              <a:gd name="connsiteX37" fmla="*/ 922020 w 6298354"/>
              <a:gd name="connsiteY37" fmla="*/ 1363980 h 2636520"/>
              <a:gd name="connsiteX38" fmla="*/ 784860 w 6298354"/>
              <a:gd name="connsiteY38" fmla="*/ 1623060 h 2636520"/>
              <a:gd name="connsiteX39" fmla="*/ 563880 w 6298354"/>
              <a:gd name="connsiteY39" fmla="*/ 1623060 h 2636520"/>
              <a:gd name="connsiteX40" fmla="*/ 419100 w 6298354"/>
              <a:gd name="connsiteY40" fmla="*/ 1623060 h 2636520"/>
              <a:gd name="connsiteX41" fmla="*/ 213360 w 6298354"/>
              <a:gd name="connsiteY41" fmla="*/ 1760220 h 2636520"/>
              <a:gd name="connsiteX0" fmla="*/ 213360 w 6628554"/>
              <a:gd name="connsiteY0" fmla="*/ 1760220 h 2636520"/>
              <a:gd name="connsiteX1" fmla="*/ 259080 w 6628554"/>
              <a:gd name="connsiteY1" fmla="*/ 1912620 h 2636520"/>
              <a:gd name="connsiteX2" fmla="*/ 335280 w 6628554"/>
              <a:gd name="connsiteY2" fmla="*/ 2072640 h 2636520"/>
              <a:gd name="connsiteX3" fmla="*/ 358140 w 6628554"/>
              <a:gd name="connsiteY3" fmla="*/ 2202180 h 2636520"/>
              <a:gd name="connsiteX4" fmla="*/ 274320 w 6628554"/>
              <a:gd name="connsiteY4" fmla="*/ 2286000 h 2636520"/>
              <a:gd name="connsiteX5" fmla="*/ 152400 w 6628554"/>
              <a:gd name="connsiteY5" fmla="*/ 2179320 h 2636520"/>
              <a:gd name="connsiteX6" fmla="*/ 137160 w 6628554"/>
              <a:gd name="connsiteY6" fmla="*/ 2179320 h 2636520"/>
              <a:gd name="connsiteX7" fmla="*/ 91440 w 6628554"/>
              <a:gd name="connsiteY7" fmla="*/ 2339340 h 2636520"/>
              <a:gd name="connsiteX8" fmla="*/ 0 w 6628554"/>
              <a:gd name="connsiteY8" fmla="*/ 2506980 h 2636520"/>
              <a:gd name="connsiteX9" fmla="*/ 205740 w 6628554"/>
              <a:gd name="connsiteY9" fmla="*/ 2590800 h 2636520"/>
              <a:gd name="connsiteX10" fmla="*/ 655320 w 6628554"/>
              <a:gd name="connsiteY10" fmla="*/ 2636520 h 2636520"/>
              <a:gd name="connsiteX11" fmla="*/ 1815253 w 6628554"/>
              <a:gd name="connsiteY11" fmla="*/ 2403687 h 2636520"/>
              <a:gd name="connsiteX12" fmla="*/ 2693246 w 6628554"/>
              <a:gd name="connsiteY12" fmla="*/ 2314787 h 2636520"/>
              <a:gd name="connsiteX13" fmla="*/ 2974340 w 6628554"/>
              <a:gd name="connsiteY13" fmla="*/ 2225886 h 2636520"/>
              <a:gd name="connsiteX14" fmla="*/ 3219027 w 6628554"/>
              <a:gd name="connsiteY14" fmla="*/ 2299547 h 2636520"/>
              <a:gd name="connsiteX15" fmla="*/ 3782060 w 6628554"/>
              <a:gd name="connsiteY15" fmla="*/ 2211493 h 2636520"/>
              <a:gd name="connsiteX16" fmla="*/ 4179147 w 6628554"/>
              <a:gd name="connsiteY16" fmla="*/ 2332566 h 2636520"/>
              <a:gd name="connsiteX17" fmla="*/ 4665133 w 6628554"/>
              <a:gd name="connsiteY17" fmla="*/ 2297007 h 2636520"/>
              <a:gd name="connsiteX18" fmla="*/ 4977553 w 6628554"/>
              <a:gd name="connsiteY18" fmla="*/ 2136987 h 2636520"/>
              <a:gd name="connsiteX19" fmla="*/ 5442373 w 6628554"/>
              <a:gd name="connsiteY19" fmla="*/ 2075180 h 2636520"/>
              <a:gd name="connsiteX20" fmla="*/ 5830993 w 6628554"/>
              <a:gd name="connsiteY20" fmla="*/ 1903307 h 2636520"/>
              <a:gd name="connsiteX21" fmla="*/ 5952913 w 6628554"/>
              <a:gd name="connsiteY21" fmla="*/ 1676400 h 2636520"/>
              <a:gd name="connsiteX22" fmla="*/ 2377440 w 6628554"/>
              <a:gd name="connsiteY22" fmla="*/ 685800 h 2636520"/>
              <a:gd name="connsiteX23" fmla="*/ 6628554 w 6628554"/>
              <a:gd name="connsiteY23" fmla="*/ 943187 h 2636520"/>
              <a:gd name="connsiteX24" fmla="*/ 2567940 w 6628554"/>
              <a:gd name="connsiteY24" fmla="*/ 609600 h 2636520"/>
              <a:gd name="connsiteX25" fmla="*/ 2682240 w 6628554"/>
              <a:gd name="connsiteY25" fmla="*/ 457200 h 2636520"/>
              <a:gd name="connsiteX26" fmla="*/ 3063240 w 6628554"/>
              <a:gd name="connsiteY26" fmla="*/ 350520 h 2636520"/>
              <a:gd name="connsiteX27" fmla="*/ 3086100 w 6628554"/>
              <a:gd name="connsiteY27" fmla="*/ 220980 h 2636520"/>
              <a:gd name="connsiteX28" fmla="*/ 3139440 w 6628554"/>
              <a:gd name="connsiteY28" fmla="*/ 0 h 2636520"/>
              <a:gd name="connsiteX29" fmla="*/ 2484120 w 6628554"/>
              <a:gd name="connsiteY29" fmla="*/ 182880 h 2636520"/>
              <a:gd name="connsiteX30" fmla="*/ 2209800 w 6628554"/>
              <a:gd name="connsiteY30" fmla="*/ 190500 h 2636520"/>
              <a:gd name="connsiteX31" fmla="*/ 2095500 w 6628554"/>
              <a:gd name="connsiteY31" fmla="*/ 213360 h 2636520"/>
              <a:gd name="connsiteX32" fmla="*/ 1905000 w 6628554"/>
              <a:gd name="connsiteY32" fmla="*/ 350520 h 2636520"/>
              <a:gd name="connsiteX33" fmla="*/ 1752600 w 6628554"/>
              <a:gd name="connsiteY33" fmla="*/ 411480 h 2636520"/>
              <a:gd name="connsiteX34" fmla="*/ 1287780 w 6628554"/>
              <a:gd name="connsiteY34" fmla="*/ 845820 h 2636520"/>
              <a:gd name="connsiteX35" fmla="*/ 1211580 w 6628554"/>
              <a:gd name="connsiteY35" fmla="*/ 1120140 h 2636520"/>
              <a:gd name="connsiteX36" fmla="*/ 1013460 w 6628554"/>
              <a:gd name="connsiteY36" fmla="*/ 1280160 h 2636520"/>
              <a:gd name="connsiteX37" fmla="*/ 922020 w 6628554"/>
              <a:gd name="connsiteY37" fmla="*/ 1363980 h 2636520"/>
              <a:gd name="connsiteX38" fmla="*/ 784860 w 6628554"/>
              <a:gd name="connsiteY38" fmla="*/ 1623060 h 2636520"/>
              <a:gd name="connsiteX39" fmla="*/ 563880 w 6628554"/>
              <a:gd name="connsiteY39" fmla="*/ 1623060 h 2636520"/>
              <a:gd name="connsiteX40" fmla="*/ 419100 w 6628554"/>
              <a:gd name="connsiteY40" fmla="*/ 1623060 h 2636520"/>
              <a:gd name="connsiteX41" fmla="*/ 213360 w 6628554"/>
              <a:gd name="connsiteY41" fmla="*/ 1760220 h 2636520"/>
              <a:gd name="connsiteX0" fmla="*/ 213360 w 6628554"/>
              <a:gd name="connsiteY0" fmla="*/ 1760220 h 2636520"/>
              <a:gd name="connsiteX1" fmla="*/ 259080 w 6628554"/>
              <a:gd name="connsiteY1" fmla="*/ 1912620 h 2636520"/>
              <a:gd name="connsiteX2" fmla="*/ 335280 w 6628554"/>
              <a:gd name="connsiteY2" fmla="*/ 2072640 h 2636520"/>
              <a:gd name="connsiteX3" fmla="*/ 358140 w 6628554"/>
              <a:gd name="connsiteY3" fmla="*/ 2202180 h 2636520"/>
              <a:gd name="connsiteX4" fmla="*/ 274320 w 6628554"/>
              <a:gd name="connsiteY4" fmla="*/ 2286000 h 2636520"/>
              <a:gd name="connsiteX5" fmla="*/ 152400 w 6628554"/>
              <a:gd name="connsiteY5" fmla="*/ 2179320 h 2636520"/>
              <a:gd name="connsiteX6" fmla="*/ 137160 w 6628554"/>
              <a:gd name="connsiteY6" fmla="*/ 2179320 h 2636520"/>
              <a:gd name="connsiteX7" fmla="*/ 91440 w 6628554"/>
              <a:gd name="connsiteY7" fmla="*/ 2339340 h 2636520"/>
              <a:gd name="connsiteX8" fmla="*/ 0 w 6628554"/>
              <a:gd name="connsiteY8" fmla="*/ 2506980 h 2636520"/>
              <a:gd name="connsiteX9" fmla="*/ 205740 w 6628554"/>
              <a:gd name="connsiteY9" fmla="*/ 2590800 h 2636520"/>
              <a:gd name="connsiteX10" fmla="*/ 655320 w 6628554"/>
              <a:gd name="connsiteY10" fmla="*/ 2636520 h 2636520"/>
              <a:gd name="connsiteX11" fmla="*/ 1815253 w 6628554"/>
              <a:gd name="connsiteY11" fmla="*/ 2403687 h 2636520"/>
              <a:gd name="connsiteX12" fmla="*/ 2693246 w 6628554"/>
              <a:gd name="connsiteY12" fmla="*/ 2314787 h 2636520"/>
              <a:gd name="connsiteX13" fmla="*/ 2974340 w 6628554"/>
              <a:gd name="connsiteY13" fmla="*/ 2225886 h 2636520"/>
              <a:gd name="connsiteX14" fmla="*/ 3219027 w 6628554"/>
              <a:gd name="connsiteY14" fmla="*/ 2299547 h 2636520"/>
              <a:gd name="connsiteX15" fmla="*/ 3782060 w 6628554"/>
              <a:gd name="connsiteY15" fmla="*/ 2211493 h 2636520"/>
              <a:gd name="connsiteX16" fmla="*/ 4179147 w 6628554"/>
              <a:gd name="connsiteY16" fmla="*/ 2332566 h 2636520"/>
              <a:gd name="connsiteX17" fmla="*/ 4665133 w 6628554"/>
              <a:gd name="connsiteY17" fmla="*/ 2297007 h 2636520"/>
              <a:gd name="connsiteX18" fmla="*/ 4977553 w 6628554"/>
              <a:gd name="connsiteY18" fmla="*/ 2136987 h 2636520"/>
              <a:gd name="connsiteX19" fmla="*/ 5442373 w 6628554"/>
              <a:gd name="connsiteY19" fmla="*/ 2075180 h 2636520"/>
              <a:gd name="connsiteX20" fmla="*/ 5830993 w 6628554"/>
              <a:gd name="connsiteY20" fmla="*/ 1903307 h 2636520"/>
              <a:gd name="connsiteX21" fmla="*/ 5952913 w 6628554"/>
              <a:gd name="connsiteY21" fmla="*/ 1676400 h 2636520"/>
              <a:gd name="connsiteX22" fmla="*/ 6238240 w 6628554"/>
              <a:gd name="connsiteY22" fmla="*/ 1659467 h 2636520"/>
              <a:gd name="connsiteX23" fmla="*/ 6628554 w 6628554"/>
              <a:gd name="connsiteY23" fmla="*/ 943187 h 2636520"/>
              <a:gd name="connsiteX24" fmla="*/ 2567940 w 6628554"/>
              <a:gd name="connsiteY24" fmla="*/ 609600 h 2636520"/>
              <a:gd name="connsiteX25" fmla="*/ 2682240 w 6628554"/>
              <a:gd name="connsiteY25" fmla="*/ 457200 h 2636520"/>
              <a:gd name="connsiteX26" fmla="*/ 3063240 w 6628554"/>
              <a:gd name="connsiteY26" fmla="*/ 350520 h 2636520"/>
              <a:gd name="connsiteX27" fmla="*/ 3086100 w 6628554"/>
              <a:gd name="connsiteY27" fmla="*/ 220980 h 2636520"/>
              <a:gd name="connsiteX28" fmla="*/ 3139440 w 6628554"/>
              <a:gd name="connsiteY28" fmla="*/ 0 h 2636520"/>
              <a:gd name="connsiteX29" fmla="*/ 2484120 w 6628554"/>
              <a:gd name="connsiteY29" fmla="*/ 182880 h 2636520"/>
              <a:gd name="connsiteX30" fmla="*/ 2209800 w 6628554"/>
              <a:gd name="connsiteY30" fmla="*/ 190500 h 2636520"/>
              <a:gd name="connsiteX31" fmla="*/ 2095500 w 6628554"/>
              <a:gd name="connsiteY31" fmla="*/ 213360 h 2636520"/>
              <a:gd name="connsiteX32" fmla="*/ 1905000 w 6628554"/>
              <a:gd name="connsiteY32" fmla="*/ 350520 h 2636520"/>
              <a:gd name="connsiteX33" fmla="*/ 1752600 w 6628554"/>
              <a:gd name="connsiteY33" fmla="*/ 411480 h 2636520"/>
              <a:gd name="connsiteX34" fmla="*/ 1287780 w 6628554"/>
              <a:gd name="connsiteY34" fmla="*/ 845820 h 2636520"/>
              <a:gd name="connsiteX35" fmla="*/ 1211580 w 6628554"/>
              <a:gd name="connsiteY35" fmla="*/ 1120140 h 2636520"/>
              <a:gd name="connsiteX36" fmla="*/ 1013460 w 6628554"/>
              <a:gd name="connsiteY36" fmla="*/ 1280160 h 2636520"/>
              <a:gd name="connsiteX37" fmla="*/ 922020 w 6628554"/>
              <a:gd name="connsiteY37" fmla="*/ 1363980 h 2636520"/>
              <a:gd name="connsiteX38" fmla="*/ 784860 w 6628554"/>
              <a:gd name="connsiteY38" fmla="*/ 1623060 h 2636520"/>
              <a:gd name="connsiteX39" fmla="*/ 563880 w 6628554"/>
              <a:gd name="connsiteY39" fmla="*/ 1623060 h 2636520"/>
              <a:gd name="connsiteX40" fmla="*/ 419100 w 6628554"/>
              <a:gd name="connsiteY40" fmla="*/ 1623060 h 2636520"/>
              <a:gd name="connsiteX41" fmla="*/ 213360 w 6628554"/>
              <a:gd name="connsiteY41" fmla="*/ 1760220 h 2636520"/>
              <a:gd name="connsiteX0" fmla="*/ 213360 w 6628554"/>
              <a:gd name="connsiteY0" fmla="*/ 1760220 h 2636520"/>
              <a:gd name="connsiteX1" fmla="*/ 259080 w 6628554"/>
              <a:gd name="connsiteY1" fmla="*/ 1912620 h 2636520"/>
              <a:gd name="connsiteX2" fmla="*/ 335280 w 6628554"/>
              <a:gd name="connsiteY2" fmla="*/ 2072640 h 2636520"/>
              <a:gd name="connsiteX3" fmla="*/ 358140 w 6628554"/>
              <a:gd name="connsiteY3" fmla="*/ 2202180 h 2636520"/>
              <a:gd name="connsiteX4" fmla="*/ 274320 w 6628554"/>
              <a:gd name="connsiteY4" fmla="*/ 2286000 h 2636520"/>
              <a:gd name="connsiteX5" fmla="*/ 152400 w 6628554"/>
              <a:gd name="connsiteY5" fmla="*/ 2179320 h 2636520"/>
              <a:gd name="connsiteX6" fmla="*/ 137160 w 6628554"/>
              <a:gd name="connsiteY6" fmla="*/ 2179320 h 2636520"/>
              <a:gd name="connsiteX7" fmla="*/ 91440 w 6628554"/>
              <a:gd name="connsiteY7" fmla="*/ 2339340 h 2636520"/>
              <a:gd name="connsiteX8" fmla="*/ 0 w 6628554"/>
              <a:gd name="connsiteY8" fmla="*/ 2506980 h 2636520"/>
              <a:gd name="connsiteX9" fmla="*/ 205740 w 6628554"/>
              <a:gd name="connsiteY9" fmla="*/ 2590800 h 2636520"/>
              <a:gd name="connsiteX10" fmla="*/ 655320 w 6628554"/>
              <a:gd name="connsiteY10" fmla="*/ 2636520 h 2636520"/>
              <a:gd name="connsiteX11" fmla="*/ 1815253 w 6628554"/>
              <a:gd name="connsiteY11" fmla="*/ 2403687 h 2636520"/>
              <a:gd name="connsiteX12" fmla="*/ 2693246 w 6628554"/>
              <a:gd name="connsiteY12" fmla="*/ 2314787 h 2636520"/>
              <a:gd name="connsiteX13" fmla="*/ 2974340 w 6628554"/>
              <a:gd name="connsiteY13" fmla="*/ 2225886 h 2636520"/>
              <a:gd name="connsiteX14" fmla="*/ 3219027 w 6628554"/>
              <a:gd name="connsiteY14" fmla="*/ 2299547 h 2636520"/>
              <a:gd name="connsiteX15" fmla="*/ 3782060 w 6628554"/>
              <a:gd name="connsiteY15" fmla="*/ 2211493 h 2636520"/>
              <a:gd name="connsiteX16" fmla="*/ 4179147 w 6628554"/>
              <a:gd name="connsiteY16" fmla="*/ 2332566 h 2636520"/>
              <a:gd name="connsiteX17" fmla="*/ 4665133 w 6628554"/>
              <a:gd name="connsiteY17" fmla="*/ 2297007 h 2636520"/>
              <a:gd name="connsiteX18" fmla="*/ 4977553 w 6628554"/>
              <a:gd name="connsiteY18" fmla="*/ 2136987 h 2636520"/>
              <a:gd name="connsiteX19" fmla="*/ 5442373 w 6628554"/>
              <a:gd name="connsiteY19" fmla="*/ 2075180 h 2636520"/>
              <a:gd name="connsiteX20" fmla="*/ 5830993 w 6628554"/>
              <a:gd name="connsiteY20" fmla="*/ 1903307 h 2636520"/>
              <a:gd name="connsiteX21" fmla="*/ 5952913 w 6628554"/>
              <a:gd name="connsiteY21" fmla="*/ 1676400 h 2636520"/>
              <a:gd name="connsiteX22" fmla="*/ 6238240 w 6628554"/>
              <a:gd name="connsiteY22" fmla="*/ 1659467 h 2636520"/>
              <a:gd name="connsiteX23" fmla="*/ 6628554 w 6628554"/>
              <a:gd name="connsiteY23" fmla="*/ 943187 h 2636520"/>
              <a:gd name="connsiteX24" fmla="*/ 2567940 w 6628554"/>
              <a:gd name="connsiteY24" fmla="*/ 609600 h 2636520"/>
              <a:gd name="connsiteX25" fmla="*/ 2682240 w 6628554"/>
              <a:gd name="connsiteY25" fmla="*/ 457200 h 2636520"/>
              <a:gd name="connsiteX26" fmla="*/ 3063240 w 6628554"/>
              <a:gd name="connsiteY26" fmla="*/ 350520 h 2636520"/>
              <a:gd name="connsiteX27" fmla="*/ 3086100 w 6628554"/>
              <a:gd name="connsiteY27" fmla="*/ 220980 h 2636520"/>
              <a:gd name="connsiteX28" fmla="*/ 3139440 w 6628554"/>
              <a:gd name="connsiteY28" fmla="*/ 0 h 2636520"/>
              <a:gd name="connsiteX29" fmla="*/ 2484120 w 6628554"/>
              <a:gd name="connsiteY29" fmla="*/ 182880 h 2636520"/>
              <a:gd name="connsiteX30" fmla="*/ 2209800 w 6628554"/>
              <a:gd name="connsiteY30" fmla="*/ 190500 h 2636520"/>
              <a:gd name="connsiteX31" fmla="*/ 2095500 w 6628554"/>
              <a:gd name="connsiteY31" fmla="*/ 213360 h 2636520"/>
              <a:gd name="connsiteX32" fmla="*/ 1905000 w 6628554"/>
              <a:gd name="connsiteY32" fmla="*/ 350520 h 2636520"/>
              <a:gd name="connsiteX33" fmla="*/ 1752600 w 6628554"/>
              <a:gd name="connsiteY33" fmla="*/ 411480 h 2636520"/>
              <a:gd name="connsiteX34" fmla="*/ 1287780 w 6628554"/>
              <a:gd name="connsiteY34" fmla="*/ 845820 h 2636520"/>
              <a:gd name="connsiteX35" fmla="*/ 1211580 w 6628554"/>
              <a:gd name="connsiteY35" fmla="*/ 1120140 h 2636520"/>
              <a:gd name="connsiteX36" fmla="*/ 1013460 w 6628554"/>
              <a:gd name="connsiteY36" fmla="*/ 1280160 h 2636520"/>
              <a:gd name="connsiteX37" fmla="*/ 922020 w 6628554"/>
              <a:gd name="connsiteY37" fmla="*/ 1363980 h 2636520"/>
              <a:gd name="connsiteX38" fmla="*/ 784860 w 6628554"/>
              <a:gd name="connsiteY38" fmla="*/ 1623060 h 2636520"/>
              <a:gd name="connsiteX39" fmla="*/ 563880 w 6628554"/>
              <a:gd name="connsiteY39" fmla="*/ 1623060 h 2636520"/>
              <a:gd name="connsiteX40" fmla="*/ 419100 w 6628554"/>
              <a:gd name="connsiteY40" fmla="*/ 1623060 h 2636520"/>
              <a:gd name="connsiteX41" fmla="*/ 213360 w 6628554"/>
              <a:gd name="connsiteY41" fmla="*/ 1760220 h 2636520"/>
              <a:gd name="connsiteX0" fmla="*/ 213360 w 6628554"/>
              <a:gd name="connsiteY0" fmla="*/ 1760220 h 2636520"/>
              <a:gd name="connsiteX1" fmla="*/ 259080 w 6628554"/>
              <a:gd name="connsiteY1" fmla="*/ 1912620 h 2636520"/>
              <a:gd name="connsiteX2" fmla="*/ 335280 w 6628554"/>
              <a:gd name="connsiteY2" fmla="*/ 2072640 h 2636520"/>
              <a:gd name="connsiteX3" fmla="*/ 358140 w 6628554"/>
              <a:gd name="connsiteY3" fmla="*/ 2202180 h 2636520"/>
              <a:gd name="connsiteX4" fmla="*/ 274320 w 6628554"/>
              <a:gd name="connsiteY4" fmla="*/ 2286000 h 2636520"/>
              <a:gd name="connsiteX5" fmla="*/ 152400 w 6628554"/>
              <a:gd name="connsiteY5" fmla="*/ 2179320 h 2636520"/>
              <a:gd name="connsiteX6" fmla="*/ 137160 w 6628554"/>
              <a:gd name="connsiteY6" fmla="*/ 2179320 h 2636520"/>
              <a:gd name="connsiteX7" fmla="*/ 91440 w 6628554"/>
              <a:gd name="connsiteY7" fmla="*/ 2339340 h 2636520"/>
              <a:gd name="connsiteX8" fmla="*/ 0 w 6628554"/>
              <a:gd name="connsiteY8" fmla="*/ 2506980 h 2636520"/>
              <a:gd name="connsiteX9" fmla="*/ 205740 w 6628554"/>
              <a:gd name="connsiteY9" fmla="*/ 2590800 h 2636520"/>
              <a:gd name="connsiteX10" fmla="*/ 655320 w 6628554"/>
              <a:gd name="connsiteY10" fmla="*/ 2636520 h 2636520"/>
              <a:gd name="connsiteX11" fmla="*/ 1815253 w 6628554"/>
              <a:gd name="connsiteY11" fmla="*/ 2403687 h 2636520"/>
              <a:gd name="connsiteX12" fmla="*/ 2693246 w 6628554"/>
              <a:gd name="connsiteY12" fmla="*/ 2314787 h 2636520"/>
              <a:gd name="connsiteX13" fmla="*/ 2974340 w 6628554"/>
              <a:gd name="connsiteY13" fmla="*/ 2225886 h 2636520"/>
              <a:gd name="connsiteX14" fmla="*/ 3219027 w 6628554"/>
              <a:gd name="connsiteY14" fmla="*/ 2299547 h 2636520"/>
              <a:gd name="connsiteX15" fmla="*/ 3782060 w 6628554"/>
              <a:gd name="connsiteY15" fmla="*/ 2211493 h 2636520"/>
              <a:gd name="connsiteX16" fmla="*/ 4179147 w 6628554"/>
              <a:gd name="connsiteY16" fmla="*/ 2332566 h 2636520"/>
              <a:gd name="connsiteX17" fmla="*/ 4665133 w 6628554"/>
              <a:gd name="connsiteY17" fmla="*/ 2297007 h 2636520"/>
              <a:gd name="connsiteX18" fmla="*/ 4977553 w 6628554"/>
              <a:gd name="connsiteY18" fmla="*/ 2136987 h 2636520"/>
              <a:gd name="connsiteX19" fmla="*/ 5442373 w 6628554"/>
              <a:gd name="connsiteY19" fmla="*/ 2075180 h 2636520"/>
              <a:gd name="connsiteX20" fmla="*/ 5830993 w 6628554"/>
              <a:gd name="connsiteY20" fmla="*/ 1903307 h 2636520"/>
              <a:gd name="connsiteX21" fmla="*/ 5952913 w 6628554"/>
              <a:gd name="connsiteY21" fmla="*/ 1676400 h 2636520"/>
              <a:gd name="connsiteX22" fmla="*/ 6238240 w 6628554"/>
              <a:gd name="connsiteY22" fmla="*/ 1659467 h 2636520"/>
              <a:gd name="connsiteX23" fmla="*/ 6628554 w 6628554"/>
              <a:gd name="connsiteY23" fmla="*/ 943187 h 2636520"/>
              <a:gd name="connsiteX24" fmla="*/ 2567940 w 6628554"/>
              <a:gd name="connsiteY24" fmla="*/ 609600 h 2636520"/>
              <a:gd name="connsiteX25" fmla="*/ 2682240 w 6628554"/>
              <a:gd name="connsiteY25" fmla="*/ 457200 h 2636520"/>
              <a:gd name="connsiteX26" fmla="*/ 3063240 w 6628554"/>
              <a:gd name="connsiteY26" fmla="*/ 350520 h 2636520"/>
              <a:gd name="connsiteX27" fmla="*/ 3086100 w 6628554"/>
              <a:gd name="connsiteY27" fmla="*/ 220980 h 2636520"/>
              <a:gd name="connsiteX28" fmla="*/ 3139440 w 6628554"/>
              <a:gd name="connsiteY28" fmla="*/ 0 h 2636520"/>
              <a:gd name="connsiteX29" fmla="*/ 2484120 w 6628554"/>
              <a:gd name="connsiteY29" fmla="*/ 182880 h 2636520"/>
              <a:gd name="connsiteX30" fmla="*/ 2209800 w 6628554"/>
              <a:gd name="connsiteY30" fmla="*/ 190500 h 2636520"/>
              <a:gd name="connsiteX31" fmla="*/ 2095500 w 6628554"/>
              <a:gd name="connsiteY31" fmla="*/ 213360 h 2636520"/>
              <a:gd name="connsiteX32" fmla="*/ 1905000 w 6628554"/>
              <a:gd name="connsiteY32" fmla="*/ 350520 h 2636520"/>
              <a:gd name="connsiteX33" fmla="*/ 1752600 w 6628554"/>
              <a:gd name="connsiteY33" fmla="*/ 411480 h 2636520"/>
              <a:gd name="connsiteX34" fmla="*/ 1287780 w 6628554"/>
              <a:gd name="connsiteY34" fmla="*/ 845820 h 2636520"/>
              <a:gd name="connsiteX35" fmla="*/ 1211580 w 6628554"/>
              <a:gd name="connsiteY35" fmla="*/ 1120140 h 2636520"/>
              <a:gd name="connsiteX36" fmla="*/ 1013460 w 6628554"/>
              <a:gd name="connsiteY36" fmla="*/ 1280160 h 2636520"/>
              <a:gd name="connsiteX37" fmla="*/ 922020 w 6628554"/>
              <a:gd name="connsiteY37" fmla="*/ 1363980 h 2636520"/>
              <a:gd name="connsiteX38" fmla="*/ 784860 w 6628554"/>
              <a:gd name="connsiteY38" fmla="*/ 1623060 h 2636520"/>
              <a:gd name="connsiteX39" fmla="*/ 563880 w 6628554"/>
              <a:gd name="connsiteY39" fmla="*/ 1623060 h 2636520"/>
              <a:gd name="connsiteX40" fmla="*/ 419100 w 6628554"/>
              <a:gd name="connsiteY40" fmla="*/ 1623060 h 2636520"/>
              <a:gd name="connsiteX41" fmla="*/ 213360 w 6628554"/>
              <a:gd name="connsiteY41" fmla="*/ 1760220 h 2636520"/>
              <a:gd name="connsiteX0" fmla="*/ 213360 w 7084907"/>
              <a:gd name="connsiteY0" fmla="*/ 2564553 h 3440853"/>
              <a:gd name="connsiteX1" fmla="*/ 259080 w 7084907"/>
              <a:gd name="connsiteY1" fmla="*/ 2716953 h 3440853"/>
              <a:gd name="connsiteX2" fmla="*/ 335280 w 7084907"/>
              <a:gd name="connsiteY2" fmla="*/ 2876973 h 3440853"/>
              <a:gd name="connsiteX3" fmla="*/ 358140 w 7084907"/>
              <a:gd name="connsiteY3" fmla="*/ 3006513 h 3440853"/>
              <a:gd name="connsiteX4" fmla="*/ 274320 w 7084907"/>
              <a:gd name="connsiteY4" fmla="*/ 3090333 h 3440853"/>
              <a:gd name="connsiteX5" fmla="*/ 152400 w 7084907"/>
              <a:gd name="connsiteY5" fmla="*/ 2983653 h 3440853"/>
              <a:gd name="connsiteX6" fmla="*/ 137160 w 7084907"/>
              <a:gd name="connsiteY6" fmla="*/ 2983653 h 3440853"/>
              <a:gd name="connsiteX7" fmla="*/ 91440 w 7084907"/>
              <a:gd name="connsiteY7" fmla="*/ 3143673 h 3440853"/>
              <a:gd name="connsiteX8" fmla="*/ 0 w 7084907"/>
              <a:gd name="connsiteY8" fmla="*/ 3311313 h 3440853"/>
              <a:gd name="connsiteX9" fmla="*/ 205740 w 7084907"/>
              <a:gd name="connsiteY9" fmla="*/ 3395133 h 3440853"/>
              <a:gd name="connsiteX10" fmla="*/ 655320 w 7084907"/>
              <a:gd name="connsiteY10" fmla="*/ 3440853 h 3440853"/>
              <a:gd name="connsiteX11" fmla="*/ 1815253 w 7084907"/>
              <a:gd name="connsiteY11" fmla="*/ 3208020 h 3440853"/>
              <a:gd name="connsiteX12" fmla="*/ 2693246 w 7084907"/>
              <a:gd name="connsiteY12" fmla="*/ 3119120 h 3440853"/>
              <a:gd name="connsiteX13" fmla="*/ 2974340 w 7084907"/>
              <a:gd name="connsiteY13" fmla="*/ 3030219 h 3440853"/>
              <a:gd name="connsiteX14" fmla="*/ 3219027 w 7084907"/>
              <a:gd name="connsiteY14" fmla="*/ 3103880 h 3440853"/>
              <a:gd name="connsiteX15" fmla="*/ 3782060 w 7084907"/>
              <a:gd name="connsiteY15" fmla="*/ 3015826 h 3440853"/>
              <a:gd name="connsiteX16" fmla="*/ 4179147 w 7084907"/>
              <a:gd name="connsiteY16" fmla="*/ 3136899 h 3440853"/>
              <a:gd name="connsiteX17" fmla="*/ 4665133 w 7084907"/>
              <a:gd name="connsiteY17" fmla="*/ 3101340 h 3440853"/>
              <a:gd name="connsiteX18" fmla="*/ 4977553 w 7084907"/>
              <a:gd name="connsiteY18" fmla="*/ 2941320 h 3440853"/>
              <a:gd name="connsiteX19" fmla="*/ 5442373 w 7084907"/>
              <a:gd name="connsiteY19" fmla="*/ 2879513 h 3440853"/>
              <a:gd name="connsiteX20" fmla="*/ 5830993 w 7084907"/>
              <a:gd name="connsiteY20" fmla="*/ 2707640 h 3440853"/>
              <a:gd name="connsiteX21" fmla="*/ 5952913 w 7084907"/>
              <a:gd name="connsiteY21" fmla="*/ 2480733 h 3440853"/>
              <a:gd name="connsiteX22" fmla="*/ 6238240 w 7084907"/>
              <a:gd name="connsiteY22" fmla="*/ 2463800 h 3440853"/>
              <a:gd name="connsiteX23" fmla="*/ 6628554 w 7084907"/>
              <a:gd name="connsiteY23" fmla="*/ 1747520 h 3440853"/>
              <a:gd name="connsiteX24" fmla="*/ 2567940 w 7084907"/>
              <a:gd name="connsiteY24" fmla="*/ 1413933 h 3440853"/>
              <a:gd name="connsiteX25" fmla="*/ 2682240 w 7084907"/>
              <a:gd name="connsiteY25" fmla="*/ 1261533 h 3440853"/>
              <a:gd name="connsiteX26" fmla="*/ 3063240 w 7084907"/>
              <a:gd name="connsiteY26" fmla="*/ 1154853 h 3440853"/>
              <a:gd name="connsiteX27" fmla="*/ 3086100 w 7084907"/>
              <a:gd name="connsiteY27" fmla="*/ 1025313 h 3440853"/>
              <a:gd name="connsiteX28" fmla="*/ 7084907 w 7084907"/>
              <a:gd name="connsiteY28" fmla="*/ 0 h 3440853"/>
              <a:gd name="connsiteX29" fmla="*/ 2484120 w 7084907"/>
              <a:gd name="connsiteY29" fmla="*/ 987213 h 3440853"/>
              <a:gd name="connsiteX30" fmla="*/ 2209800 w 7084907"/>
              <a:gd name="connsiteY30" fmla="*/ 994833 h 3440853"/>
              <a:gd name="connsiteX31" fmla="*/ 2095500 w 7084907"/>
              <a:gd name="connsiteY31" fmla="*/ 1017693 h 3440853"/>
              <a:gd name="connsiteX32" fmla="*/ 1905000 w 7084907"/>
              <a:gd name="connsiteY32" fmla="*/ 1154853 h 3440853"/>
              <a:gd name="connsiteX33" fmla="*/ 1752600 w 7084907"/>
              <a:gd name="connsiteY33" fmla="*/ 1215813 h 3440853"/>
              <a:gd name="connsiteX34" fmla="*/ 1287780 w 7084907"/>
              <a:gd name="connsiteY34" fmla="*/ 1650153 h 3440853"/>
              <a:gd name="connsiteX35" fmla="*/ 1211580 w 7084907"/>
              <a:gd name="connsiteY35" fmla="*/ 1924473 h 3440853"/>
              <a:gd name="connsiteX36" fmla="*/ 1013460 w 7084907"/>
              <a:gd name="connsiteY36" fmla="*/ 2084493 h 3440853"/>
              <a:gd name="connsiteX37" fmla="*/ 922020 w 7084907"/>
              <a:gd name="connsiteY37" fmla="*/ 2168313 h 3440853"/>
              <a:gd name="connsiteX38" fmla="*/ 784860 w 7084907"/>
              <a:gd name="connsiteY38" fmla="*/ 2427393 h 3440853"/>
              <a:gd name="connsiteX39" fmla="*/ 563880 w 7084907"/>
              <a:gd name="connsiteY39" fmla="*/ 2427393 h 3440853"/>
              <a:gd name="connsiteX40" fmla="*/ 419100 w 7084907"/>
              <a:gd name="connsiteY40" fmla="*/ 2427393 h 3440853"/>
              <a:gd name="connsiteX41" fmla="*/ 213360 w 7084907"/>
              <a:gd name="connsiteY41" fmla="*/ 2564553 h 3440853"/>
              <a:gd name="connsiteX0" fmla="*/ 213360 w 7084907"/>
              <a:gd name="connsiteY0" fmla="*/ 2564553 h 3440853"/>
              <a:gd name="connsiteX1" fmla="*/ 259080 w 7084907"/>
              <a:gd name="connsiteY1" fmla="*/ 2716953 h 3440853"/>
              <a:gd name="connsiteX2" fmla="*/ 335280 w 7084907"/>
              <a:gd name="connsiteY2" fmla="*/ 2876973 h 3440853"/>
              <a:gd name="connsiteX3" fmla="*/ 358140 w 7084907"/>
              <a:gd name="connsiteY3" fmla="*/ 3006513 h 3440853"/>
              <a:gd name="connsiteX4" fmla="*/ 274320 w 7084907"/>
              <a:gd name="connsiteY4" fmla="*/ 3090333 h 3440853"/>
              <a:gd name="connsiteX5" fmla="*/ 152400 w 7084907"/>
              <a:gd name="connsiteY5" fmla="*/ 2983653 h 3440853"/>
              <a:gd name="connsiteX6" fmla="*/ 137160 w 7084907"/>
              <a:gd name="connsiteY6" fmla="*/ 2983653 h 3440853"/>
              <a:gd name="connsiteX7" fmla="*/ 91440 w 7084907"/>
              <a:gd name="connsiteY7" fmla="*/ 3143673 h 3440853"/>
              <a:gd name="connsiteX8" fmla="*/ 0 w 7084907"/>
              <a:gd name="connsiteY8" fmla="*/ 3311313 h 3440853"/>
              <a:gd name="connsiteX9" fmla="*/ 205740 w 7084907"/>
              <a:gd name="connsiteY9" fmla="*/ 3395133 h 3440853"/>
              <a:gd name="connsiteX10" fmla="*/ 655320 w 7084907"/>
              <a:gd name="connsiteY10" fmla="*/ 3440853 h 3440853"/>
              <a:gd name="connsiteX11" fmla="*/ 1815253 w 7084907"/>
              <a:gd name="connsiteY11" fmla="*/ 3208020 h 3440853"/>
              <a:gd name="connsiteX12" fmla="*/ 2693246 w 7084907"/>
              <a:gd name="connsiteY12" fmla="*/ 3119120 h 3440853"/>
              <a:gd name="connsiteX13" fmla="*/ 2974340 w 7084907"/>
              <a:gd name="connsiteY13" fmla="*/ 3030219 h 3440853"/>
              <a:gd name="connsiteX14" fmla="*/ 3219027 w 7084907"/>
              <a:gd name="connsiteY14" fmla="*/ 3103880 h 3440853"/>
              <a:gd name="connsiteX15" fmla="*/ 3782060 w 7084907"/>
              <a:gd name="connsiteY15" fmla="*/ 3015826 h 3440853"/>
              <a:gd name="connsiteX16" fmla="*/ 4179147 w 7084907"/>
              <a:gd name="connsiteY16" fmla="*/ 3136899 h 3440853"/>
              <a:gd name="connsiteX17" fmla="*/ 4665133 w 7084907"/>
              <a:gd name="connsiteY17" fmla="*/ 3101340 h 3440853"/>
              <a:gd name="connsiteX18" fmla="*/ 4977553 w 7084907"/>
              <a:gd name="connsiteY18" fmla="*/ 2941320 h 3440853"/>
              <a:gd name="connsiteX19" fmla="*/ 5442373 w 7084907"/>
              <a:gd name="connsiteY19" fmla="*/ 2879513 h 3440853"/>
              <a:gd name="connsiteX20" fmla="*/ 5830993 w 7084907"/>
              <a:gd name="connsiteY20" fmla="*/ 2707640 h 3440853"/>
              <a:gd name="connsiteX21" fmla="*/ 5952913 w 7084907"/>
              <a:gd name="connsiteY21" fmla="*/ 2480733 h 3440853"/>
              <a:gd name="connsiteX22" fmla="*/ 6238240 w 7084907"/>
              <a:gd name="connsiteY22" fmla="*/ 2463800 h 3440853"/>
              <a:gd name="connsiteX23" fmla="*/ 6628554 w 7084907"/>
              <a:gd name="connsiteY23" fmla="*/ 1747520 h 3440853"/>
              <a:gd name="connsiteX24" fmla="*/ 2567940 w 7084907"/>
              <a:gd name="connsiteY24" fmla="*/ 1413933 h 3440853"/>
              <a:gd name="connsiteX25" fmla="*/ 2682240 w 7084907"/>
              <a:gd name="connsiteY25" fmla="*/ 1261533 h 3440853"/>
              <a:gd name="connsiteX26" fmla="*/ 3063240 w 7084907"/>
              <a:gd name="connsiteY26" fmla="*/ 1154853 h 3440853"/>
              <a:gd name="connsiteX27" fmla="*/ 7023100 w 7084907"/>
              <a:gd name="connsiteY27" fmla="*/ 144780 h 3440853"/>
              <a:gd name="connsiteX28" fmla="*/ 7084907 w 7084907"/>
              <a:gd name="connsiteY28" fmla="*/ 0 h 3440853"/>
              <a:gd name="connsiteX29" fmla="*/ 2484120 w 7084907"/>
              <a:gd name="connsiteY29" fmla="*/ 987213 h 3440853"/>
              <a:gd name="connsiteX30" fmla="*/ 2209800 w 7084907"/>
              <a:gd name="connsiteY30" fmla="*/ 994833 h 3440853"/>
              <a:gd name="connsiteX31" fmla="*/ 2095500 w 7084907"/>
              <a:gd name="connsiteY31" fmla="*/ 1017693 h 3440853"/>
              <a:gd name="connsiteX32" fmla="*/ 1905000 w 7084907"/>
              <a:gd name="connsiteY32" fmla="*/ 1154853 h 3440853"/>
              <a:gd name="connsiteX33" fmla="*/ 1752600 w 7084907"/>
              <a:gd name="connsiteY33" fmla="*/ 1215813 h 3440853"/>
              <a:gd name="connsiteX34" fmla="*/ 1287780 w 7084907"/>
              <a:gd name="connsiteY34" fmla="*/ 1650153 h 3440853"/>
              <a:gd name="connsiteX35" fmla="*/ 1211580 w 7084907"/>
              <a:gd name="connsiteY35" fmla="*/ 1924473 h 3440853"/>
              <a:gd name="connsiteX36" fmla="*/ 1013460 w 7084907"/>
              <a:gd name="connsiteY36" fmla="*/ 2084493 h 3440853"/>
              <a:gd name="connsiteX37" fmla="*/ 922020 w 7084907"/>
              <a:gd name="connsiteY37" fmla="*/ 2168313 h 3440853"/>
              <a:gd name="connsiteX38" fmla="*/ 784860 w 7084907"/>
              <a:gd name="connsiteY38" fmla="*/ 2427393 h 3440853"/>
              <a:gd name="connsiteX39" fmla="*/ 563880 w 7084907"/>
              <a:gd name="connsiteY39" fmla="*/ 2427393 h 3440853"/>
              <a:gd name="connsiteX40" fmla="*/ 419100 w 7084907"/>
              <a:gd name="connsiteY40" fmla="*/ 2427393 h 3440853"/>
              <a:gd name="connsiteX41" fmla="*/ 213360 w 7084907"/>
              <a:gd name="connsiteY41" fmla="*/ 2564553 h 3440853"/>
              <a:gd name="connsiteX0" fmla="*/ 213360 w 7178040"/>
              <a:gd name="connsiteY0" fmla="*/ 2564553 h 3440853"/>
              <a:gd name="connsiteX1" fmla="*/ 259080 w 7178040"/>
              <a:gd name="connsiteY1" fmla="*/ 2716953 h 3440853"/>
              <a:gd name="connsiteX2" fmla="*/ 335280 w 7178040"/>
              <a:gd name="connsiteY2" fmla="*/ 2876973 h 3440853"/>
              <a:gd name="connsiteX3" fmla="*/ 358140 w 7178040"/>
              <a:gd name="connsiteY3" fmla="*/ 3006513 h 3440853"/>
              <a:gd name="connsiteX4" fmla="*/ 274320 w 7178040"/>
              <a:gd name="connsiteY4" fmla="*/ 3090333 h 3440853"/>
              <a:gd name="connsiteX5" fmla="*/ 152400 w 7178040"/>
              <a:gd name="connsiteY5" fmla="*/ 2983653 h 3440853"/>
              <a:gd name="connsiteX6" fmla="*/ 137160 w 7178040"/>
              <a:gd name="connsiteY6" fmla="*/ 2983653 h 3440853"/>
              <a:gd name="connsiteX7" fmla="*/ 91440 w 7178040"/>
              <a:gd name="connsiteY7" fmla="*/ 3143673 h 3440853"/>
              <a:gd name="connsiteX8" fmla="*/ 0 w 7178040"/>
              <a:gd name="connsiteY8" fmla="*/ 3311313 h 3440853"/>
              <a:gd name="connsiteX9" fmla="*/ 205740 w 7178040"/>
              <a:gd name="connsiteY9" fmla="*/ 3395133 h 3440853"/>
              <a:gd name="connsiteX10" fmla="*/ 655320 w 7178040"/>
              <a:gd name="connsiteY10" fmla="*/ 3440853 h 3440853"/>
              <a:gd name="connsiteX11" fmla="*/ 1815253 w 7178040"/>
              <a:gd name="connsiteY11" fmla="*/ 3208020 h 3440853"/>
              <a:gd name="connsiteX12" fmla="*/ 2693246 w 7178040"/>
              <a:gd name="connsiteY12" fmla="*/ 3119120 h 3440853"/>
              <a:gd name="connsiteX13" fmla="*/ 2974340 w 7178040"/>
              <a:gd name="connsiteY13" fmla="*/ 3030219 h 3440853"/>
              <a:gd name="connsiteX14" fmla="*/ 3219027 w 7178040"/>
              <a:gd name="connsiteY14" fmla="*/ 3103880 h 3440853"/>
              <a:gd name="connsiteX15" fmla="*/ 3782060 w 7178040"/>
              <a:gd name="connsiteY15" fmla="*/ 3015826 h 3440853"/>
              <a:gd name="connsiteX16" fmla="*/ 4179147 w 7178040"/>
              <a:gd name="connsiteY16" fmla="*/ 3136899 h 3440853"/>
              <a:gd name="connsiteX17" fmla="*/ 4665133 w 7178040"/>
              <a:gd name="connsiteY17" fmla="*/ 3101340 h 3440853"/>
              <a:gd name="connsiteX18" fmla="*/ 4977553 w 7178040"/>
              <a:gd name="connsiteY18" fmla="*/ 2941320 h 3440853"/>
              <a:gd name="connsiteX19" fmla="*/ 5442373 w 7178040"/>
              <a:gd name="connsiteY19" fmla="*/ 2879513 h 3440853"/>
              <a:gd name="connsiteX20" fmla="*/ 5830993 w 7178040"/>
              <a:gd name="connsiteY20" fmla="*/ 2707640 h 3440853"/>
              <a:gd name="connsiteX21" fmla="*/ 5952913 w 7178040"/>
              <a:gd name="connsiteY21" fmla="*/ 2480733 h 3440853"/>
              <a:gd name="connsiteX22" fmla="*/ 6238240 w 7178040"/>
              <a:gd name="connsiteY22" fmla="*/ 2463800 h 3440853"/>
              <a:gd name="connsiteX23" fmla="*/ 6628554 w 7178040"/>
              <a:gd name="connsiteY23" fmla="*/ 1747520 h 3440853"/>
              <a:gd name="connsiteX24" fmla="*/ 2567940 w 7178040"/>
              <a:gd name="connsiteY24" fmla="*/ 1413933 h 3440853"/>
              <a:gd name="connsiteX25" fmla="*/ 2682240 w 7178040"/>
              <a:gd name="connsiteY25" fmla="*/ 1261533 h 3440853"/>
              <a:gd name="connsiteX26" fmla="*/ 7178040 w 7178040"/>
              <a:gd name="connsiteY26" fmla="*/ 121920 h 3440853"/>
              <a:gd name="connsiteX27" fmla="*/ 7023100 w 7178040"/>
              <a:gd name="connsiteY27" fmla="*/ 144780 h 3440853"/>
              <a:gd name="connsiteX28" fmla="*/ 7084907 w 7178040"/>
              <a:gd name="connsiteY28" fmla="*/ 0 h 3440853"/>
              <a:gd name="connsiteX29" fmla="*/ 2484120 w 7178040"/>
              <a:gd name="connsiteY29" fmla="*/ 987213 h 3440853"/>
              <a:gd name="connsiteX30" fmla="*/ 2209800 w 7178040"/>
              <a:gd name="connsiteY30" fmla="*/ 994833 h 3440853"/>
              <a:gd name="connsiteX31" fmla="*/ 2095500 w 7178040"/>
              <a:gd name="connsiteY31" fmla="*/ 1017693 h 3440853"/>
              <a:gd name="connsiteX32" fmla="*/ 1905000 w 7178040"/>
              <a:gd name="connsiteY32" fmla="*/ 1154853 h 3440853"/>
              <a:gd name="connsiteX33" fmla="*/ 1752600 w 7178040"/>
              <a:gd name="connsiteY33" fmla="*/ 1215813 h 3440853"/>
              <a:gd name="connsiteX34" fmla="*/ 1287780 w 7178040"/>
              <a:gd name="connsiteY34" fmla="*/ 1650153 h 3440853"/>
              <a:gd name="connsiteX35" fmla="*/ 1211580 w 7178040"/>
              <a:gd name="connsiteY35" fmla="*/ 1924473 h 3440853"/>
              <a:gd name="connsiteX36" fmla="*/ 1013460 w 7178040"/>
              <a:gd name="connsiteY36" fmla="*/ 2084493 h 3440853"/>
              <a:gd name="connsiteX37" fmla="*/ 922020 w 7178040"/>
              <a:gd name="connsiteY37" fmla="*/ 2168313 h 3440853"/>
              <a:gd name="connsiteX38" fmla="*/ 784860 w 7178040"/>
              <a:gd name="connsiteY38" fmla="*/ 2427393 h 3440853"/>
              <a:gd name="connsiteX39" fmla="*/ 563880 w 7178040"/>
              <a:gd name="connsiteY39" fmla="*/ 2427393 h 3440853"/>
              <a:gd name="connsiteX40" fmla="*/ 419100 w 7178040"/>
              <a:gd name="connsiteY40" fmla="*/ 2427393 h 3440853"/>
              <a:gd name="connsiteX41" fmla="*/ 213360 w 7178040"/>
              <a:gd name="connsiteY41" fmla="*/ 2564553 h 3440853"/>
              <a:gd name="connsiteX0" fmla="*/ 213360 w 7482840"/>
              <a:gd name="connsiteY0" fmla="*/ 2564553 h 3440853"/>
              <a:gd name="connsiteX1" fmla="*/ 259080 w 7482840"/>
              <a:gd name="connsiteY1" fmla="*/ 2716953 h 3440853"/>
              <a:gd name="connsiteX2" fmla="*/ 335280 w 7482840"/>
              <a:gd name="connsiteY2" fmla="*/ 2876973 h 3440853"/>
              <a:gd name="connsiteX3" fmla="*/ 358140 w 7482840"/>
              <a:gd name="connsiteY3" fmla="*/ 3006513 h 3440853"/>
              <a:gd name="connsiteX4" fmla="*/ 274320 w 7482840"/>
              <a:gd name="connsiteY4" fmla="*/ 3090333 h 3440853"/>
              <a:gd name="connsiteX5" fmla="*/ 152400 w 7482840"/>
              <a:gd name="connsiteY5" fmla="*/ 2983653 h 3440853"/>
              <a:gd name="connsiteX6" fmla="*/ 137160 w 7482840"/>
              <a:gd name="connsiteY6" fmla="*/ 2983653 h 3440853"/>
              <a:gd name="connsiteX7" fmla="*/ 91440 w 7482840"/>
              <a:gd name="connsiteY7" fmla="*/ 3143673 h 3440853"/>
              <a:gd name="connsiteX8" fmla="*/ 0 w 7482840"/>
              <a:gd name="connsiteY8" fmla="*/ 3311313 h 3440853"/>
              <a:gd name="connsiteX9" fmla="*/ 205740 w 7482840"/>
              <a:gd name="connsiteY9" fmla="*/ 3395133 h 3440853"/>
              <a:gd name="connsiteX10" fmla="*/ 655320 w 7482840"/>
              <a:gd name="connsiteY10" fmla="*/ 3440853 h 3440853"/>
              <a:gd name="connsiteX11" fmla="*/ 1815253 w 7482840"/>
              <a:gd name="connsiteY11" fmla="*/ 3208020 h 3440853"/>
              <a:gd name="connsiteX12" fmla="*/ 2693246 w 7482840"/>
              <a:gd name="connsiteY12" fmla="*/ 3119120 h 3440853"/>
              <a:gd name="connsiteX13" fmla="*/ 2974340 w 7482840"/>
              <a:gd name="connsiteY13" fmla="*/ 3030219 h 3440853"/>
              <a:gd name="connsiteX14" fmla="*/ 3219027 w 7482840"/>
              <a:gd name="connsiteY14" fmla="*/ 3103880 h 3440853"/>
              <a:gd name="connsiteX15" fmla="*/ 3782060 w 7482840"/>
              <a:gd name="connsiteY15" fmla="*/ 3015826 h 3440853"/>
              <a:gd name="connsiteX16" fmla="*/ 4179147 w 7482840"/>
              <a:gd name="connsiteY16" fmla="*/ 3136899 h 3440853"/>
              <a:gd name="connsiteX17" fmla="*/ 4665133 w 7482840"/>
              <a:gd name="connsiteY17" fmla="*/ 3101340 h 3440853"/>
              <a:gd name="connsiteX18" fmla="*/ 4977553 w 7482840"/>
              <a:gd name="connsiteY18" fmla="*/ 2941320 h 3440853"/>
              <a:gd name="connsiteX19" fmla="*/ 5442373 w 7482840"/>
              <a:gd name="connsiteY19" fmla="*/ 2879513 h 3440853"/>
              <a:gd name="connsiteX20" fmla="*/ 5830993 w 7482840"/>
              <a:gd name="connsiteY20" fmla="*/ 2707640 h 3440853"/>
              <a:gd name="connsiteX21" fmla="*/ 5952913 w 7482840"/>
              <a:gd name="connsiteY21" fmla="*/ 2480733 h 3440853"/>
              <a:gd name="connsiteX22" fmla="*/ 6238240 w 7482840"/>
              <a:gd name="connsiteY22" fmla="*/ 2463800 h 3440853"/>
              <a:gd name="connsiteX23" fmla="*/ 6628554 w 7482840"/>
              <a:gd name="connsiteY23" fmla="*/ 1747520 h 3440853"/>
              <a:gd name="connsiteX24" fmla="*/ 2567940 w 7482840"/>
              <a:gd name="connsiteY24" fmla="*/ 1413933 h 3440853"/>
              <a:gd name="connsiteX25" fmla="*/ 7482840 w 7482840"/>
              <a:gd name="connsiteY25" fmla="*/ 550333 h 3440853"/>
              <a:gd name="connsiteX26" fmla="*/ 7178040 w 7482840"/>
              <a:gd name="connsiteY26" fmla="*/ 121920 h 3440853"/>
              <a:gd name="connsiteX27" fmla="*/ 7023100 w 7482840"/>
              <a:gd name="connsiteY27" fmla="*/ 144780 h 3440853"/>
              <a:gd name="connsiteX28" fmla="*/ 7084907 w 7482840"/>
              <a:gd name="connsiteY28" fmla="*/ 0 h 3440853"/>
              <a:gd name="connsiteX29" fmla="*/ 2484120 w 7482840"/>
              <a:gd name="connsiteY29" fmla="*/ 987213 h 3440853"/>
              <a:gd name="connsiteX30" fmla="*/ 2209800 w 7482840"/>
              <a:gd name="connsiteY30" fmla="*/ 994833 h 3440853"/>
              <a:gd name="connsiteX31" fmla="*/ 2095500 w 7482840"/>
              <a:gd name="connsiteY31" fmla="*/ 1017693 h 3440853"/>
              <a:gd name="connsiteX32" fmla="*/ 1905000 w 7482840"/>
              <a:gd name="connsiteY32" fmla="*/ 1154853 h 3440853"/>
              <a:gd name="connsiteX33" fmla="*/ 1752600 w 7482840"/>
              <a:gd name="connsiteY33" fmla="*/ 1215813 h 3440853"/>
              <a:gd name="connsiteX34" fmla="*/ 1287780 w 7482840"/>
              <a:gd name="connsiteY34" fmla="*/ 1650153 h 3440853"/>
              <a:gd name="connsiteX35" fmla="*/ 1211580 w 7482840"/>
              <a:gd name="connsiteY35" fmla="*/ 1924473 h 3440853"/>
              <a:gd name="connsiteX36" fmla="*/ 1013460 w 7482840"/>
              <a:gd name="connsiteY36" fmla="*/ 2084493 h 3440853"/>
              <a:gd name="connsiteX37" fmla="*/ 922020 w 7482840"/>
              <a:gd name="connsiteY37" fmla="*/ 2168313 h 3440853"/>
              <a:gd name="connsiteX38" fmla="*/ 784860 w 7482840"/>
              <a:gd name="connsiteY38" fmla="*/ 2427393 h 3440853"/>
              <a:gd name="connsiteX39" fmla="*/ 563880 w 7482840"/>
              <a:gd name="connsiteY39" fmla="*/ 2427393 h 3440853"/>
              <a:gd name="connsiteX40" fmla="*/ 419100 w 7482840"/>
              <a:gd name="connsiteY40" fmla="*/ 2427393 h 3440853"/>
              <a:gd name="connsiteX41" fmla="*/ 213360 w 7482840"/>
              <a:gd name="connsiteY41" fmla="*/ 2564553 h 3440853"/>
              <a:gd name="connsiteX0" fmla="*/ 213360 w 7732606"/>
              <a:gd name="connsiteY0" fmla="*/ 2564553 h 3440853"/>
              <a:gd name="connsiteX1" fmla="*/ 259080 w 7732606"/>
              <a:gd name="connsiteY1" fmla="*/ 2716953 h 3440853"/>
              <a:gd name="connsiteX2" fmla="*/ 335280 w 7732606"/>
              <a:gd name="connsiteY2" fmla="*/ 2876973 h 3440853"/>
              <a:gd name="connsiteX3" fmla="*/ 358140 w 7732606"/>
              <a:gd name="connsiteY3" fmla="*/ 3006513 h 3440853"/>
              <a:gd name="connsiteX4" fmla="*/ 274320 w 7732606"/>
              <a:gd name="connsiteY4" fmla="*/ 3090333 h 3440853"/>
              <a:gd name="connsiteX5" fmla="*/ 152400 w 7732606"/>
              <a:gd name="connsiteY5" fmla="*/ 2983653 h 3440853"/>
              <a:gd name="connsiteX6" fmla="*/ 137160 w 7732606"/>
              <a:gd name="connsiteY6" fmla="*/ 2983653 h 3440853"/>
              <a:gd name="connsiteX7" fmla="*/ 91440 w 7732606"/>
              <a:gd name="connsiteY7" fmla="*/ 3143673 h 3440853"/>
              <a:gd name="connsiteX8" fmla="*/ 0 w 7732606"/>
              <a:gd name="connsiteY8" fmla="*/ 3311313 h 3440853"/>
              <a:gd name="connsiteX9" fmla="*/ 205740 w 7732606"/>
              <a:gd name="connsiteY9" fmla="*/ 3395133 h 3440853"/>
              <a:gd name="connsiteX10" fmla="*/ 655320 w 7732606"/>
              <a:gd name="connsiteY10" fmla="*/ 3440853 h 3440853"/>
              <a:gd name="connsiteX11" fmla="*/ 1815253 w 7732606"/>
              <a:gd name="connsiteY11" fmla="*/ 3208020 h 3440853"/>
              <a:gd name="connsiteX12" fmla="*/ 2693246 w 7732606"/>
              <a:gd name="connsiteY12" fmla="*/ 3119120 h 3440853"/>
              <a:gd name="connsiteX13" fmla="*/ 2974340 w 7732606"/>
              <a:gd name="connsiteY13" fmla="*/ 3030219 h 3440853"/>
              <a:gd name="connsiteX14" fmla="*/ 3219027 w 7732606"/>
              <a:gd name="connsiteY14" fmla="*/ 3103880 h 3440853"/>
              <a:gd name="connsiteX15" fmla="*/ 3782060 w 7732606"/>
              <a:gd name="connsiteY15" fmla="*/ 3015826 h 3440853"/>
              <a:gd name="connsiteX16" fmla="*/ 4179147 w 7732606"/>
              <a:gd name="connsiteY16" fmla="*/ 3136899 h 3440853"/>
              <a:gd name="connsiteX17" fmla="*/ 4665133 w 7732606"/>
              <a:gd name="connsiteY17" fmla="*/ 3101340 h 3440853"/>
              <a:gd name="connsiteX18" fmla="*/ 4977553 w 7732606"/>
              <a:gd name="connsiteY18" fmla="*/ 2941320 h 3440853"/>
              <a:gd name="connsiteX19" fmla="*/ 5442373 w 7732606"/>
              <a:gd name="connsiteY19" fmla="*/ 2879513 h 3440853"/>
              <a:gd name="connsiteX20" fmla="*/ 5830993 w 7732606"/>
              <a:gd name="connsiteY20" fmla="*/ 2707640 h 3440853"/>
              <a:gd name="connsiteX21" fmla="*/ 5952913 w 7732606"/>
              <a:gd name="connsiteY21" fmla="*/ 2480733 h 3440853"/>
              <a:gd name="connsiteX22" fmla="*/ 6238240 w 7732606"/>
              <a:gd name="connsiteY22" fmla="*/ 2463800 h 3440853"/>
              <a:gd name="connsiteX23" fmla="*/ 6628554 w 7732606"/>
              <a:gd name="connsiteY23" fmla="*/ 1747520 h 3440853"/>
              <a:gd name="connsiteX24" fmla="*/ 7732606 w 7732606"/>
              <a:gd name="connsiteY24" fmla="*/ 999066 h 3440853"/>
              <a:gd name="connsiteX25" fmla="*/ 7482840 w 7732606"/>
              <a:gd name="connsiteY25" fmla="*/ 550333 h 3440853"/>
              <a:gd name="connsiteX26" fmla="*/ 7178040 w 7732606"/>
              <a:gd name="connsiteY26" fmla="*/ 121920 h 3440853"/>
              <a:gd name="connsiteX27" fmla="*/ 7023100 w 7732606"/>
              <a:gd name="connsiteY27" fmla="*/ 144780 h 3440853"/>
              <a:gd name="connsiteX28" fmla="*/ 7084907 w 7732606"/>
              <a:gd name="connsiteY28" fmla="*/ 0 h 3440853"/>
              <a:gd name="connsiteX29" fmla="*/ 2484120 w 7732606"/>
              <a:gd name="connsiteY29" fmla="*/ 987213 h 3440853"/>
              <a:gd name="connsiteX30" fmla="*/ 2209800 w 7732606"/>
              <a:gd name="connsiteY30" fmla="*/ 994833 h 3440853"/>
              <a:gd name="connsiteX31" fmla="*/ 2095500 w 7732606"/>
              <a:gd name="connsiteY31" fmla="*/ 1017693 h 3440853"/>
              <a:gd name="connsiteX32" fmla="*/ 1905000 w 7732606"/>
              <a:gd name="connsiteY32" fmla="*/ 1154853 h 3440853"/>
              <a:gd name="connsiteX33" fmla="*/ 1752600 w 7732606"/>
              <a:gd name="connsiteY33" fmla="*/ 1215813 h 3440853"/>
              <a:gd name="connsiteX34" fmla="*/ 1287780 w 7732606"/>
              <a:gd name="connsiteY34" fmla="*/ 1650153 h 3440853"/>
              <a:gd name="connsiteX35" fmla="*/ 1211580 w 7732606"/>
              <a:gd name="connsiteY35" fmla="*/ 1924473 h 3440853"/>
              <a:gd name="connsiteX36" fmla="*/ 1013460 w 7732606"/>
              <a:gd name="connsiteY36" fmla="*/ 2084493 h 3440853"/>
              <a:gd name="connsiteX37" fmla="*/ 922020 w 7732606"/>
              <a:gd name="connsiteY37" fmla="*/ 2168313 h 3440853"/>
              <a:gd name="connsiteX38" fmla="*/ 784860 w 7732606"/>
              <a:gd name="connsiteY38" fmla="*/ 2427393 h 3440853"/>
              <a:gd name="connsiteX39" fmla="*/ 563880 w 7732606"/>
              <a:gd name="connsiteY39" fmla="*/ 2427393 h 3440853"/>
              <a:gd name="connsiteX40" fmla="*/ 419100 w 7732606"/>
              <a:gd name="connsiteY40" fmla="*/ 2427393 h 3440853"/>
              <a:gd name="connsiteX41" fmla="*/ 213360 w 7732606"/>
              <a:gd name="connsiteY41" fmla="*/ 2564553 h 3440853"/>
              <a:gd name="connsiteX0" fmla="*/ 213360 w 7732606"/>
              <a:gd name="connsiteY0" fmla="*/ 2564553 h 3440853"/>
              <a:gd name="connsiteX1" fmla="*/ 259080 w 7732606"/>
              <a:gd name="connsiteY1" fmla="*/ 2716953 h 3440853"/>
              <a:gd name="connsiteX2" fmla="*/ 335280 w 7732606"/>
              <a:gd name="connsiteY2" fmla="*/ 2876973 h 3440853"/>
              <a:gd name="connsiteX3" fmla="*/ 358140 w 7732606"/>
              <a:gd name="connsiteY3" fmla="*/ 3006513 h 3440853"/>
              <a:gd name="connsiteX4" fmla="*/ 274320 w 7732606"/>
              <a:gd name="connsiteY4" fmla="*/ 3090333 h 3440853"/>
              <a:gd name="connsiteX5" fmla="*/ 152400 w 7732606"/>
              <a:gd name="connsiteY5" fmla="*/ 2983653 h 3440853"/>
              <a:gd name="connsiteX6" fmla="*/ 137160 w 7732606"/>
              <a:gd name="connsiteY6" fmla="*/ 2983653 h 3440853"/>
              <a:gd name="connsiteX7" fmla="*/ 91440 w 7732606"/>
              <a:gd name="connsiteY7" fmla="*/ 3143673 h 3440853"/>
              <a:gd name="connsiteX8" fmla="*/ 0 w 7732606"/>
              <a:gd name="connsiteY8" fmla="*/ 3311313 h 3440853"/>
              <a:gd name="connsiteX9" fmla="*/ 205740 w 7732606"/>
              <a:gd name="connsiteY9" fmla="*/ 3395133 h 3440853"/>
              <a:gd name="connsiteX10" fmla="*/ 655320 w 7732606"/>
              <a:gd name="connsiteY10" fmla="*/ 3440853 h 3440853"/>
              <a:gd name="connsiteX11" fmla="*/ 1815253 w 7732606"/>
              <a:gd name="connsiteY11" fmla="*/ 3208020 h 3440853"/>
              <a:gd name="connsiteX12" fmla="*/ 2693246 w 7732606"/>
              <a:gd name="connsiteY12" fmla="*/ 3119120 h 3440853"/>
              <a:gd name="connsiteX13" fmla="*/ 2974340 w 7732606"/>
              <a:gd name="connsiteY13" fmla="*/ 3030219 h 3440853"/>
              <a:gd name="connsiteX14" fmla="*/ 3219027 w 7732606"/>
              <a:gd name="connsiteY14" fmla="*/ 3103880 h 3440853"/>
              <a:gd name="connsiteX15" fmla="*/ 3782060 w 7732606"/>
              <a:gd name="connsiteY15" fmla="*/ 3015826 h 3440853"/>
              <a:gd name="connsiteX16" fmla="*/ 4179147 w 7732606"/>
              <a:gd name="connsiteY16" fmla="*/ 3136899 h 3440853"/>
              <a:gd name="connsiteX17" fmla="*/ 4665133 w 7732606"/>
              <a:gd name="connsiteY17" fmla="*/ 3101340 h 3440853"/>
              <a:gd name="connsiteX18" fmla="*/ 4977553 w 7732606"/>
              <a:gd name="connsiteY18" fmla="*/ 2941320 h 3440853"/>
              <a:gd name="connsiteX19" fmla="*/ 5442373 w 7732606"/>
              <a:gd name="connsiteY19" fmla="*/ 2879513 h 3440853"/>
              <a:gd name="connsiteX20" fmla="*/ 5830993 w 7732606"/>
              <a:gd name="connsiteY20" fmla="*/ 2707640 h 3440853"/>
              <a:gd name="connsiteX21" fmla="*/ 5952913 w 7732606"/>
              <a:gd name="connsiteY21" fmla="*/ 2480733 h 3440853"/>
              <a:gd name="connsiteX22" fmla="*/ 6238240 w 7732606"/>
              <a:gd name="connsiteY22" fmla="*/ 2463800 h 3440853"/>
              <a:gd name="connsiteX23" fmla="*/ 6628554 w 7732606"/>
              <a:gd name="connsiteY23" fmla="*/ 1747520 h 3440853"/>
              <a:gd name="connsiteX24" fmla="*/ 7084904 w 7732606"/>
              <a:gd name="connsiteY24" fmla="*/ 1438047 h 3440853"/>
              <a:gd name="connsiteX25" fmla="*/ 7732606 w 7732606"/>
              <a:gd name="connsiteY25" fmla="*/ 999066 h 3440853"/>
              <a:gd name="connsiteX26" fmla="*/ 7482840 w 7732606"/>
              <a:gd name="connsiteY26" fmla="*/ 550333 h 3440853"/>
              <a:gd name="connsiteX27" fmla="*/ 7178040 w 7732606"/>
              <a:gd name="connsiteY27" fmla="*/ 121920 h 3440853"/>
              <a:gd name="connsiteX28" fmla="*/ 7023100 w 7732606"/>
              <a:gd name="connsiteY28" fmla="*/ 144780 h 3440853"/>
              <a:gd name="connsiteX29" fmla="*/ 7084907 w 7732606"/>
              <a:gd name="connsiteY29" fmla="*/ 0 h 3440853"/>
              <a:gd name="connsiteX30" fmla="*/ 2484120 w 7732606"/>
              <a:gd name="connsiteY30" fmla="*/ 987213 h 3440853"/>
              <a:gd name="connsiteX31" fmla="*/ 2209800 w 7732606"/>
              <a:gd name="connsiteY31" fmla="*/ 994833 h 3440853"/>
              <a:gd name="connsiteX32" fmla="*/ 2095500 w 7732606"/>
              <a:gd name="connsiteY32" fmla="*/ 1017693 h 3440853"/>
              <a:gd name="connsiteX33" fmla="*/ 1905000 w 7732606"/>
              <a:gd name="connsiteY33" fmla="*/ 1154853 h 3440853"/>
              <a:gd name="connsiteX34" fmla="*/ 1752600 w 7732606"/>
              <a:gd name="connsiteY34" fmla="*/ 1215813 h 3440853"/>
              <a:gd name="connsiteX35" fmla="*/ 1287780 w 7732606"/>
              <a:gd name="connsiteY35" fmla="*/ 1650153 h 3440853"/>
              <a:gd name="connsiteX36" fmla="*/ 1211580 w 7732606"/>
              <a:gd name="connsiteY36" fmla="*/ 1924473 h 3440853"/>
              <a:gd name="connsiteX37" fmla="*/ 1013460 w 7732606"/>
              <a:gd name="connsiteY37" fmla="*/ 2084493 h 3440853"/>
              <a:gd name="connsiteX38" fmla="*/ 922020 w 7732606"/>
              <a:gd name="connsiteY38" fmla="*/ 2168313 h 3440853"/>
              <a:gd name="connsiteX39" fmla="*/ 784860 w 7732606"/>
              <a:gd name="connsiteY39" fmla="*/ 2427393 h 3440853"/>
              <a:gd name="connsiteX40" fmla="*/ 563880 w 7732606"/>
              <a:gd name="connsiteY40" fmla="*/ 2427393 h 3440853"/>
              <a:gd name="connsiteX41" fmla="*/ 419100 w 7732606"/>
              <a:gd name="connsiteY41" fmla="*/ 2427393 h 3440853"/>
              <a:gd name="connsiteX42" fmla="*/ 213360 w 7732606"/>
              <a:gd name="connsiteY42" fmla="*/ 2564553 h 3440853"/>
              <a:gd name="connsiteX0" fmla="*/ 213360 w 7732606"/>
              <a:gd name="connsiteY0" fmla="*/ 2564553 h 3440853"/>
              <a:gd name="connsiteX1" fmla="*/ 259080 w 7732606"/>
              <a:gd name="connsiteY1" fmla="*/ 2716953 h 3440853"/>
              <a:gd name="connsiteX2" fmla="*/ 335280 w 7732606"/>
              <a:gd name="connsiteY2" fmla="*/ 2876973 h 3440853"/>
              <a:gd name="connsiteX3" fmla="*/ 358140 w 7732606"/>
              <a:gd name="connsiteY3" fmla="*/ 3006513 h 3440853"/>
              <a:gd name="connsiteX4" fmla="*/ 274320 w 7732606"/>
              <a:gd name="connsiteY4" fmla="*/ 3090333 h 3440853"/>
              <a:gd name="connsiteX5" fmla="*/ 152400 w 7732606"/>
              <a:gd name="connsiteY5" fmla="*/ 2983653 h 3440853"/>
              <a:gd name="connsiteX6" fmla="*/ 137160 w 7732606"/>
              <a:gd name="connsiteY6" fmla="*/ 2983653 h 3440853"/>
              <a:gd name="connsiteX7" fmla="*/ 91440 w 7732606"/>
              <a:gd name="connsiteY7" fmla="*/ 3143673 h 3440853"/>
              <a:gd name="connsiteX8" fmla="*/ 0 w 7732606"/>
              <a:gd name="connsiteY8" fmla="*/ 3311313 h 3440853"/>
              <a:gd name="connsiteX9" fmla="*/ 205740 w 7732606"/>
              <a:gd name="connsiteY9" fmla="*/ 3395133 h 3440853"/>
              <a:gd name="connsiteX10" fmla="*/ 655320 w 7732606"/>
              <a:gd name="connsiteY10" fmla="*/ 3440853 h 3440853"/>
              <a:gd name="connsiteX11" fmla="*/ 1815253 w 7732606"/>
              <a:gd name="connsiteY11" fmla="*/ 3208020 h 3440853"/>
              <a:gd name="connsiteX12" fmla="*/ 2693246 w 7732606"/>
              <a:gd name="connsiteY12" fmla="*/ 3119120 h 3440853"/>
              <a:gd name="connsiteX13" fmla="*/ 2974340 w 7732606"/>
              <a:gd name="connsiteY13" fmla="*/ 3030219 h 3440853"/>
              <a:gd name="connsiteX14" fmla="*/ 3219027 w 7732606"/>
              <a:gd name="connsiteY14" fmla="*/ 3103880 h 3440853"/>
              <a:gd name="connsiteX15" fmla="*/ 3782060 w 7732606"/>
              <a:gd name="connsiteY15" fmla="*/ 3015826 h 3440853"/>
              <a:gd name="connsiteX16" fmla="*/ 4179147 w 7732606"/>
              <a:gd name="connsiteY16" fmla="*/ 3136899 h 3440853"/>
              <a:gd name="connsiteX17" fmla="*/ 4665133 w 7732606"/>
              <a:gd name="connsiteY17" fmla="*/ 3101340 h 3440853"/>
              <a:gd name="connsiteX18" fmla="*/ 4977553 w 7732606"/>
              <a:gd name="connsiteY18" fmla="*/ 2941320 h 3440853"/>
              <a:gd name="connsiteX19" fmla="*/ 5442373 w 7732606"/>
              <a:gd name="connsiteY19" fmla="*/ 2879513 h 3440853"/>
              <a:gd name="connsiteX20" fmla="*/ 5830993 w 7732606"/>
              <a:gd name="connsiteY20" fmla="*/ 2707640 h 3440853"/>
              <a:gd name="connsiteX21" fmla="*/ 5952913 w 7732606"/>
              <a:gd name="connsiteY21" fmla="*/ 2480733 h 3440853"/>
              <a:gd name="connsiteX22" fmla="*/ 6238240 w 7732606"/>
              <a:gd name="connsiteY22" fmla="*/ 2463800 h 3440853"/>
              <a:gd name="connsiteX23" fmla="*/ 6628554 w 7732606"/>
              <a:gd name="connsiteY23" fmla="*/ 1747520 h 3440853"/>
              <a:gd name="connsiteX24" fmla="*/ 7051037 w 7732606"/>
              <a:gd name="connsiteY24" fmla="*/ 1336447 h 3440853"/>
              <a:gd name="connsiteX25" fmla="*/ 7732606 w 7732606"/>
              <a:gd name="connsiteY25" fmla="*/ 999066 h 3440853"/>
              <a:gd name="connsiteX26" fmla="*/ 7482840 w 7732606"/>
              <a:gd name="connsiteY26" fmla="*/ 550333 h 3440853"/>
              <a:gd name="connsiteX27" fmla="*/ 7178040 w 7732606"/>
              <a:gd name="connsiteY27" fmla="*/ 121920 h 3440853"/>
              <a:gd name="connsiteX28" fmla="*/ 7023100 w 7732606"/>
              <a:gd name="connsiteY28" fmla="*/ 144780 h 3440853"/>
              <a:gd name="connsiteX29" fmla="*/ 7084907 w 7732606"/>
              <a:gd name="connsiteY29" fmla="*/ 0 h 3440853"/>
              <a:gd name="connsiteX30" fmla="*/ 2484120 w 7732606"/>
              <a:gd name="connsiteY30" fmla="*/ 987213 h 3440853"/>
              <a:gd name="connsiteX31" fmla="*/ 2209800 w 7732606"/>
              <a:gd name="connsiteY31" fmla="*/ 994833 h 3440853"/>
              <a:gd name="connsiteX32" fmla="*/ 2095500 w 7732606"/>
              <a:gd name="connsiteY32" fmla="*/ 1017693 h 3440853"/>
              <a:gd name="connsiteX33" fmla="*/ 1905000 w 7732606"/>
              <a:gd name="connsiteY33" fmla="*/ 1154853 h 3440853"/>
              <a:gd name="connsiteX34" fmla="*/ 1752600 w 7732606"/>
              <a:gd name="connsiteY34" fmla="*/ 1215813 h 3440853"/>
              <a:gd name="connsiteX35" fmla="*/ 1287780 w 7732606"/>
              <a:gd name="connsiteY35" fmla="*/ 1650153 h 3440853"/>
              <a:gd name="connsiteX36" fmla="*/ 1211580 w 7732606"/>
              <a:gd name="connsiteY36" fmla="*/ 1924473 h 3440853"/>
              <a:gd name="connsiteX37" fmla="*/ 1013460 w 7732606"/>
              <a:gd name="connsiteY37" fmla="*/ 2084493 h 3440853"/>
              <a:gd name="connsiteX38" fmla="*/ 922020 w 7732606"/>
              <a:gd name="connsiteY38" fmla="*/ 2168313 h 3440853"/>
              <a:gd name="connsiteX39" fmla="*/ 784860 w 7732606"/>
              <a:gd name="connsiteY39" fmla="*/ 2427393 h 3440853"/>
              <a:gd name="connsiteX40" fmla="*/ 563880 w 7732606"/>
              <a:gd name="connsiteY40" fmla="*/ 2427393 h 3440853"/>
              <a:gd name="connsiteX41" fmla="*/ 419100 w 7732606"/>
              <a:gd name="connsiteY41" fmla="*/ 2427393 h 3440853"/>
              <a:gd name="connsiteX42" fmla="*/ 213360 w 7732606"/>
              <a:gd name="connsiteY42" fmla="*/ 2564553 h 3440853"/>
              <a:gd name="connsiteX0" fmla="*/ 213360 w 7732606"/>
              <a:gd name="connsiteY0" fmla="*/ 3211407 h 4087707"/>
              <a:gd name="connsiteX1" fmla="*/ 259080 w 7732606"/>
              <a:gd name="connsiteY1" fmla="*/ 3363807 h 4087707"/>
              <a:gd name="connsiteX2" fmla="*/ 335280 w 7732606"/>
              <a:gd name="connsiteY2" fmla="*/ 3523827 h 4087707"/>
              <a:gd name="connsiteX3" fmla="*/ 358140 w 7732606"/>
              <a:gd name="connsiteY3" fmla="*/ 3653367 h 4087707"/>
              <a:gd name="connsiteX4" fmla="*/ 274320 w 7732606"/>
              <a:gd name="connsiteY4" fmla="*/ 3737187 h 4087707"/>
              <a:gd name="connsiteX5" fmla="*/ 152400 w 7732606"/>
              <a:gd name="connsiteY5" fmla="*/ 3630507 h 4087707"/>
              <a:gd name="connsiteX6" fmla="*/ 137160 w 7732606"/>
              <a:gd name="connsiteY6" fmla="*/ 3630507 h 4087707"/>
              <a:gd name="connsiteX7" fmla="*/ 91440 w 7732606"/>
              <a:gd name="connsiteY7" fmla="*/ 3790527 h 4087707"/>
              <a:gd name="connsiteX8" fmla="*/ 0 w 7732606"/>
              <a:gd name="connsiteY8" fmla="*/ 3958167 h 4087707"/>
              <a:gd name="connsiteX9" fmla="*/ 205740 w 7732606"/>
              <a:gd name="connsiteY9" fmla="*/ 4041987 h 4087707"/>
              <a:gd name="connsiteX10" fmla="*/ 655320 w 7732606"/>
              <a:gd name="connsiteY10" fmla="*/ 4087707 h 4087707"/>
              <a:gd name="connsiteX11" fmla="*/ 1815253 w 7732606"/>
              <a:gd name="connsiteY11" fmla="*/ 3854874 h 4087707"/>
              <a:gd name="connsiteX12" fmla="*/ 2693246 w 7732606"/>
              <a:gd name="connsiteY12" fmla="*/ 3765974 h 4087707"/>
              <a:gd name="connsiteX13" fmla="*/ 2974340 w 7732606"/>
              <a:gd name="connsiteY13" fmla="*/ 3677073 h 4087707"/>
              <a:gd name="connsiteX14" fmla="*/ 3219027 w 7732606"/>
              <a:gd name="connsiteY14" fmla="*/ 3750734 h 4087707"/>
              <a:gd name="connsiteX15" fmla="*/ 3782060 w 7732606"/>
              <a:gd name="connsiteY15" fmla="*/ 3662680 h 4087707"/>
              <a:gd name="connsiteX16" fmla="*/ 4179147 w 7732606"/>
              <a:gd name="connsiteY16" fmla="*/ 3783753 h 4087707"/>
              <a:gd name="connsiteX17" fmla="*/ 4665133 w 7732606"/>
              <a:gd name="connsiteY17" fmla="*/ 3748194 h 4087707"/>
              <a:gd name="connsiteX18" fmla="*/ 4977553 w 7732606"/>
              <a:gd name="connsiteY18" fmla="*/ 3588174 h 4087707"/>
              <a:gd name="connsiteX19" fmla="*/ 5442373 w 7732606"/>
              <a:gd name="connsiteY19" fmla="*/ 3526367 h 4087707"/>
              <a:gd name="connsiteX20" fmla="*/ 5830993 w 7732606"/>
              <a:gd name="connsiteY20" fmla="*/ 3354494 h 4087707"/>
              <a:gd name="connsiteX21" fmla="*/ 5952913 w 7732606"/>
              <a:gd name="connsiteY21" fmla="*/ 3127587 h 4087707"/>
              <a:gd name="connsiteX22" fmla="*/ 6238240 w 7732606"/>
              <a:gd name="connsiteY22" fmla="*/ 3110654 h 4087707"/>
              <a:gd name="connsiteX23" fmla="*/ 6628554 w 7732606"/>
              <a:gd name="connsiteY23" fmla="*/ 2394374 h 4087707"/>
              <a:gd name="connsiteX24" fmla="*/ 7051037 w 7732606"/>
              <a:gd name="connsiteY24" fmla="*/ 1983301 h 4087707"/>
              <a:gd name="connsiteX25" fmla="*/ 7732606 w 7732606"/>
              <a:gd name="connsiteY25" fmla="*/ 1645920 h 4087707"/>
              <a:gd name="connsiteX26" fmla="*/ 7482840 w 7732606"/>
              <a:gd name="connsiteY26" fmla="*/ 1197187 h 4087707"/>
              <a:gd name="connsiteX27" fmla="*/ 7178040 w 7732606"/>
              <a:gd name="connsiteY27" fmla="*/ 768774 h 4087707"/>
              <a:gd name="connsiteX28" fmla="*/ 7023100 w 7732606"/>
              <a:gd name="connsiteY28" fmla="*/ 791634 h 4087707"/>
              <a:gd name="connsiteX29" fmla="*/ 7084907 w 7732606"/>
              <a:gd name="connsiteY29" fmla="*/ 646854 h 4087707"/>
              <a:gd name="connsiteX30" fmla="*/ 6353387 w 7732606"/>
              <a:gd name="connsiteY30" fmla="*/ 0 h 4087707"/>
              <a:gd name="connsiteX31" fmla="*/ 2209800 w 7732606"/>
              <a:gd name="connsiteY31" fmla="*/ 1641687 h 4087707"/>
              <a:gd name="connsiteX32" fmla="*/ 2095500 w 7732606"/>
              <a:gd name="connsiteY32" fmla="*/ 1664547 h 4087707"/>
              <a:gd name="connsiteX33" fmla="*/ 1905000 w 7732606"/>
              <a:gd name="connsiteY33" fmla="*/ 1801707 h 4087707"/>
              <a:gd name="connsiteX34" fmla="*/ 1752600 w 7732606"/>
              <a:gd name="connsiteY34" fmla="*/ 1862667 h 4087707"/>
              <a:gd name="connsiteX35" fmla="*/ 1287780 w 7732606"/>
              <a:gd name="connsiteY35" fmla="*/ 2297007 h 4087707"/>
              <a:gd name="connsiteX36" fmla="*/ 1211580 w 7732606"/>
              <a:gd name="connsiteY36" fmla="*/ 2571327 h 4087707"/>
              <a:gd name="connsiteX37" fmla="*/ 1013460 w 7732606"/>
              <a:gd name="connsiteY37" fmla="*/ 2731347 h 4087707"/>
              <a:gd name="connsiteX38" fmla="*/ 922020 w 7732606"/>
              <a:gd name="connsiteY38" fmla="*/ 2815167 h 4087707"/>
              <a:gd name="connsiteX39" fmla="*/ 784860 w 7732606"/>
              <a:gd name="connsiteY39" fmla="*/ 3074247 h 4087707"/>
              <a:gd name="connsiteX40" fmla="*/ 563880 w 7732606"/>
              <a:gd name="connsiteY40" fmla="*/ 3074247 h 4087707"/>
              <a:gd name="connsiteX41" fmla="*/ 419100 w 7732606"/>
              <a:gd name="connsiteY41" fmla="*/ 3074247 h 4087707"/>
              <a:gd name="connsiteX42" fmla="*/ 213360 w 7732606"/>
              <a:gd name="connsiteY42" fmla="*/ 3211407 h 4087707"/>
              <a:gd name="connsiteX0" fmla="*/ 213360 w 7732606"/>
              <a:gd name="connsiteY0" fmla="*/ 3211407 h 4087707"/>
              <a:gd name="connsiteX1" fmla="*/ 259080 w 7732606"/>
              <a:gd name="connsiteY1" fmla="*/ 3363807 h 4087707"/>
              <a:gd name="connsiteX2" fmla="*/ 335280 w 7732606"/>
              <a:gd name="connsiteY2" fmla="*/ 3523827 h 4087707"/>
              <a:gd name="connsiteX3" fmla="*/ 358140 w 7732606"/>
              <a:gd name="connsiteY3" fmla="*/ 3653367 h 4087707"/>
              <a:gd name="connsiteX4" fmla="*/ 274320 w 7732606"/>
              <a:gd name="connsiteY4" fmla="*/ 3737187 h 4087707"/>
              <a:gd name="connsiteX5" fmla="*/ 152400 w 7732606"/>
              <a:gd name="connsiteY5" fmla="*/ 3630507 h 4087707"/>
              <a:gd name="connsiteX6" fmla="*/ 137160 w 7732606"/>
              <a:gd name="connsiteY6" fmla="*/ 3630507 h 4087707"/>
              <a:gd name="connsiteX7" fmla="*/ 91440 w 7732606"/>
              <a:gd name="connsiteY7" fmla="*/ 3790527 h 4087707"/>
              <a:gd name="connsiteX8" fmla="*/ 0 w 7732606"/>
              <a:gd name="connsiteY8" fmla="*/ 3958167 h 4087707"/>
              <a:gd name="connsiteX9" fmla="*/ 205740 w 7732606"/>
              <a:gd name="connsiteY9" fmla="*/ 4041987 h 4087707"/>
              <a:gd name="connsiteX10" fmla="*/ 655320 w 7732606"/>
              <a:gd name="connsiteY10" fmla="*/ 4087707 h 4087707"/>
              <a:gd name="connsiteX11" fmla="*/ 1815253 w 7732606"/>
              <a:gd name="connsiteY11" fmla="*/ 3854874 h 4087707"/>
              <a:gd name="connsiteX12" fmla="*/ 2693246 w 7732606"/>
              <a:gd name="connsiteY12" fmla="*/ 3765974 h 4087707"/>
              <a:gd name="connsiteX13" fmla="*/ 2974340 w 7732606"/>
              <a:gd name="connsiteY13" fmla="*/ 3677073 h 4087707"/>
              <a:gd name="connsiteX14" fmla="*/ 3219027 w 7732606"/>
              <a:gd name="connsiteY14" fmla="*/ 3750734 h 4087707"/>
              <a:gd name="connsiteX15" fmla="*/ 3782060 w 7732606"/>
              <a:gd name="connsiteY15" fmla="*/ 3662680 h 4087707"/>
              <a:gd name="connsiteX16" fmla="*/ 4179147 w 7732606"/>
              <a:gd name="connsiteY16" fmla="*/ 3783753 h 4087707"/>
              <a:gd name="connsiteX17" fmla="*/ 4665133 w 7732606"/>
              <a:gd name="connsiteY17" fmla="*/ 3748194 h 4087707"/>
              <a:gd name="connsiteX18" fmla="*/ 4977553 w 7732606"/>
              <a:gd name="connsiteY18" fmla="*/ 3588174 h 4087707"/>
              <a:gd name="connsiteX19" fmla="*/ 5442373 w 7732606"/>
              <a:gd name="connsiteY19" fmla="*/ 3526367 h 4087707"/>
              <a:gd name="connsiteX20" fmla="*/ 5830993 w 7732606"/>
              <a:gd name="connsiteY20" fmla="*/ 3354494 h 4087707"/>
              <a:gd name="connsiteX21" fmla="*/ 5952913 w 7732606"/>
              <a:gd name="connsiteY21" fmla="*/ 3127587 h 4087707"/>
              <a:gd name="connsiteX22" fmla="*/ 6238240 w 7732606"/>
              <a:gd name="connsiteY22" fmla="*/ 3110654 h 4087707"/>
              <a:gd name="connsiteX23" fmla="*/ 6628554 w 7732606"/>
              <a:gd name="connsiteY23" fmla="*/ 2394374 h 4087707"/>
              <a:gd name="connsiteX24" fmla="*/ 7051037 w 7732606"/>
              <a:gd name="connsiteY24" fmla="*/ 1983301 h 4087707"/>
              <a:gd name="connsiteX25" fmla="*/ 7732606 w 7732606"/>
              <a:gd name="connsiteY25" fmla="*/ 1645920 h 4087707"/>
              <a:gd name="connsiteX26" fmla="*/ 7482840 w 7732606"/>
              <a:gd name="connsiteY26" fmla="*/ 1197187 h 4087707"/>
              <a:gd name="connsiteX27" fmla="*/ 7178040 w 7732606"/>
              <a:gd name="connsiteY27" fmla="*/ 768774 h 4087707"/>
              <a:gd name="connsiteX28" fmla="*/ 7082366 w 7732606"/>
              <a:gd name="connsiteY28" fmla="*/ 774701 h 4087707"/>
              <a:gd name="connsiteX29" fmla="*/ 7084907 w 7732606"/>
              <a:gd name="connsiteY29" fmla="*/ 646854 h 4087707"/>
              <a:gd name="connsiteX30" fmla="*/ 6353387 w 7732606"/>
              <a:gd name="connsiteY30" fmla="*/ 0 h 4087707"/>
              <a:gd name="connsiteX31" fmla="*/ 2209800 w 7732606"/>
              <a:gd name="connsiteY31" fmla="*/ 1641687 h 4087707"/>
              <a:gd name="connsiteX32" fmla="*/ 2095500 w 7732606"/>
              <a:gd name="connsiteY32" fmla="*/ 1664547 h 4087707"/>
              <a:gd name="connsiteX33" fmla="*/ 1905000 w 7732606"/>
              <a:gd name="connsiteY33" fmla="*/ 1801707 h 4087707"/>
              <a:gd name="connsiteX34" fmla="*/ 1752600 w 7732606"/>
              <a:gd name="connsiteY34" fmla="*/ 1862667 h 4087707"/>
              <a:gd name="connsiteX35" fmla="*/ 1287780 w 7732606"/>
              <a:gd name="connsiteY35" fmla="*/ 2297007 h 4087707"/>
              <a:gd name="connsiteX36" fmla="*/ 1211580 w 7732606"/>
              <a:gd name="connsiteY36" fmla="*/ 2571327 h 4087707"/>
              <a:gd name="connsiteX37" fmla="*/ 1013460 w 7732606"/>
              <a:gd name="connsiteY37" fmla="*/ 2731347 h 4087707"/>
              <a:gd name="connsiteX38" fmla="*/ 922020 w 7732606"/>
              <a:gd name="connsiteY38" fmla="*/ 2815167 h 4087707"/>
              <a:gd name="connsiteX39" fmla="*/ 784860 w 7732606"/>
              <a:gd name="connsiteY39" fmla="*/ 3074247 h 4087707"/>
              <a:gd name="connsiteX40" fmla="*/ 563880 w 7732606"/>
              <a:gd name="connsiteY40" fmla="*/ 3074247 h 4087707"/>
              <a:gd name="connsiteX41" fmla="*/ 419100 w 7732606"/>
              <a:gd name="connsiteY41" fmla="*/ 3074247 h 4087707"/>
              <a:gd name="connsiteX42" fmla="*/ 213360 w 7732606"/>
              <a:gd name="connsiteY42" fmla="*/ 3211407 h 4087707"/>
              <a:gd name="connsiteX0" fmla="*/ 213360 w 7732606"/>
              <a:gd name="connsiteY0" fmla="*/ 3211407 h 4087707"/>
              <a:gd name="connsiteX1" fmla="*/ 259080 w 7732606"/>
              <a:gd name="connsiteY1" fmla="*/ 3363807 h 4087707"/>
              <a:gd name="connsiteX2" fmla="*/ 335280 w 7732606"/>
              <a:gd name="connsiteY2" fmla="*/ 3523827 h 4087707"/>
              <a:gd name="connsiteX3" fmla="*/ 358140 w 7732606"/>
              <a:gd name="connsiteY3" fmla="*/ 3653367 h 4087707"/>
              <a:gd name="connsiteX4" fmla="*/ 274320 w 7732606"/>
              <a:gd name="connsiteY4" fmla="*/ 3737187 h 4087707"/>
              <a:gd name="connsiteX5" fmla="*/ 152400 w 7732606"/>
              <a:gd name="connsiteY5" fmla="*/ 3630507 h 4087707"/>
              <a:gd name="connsiteX6" fmla="*/ 137160 w 7732606"/>
              <a:gd name="connsiteY6" fmla="*/ 3630507 h 4087707"/>
              <a:gd name="connsiteX7" fmla="*/ 91440 w 7732606"/>
              <a:gd name="connsiteY7" fmla="*/ 3790527 h 4087707"/>
              <a:gd name="connsiteX8" fmla="*/ 0 w 7732606"/>
              <a:gd name="connsiteY8" fmla="*/ 3958167 h 4087707"/>
              <a:gd name="connsiteX9" fmla="*/ 205740 w 7732606"/>
              <a:gd name="connsiteY9" fmla="*/ 4041987 h 4087707"/>
              <a:gd name="connsiteX10" fmla="*/ 655320 w 7732606"/>
              <a:gd name="connsiteY10" fmla="*/ 4087707 h 4087707"/>
              <a:gd name="connsiteX11" fmla="*/ 1815253 w 7732606"/>
              <a:gd name="connsiteY11" fmla="*/ 3854874 h 4087707"/>
              <a:gd name="connsiteX12" fmla="*/ 2693246 w 7732606"/>
              <a:gd name="connsiteY12" fmla="*/ 3765974 h 4087707"/>
              <a:gd name="connsiteX13" fmla="*/ 2974340 w 7732606"/>
              <a:gd name="connsiteY13" fmla="*/ 3677073 h 4087707"/>
              <a:gd name="connsiteX14" fmla="*/ 3219027 w 7732606"/>
              <a:gd name="connsiteY14" fmla="*/ 3750734 h 4087707"/>
              <a:gd name="connsiteX15" fmla="*/ 3782060 w 7732606"/>
              <a:gd name="connsiteY15" fmla="*/ 3662680 h 4087707"/>
              <a:gd name="connsiteX16" fmla="*/ 4179147 w 7732606"/>
              <a:gd name="connsiteY16" fmla="*/ 3783753 h 4087707"/>
              <a:gd name="connsiteX17" fmla="*/ 4665133 w 7732606"/>
              <a:gd name="connsiteY17" fmla="*/ 3748194 h 4087707"/>
              <a:gd name="connsiteX18" fmla="*/ 4977553 w 7732606"/>
              <a:gd name="connsiteY18" fmla="*/ 3588174 h 4087707"/>
              <a:gd name="connsiteX19" fmla="*/ 5442373 w 7732606"/>
              <a:gd name="connsiteY19" fmla="*/ 3526367 h 4087707"/>
              <a:gd name="connsiteX20" fmla="*/ 5830993 w 7732606"/>
              <a:gd name="connsiteY20" fmla="*/ 3354494 h 4087707"/>
              <a:gd name="connsiteX21" fmla="*/ 5952913 w 7732606"/>
              <a:gd name="connsiteY21" fmla="*/ 3127587 h 4087707"/>
              <a:gd name="connsiteX22" fmla="*/ 6238240 w 7732606"/>
              <a:gd name="connsiteY22" fmla="*/ 3110654 h 4087707"/>
              <a:gd name="connsiteX23" fmla="*/ 6628554 w 7732606"/>
              <a:gd name="connsiteY23" fmla="*/ 2394374 h 4087707"/>
              <a:gd name="connsiteX24" fmla="*/ 7051037 w 7732606"/>
              <a:gd name="connsiteY24" fmla="*/ 1983301 h 4087707"/>
              <a:gd name="connsiteX25" fmla="*/ 7732606 w 7732606"/>
              <a:gd name="connsiteY25" fmla="*/ 1645920 h 4087707"/>
              <a:gd name="connsiteX26" fmla="*/ 7482840 w 7732606"/>
              <a:gd name="connsiteY26" fmla="*/ 1197187 h 4087707"/>
              <a:gd name="connsiteX27" fmla="*/ 7152640 w 7732606"/>
              <a:gd name="connsiteY27" fmla="*/ 887307 h 4087707"/>
              <a:gd name="connsiteX28" fmla="*/ 7082366 w 7732606"/>
              <a:gd name="connsiteY28" fmla="*/ 774701 h 4087707"/>
              <a:gd name="connsiteX29" fmla="*/ 7084907 w 7732606"/>
              <a:gd name="connsiteY29" fmla="*/ 646854 h 4087707"/>
              <a:gd name="connsiteX30" fmla="*/ 6353387 w 7732606"/>
              <a:gd name="connsiteY30" fmla="*/ 0 h 4087707"/>
              <a:gd name="connsiteX31" fmla="*/ 2209800 w 7732606"/>
              <a:gd name="connsiteY31" fmla="*/ 1641687 h 4087707"/>
              <a:gd name="connsiteX32" fmla="*/ 2095500 w 7732606"/>
              <a:gd name="connsiteY32" fmla="*/ 1664547 h 4087707"/>
              <a:gd name="connsiteX33" fmla="*/ 1905000 w 7732606"/>
              <a:gd name="connsiteY33" fmla="*/ 1801707 h 4087707"/>
              <a:gd name="connsiteX34" fmla="*/ 1752600 w 7732606"/>
              <a:gd name="connsiteY34" fmla="*/ 1862667 h 4087707"/>
              <a:gd name="connsiteX35" fmla="*/ 1287780 w 7732606"/>
              <a:gd name="connsiteY35" fmla="*/ 2297007 h 4087707"/>
              <a:gd name="connsiteX36" fmla="*/ 1211580 w 7732606"/>
              <a:gd name="connsiteY36" fmla="*/ 2571327 h 4087707"/>
              <a:gd name="connsiteX37" fmla="*/ 1013460 w 7732606"/>
              <a:gd name="connsiteY37" fmla="*/ 2731347 h 4087707"/>
              <a:gd name="connsiteX38" fmla="*/ 922020 w 7732606"/>
              <a:gd name="connsiteY38" fmla="*/ 2815167 h 4087707"/>
              <a:gd name="connsiteX39" fmla="*/ 784860 w 7732606"/>
              <a:gd name="connsiteY39" fmla="*/ 3074247 h 4087707"/>
              <a:gd name="connsiteX40" fmla="*/ 563880 w 7732606"/>
              <a:gd name="connsiteY40" fmla="*/ 3074247 h 4087707"/>
              <a:gd name="connsiteX41" fmla="*/ 419100 w 7732606"/>
              <a:gd name="connsiteY41" fmla="*/ 3074247 h 4087707"/>
              <a:gd name="connsiteX42" fmla="*/ 213360 w 7732606"/>
              <a:gd name="connsiteY42" fmla="*/ 3211407 h 4087707"/>
              <a:gd name="connsiteX0" fmla="*/ 213360 w 7732606"/>
              <a:gd name="connsiteY0" fmla="*/ 3211407 h 4087707"/>
              <a:gd name="connsiteX1" fmla="*/ 259080 w 7732606"/>
              <a:gd name="connsiteY1" fmla="*/ 3363807 h 4087707"/>
              <a:gd name="connsiteX2" fmla="*/ 335280 w 7732606"/>
              <a:gd name="connsiteY2" fmla="*/ 3523827 h 4087707"/>
              <a:gd name="connsiteX3" fmla="*/ 358140 w 7732606"/>
              <a:gd name="connsiteY3" fmla="*/ 3653367 h 4087707"/>
              <a:gd name="connsiteX4" fmla="*/ 274320 w 7732606"/>
              <a:gd name="connsiteY4" fmla="*/ 3737187 h 4087707"/>
              <a:gd name="connsiteX5" fmla="*/ 152400 w 7732606"/>
              <a:gd name="connsiteY5" fmla="*/ 3630507 h 4087707"/>
              <a:gd name="connsiteX6" fmla="*/ 137160 w 7732606"/>
              <a:gd name="connsiteY6" fmla="*/ 3630507 h 4087707"/>
              <a:gd name="connsiteX7" fmla="*/ 91440 w 7732606"/>
              <a:gd name="connsiteY7" fmla="*/ 3790527 h 4087707"/>
              <a:gd name="connsiteX8" fmla="*/ 0 w 7732606"/>
              <a:gd name="connsiteY8" fmla="*/ 3958167 h 4087707"/>
              <a:gd name="connsiteX9" fmla="*/ 205740 w 7732606"/>
              <a:gd name="connsiteY9" fmla="*/ 4041987 h 4087707"/>
              <a:gd name="connsiteX10" fmla="*/ 655320 w 7732606"/>
              <a:gd name="connsiteY10" fmla="*/ 4087707 h 4087707"/>
              <a:gd name="connsiteX11" fmla="*/ 1815253 w 7732606"/>
              <a:gd name="connsiteY11" fmla="*/ 3854874 h 4087707"/>
              <a:gd name="connsiteX12" fmla="*/ 2693246 w 7732606"/>
              <a:gd name="connsiteY12" fmla="*/ 3765974 h 4087707"/>
              <a:gd name="connsiteX13" fmla="*/ 2974340 w 7732606"/>
              <a:gd name="connsiteY13" fmla="*/ 3677073 h 4087707"/>
              <a:gd name="connsiteX14" fmla="*/ 3219027 w 7732606"/>
              <a:gd name="connsiteY14" fmla="*/ 3750734 h 4087707"/>
              <a:gd name="connsiteX15" fmla="*/ 3782060 w 7732606"/>
              <a:gd name="connsiteY15" fmla="*/ 3662680 h 4087707"/>
              <a:gd name="connsiteX16" fmla="*/ 4179147 w 7732606"/>
              <a:gd name="connsiteY16" fmla="*/ 3783753 h 4087707"/>
              <a:gd name="connsiteX17" fmla="*/ 4665133 w 7732606"/>
              <a:gd name="connsiteY17" fmla="*/ 3748194 h 4087707"/>
              <a:gd name="connsiteX18" fmla="*/ 4977553 w 7732606"/>
              <a:gd name="connsiteY18" fmla="*/ 3588174 h 4087707"/>
              <a:gd name="connsiteX19" fmla="*/ 5442373 w 7732606"/>
              <a:gd name="connsiteY19" fmla="*/ 3526367 h 4087707"/>
              <a:gd name="connsiteX20" fmla="*/ 5830993 w 7732606"/>
              <a:gd name="connsiteY20" fmla="*/ 3354494 h 4087707"/>
              <a:gd name="connsiteX21" fmla="*/ 5952913 w 7732606"/>
              <a:gd name="connsiteY21" fmla="*/ 3127587 h 4087707"/>
              <a:gd name="connsiteX22" fmla="*/ 6238240 w 7732606"/>
              <a:gd name="connsiteY22" fmla="*/ 3110654 h 4087707"/>
              <a:gd name="connsiteX23" fmla="*/ 6628554 w 7732606"/>
              <a:gd name="connsiteY23" fmla="*/ 2394374 h 4087707"/>
              <a:gd name="connsiteX24" fmla="*/ 7051037 w 7732606"/>
              <a:gd name="connsiteY24" fmla="*/ 1983301 h 4087707"/>
              <a:gd name="connsiteX25" fmla="*/ 7732606 w 7732606"/>
              <a:gd name="connsiteY25" fmla="*/ 1645920 h 4087707"/>
              <a:gd name="connsiteX26" fmla="*/ 7482840 w 7732606"/>
              <a:gd name="connsiteY26" fmla="*/ 1197187 h 4087707"/>
              <a:gd name="connsiteX27" fmla="*/ 7152640 w 7732606"/>
              <a:gd name="connsiteY27" fmla="*/ 887307 h 4087707"/>
              <a:gd name="connsiteX28" fmla="*/ 7082366 w 7732606"/>
              <a:gd name="connsiteY28" fmla="*/ 774701 h 4087707"/>
              <a:gd name="connsiteX29" fmla="*/ 7084907 w 7732606"/>
              <a:gd name="connsiteY29" fmla="*/ 646854 h 4087707"/>
              <a:gd name="connsiteX30" fmla="*/ 6353387 w 7732606"/>
              <a:gd name="connsiteY30" fmla="*/ 0 h 4087707"/>
              <a:gd name="connsiteX31" fmla="*/ 2209800 w 7732606"/>
              <a:gd name="connsiteY31" fmla="*/ 1641687 h 4087707"/>
              <a:gd name="connsiteX32" fmla="*/ 2095500 w 7732606"/>
              <a:gd name="connsiteY32" fmla="*/ 1664547 h 4087707"/>
              <a:gd name="connsiteX33" fmla="*/ 1905000 w 7732606"/>
              <a:gd name="connsiteY33" fmla="*/ 1801707 h 4087707"/>
              <a:gd name="connsiteX34" fmla="*/ 1752600 w 7732606"/>
              <a:gd name="connsiteY34" fmla="*/ 1862667 h 4087707"/>
              <a:gd name="connsiteX35" fmla="*/ 1287780 w 7732606"/>
              <a:gd name="connsiteY35" fmla="*/ 2297007 h 4087707"/>
              <a:gd name="connsiteX36" fmla="*/ 1211580 w 7732606"/>
              <a:gd name="connsiteY36" fmla="*/ 2571327 h 4087707"/>
              <a:gd name="connsiteX37" fmla="*/ 1013460 w 7732606"/>
              <a:gd name="connsiteY37" fmla="*/ 2731347 h 4087707"/>
              <a:gd name="connsiteX38" fmla="*/ 922020 w 7732606"/>
              <a:gd name="connsiteY38" fmla="*/ 2815167 h 4087707"/>
              <a:gd name="connsiteX39" fmla="*/ 784860 w 7732606"/>
              <a:gd name="connsiteY39" fmla="*/ 3074247 h 4087707"/>
              <a:gd name="connsiteX40" fmla="*/ 563880 w 7732606"/>
              <a:gd name="connsiteY40" fmla="*/ 3074247 h 4087707"/>
              <a:gd name="connsiteX41" fmla="*/ 419100 w 7732606"/>
              <a:gd name="connsiteY41" fmla="*/ 3074247 h 4087707"/>
              <a:gd name="connsiteX42" fmla="*/ 213360 w 7732606"/>
              <a:gd name="connsiteY42" fmla="*/ 3211407 h 4087707"/>
              <a:gd name="connsiteX0" fmla="*/ 213360 w 7732606"/>
              <a:gd name="connsiteY0" fmla="*/ 3610187 h 4486487"/>
              <a:gd name="connsiteX1" fmla="*/ 259080 w 7732606"/>
              <a:gd name="connsiteY1" fmla="*/ 3762587 h 4486487"/>
              <a:gd name="connsiteX2" fmla="*/ 335280 w 7732606"/>
              <a:gd name="connsiteY2" fmla="*/ 3922607 h 4486487"/>
              <a:gd name="connsiteX3" fmla="*/ 358140 w 7732606"/>
              <a:gd name="connsiteY3" fmla="*/ 4052147 h 4486487"/>
              <a:gd name="connsiteX4" fmla="*/ 274320 w 7732606"/>
              <a:gd name="connsiteY4" fmla="*/ 4135967 h 4486487"/>
              <a:gd name="connsiteX5" fmla="*/ 152400 w 7732606"/>
              <a:gd name="connsiteY5" fmla="*/ 4029287 h 4486487"/>
              <a:gd name="connsiteX6" fmla="*/ 137160 w 7732606"/>
              <a:gd name="connsiteY6" fmla="*/ 4029287 h 4486487"/>
              <a:gd name="connsiteX7" fmla="*/ 91440 w 7732606"/>
              <a:gd name="connsiteY7" fmla="*/ 4189307 h 4486487"/>
              <a:gd name="connsiteX8" fmla="*/ 0 w 7732606"/>
              <a:gd name="connsiteY8" fmla="*/ 4356947 h 4486487"/>
              <a:gd name="connsiteX9" fmla="*/ 205740 w 7732606"/>
              <a:gd name="connsiteY9" fmla="*/ 4440767 h 4486487"/>
              <a:gd name="connsiteX10" fmla="*/ 655320 w 7732606"/>
              <a:gd name="connsiteY10" fmla="*/ 4486487 h 4486487"/>
              <a:gd name="connsiteX11" fmla="*/ 1815253 w 7732606"/>
              <a:gd name="connsiteY11" fmla="*/ 4253654 h 4486487"/>
              <a:gd name="connsiteX12" fmla="*/ 2693246 w 7732606"/>
              <a:gd name="connsiteY12" fmla="*/ 4164754 h 4486487"/>
              <a:gd name="connsiteX13" fmla="*/ 2974340 w 7732606"/>
              <a:gd name="connsiteY13" fmla="*/ 4075853 h 4486487"/>
              <a:gd name="connsiteX14" fmla="*/ 3219027 w 7732606"/>
              <a:gd name="connsiteY14" fmla="*/ 4149514 h 4486487"/>
              <a:gd name="connsiteX15" fmla="*/ 3782060 w 7732606"/>
              <a:gd name="connsiteY15" fmla="*/ 4061460 h 4486487"/>
              <a:gd name="connsiteX16" fmla="*/ 4179147 w 7732606"/>
              <a:gd name="connsiteY16" fmla="*/ 4182533 h 4486487"/>
              <a:gd name="connsiteX17" fmla="*/ 4665133 w 7732606"/>
              <a:gd name="connsiteY17" fmla="*/ 4146974 h 4486487"/>
              <a:gd name="connsiteX18" fmla="*/ 4977553 w 7732606"/>
              <a:gd name="connsiteY18" fmla="*/ 3986954 h 4486487"/>
              <a:gd name="connsiteX19" fmla="*/ 5442373 w 7732606"/>
              <a:gd name="connsiteY19" fmla="*/ 3925147 h 4486487"/>
              <a:gd name="connsiteX20" fmla="*/ 5830993 w 7732606"/>
              <a:gd name="connsiteY20" fmla="*/ 3753274 h 4486487"/>
              <a:gd name="connsiteX21" fmla="*/ 5952913 w 7732606"/>
              <a:gd name="connsiteY21" fmla="*/ 3526367 h 4486487"/>
              <a:gd name="connsiteX22" fmla="*/ 6238240 w 7732606"/>
              <a:gd name="connsiteY22" fmla="*/ 3509434 h 4486487"/>
              <a:gd name="connsiteX23" fmla="*/ 6628554 w 7732606"/>
              <a:gd name="connsiteY23" fmla="*/ 2793154 h 4486487"/>
              <a:gd name="connsiteX24" fmla="*/ 7051037 w 7732606"/>
              <a:gd name="connsiteY24" fmla="*/ 2382081 h 4486487"/>
              <a:gd name="connsiteX25" fmla="*/ 7732606 w 7732606"/>
              <a:gd name="connsiteY25" fmla="*/ 2044700 h 4486487"/>
              <a:gd name="connsiteX26" fmla="*/ 7482840 w 7732606"/>
              <a:gd name="connsiteY26" fmla="*/ 1595967 h 4486487"/>
              <a:gd name="connsiteX27" fmla="*/ 7152640 w 7732606"/>
              <a:gd name="connsiteY27" fmla="*/ 1286087 h 4486487"/>
              <a:gd name="connsiteX28" fmla="*/ 7082366 w 7732606"/>
              <a:gd name="connsiteY28" fmla="*/ 1173481 h 4486487"/>
              <a:gd name="connsiteX29" fmla="*/ 7084907 w 7732606"/>
              <a:gd name="connsiteY29" fmla="*/ 1045634 h 4486487"/>
              <a:gd name="connsiteX30" fmla="*/ 6353387 w 7732606"/>
              <a:gd name="connsiteY30" fmla="*/ 398780 h 4486487"/>
              <a:gd name="connsiteX31" fmla="*/ 5613400 w 7732606"/>
              <a:gd name="connsiteY31" fmla="*/ 0 h 4486487"/>
              <a:gd name="connsiteX32" fmla="*/ 2095500 w 7732606"/>
              <a:gd name="connsiteY32" fmla="*/ 2063327 h 4486487"/>
              <a:gd name="connsiteX33" fmla="*/ 1905000 w 7732606"/>
              <a:gd name="connsiteY33" fmla="*/ 2200487 h 4486487"/>
              <a:gd name="connsiteX34" fmla="*/ 1752600 w 7732606"/>
              <a:gd name="connsiteY34" fmla="*/ 2261447 h 4486487"/>
              <a:gd name="connsiteX35" fmla="*/ 1287780 w 7732606"/>
              <a:gd name="connsiteY35" fmla="*/ 2695787 h 4486487"/>
              <a:gd name="connsiteX36" fmla="*/ 1211580 w 7732606"/>
              <a:gd name="connsiteY36" fmla="*/ 2970107 h 4486487"/>
              <a:gd name="connsiteX37" fmla="*/ 1013460 w 7732606"/>
              <a:gd name="connsiteY37" fmla="*/ 3130127 h 4486487"/>
              <a:gd name="connsiteX38" fmla="*/ 922020 w 7732606"/>
              <a:gd name="connsiteY38" fmla="*/ 3213947 h 4486487"/>
              <a:gd name="connsiteX39" fmla="*/ 784860 w 7732606"/>
              <a:gd name="connsiteY39" fmla="*/ 3473027 h 4486487"/>
              <a:gd name="connsiteX40" fmla="*/ 563880 w 7732606"/>
              <a:gd name="connsiteY40" fmla="*/ 3473027 h 4486487"/>
              <a:gd name="connsiteX41" fmla="*/ 419100 w 7732606"/>
              <a:gd name="connsiteY41" fmla="*/ 3473027 h 4486487"/>
              <a:gd name="connsiteX42" fmla="*/ 213360 w 7732606"/>
              <a:gd name="connsiteY42" fmla="*/ 3610187 h 4486487"/>
              <a:gd name="connsiteX0" fmla="*/ 213360 w 7732606"/>
              <a:gd name="connsiteY0" fmla="*/ 3722793 h 4599093"/>
              <a:gd name="connsiteX1" fmla="*/ 259080 w 7732606"/>
              <a:gd name="connsiteY1" fmla="*/ 3875193 h 4599093"/>
              <a:gd name="connsiteX2" fmla="*/ 335280 w 7732606"/>
              <a:gd name="connsiteY2" fmla="*/ 4035213 h 4599093"/>
              <a:gd name="connsiteX3" fmla="*/ 358140 w 7732606"/>
              <a:gd name="connsiteY3" fmla="*/ 4164753 h 4599093"/>
              <a:gd name="connsiteX4" fmla="*/ 274320 w 7732606"/>
              <a:gd name="connsiteY4" fmla="*/ 4248573 h 4599093"/>
              <a:gd name="connsiteX5" fmla="*/ 152400 w 7732606"/>
              <a:gd name="connsiteY5" fmla="*/ 4141893 h 4599093"/>
              <a:gd name="connsiteX6" fmla="*/ 137160 w 7732606"/>
              <a:gd name="connsiteY6" fmla="*/ 4141893 h 4599093"/>
              <a:gd name="connsiteX7" fmla="*/ 91440 w 7732606"/>
              <a:gd name="connsiteY7" fmla="*/ 4301913 h 4599093"/>
              <a:gd name="connsiteX8" fmla="*/ 0 w 7732606"/>
              <a:gd name="connsiteY8" fmla="*/ 4469553 h 4599093"/>
              <a:gd name="connsiteX9" fmla="*/ 205740 w 7732606"/>
              <a:gd name="connsiteY9" fmla="*/ 4553373 h 4599093"/>
              <a:gd name="connsiteX10" fmla="*/ 655320 w 7732606"/>
              <a:gd name="connsiteY10" fmla="*/ 4599093 h 4599093"/>
              <a:gd name="connsiteX11" fmla="*/ 1815253 w 7732606"/>
              <a:gd name="connsiteY11" fmla="*/ 4366260 h 4599093"/>
              <a:gd name="connsiteX12" fmla="*/ 2693246 w 7732606"/>
              <a:gd name="connsiteY12" fmla="*/ 4277360 h 4599093"/>
              <a:gd name="connsiteX13" fmla="*/ 2974340 w 7732606"/>
              <a:gd name="connsiteY13" fmla="*/ 4188459 h 4599093"/>
              <a:gd name="connsiteX14" fmla="*/ 3219027 w 7732606"/>
              <a:gd name="connsiteY14" fmla="*/ 4262120 h 4599093"/>
              <a:gd name="connsiteX15" fmla="*/ 3782060 w 7732606"/>
              <a:gd name="connsiteY15" fmla="*/ 4174066 h 4599093"/>
              <a:gd name="connsiteX16" fmla="*/ 4179147 w 7732606"/>
              <a:gd name="connsiteY16" fmla="*/ 4295139 h 4599093"/>
              <a:gd name="connsiteX17" fmla="*/ 4665133 w 7732606"/>
              <a:gd name="connsiteY17" fmla="*/ 4259580 h 4599093"/>
              <a:gd name="connsiteX18" fmla="*/ 4977553 w 7732606"/>
              <a:gd name="connsiteY18" fmla="*/ 4099560 h 4599093"/>
              <a:gd name="connsiteX19" fmla="*/ 5442373 w 7732606"/>
              <a:gd name="connsiteY19" fmla="*/ 4037753 h 4599093"/>
              <a:gd name="connsiteX20" fmla="*/ 5830993 w 7732606"/>
              <a:gd name="connsiteY20" fmla="*/ 3865880 h 4599093"/>
              <a:gd name="connsiteX21" fmla="*/ 5952913 w 7732606"/>
              <a:gd name="connsiteY21" fmla="*/ 3638973 h 4599093"/>
              <a:gd name="connsiteX22" fmla="*/ 6238240 w 7732606"/>
              <a:gd name="connsiteY22" fmla="*/ 3622040 h 4599093"/>
              <a:gd name="connsiteX23" fmla="*/ 6628554 w 7732606"/>
              <a:gd name="connsiteY23" fmla="*/ 2905760 h 4599093"/>
              <a:gd name="connsiteX24" fmla="*/ 7051037 w 7732606"/>
              <a:gd name="connsiteY24" fmla="*/ 2494687 h 4599093"/>
              <a:gd name="connsiteX25" fmla="*/ 7732606 w 7732606"/>
              <a:gd name="connsiteY25" fmla="*/ 2157306 h 4599093"/>
              <a:gd name="connsiteX26" fmla="*/ 7482840 w 7732606"/>
              <a:gd name="connsiteY26" fmla="*/ 1708573 h 4599093"/>
              <a:gd name="connsiteX27" fmla="*/ 7152640 w 7732606"/>
              <a:gd name="connsiteY27" fmla="*/ 1398693 h 4599093"/>
              <a:gd name="connsiteX28" fmla="*/ 7082366 w 7732606"/>
              <a:gd name="connsiteY28" fmla="*/ 1286087 h 4599093"/>
              <a:gd name="connsiteX29" fmla="*/ 7084907 w 7732606"/>
              <a:gd name="connsiteY29" fmla="*/ 1158240 h 4599093"/>
              <a:gd name="connsiteX30" fmla="*/ 6353387 w 7732606"/>
              <a:gd name="connsiteY30" fmla="*/ 511386 h 4599093"/>
              <a:gd name="connsiteX31" fmla="*/ 5613400 w 7732606"/>
              <a:gd name="connsiteY31" fmla="*/ 112606 h 4599093"/>
              <a:gd name="connsiteX32" fmla="*/ 5338233 w 7732606"/>
              <a:gd name="connsiteY32" fmla="*/ 0 h 4599093"/>
              <a:gd name="connsiteX33" fmla="*/ 1905000 w 7732606"/>
              <a:gd name="connsiteY33" fmla="*/ 2313093 h 4599093"/>
              <a:gd name="connsiteX34" fmla="*/ 1752600 w 7732606"/>
              <a:gd name="connsiteY34" fmla="*/ 2374053 h 4599093"/>
              <a:gd name="connsiteX35" fmla="*/ 1287780 w 7732606"/>
              <a:gd name="connsiteY35" fmla="*/ 2808393 h 4599093"/>
              <a:gd name="connsiteX36" fmla="*/ 1211580 w 7732606"/>
              <a:gd name="connsiteY36" fmla="*/ 3082713 h 4599093"/>
              <a:gd name="connsiteX37" fmla="*/ 1013460 w 7732606"/>
              <a:gd name="connsiteY37" fmla="*/ 3242733 h 4599093"/>
              <a:gd name="connsiteX38" fmla="*/ 922020 w 7732606"/>
              <a:gd name="connsiteY38" fmla="*/ 3326553 h 4599093"/>
              <a:gd name="connsiteX39" fmla="*/ 784860 w 7732606"/>
              <a:gd name="connsiteY39" fmla="*/ 3585633 h 4599093"/>
              <a:gd name="connsiteX40" fmla="*/ 563880 w 7732606"/>
              <a:gd name="connsiteY40" fmla="*/ 3585633 h 4599093"/>
              <a:gd name="connsiteX41" fmla="*/ 419100 w 7732606"/>
              <a:gd name="connsiteY41" fmla="*/ 3585633 h 4599093"/>
              <a:gd name="connsiteX42" fmla="*/ 213360 w 7732606"/>
              <a:gd name="connsiteY42" fmla="*/ 3722793 h 459909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1752600 w 7732606"/>
              <a:gd name="connsiteY34" fmla="*/ 2414693 h 4639733"/>
              <a:gd name="connsiteX35" fmla="*/ 1287780 w 7732606"/>
              <a:gd name="connsiteY35" fmla="*/ 2849033 h 4639733"/>
              <a:gd name="connsiteX36" fmla="*/ 1211580 w 7732606"/>
              <a:gd name="connsiteY36" fmla="*/ 3123353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1752600 w 7732606"/>
              <a:gd name="connsiteY34" fmla="*/ 2414693 h 4639733"/>
              <a:gd name="connsiteX35" fmla="*/ 1287780 w 7732606"/>
              <a:gd name="connsiteY35" fmla="*/ 2849033 h 4639733"/>
              <a:gd name="connsiteX36" fmla="*/ 1211580 w 7732606"/>
              <a:gd name="connsiteY36" fmla="*/ 3123353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1287780 w 7732606"/>
              <a:gd name="connsiteY35" fmla="*/ 2849033 h 4639733"/>
              <a:gd name="connsiteX36" fmla="*/ 1211580 w 7732606"/>
              <a:gd name="connsiteY36" fmla="*/ 3123353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1287780 w 7732606"/>
              <a:gd name="connsiteY35" fmla="*/ 2849033 h 4639733"/>
              <a:gd name="connsiteX36" fmla="*/ 1211580 w 7732606"/>
              <a:gd name="connsiteY36" fmla="*/ 3123353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1287780 w 7732606"/>
              <a:gd name="connsiteY35" fmla="*/ 2849033 h 4639733"/>
              <a:gd name="connsiteX36" fmla="*/ 1211580 w 7732606"/>
              <a:gd name="connsiteY36" fmla="*/ 3123353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1211580 w 7732606"/>
              <a:gd name="connsiteY36" fmla="*/ 3123353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1211580 w 7732606"/>
              <a:gd name="connsiteY36" fmla="*/ 3123353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013460 w 7732606"/>
              <a:gd name="connsiteY37" fmla="*/ 3283373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922020 w 7732606"/>
              <a:gd name="connsiteY38" fmla="*/ 3367193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784860 w 7732606"/>
              <a:gd name="connsiteY39" fmla="*/ 36262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563880 w 7732606"/>
              <a:gd name="connsiteY40" fmla="*/ 3626273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419100 w 7732606"/>
              <a:gd name="connsiteY41" fmla="*/ 3626273 h 4639733"/>
              <a:gd name="connsiteX42" fmla="*/ 213360 w 7732606"/>
              <a:gd name="connsiteY42"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039704 w 7732606"/>
              <a:gd name="connsiteY41" fmla="*/ 2535327 h 4639733"/>
              <a:gd name="connsiteX42" fmla="*/ 419100 w 7732606"/>
              <a:gd name="connsiteY42" fmla="*/ 3626273 h 4639733"/>
              <a:gd name="connsiteX43" fmla="*/ 213360 w 7732606"/>
              <a:gd name="connsiteY43"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419100 w 7732606"/>
              <a:gd name="connsiteY42" fmla="*/ 3626273 h 4639733"/>
              <a:gd name="connsiteX43" fmla="*/ 213360 w 7732606"/>
              <a:gd name="connsiteY43"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573104 w 7732606"/>
              <a:gd name="connsiteY42" fmla="*/ 2662327 h 4639733"/>
              <a:gd name="connsiteX43" fmla="*/ 419100 w 7732606"/>
              <a:gd name="connsiteY43" fmla="*/ 3626273 h 4639733"/>
              <a:gd name="connsiteX44" fmla="*/ 213360 w 7732606"/>
              <a:gd name="connsiteY44"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419100 w 7732606"/>
              <a:gd name="connsiteY43" fmla="*/ 3626273 h 4639733"/>
              <a:gd name="connsiteX44" fmla="*/ 213360 w 7732606"/>
              <a:gd name="connsiteY44"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217504 w 7732606"/>
              <a:gd name="connsiteY43" fmla="*/ 3161860 h 4639733"/>
              <a:gd name="connsiteX44" fmla="*/ 419100 w 7732606"/>
              <a:gd name="connsiteY44" fmla="*/ 3626273 h 4639733"/>
              <a:gd name="connsiteX45" fmla="*/ 213360 w 7732606"/>
              <a:gd name="connsiteY45"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419100 w 7732606"/>
              <a:gd name="connsiteY44" fmla="*/ 3626273 h 4639733"/>
              <a:gd name="connsiteX45" fmla="*/ 213360 w 7732606"/>
              <a:gd name="connsiteY45"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419100 w 7732606"/>
              <a:gd name="connsiteY44" fmla="*/ 3626273 h 4639733"/>
              <a:gd name="connsiteX45" fmla="*/ 213360 w 7732606"/>
              <a:gd name="connsiteY45"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819570 w 7732606"/>
              <a:gd name="connsiteY44" fmla="*/ 3161860 h 4639733"/>
              <a:gd name="connsiteX45" fmla="*/ 419100 w 7732606"/>
              <a:gd name="connsiteY45" fmla="*/ 3626273 h 4639733"/>
              <a:gd name="connsiteX46" fmla="*/ 213360 w 7732606"/>
              <a:gd name="connsiteY46"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419100 w 7732606"/>
              <a:gd name="connsiteY45" fmla="*/ 3626273 h 4639733"/>
              <a:gd name="connsiteX46" fmla="*/ 213360 w 7732606"/>
              <a:gd name="connsiteY46" fmla="*/ 3763433 h 4639733"/>
              <a:gd name="connsiteX0" fmla="*/ 213360 w 7732606"/>
              <a:gd name="connsiteY0" fmla="*/ 37634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342900 w 7732606"/>
              <a:gd name="connsiteY45" fmla="*/ 3423073 h 4639733"/>
              <a:gd name="connsiteX46" fmla="*/ 213360 w 7732606"/>
              <a:gd name="connsiteY46" fmla="*/ 3763433 h 4639733"/>
              <a:gd name="connsiteX0" fmla="*/ 357293 w 7732606"/>
              <a:gd name="connsiteY0" fmla="*/ 3788833 h 4639733"/>
              <a:gd name="connsiteX1" fmla="*/ 259080 w 7732606"/>
              <a:gd name="connsiteY1" fmla="*/ 3915833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342900 w 7732606"/>
              <a:gd name="connsiteY45" fmla="*/ 3423073 h 4639733"/>
              <a:gd name="connsiteX46" fmla="*/ 357293 w 7732606"/>
              <a:gd name="connsiteY46" fmla="*/ 3788833 h 4639733"/>
              <a:gd name="connsiteX0" fmla="*/ 357293 w 7732606"/>
              <a:gd name="connsiteY0" fmla="*/ 3788833 h 4639733"/>
              <a:gd name="connsiteX1" fmla="*/ 555414 w 7732606"/>
              <a:gd name="connsiteY1" fmla="*/ 4008966 h 4639733"/>
              <a:gd name="connsiteX2" fmla="*/ 335280 w 7732606"/>
              <a:gd name="connsiteY2" fmla="*/ 40758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342900 w 7732606"/>
              <a:gd name="connsiteY45" fmla="*/ 3423073 h 4639733"/>
              <a:gd name="connsiteX46" fmla="*/ 357293 w 7732606"/>
              <a:gd name="connsiteY46" fmla="*/ 3788833 h 4639733"/>
              <a:gd name="connsiteX0" fmla="*/ 357293 w 7732606"/>
              <a:gd name="connsiteY0" fmla="*/ 3788833 h 4639733"/>
              <a:gd name="connsiteX1" fmla="*/ 555414 w 7732606"/>
              <a:gd name="connsiteY1" fmla="*/ 4008966 h 4639733"/>
              <a:gd name="connsiteX2" fmla="*/ 784013 w 7732606"/>
              <a:gd name="connsiteY2" fmla="*/ 4152053 h 4639733"/>
              <a:gd name="connsiteX3" fmla="*/ 358140 w 7732606"/>
              <a:gd name="connsiteY3" fmla="*/ 42053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342900 w 7732606"/>
              <a:gd name="connsiteY45" fmla="*/ 3423073 h 4639733"/>
              <a:gd name="connsiteX46" fmla="*/ 357293 w 7732606"/>
              <a:gd name="connsiteY46" fmla="*/ 3788833 h 4639733"/>
              <a:gd name="connsiteX0" fmla="*/ 357293 w 7732606"/>
              <a:gd name="connsiteY0" fmla="*/ 3788833 h 4639733"/>
              <a:gd name="connsiteX1" fmla="*/ 555414 w 7732606"/>
              <a:gd name="connsiteY1" fmla="*/ 4008966 h 4639733"/>
              <a:gd name="connsiteX2" fmla="*/ 784013 w 7732606"/>
              <a:gd name="connsiteY2" fmla="*/ 4152053 h 4639733"/>
              <a:gd name="connsiteX3" fmla="*/ 950807 w 7732606"/>
              <a:gd name="connsiteY3" fmla="*/ 4154593 h 4639733"/>
              <a:gd name="connsiteX4" fmla="*/ 274320 w 7732606"/>
              <a:gd name="connsiteY4" fmla="*/ 4289213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342900 w 7732606"/>
              <a:gd name="connsiteY45" fmla="*/ 3423073 h 4639733"/>
              <a:gd name="connsiteX46" fmla="*/ 357293 w 7732606"/>
              <a:gd name="connsiteY46" fmla="*/ 3788833 h 4639733"/>
              <a:gd name="connsiteX0" fmla="*/ 357293 w 7732606"/>
              <a:gd name="connsiteY0" fmla="*/ 3788833 h 4639733"/>
              <a:gd name="connsiteX1" fmla="*/ 555414 w 7732606"/>
              <a:gd name="connsiteY1" fmla="*/ 4008966 h 4639733"/>
              <a:gd name="connsiteX2" fmla="*/ 784013 w 7732606"/>
              <a:gd name="connsiteY2" fmla="*/ 4152053 h 4639733"/>
              <a:gd name="connsiteX3" fmla="*/ 950807 w 7732606"/>
              <a:gd name="connsiteY3" fmla="*/ 4154593 h 4639733"/>
              <a:gd name="connsiteX4" fmla="*/ 1231054 w 7732606"/>
              <a:gd name="connsiteY4" fmla="*/ 4348480 h 4639733"/>
              <a:gd name="connsiteX5" fmla="*/ 152400 w 7732606"/>
              <a:gd name="connsiteY5" fmla="*/ 4182533 h 4639733"/>
              <a:gd name="connsiteX6" fmla="*/ 137160 w 7732606"/>
              <a:gd name="connsiteY6" fmla="*/ 4182533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342900 w 7732606"/>
              <a:gd name="connsiteY45" fmla="*/ 3423073 h 4639733"/>
              <a:gd name="connsiteX46" fmla="*/ 357293 w 7732606"/>
              <a:gd name="connsiteY46" fmla="*/ 3788833 h 4639733"/>
              <a:gd name="connsiteX0" fmla="*/ 357293 w 7732606"/>
              <a:gd name="connsiteY0" fmla="*/ 3788833 h 4639733"/>
              <a:gd name="connsiteX1" fmla="*/ 555414 w 7732606"/>
              <a:gd name="connsiteY1" fmla="*/ 4008966 h 4639733"/>
              <a:gd name="connsiteX2" fmla="*/ 784013 w 7732606"/>
              <a:gd name="connsiteY2" fmla="*/ 4152053 h 4639733"/>
              <a:gd name="connsiteX3" fmla="*/ 950807 w 7732606"/>
              <a:gd name="connsiteY3" fmla="*/ 4154593 h 4639733"/>
              <a:gd name="connsiteX4" fmla="*/ 1231054 w 7732606"/>
              <a:gd name="connsiteY4" fmla="*/ 4348480 h 4639733"/>
              <a:gd name="connsiteX5" fmla="*/ 152400 w 7732606"/>
              <a:gd name="connsiteY5" fmla="*/ 4182533 h 4639733"/>
              <a:gd name="connsiteX6" fmla="*/ 899160 w 7732606"/>
              <a:gd name="connsiteY6" fmla="*/ 4453466 h 4639733"/>
              <a:gd name="connsiteX7" fmla="*/ 91440 w 7732606"/>
              <a:gd name="connsiteY7" fmla="*/ 4342553 h 4639733"/>
              <a:gd name="connsiteX8" fmla="*/ 0 w 7732606"/>
              <a:gd name="connsiteY8" fmla="*/ 4510193 h 4639733"/>
              <a:gd name="connsiteX9" fmla="*/ 205740 w 7732606"/>
              <a:gd name="connsiteY9" fmla="*/ 4594013 h 4639733"/>
              <a:gd name="connsiteX10" fmla="*/ 655320 w 7732606"/>
              <a:gd name="connsiteY10" fmla="*/ 4639733 h 4639733"/>
              <a:gd name="connsiteX11" fmla="*/ 1815253 w 7732606"/>
              <a:gd name="connsiteY11" fmla="*/ 4406900 h 4639733"/>
              <a:gd name="connsiteX12" fmla="*/ 2693246 w 7732606"/>
              <a:gd name="connsiteY12" fmla="*/ 4318000 h 4639733"/>
              <a:gd name="connsiteX13" fmla="*/ 2974340 w 7732606"/>
              <a:gd name="connsiteY13" fmla="*/ 4229099 h 4639733"/>
              <a:gd name="connsiteX14" fmla="*/ 3219027 w 7732606"/>
              <a:gd name="connsiteY14" fmla="*/ 4302760 h 4639733"/>
              <a:gd name="connsiteX15" fmla="*/ 3782060 w 7732606"/>
              <a:gd name="connsiteY15" fmla="*/ 4214706 h 4639733"/>
              <a:gd name="connsiteX16" fmla="*/ 4179147 w 7732606"/>
              <a:gd name="connsiteY16" fmla="*/ 4335779 h 4639733"/>
              <a:gd name="connsiteX17" fmla="*/ 4665133 w 7732606"/>
              <a:gd name="connsiteY17" fmla="*/ 4300220 h 4639733"/>
              <a:gd name="connsiteX18" fmla="*/ 4977553 w 7732606"/>
              <a:gd name="connsiteY18" fmla="*/ 4140200 h 4639733"/>
              <a:gd name="connsiteX19" fmla="*/ 5442373 w 7732606"/>
              <a:gd name="connsiteY19" fmla="*/ 4078393 h 4639733"/>
              <a:gd name="connsiteX20" fmla="*/ 5830993 w 7732606"/>
              <a:gd name="connsiteY20" fmla="*/ 3906520 h 4639733"/>
              <a:gd name="connsiteX21" fmla="*/ 5952913 w 7732606"/>
              <a:gd name="connsiteY21" fmla="*/ 3679613 h 4639733"/>
              <a:gd name="connsiteX22" fmla="*/ 6238240 w 7732606"/>
              <a:gd name="connsiteY22" fmla="*/ 3662680 h 4639733"/>
              <a:gd name="connsiteX23" fmla="*/ 6628554 w 7732606"/>
              <a:gd name="connsiteY23" fmla="*/ 2946400 h 4639733"/>
              <a:gd name="connsiteX24" fmla="*/ 7051037 w 7732606"/>
              <a:gd name="connsiteY24" fmla="*/ 2535327 h 4639733"/>
              <a:gd name="connsiteX25" fmla="*/ 7732606 w 7732606"/>
              <a:gd name="connsiteY25" fmla="*/ 2197946 h 4639733"/>
              <a:gd name="connsiteX26" fmla="*/ 7482840 w 7732606"/>
              <a:gd name="connsiteY26" fmla="*/ 1749213 h 4639733"/>
              <a:gd name="connsiteX27" fmla="*/ 7152640 w 7732606"/>
              <a:gd name="connsiteY27" fmla="*/ 1439333 h 4639733"/>
              <a:gd name="connsiteX28" fmla="*/ 7082366 w 7732606"/>
              <a:gd name="connsiteY28" fmla="*/ 1326727 h 4639733"/>
              <a:gd name="connsiteX29" fmla="*/ 7084907 w 7732606"/>
              <a:gd name="connsiteY29" fmla="*/ 1198880 h 4639733"/>
              <a:gd name="connsiteX30" fmla="*/ 6353387 w 7732606"/>
              <a:gd name="connsiteY30" fmla="*/ 552026 h 4639733"/>
              <a:gd name="connsiteX31" fmla="*/ 5613400 w 7732606"/>
              <a:gd name="connsiteY31" fmla="*/ 153246 h 4639733"/>
              <a:gd name="connsiteX32" fmla="*/ 5338233 w 7732606"/>
              <a:gd name="connsiteY32" fmla="*/ 40640 h 4639733"/>
              <a:gd name="connsiteX33" fmla="*/ 4580467 w 7732606"/>
              <a:gd name="connsiteY33" fmla="*/ 0 h 4639733"/>
              <a:gd name="connsiteX34" fmla="*/ 3649134 w 7732606"/>
              <a:gd name="connsiteY34" fmla="*/ 746759 h 4639733"/>
              <a:gd name="connsiteX35" fmla="*/ 3243580 w 7732606"/>
              <a:gd name="connsiteY35" fmla="*/ 1468966 h 4639733"/>
              <a:gd name="connsiteX36" fmla="*/ 2363046 w 7732606"/>
              <a:gd name="connsiteY36" fmla="*/ 1963420 h 4639733"/>
              <a:gd name="connsiteX37" fmla="*/ 1843193 w 7732606"/>
              <a:gd name="connsiteY37" fmla="*/ 2131906 h 4639733"/>
              <a:gd name="connsiteX38" fmla="*/ 1303020 w 7732606"/>
              <a:gd name="connsiteY38" fmla="*/ 2029460 h 4639733"/>
              <a:gd name="connsiteX39" fmla="*/ 1081193 w 7732606"/>
              <a:gd name="connsiteY39" fmla="*/ 1949873 h 4639733"/>
              <a:gd name="connsiteX40" fmla="*/ 1215813 w 7732606"/>
              <a:gd name="connsiteY40" fmla="*/ 2212340 h 4639733"/>
              <a:gd name="connsiteX41" fmla="*/ 1937171 w 7732606"/>
              <a:gd name="connsiteY41" fmla="*/ 2416794 h 4639733"/>
              <a:gd name="connsiteX42" fmla="*/ 1801704 w 7732606"/>
              <a:gd name="connsiteY42" fmla="*/ 2840127 h 4639733"/>
              <a:gd name="connsiteX43" fmla="*/ 1107438 w 7732606"/>
              <a:gd name="connsiteY43" fmla="*/ 2780860 h 4639733"/>
              <a:gd name="connsiteX44" fmla="*/ 616370 w 7732606"/>
              <a:gd name="connsiteY44" fmla="*/ 2882460 h 4639733"/>
              <a:gd name="connsiteX45" fmla="*/ 342900 w 7732606"/>
              <a:gd name="connsiteY45" fmla="*/ 3423073 h 4639733"/>
              <a:gd name="connsiteX46" fmla="*/ 357293 w 7732606"/>
              <a:gd name="connsiteY46" fmla="*/ 3788833 h 4639733"/>
              <a:gd name="connsiteX0" fmla="*/ 357293 w 7732606"/>
              <a:gd name="connsiteY0" fmla="*/ 3788833 h 4639733"/>
              <a:gd name="connsiteX1" fmla="*/ 555414 w 7732606"/>
              <a:gd name="connsiteY1" fmla="*/ 4008966 h 4639733"/>
              <a:gd name="connsiteX2" fmla="*/ 784013 w 7732606"/>
              <a:gd name="connsiteY2" fmla="*/ 4152053 h 4639733"/>
              <a:gd name="connsiteX3" fmla="*/ 950807 w 7732606"/>
              <a:gd name="connsiteY3" fmla="*/ 4154593 h 4639733"/>
              <a:gd name="connsiteX4" fmla="*/ 1231054 w 7732606"/>
              <a:gd name="connsiteY4" fmla="*/ 4348480 h 4639733"/>
              <a:gd name="connsiteX5" fmla="*/ 899160 w 7732606"/>
              <a:gd name="connsiteY5" fmla="*/ 4453466 h 4639733"/>
              <a:gd name="connsiteX6" fmla="*/ 91440 w 7732606"/>
              <a:gd name="connsiteY6" fmla="*/ 4342553 h 4639733"/>
              <a:gd name="connsiteX7" fmla="*/ 0 w 7732606"/>
              <a:gd name="connsiteY7" fmla="*/ 4510193 h 4639733"/>
              <a:gd name="connsiteX8" fmla="*/ 205740 w 7732606"/>
              <a:gd name="connsiteY8" fmla="*/ 4594013 h 4639733"/>
              <a:gd name="connsiteX9" fmla="*/ 655320 w 7732606"/>
              <a:gd name="connsiteY9" fmla="*/ 4639733 h 4639733"/>
              <a:gd name="connsiteX10" fmla="*/ 1815253 w 7732606"/>
              <a:gd name="connsiteY10" fmla="*/ 4406900 h 4639733"/>
              <a:gd name="connsiteX11" fmla="*/ 2693246 w 7732606"/>
              <a:gd name="connsiteY11" fmla="*/ 4318000 h 4639733"/>
              <a:gd name="connsiteX12" fmla="*/ 2974340 w 7732606"/>
              <a:gd name="connsiteY12" fmla="*/ 4229099 h 4639733"/>
              <a:gd name="connsiteX13" fmla="*/ 3219027 w 7732606"/>
              <a:gd name="connsiteY13" fmla="*/ 4302760 h 4639733"/>
              <a:gd name="connsiteX14" fmla="*/ 3782060 w 7732606"/>
              <a:gd name="connsiteY14" fmla="*/ 4214706 h 4639733"/>
              <a:gd name="connsiteX15" fmla="*/ 4179147 w 7732606"/>
              <a:gd name="connsiteY15" fmla="*/ 4335779 h 4639733"/>
              <a:gd name="connsiteX16" fmla="*/ 4665133 w 7732606"/>
              <a:gd name="connsiteY16" fmla="*/ 4300220 h 4639733"/>
              <a:gd name="connsiteX17" fmla="*/ 4977553 w 7732606"/>
              <a:gd name="connsiteY17" fmla="*/ 4140200 h 4639733"/>
              <a:gd name="connsiteX18" fmla="*/ 5442373 w 7732606"/>
              <a:gd name="connsiteY18" fmla="*/ 4078393 h 4639733"/>
              <a:gd name="connsiteX19" fmla="*/ 5830993 w 7732606"/>
              <a:gd name="connsiteY19" fmla="*/ 3906520 h 4639733"/>
              <a:gd name="connsiteX20" fmla="*/ 5952913 w 7732606"/>
              <a:gd name="connsiteY20" fmla="*/ 3679613 h 4639733"/>
              <a:gd name="connsiteX21" fmla="*/ 6238240 w 7732606"/>
              <a:gd name="connsiteY21" fmla="*/ 3662680 h 4639733"/>
              <a:gd name="connsiteX22" fmla="*/ 6628554 w 7732606"/>
              <a:gd name="connsiteY22" fmla="*/ 2946400 h 4639733"/>
              <a:gd name="connsiteX23" fmla="*/ 7051037 w 7732606"/>
              <a:gd name="connsiteY23" fmla="*/ 2535327 h 4639733"/>
              <a:gd name="connsiteX24" fmla="*/ 7732606 w 7732606"/>
              <a:gd name="connsiteY24" fmla="*/ 2197946 h 4639733"/>
              <a:gd name="connsiteX25" fmla="*/ 7482840 w 7732606"/>
              <a:gd name="connsiteY25" fmla="*/ 1749213 h 4639733"/>
              <a:gd name="connsiteX26" fmla="*/ 7152640 w 7732606"/>
              <a:gd name="connsiteY26" fmla="*/ 1439333 h 4639733"/>
              <a:gd name="connsiteX27" fmla="*/ 7082366 w 7732606"/>
              <a:gd name="connsiteY27" fmla="*/ 1326727 h 4639733"/>
              <a:gd name="connsiteX28" fmla="*/ 7084907 w 7732606"/>
              <a:gd name="connsiteY28" fmla="*/ 1198880 h 4639733"/>
              <a:gd name="connsiteX29" fmla="*/ 6353387 w 7732606"/>
              <a:gd name="connsiteY29" fmla="*/ 552026 h 4639733"/>
              <a:gd name="connsiteX30" fmla="*/ 5613400 w 7732606"/>
              <a:gd name="connsiteY30" fmla="*/ 153246 h 4639733"/>
              <a:gd name="connsiteX31" fmla="*/ 5338233 w 7732606"/>
              <a:gd name="connsiteY31" fmla="*/ 40640 h 4639733"/>
              <a:gd name="connsiteX32" fmla="*/ 4580467 w 7732606"/>
              <a:gd name="connsiteY32" fmla="*/ 0 h 4639733"/>
              <a:gd name="connsiteX33" fmla="*/ 3649134 w 7732606"/>
              <a:gd name="connsiteY33" fmla="*/ 746759 h 4639733"/>
              <a:gd name="connsiteX34" fmla="*/ 3243580 w 7732606"/>
              <a:gd name="connsiteY34" fmla="*/ 1468966 h 4639733"/>
              <a:gd name="connsiteX35" fmla="*/ 2363046 w 7732606"/>
              <a:gd name="connsiteY35" fmla="*/ 1963420 h 4639733"/>
              <a:gd name="connsiteX36" fmla="*/ 1843193 w 7732606"/>
              <a:gd name="connsiteY36" fmla="*/ 2131906 h 4639733"/>
              <a:gd name="connsiteX37" fmla="*/ 1303020 w 7732606"/>
              <a:gd name="connsiteY37" fmla="*/ 2029460 h 4639733"/>
              <a:gd name="connsiteX38" fmla="*/ 1081193 w 7732606"/>
              <a:gd name="connsiteY38" fmla="*/ 1949873 h 4639733"/>
              <a:gd name="connsiteX39" fmla="*/ 1215813 w 7732606"/>
              <a:gd name="connsiteY39" fmla="*/ 2212340 h 4639733"/>
              <a:gd name="connsiteX40" fmla="*/ 1937171 w 7732606"/>
              <a:gd name="connsiteY40" fmla="*/ 2416794 h 4639733"/>
              <a:gd name="connsiteX41" fmla="*/ 1801704 w 7732606"/>
              <a:gd name="connsiteY41" fmla="*/ 2840127 h 4639733"/>
              <a:gd name="connsiteX42" fmla="*/ 1107438 w 7732606"/>
              <a:gd name="connsiteY42" fmla="*/ 2780860 h 4639733"/>
              <a:gd name="connsiteX43" fmla="*/ 616370 w 7732606"/>
              <a:gd name="connsiteY43" fmla="*/ 2882460 h 4639733"/>
              <a:gd name="connsiteX44" fmla="*/ 342900 w 7732606"/>
              <a:gd name="connsiteY44" fmla="*/ 3423073 h 4639733"/>
              <a:gd name="connsiteX45" fmla="*/ 357293 w 7732606"/>
              <a:gd name="connsiteY45" fmla="*/ 3788833 h 4639733"/>
              <a:gd name="connsiteX0" fmla="*/ 357293 w 7732606"/>
              <a:gd name="connsiteY0" fmla="*/ 3788833 h 4639733"/>
              <a:gd name="connsiteX1" fmla="*/ 555414 w 7732606"/>
              <a:gd name="connsiteY1" fmla="*/ 4008966 h 4639733"/>
              <a:gd name="connsiteX2" fmla="*/ 784013 w 7732606"/>
              <a:gd name="connsiteY2" fmla="*/ 4152053 h 4639733"/>
              <a:gd name="connsiteX3" fmla="*/ 950807 w 7732606"/>
              <a:gd name="connsiteY3" fmla="*/ 4154593 h 4639733"/>
              <a:gd name="connsiteX4" fmla="*/ 1231054 w 7732606"/>
              <a:gd name="connsiteY4" fmla="*/ 4348480 h 4639733"/>
              <a:gd name="connsiteX5" fmla="*/ 899160 w 7732606"/>
              <a:gd name="connsiteY5" fmla="*/ 4453466 h 4639733"/>
              <a:gd name="connsiteX6" fmla="*/ 0 w 7732606"/>
              <a:gd name="connsiteY6" fmla="*/ 4510193 h 4639733"/>
              <a:gd name="connsiteX7" fmla="*/ 205740 w 7732606"/>
              <a:gd name="connsiteY7" fmla="*/ 4594013 h 4639733"/>
              <a:gd name="connsiteX8" fmla="*/ 655320 w 7732606"/>
              <a:gd name="connsiteY8" fmla="*/ 4639733 h 4639733"/>
              <a:gd name="connsiteX9" fmla="*/ 1815253 w 7732606"/>
              <a:gd name="connsiteY9" fmla="*/ 4406900 h 4639733"/>
              <a:gd name="connsiteX10" fmla="*/ 2693246 w 7732606"/>
              <a:gd name="connsiteY10" fmla="*/ 4318000 h 4639733"/>
              <a:gd name="connsiteX11" fmla="*/ 2974340 w 7732606"/>
              <a:gd name="connsiteY11" fmla="*/ 4229099 h 4639733"/>
              <a:gd name="connsiteX12" fmla="*/ 3219027 w 7732606"/>
              <a:gd name="connsiteY12" fmla="*/ 4302760 h 4639733"/>
              <a:gd name="connsiteX13" fmla="*/ 3782060 w 7732606"/>
              <a:gd name="connsiteY13" fmla="*/ 4214706 h 4639733"/>
              <a:gd name="connsiteX14" fmla="*/ 4179147 w 7732606"/>
              <a:gd name="connsiteY14" fmla="*/ 4335779 h 4639733"/>
              <a:gd name="connsiteX15" fmla="*/ 4665133 w 7732606"/>
              <a:gd name="connsiteY15" fmla="*/ 4300220 h 4639733"/>
              <a:gd name="connsiteX16" fmla="*/ 4977553 w 7732606"/>
              <a:gd name="connsiteY16" fmla="*/ 4140200 h 4639733"/>
              <a:gd name="connsiteX17" fmla="*/ 5442373 w 7732606"/>
              <a:gd name="connsiteY17" fmla="*/ 4078393 h 4639733"/>
              <a:gd name="connsiteX18" fmla="*/ 5830993 w 7732606"/>
              <a:gd name="connsiteY18" fmla="*/ 3906520 h 4639733"/>
              <a:gd name="connsiteX19" fmla="*/ 5952913 w 7732606"/>
              <a:gd name="connsiteY19" fmla="*/ 3679613 h 4639733"/>
              <a:gd name="connsiteX20" fmla="*/ 6238240 w 7732606"/>
              <a:gd name="connsiteY20" fmla="*/ 3662680 h 4639733"/>
              <a:gd name="connsiteX21" fmla="*/ 6628554 w 7732606"/>
              <a:gd name="connsiteY21" fmla="*/ 2946400 h 4639733"/>
              <a:gd name="connsiteX22" fmla="*/ 7051037 w 7732606"/>
              <a:gd name="connsiteY22" fmla="*/ 2535327 h 4639733"/>
              <a:gd name="connsiteX23" fmla="*/ 7732606 w 7732606"/>
              <a:gd name="connsiteY23" fmla="*/ 2197946 h 4639733"/>
              <a:gd name="connsiteX24" fmla="*/ 7482840 w 7732606"/>
              <a:gd name="connsiteY24" fmla="*/ 1749213 h 4639733"/>
              <a:gd name="connsiteX25" fmla="*/ 7152640 w 7732606"/>
              <a:gd name="connsiteY25" fmla="*/ 1439333 h 4639733"/>
              <a:gd name="connsiteX26" fmla="*/ 7082366 w 7732606"/>
              <a:gd name="connsiteY26" fmla="*/ 1326727 h 4639733"/>
              <a:gd name="connsiteX27" fmla="*/ 7084907 w 7732606"/>
              <a:gd name="connsiteY27" fmla="*/ 1198880 h 4639733"/>
              <a:gd name="connsiteX28" fmla="*/ 6353387 w 7732606"/>
              <a:gd name="connsiteY28" fmla="*/ 552026 h 4639733"/>
              <a:gd name="connsiteX29" fmla="*/ 5613400 w 7732606"/>
              <a:gd name="connsiteY29" fmla="*/ 153246 h 4639733"/>
              <a:gd name="connsiteX30" fmla="*/ 5338233 w 7732606"/>
              <a:gd name="connsiteY30" fmla="*/ 40640 h 4639733"/>
              <a:gd name="connsiteX31" fmla="*/ 4580467 w 7732606"/>
              <a:gd name="connsiteY31" fmla="*/ 0 h 4639733"/>
              <a:gd name="connsiteX32" fmla="*/ 3649134 w 7732606"/>
              <a:gd name="connsiteY32" fmla="*/ 746759 h 4639733"/>
              <a:gd name="connsiteX33" fmla="*/ 3243580 w 7732606"/>
              <a:gd name="connsiteY33" fmla="*/ 1468966 h 4639733"/>
              <a:gd name="connsiteX34" fmla="*/ 2363046 w 7732606"/>
              <a:gd name="connsiteY34" fmla="*/ 1963420 h 4639733"/>
              <a:gd name="connsiteX35" fmla="*/ 1843193 w 7732606"/>
              <a:gd name="connsiteY35" fmla="*/ 2131906 h 4639733"/>
              <a:gd name="connsiteX36" fmla="*/ 1303020 w 7732606"/>
              <a:gd name="connsiteY36" fmla="*/ 2029460 h 4639733"/>
              <a:gd name="connsiteX37" fmla="*/ 1081193 w 7732606"/>
              <a:gd name="connsiteY37" fmla="*/ 1949873 h 4639733"/>
              <a:gd name="connsiteX38" fmla="*/ 1215813 w 7732606"/>
              <a:gd name="connsiteY38" fmla="*/ 2212340 h 4639733"/>
              <a:gd name="connsiteX39" fmla="*/ 1937171 w 7732606"/>
              <a:gd name="connsiteY39" fmla="*/ 2416794 h 4639733"/>
              <a:gd name="connsiteX40" fmla="*/ 1801704 w 7732606"/>
              <a:gd name="connsiteY40" fmla="*/ 2840127 h 4639733"/>
              <a:gd name="connsiteX41" fmla="*/ 1107438 w 7732606"/>
              <a:gd name="connsiteY41" fmla="*/ 2780860 h 4639733"/>
              <a:gd name="connsiteX42" fmla="*/ 616370 w 7732606"/>
              <a:gd name="connsiteY42" fmla="*/ 2882460 h 4639733"/>
              <a:gd name="connsiteX43" fmla="*/ 342900 w 7732606"/>
              <a:gd name="connsiteY43" fmla="*/ 3423073 h 4639733"/>
              <a:gd name="connsiteX44" fmla="*/ 357293 w 7732606"/>
              <a:gd name="connsiteY44" fmla="*/ 3788833 h 4639733"/>
              <a:gd name="connsiteX0" fmla="*/ 151553 w 7526866"/>
              <a:gd name="connsiteY0" fmla="*/ 3788833 h 4639733"/>
              <a:gd name="connsiteX1" fmla="*/ 349674 w 7526866"/>
              <a:gd name="connsiteY1" fmla="*/ 4008966 h 4639733"/>
              <a:gd name="connsiteX2" fmla="*/ 578273 w 7526866"/>
              <a:gd name="connsiteY2" fmla="*/ 4152053 h 4639733"/>
              <a:gd name="connsiteX3" fmla="*/ 745067 w 7526866"/>
              <a:gd name="connsiteY3" fmla="*/ 4154593 h 4639733"/>
              <a:gd name="connsiteX4" fmla="*/ 1025314 w 7526866"/>
              <a:gd name="connsiteY4" fmla="*/ 4348480 h 4639733"/>
              <a:gd name="connsiteX5" fmla="*/ 693420 w 7526866"/>
              <a:gd name="connsiteY5" fmla="*/ 4453466 h 4639733"/>
              <a:gd name="connsiteX6" fmla="*/ 0 w 7526866"/>
              <a:gd name="connsiteY6" fmla="*/ 4594013 h 4639733"/>
              <a:gd name="connsiteX7" fmla="*/ 449580 w 7526866"/>
              <a:gd name="connsiteY7" fmla="*/ 4639733 h 4639733"/>
              <a:gd name="connsiteX8" fmla="*/ 1609513 w 7526866"/>
              <a:gd name="connsiteY8" fmla="*/ 4406900 h 4639733"/>
              <a:gd name="connsiteX9" fmla="*/ 2487506 w 7526866"/>
              <a:gd name="connsiteY9" fmla="*/ 4318000 h 4639733"/>
              <a:gd name="connsiteX10" fmla="*/ 2768600 w 7526866"/>
              <a:gd name="connsiteY10" fmla="*/ 4229099 h 4639733"/>
              <a:gd name="connsiteX11" fmla="*/ 3013287 w 7526866"/>
              <a:gd name="connsiteY11" fmla="*/ 4302760 h 4639733"/>
              <a:gd name="connsiteX12" fmla="*/ 3576320 w 7526866"/>
              <a:gd name="connsiteY12" fmla="*/ 4214706 h 4639733"/>
              <a:gd name="connsiteX13" fmla="*/ 3973407 w 7526866"/>
              <a:gd name="connsiteY13" fmla="*/ 4335779 h 4639733"/>
              <a:gd name="connsiteX14" fmla="*/ 4459393 w 7526866"/>
              <a:gd name="connsiteY14" fmla="*/ 4300220 h 4639733"/>
              <a:gd name="connsiteX15" fmla="*/ 4771813 w 7526866"/>
              <a:gd name="connsiteY15" fmla="*/ 4140200 h 4639733"/>
              <a:gd name="connsiteX16" fmla="*/ 5236633 w 7526866"/>
              <a:gd name="connsiteY16" fmla="*/ 4078393 h 4639733"/>
              <a:gd name="connsiteX17" fmla="*/ 5625253 w 7526866"/>
              <a:gd name="connsiteY17" fmla="*/ 3906520 h 4639733"/>
              <a:gd name="connsiteX18" fmla="*/ 5747173 w 7526866"/>
              <a:gd name="connsiteY18" fmla="*/ 3679613 h 4639733"/>
              <a:gd name="connsiteX19" fmla="*/ 6032500 w 7526866"/>
              <a:gd name="connsiteY19" fmla="*/ 3662680 h 4639733"/>
              <a:gd name="connsiteX20" fmla="*/ 6422814 w 7526866"/>
              <a:gd name="connsiteY20" fmla="*/ 2946400 h 4639733"/>
              <a:gd name="connsiteX21" fmla="*/ 6845297 w 7526866"/>
              <a:gd name="connsiteY21" fmla="*/ 2535327 h 4639733"/>
              <a:gd name="connsiteX22" fmla="*/ 7526866 w 7526866"/>
              <a:gd name="connsiteY22" fmla="*/ 2197946 h 4639733"/>
              <a:gd name="connsiteX23" fmla="*/ 7277100 w 7526866"/>
              <a:gd name="connsiteY23" fmla="*/ 1749213 h 4639733"/>
              <a:gd name="connsiteX24" fmla="*/ 6946900 w 7526866"/>
              <a:gd name="connsiteY24" fmla="*/ 1439333 h 4639733"/>
              <a:gd name="connsiteX25" fmla="*/ 6876626 w 7526866"/>
              <a:gd name="connsiteY25" fmla="*/ 1326727 h 4639733"/>
              <a:gd name="connsiteX26" fmla="*/ 6879167 w 7526866"/>
              <a:gd name="connsiteY26" fmla="*/ 1198880 h 4639733"/>
              <a:gd name="connsiteX27" fmla="*/ 6147647 w 7526866"/>
              <a:gd name="connsiteY27" fmla="*/ 552026 h 4639733"/>
              <a:gd name="connsiteX28" fmla="*/ 5407660 w 7526866"/>
              <a:gd name="connsiteY28" fmla="*/ 153246 h 4639733"/>
              <a:gd name="connsiteX29" fmla="*/ 5132493 w 7526866"/>
              <a:gd name="connsiteY29" fmla="*/ 40640 h 4639733"/>
              <a:gd name="connsiteX30" fmla="*/ 4374727 w 7526866"/>
              <a:gd name="connsiteY30" fmla="*/ 0 h 4639733"/>
              <a:gd name="connsiteX31" fmla="*/ 3443394 w 7526866"/>
              <a:gd name="connsiteY31" fmla="*/ 746759 h 4639733"/>
              <a:gd name="connsiteX32" fmla="*/ 3037840 w 7526866"/>
              <a:gd name="connsiteY32" fmla="*/ 1468966 h 4639733"/>
              <a:gd name="connsiteX33" fmla="*/ 2157306 w 7526866"/>
              <a:gd name="connsiteY33" fmla="*/ 1963420 h 4639733"/>
              <a:gd name="connsiteX34" fmla="*/ 1637453 w 7526866"/>
              <a:gd name="connsiteY34" fmla="*/ 2131906 h 4639733"/>
              <a:gd name="connsiteX35" fmla="*/ 1097280 w 7526866"/>
              <a:gd name="connsiteY35" fmla="*/ 2029460 h 4639733"/>
              <a:gd name="connsiteX36" fmla="*/ 875453 w 7526866"/>
              <a:gd name="connsiteY36" fmla="*/ 1949873 h 4639733"/>
              <a:gd name="connsiteX37" fmla="*/ 1010073 w 7526866"/>
              <a:gd name="connsiteY37" fmla="*/ 2212340 h 4639733"/>
              <a:gd name="connsiteX38" fmla="*/ 1731431 w 7526866"/>
              <a:gd name="connsiteY38" fmla="*/ 2416794 h 4639733"/>
              <a:gd name="connsiteX39" fmla="*/ 1595964 w 7526866"/>
              <a:gd name="connsiteY39" fmla="*/ 2840127 h 4639733"/>
              <a:gd name="connsiteX40" fmla="*/ 901698 w 7526866"/>
              <a:gd name="connsiteY40" fmla="*/ 2780860 h 4639733"/>
              <a:gd name="connsiteX41" fmla="*/ 410630 w 7526866"/>
              <a:gd name="connsiteY41" fmla="*/ 2882460 h 4639733"/>
              <a:gd name="connsiteX42" fmla="*/ 137160 w 7526866"/>
              <a:gd name="connsiteY42" fmla="*/ 3423073 h 4639733"/>
              <a:gd name="connsiteX43" fmla="*/ 151553 w 7526866"/>
              <a:gd name="connsiteY43" fmla="*/ 3788833 h 4639733"/>
              <a:gd name="connsiteX0" fmla="*/ 14393 w 7389706"/>
              <a:gd name="connsiteY0" fmla="*/ 3788833 h 4639733"/>
              <a:gd name="connsiteX1" fmla="*/ 212514 w 7389706"/>
              <a:gd name="connsiteY1" fmla="*/ 4008966 h 4639733"/>
              <a:gd name="connsiteX2" fmla="*/ 441113 w 7389706"/>
              <a:gd name="connsiteY2" fmla="*/ 4152053 h 4639733"/>
              <a:gd name="connsiteX3" fmla="*/ 607907 w 7389706"/>
              <a:gd name="connsiteY3" fmla="*/ 4154593 h 4639733"/>
              <a:gd name="connsiteX4" fmla="*/ 888154 w 7389706"/>
              <a:gd name="connsiteY4" fmla="*/ 4348480 h 4639733"/>
              <a:gd name="connsiteX5" fmla="*/ 556260 w 7389706"/>
              <a:gd name="connsiteY5" fmla="*/ 4453466 h 4639733"/>
              <a:gd name="connsiteX6" fmla="*/ 311573 w 7389706"/>
              <a:gd name="connsiteY6" fmla="*/ 4509346 h 4639733"/>
              <a:gd name="connsiteX7" fmla="*/ 312420 w 7389706"/>
              <a:gd name="connsiteY7" fmla="*/ 4639733 h 4639733"/>
              <a:gd name="connsiteX8" fmla="*/ 1472353 w 7389706"/>
              <a:gd name="connsiteY8" fmla="*/ 4406900 h 4639733"/>
              <a:gd name="connsiteX9" fmla="*/ 2350346 w 7389706"/>
              <a:gd name="connsiteY9" fmla="*/ 4318000 h 4639733"/>
              <a:gd name="connsiteX10" fmla="*/ 2631440 w 7389706"/>
              <a:gd name="connsiteY10" fmla="*/ 4229099 h 4639733"/>
              <a:gd name="connsiteX11" fmla="*/ 2876127 w 7389706"/>
              <a:gd name="connsiteY11" fmla="*/ 4302760 h 4639733"/>
              <a:gd name="connsiteX12" fmla="*/ 3439160 w 7389706"/>
              <a:gd name="connsiteY12" fmla="*/ 4214706 h 4639733"/>
              <a:gd name="connsiteX13" fmla="*/ 3836247 w 7389706"/>
              <a:gd name="connsiteY13" fmla="*/ 4335779 h 4639733"/>
              <a:gd name="connsiteX14" fmla="*/ 4322233 w 7389706"/>
              <a:gd name="connsiteY14" fmla="*/ 4300220 h 4639733"/>
              <a:gd name="connsiteX15" fmla="*/ 4634653 w 7389706"/>
              <a:gd name="connsiteY15" fmla="*/ 4140200 h 4639733"/>
              <a:gd name="connsiteX16" fmla="*/ 5099473 w 7389706"/>
              <a:gd name="connsiteY16" fmla="*/ 4078393 h 4639733"/>
              <a:gd name="connsiteX17" fmla="*/ 5488093 w 7389706"/>
              <a:gd name="connsiteY17" fmla="*/ 3906520 h 4639733"/>
              <a:gd name="connsiteX18" fmla="*/ 5610013 w 7389706"/>
              <a:gd name="connsiteY18" fmla="*/ 3679613 h 4639733"/>
              <a:gd name="connsiteX19" fmla="*/ 5895340 w 7389706"/>
              <a:gd name="connsiteY19" fmla="*/ 3662680 h 4639733"/>
              <a:gd name="connsiteX20" fmla="*/ 6285654 w 7389706"/>
              <a:gd name="connsiteY20" fmla="*/ 2946400 h 4639733"/>
              <a:gd name="connsiteX21" fmla="*/ 6708137 w 7389706"/>
              <a:gd name="connsiteY21" fmla="*/ 2535327 h 4639733"/>
              <a:gd name="connsiteX22" fmla="*/ 7389706 w 7389706"/>
              <a:gd name="connsiteY22" fmla="*/ 2197946 h 4639733"/>
              <a:gd name="connsiteX23" fmla="*/ 7139940 w 7389706"/>
              <a:gd name="connsiteY23" fmla="*/ 1749213 h 4639733"/>
              <a:gd name="connsiteX24" fmla="*/ 6809740 w 7389706"/>
              <a:gd name="connsiteY24" fmla="*/ 1439333 h 4639733"/>
              <a:gd name="connsiteX25" fmla="*/ 6739466 w 7389706"/>
              <a:gd name="connsiteY25" fmla="*/ 1326727 h 4639733"/>
              <a:gd name="connsiteX26" fmla="*/ 6742007 w 7389706"/>
              <a:gd name="connsiteY26" fmla="*/ 1198880 h 4639733"/>
              <a:gd name="connsiteX27" fmla="*/ 6010487 w 7389706"/>
              <a:gd name="connsiteY27" fmla="*/ 552026 h 4639733"/>
              <a:gd name="connsiteX28" fmla="*/ 5270500 w 7389706"/>
              <a:gd name="connsiteY28" fmla="*/ 153246 h 4639733"/>
              <a:gd name="connsiteX29" fmla="*/ 4995333 w 7389706"/>
              <a:gd name="connsiteY29" fmla="*/ 40640 h 4639733"/>
              <a:gd name="connsiteX30" fmla="*/ 4237567 w 7389706"/>
              <a:gd name="connsiteY30" fmla="*/ 0 h 4639733"/>
              <a:gd name="connsiteX31" fmla="*/ 3306234 w 7389706"/>
              <a:gd name="connsiteY31" fmla="*/ 746759 h 4639733"/>
              <a:gd name="connsiteX32" fmla="*/ 2900680 w 7389706"/>
              <a:gd name="connsiteY32" fmla="*/ 1468966 h 4639733"/>
              <a:gd name="connsiteX33" fmla="*/ 2020146 w 7389706"/>
              <a:gd name="connsiteY33" fmla="*/ 1963420 h 4639733"/>
              <a:gd name="connsiteX34" fmla="*/ 1500293 w 7389706"/>
              <a:gd name="connsiteY34" fmla="*/ 2131906 h 4639733"/>
              <a:gd name="connsiteX35" fmla="*/ 960120 w 7389706"/>
              <a:gd name="connsiteY35" fmla="*/ 2029460 h 4639733"/>
              <a:gd name="connsiteX36" fmla="*/ 738293 w 7389706"/>
              <a:gd name="connsiteY36" fmla="*/ 1949873 h 4639733"/>
              <a:gd name="connsiteX37" fmla="*/ 872913 w 7389706"/>
              <a:gd name="connsiteY37" fmla="*/ 2212340 h 4639733"/>
              <a:gd name="connsiteX38" fmla="*/ 1594271 w 7389706"/>
              <a:gd name="connsiteY38" fmla="*/ 2416794 h 4639733"/>
              <a:gd name="connsiteX39" fmla="*/ 1458804 w 7389706"/>
              <a:gd name="connsiteY39" fmla="*/ 2840127 h 4639733"/>
              <a:gd name="connsiteX40" fmla="*/ 764538 w 7389706"/>
              <a:gd name="connsiteY40" fmla="*/ 2780860 h 4639733"/>
              <a:gd name="connsiteX41" fmla="*/ 273470 w 7389706"/>
              <a:gd name="connsiteY41" fmla="*/ 2882460 h 4639733"/>
              <a:gd name="connsiteX42" fmla="*/ 0 w 7389706"/>
              <a:gd name="connsiteY42" fmla="*/ 3423073 h 4639733"/>
              <a:gd name="connsiteX43" fmla="*/ 14393 w 7389706"/>
              <a:gd name="connsiteY43" fmla="*/ 3788833 h 4639733"/>
              <a:gd name="connsiteX0" fmla="*/ 14393 w 7389706"/>
              <a:gd name="connsiteY0" fmla="*/ 3788833 h 4639733"/>
              <a:gd name="connsiteX1" fmla="*/ 212514 w 7389706"/>
              <a:gd name="connsiteY1" fmla="*/ 4008966 h 4639733"/>
              <a:gd name="connsiteX2" fmla="*/ 441113 w 7389706"/>
              <a:gd name="connsiteY2" fmla="*/ 4152053 h 4639733"/>
              <a:gd name="connsiteX3" fmla="*/ 607907 w 7389706"/>
              <a:gd name="connsiteY3" fmla="*/ 4154593 h 4639733"/>
              <a:gd name="connsiteX4" fmla="*/ 888154 w 7389706"/>
              <a:gd name="connsiteY4" fmla="*/ 4348480 h 4639733"/>
              <a:gd name="connsiteX5" fmla="*/ 598594 w 7389706"/>
              <a:gd name="connsiteY5" fmla="*/ 4385732 h 4639733"/>
              <a:gd name="connsiteX6" fmla="*/ 311573 w 7389706"/>
              <a:gd name="connsiteY6" fmla="*/ 4509346 h 4639733"/>
              <a:gd name="connsiteX7" fmla="*/ 312420 w 7389706"/>
              <a:gd name="connsiteY7" fmla="*/ 4639733 h 4639733"/>
              <a:gd name="connsiteX8" fmla="*/ 1472353 w 7389706"/>
              <a:gd name="connsiteY8" fmla="*/ 4406900 h 4639733"/>
              <a:gd name="connsiteX9" fmla="*/ 2350346 w 7389706"/>
              <a:gd name="connsiteY9" fmla="*/ 4318000 h 4639733"/>
              <a:gd name="connsiteX10" fmla="*/ 2631440 w 7389706"/>
              <a:gd name="connsiteY10" fmla="*/ 4229099 h 4639733"/>
              <a:gd name="connsiteX11" fmla="*/ 2876127 w 7389706"/>
              <a:gd name="connsiteY11" fmla="*/ 4302760 h 4639733"/>
              <a:gd name="connsiteX12" fmla="*/ 3439160 w 7389706"/>
              <a:gd name="connsiteY12" fmla="*/ 4214706 h 4639733"/>
              <a:gd name="connsiteX13" fmla="*/ 3836247 w 7389706"/>
              <a:gd name="connsiteY13" fmla="*/ 4335779 h 4639733"/>
              <a:gd name="connsiteX14" fmla="*/ 4322233 w 7389706"/>
              <a:gd name="connsiteY14" fmla="*/ 4300220 h 4639733"/>
              <a:gd name="connsiteX15" fmla="*/ 4634653 w 7389706"/>
              <a:gd name="connsiteY15" fmla="*/ 4140200 h 4639733"/>
              <a:gd name="connsiteX16" fmla="*/ 5099473 w 7389706"/>
              <a:gd name="connsiteY16" fmla="*/ 4078393 h 4639733"/>
              <a:gd name="connsiteX17" fmla="*/ 5488093 w 7389706"/>
              <a:gd name="connsiteY17" fmla="*/ 3906520 h 4639733"/>
              <a:gd name="connsiteX18" fmla="*/ 5610013 w 7389706"/>
              <a:gd name="connsiteY18" fmla="*/ 3679613 h 4639733"/>
              <a:gd name="connsiteX19" fmla="*/ 5895340 w 7389706"/>
              <a:gd name="connsiteY19" fmla="*/ 3662680 h 4639733"/>
              <a:gd name="connsiteX20" fmla="*/ 6285654 w 7389706"/>
              <a:gd name="connsiteY20" fmla="*/ 2946400 h 4639733"/>
              <a:gd name="connsiteX21" fmla="*/ 6708137 w 7389706"/>
              <a:gd name="connsiteY21" fmla="*/ 2535327 h 4639733"/>
              <a:gd name="connsiteX22" fmla="*/ 7389706 w 7389706"/>
              <a:gd name="connsiteY22" fmla="*/ 2197946 h 4639733"/>
              <a:gd name="connsiteX23" fmla="*/ 7139940 w 7389706"/>
              <a:gd name="connsiteY23" fmla="*/ 1749213 h 4639733"/>
              <a:gd name="connsiteX24" fmla="*/ 6809740 w 7389706"/>
              <a:gd name="connsiteY24" fmla="*/ 1439333 h 4639733"/>
              <a:gd name="connsiteX25" fmla="*/ 6739466 w 7389706"/>
              <a:gd name="connsiteY25" fmla="*/ 1326727 h 4639733"/>
              <a:gd name="connsiteX26" fmla="*/ 6742007 w 7389706"/>
              <a:gd name="connsiteY26" fmla="*/ 1198880 h 4639733"/>
              <a:gd name="connsiteX27" fmla="*/ 6010487 w 7389706"/>
              <a:gd name="connsiteY27" fmla="*/ 552026 h 4639733"/>
              <a:gd name="connsiteX28" fmla="*/ 5270500 w 7389706"/>
              <a:gd name="connsiteY28" fmla="*/ 153246 h 4639733"/>
              <a:gd name="connsiteX29" fmla="*/ 4995333 w 7389706"/>
              <a:gd name="connsiteY29" fmla="*/ 40640 h 4639733"/>
              <a:gd name="connsiteX30" fmla="*/ 4237567 w 7389706"/>
              <a:gd name="connsiteY30" fmla="*/ 0 h 4639733"/>
              <a:gd name="connsiteX31" fmla="*/ 3306234 w 7389706"/>
              <a:gd name="connsiteY31" fmla="*/ 746759 h 4639733"/>
              <a:gd name="connsiteX32" fmla="*/ 2900680 w 7389706"/>
              <a:gd name="connsiteY32" fmla="*/ 1468966 h 4639733"/>
              <a:gd name="connsiteX33" fmla="*/ 2020146 w 7389706"/>
              <a:gd name="connsiteY33" fmla="*/ 1963420 h 4639733"/>
              <a:gd name="connsiteX34" fmla="*/ 1500293 w 7389706"/>
              <a:gd name="connsiteY34" fmla="*/ 2131906 h 4639733"/>
              <a:gd name="connsiteX35" fmla="*/ 960120 w 7389706"/>
              <a:gd name="connsiteY35" fmla="*/ 2029460 h 4639733"/>
              <a:gd name="connsiteX36" fmla="*/ 738293 w 7389706"/>
              <a:gd name="connsiteY36" fmla="*/ 1949873 h 4639733"/>
              <a:gd name="connsiteX37" fmla="*/ 872913 w 7389706"/>
              <a:gd name="connsiteY37" fmla="*/ 2212340 h 4639733"/>
              <a:gd name="connsiteX38" fmla="*/ 1594271 w 7389706"/>
              <a:gd name="connsiteY38" fmla="*/ 2416794 h 4639733"/>
              <a:gd name="connsiteX39" fmla="*/ 1458804 w 7389706"/>
              <a:gd name="connsiteY39" fmla="*/ 2840127 h 4639733"/>
              <a:gd name="connsiteX40" fmla="*/ 764538 w 7389706"/>
              <a:gd name="connsiteY40" fmla="*/ 2780860 h 4639733"/>
              <a:gd name="connsiteX41" fmla="*/ 273470 w 7389706"/>
              <a:gd name="connsiteY41" fmla="*/ 2882460 h 4639733"/>
              <a:gd name="connsiteX42" fmla="*/ 0 w 7389706"/>
              <a:gd name="connsiteY42" fmla="*/ 3423073 h 4639733"/>
              <a:gd name="connsiteX43" fmla="*/ 14393 w 7389706"/>
              <a:gd name="connsiteY43" fmla="*/ 3788833 h 4639733"/>
              <a:gd name="connsiteX0" fmla="*/ 14393 w 7389706"/>
              <a:gd name="connsiteY0" fmla="*/ 3788833 h 4639733"/>
              <a:gd name="connsiteX1" fmla="*/ 212514 w 7389706"/>
              <a:gd name="connsiteY1" fmla="*/ 4008966 h 4639733"/>
              <a:gd name="connsiteX2" fmla="*/ 441113 w 7389706"/>
              <a:gd name="connsiteY2" fmla="*/ 4152053 h 4639733"/>
              <a:gd name="connsiteX3" fmla="*/ 607907 w 7389706"/>
              <a:gd name="connsiteY3" fmla="*/ 4154593 h 4639733"/>
              <a:gd name="connsiteX4" fmla="*/ 888154 w 7389706"/>
              <a:gd name="connsiteY4" fmla="*/ 4348480 h 4639733"/>
              <a:gd name="connsiteX5" fmla="*/ 598594 w 7389706"/>
              <a:gd name="connsiteY5" fmla="*/ 4385732 h 4639733"/>
              <a:gd name="connsiteX6" fmla="*/ 311573 w 7389706"/>
              <a:gd name="connsiteY6" fmla="*/ 4509346 h 4639733"/>
              <a:gd name="connsiteX7" fmla="*/ 312420 w 7389706"/>
              <a:gd name="connsiteY7" fmla="*/ 4639733 h 4639733"/>
              <a:gd name="connsiteX8" fmla="*/ 1472353 w 7389706"/>
              <a:gd name="connsiteY8" fmla="*/ 4406900 h 4639733"/>
              <a:gd name="connsiteX9" fmla="*/ 2350346 w 7389706"/>
              <a:gd name="connsiteY9" fmla="*/ 4318000 h 4639733"/>
              <a:gd name="connsiteX10" fmla="*/ 2631440 w 7389706"/>
              <a:gd name="connsiteY10" fmla="*/ 4229099 h 4639733"/>
              <a:gd name="connsiteX11" fmla="*/ 2876127 w 7389706"/>
              <a:gd name="connsiteY11" fmla="*/ 4302760 h 4639733"/>
              <a:gd name="connsiteX12" fmla="*/ 3439160 w 7389706"/>
              <a:gd name="connsiteY12" fmla="*/ 4214706 h 4639733"/>
              <a:gd name="connsiteX13" fmla="*/ 3836247 w 7389706"/>
              <a:gd name="connsiteY13" fmla="*/ 4335779 h 4639733"/>
              <a:gd name="connsiteX14" fmla="*/ 4322233 w 7389706"/>
              <a:gd name="connsiteY14" fmla="*/ 4300220 h 4639733"/>
              <a:gd name="connsiteX15" fmla="*/ 4634653 w 7389706"/>
              <a:gd name="connsiteY15" fmla="*/ 4140200 h 4639733"/>
              <a:gd name="connsiteX16" fmla="*/ 5099473 w 7389706"/>
              <a:gd name="connsiteY16" fmla="*/ 4078393 h 4639733"/>
              <a:gd name="connsiteX17" fmla="*/ 5488093 w 7389706"/>
              <a:gd name="connsiteY17" fmla="*/ 3906520 h 4639733"/>
              <a:gd name="connsiteX18" fmla="*/ 5610013 w 7389706"/>
              <a:gd name="connsiteY18" fmla="*/ 3679613 h 4639733"/>
              <a:gd name="connsiteX19" fmla="*/ 5895340 w 7389706"/>
              <a:gd name="connsiteY19" fmla="*/ 3662680 h 4639733"/>
              <a:gd name="connsiteX20" fmla="*/ 6285654 w 7389706"/>
              <a:gd name="connsiteY20" fmla="*/ 2946400 h 4639733"/>
              <a:gd name="connsiteX21" fmla="*/ 6708137 w 7389706"/>
              <a:gd name="connsiteY21" fmla="*/ 2535327 h 4639733"/>
              <a:gd name="connsiteX22" fmla="*/ 7389706 w 7389706"/>
              <a:gd name="connsiteY22" fmla="*/ 2197946 h 4639733"/>
              <a:gd name="connsiteX23" fmla="*/ 7139940 w 7389706"/>
              <a:gd name="connsiteY23" fmla="*/ 1749213 h 4639733"/>
              <a:gd name="connsiteX24" fmla="*/ 6809740 w 7389706"/>
              <a:gd name="connsiteY24" fmla="*/ 1439333 h 4639733"/>
              <a:gd name="connsiteX25" fmla="*/ 6739466 w 7389706"/>
              <a:gd name="connsiteY25" fmla="*/ 1326727 h 4639733"/>
              <a:gd name="connsiteX26" fmla="*/ 6742007 w 7389706"/>
              <a:gd name="connsiteY26" fmla="*/ 1198880 h 4639733"/>
              <a:gd name="connsiteX27" fmla="*/ 6010487 w 7389706"/>
              <a:gd name="connsiteY27" fmla="*/ 552026 h 4639733"/>
              <a:gd name="connsiteX28" fmla="*/ 5270500 w 7389706"/>
              <a:gd name="connsiteY28" fmla="*/ 153246 h 4639733"/>
              <a:gd name="connsiteX29" fmla="*/ 4995333 w 7389706"/>
              <a:gd name="connsiteY29" fmla="*/ 40640 h 4639733"/>
              <a:gd name="connsiteX30" fmla="*/ 4237567 w 7389706"/>
              <a:gd name="connsiteY30" fmla="*/ 0 h 4639733"/>
              <a:gd name="connsiteX31" fmla="*/ 3795604 w 7389706"/>
              <a:gd name="connsiteY31" fmla="*/ 384793 h 4639733"/>
              <a:gd name="connsiteX32" fmla="*/ 3306234 w 7389706"/>
              <a:gd name="connsiteY32" fmla="*/ 746759 h 4639733"/>
              <a:gd name="connsiteX33" fmla="*/ 2900680 w 7389706"/>
              <a:gd name="connsiteY33" fmla="*/ 1468966 h 4639733"/>
              <a:gd name="connsiteX34" fmla="*/ 2020146 w 7389706"/>
              <a:gd name="connsiteY34" fmla="*/ 1963420 h 4639733"/>
              <a:gd name="connsiteX35" fmla="*/ 1500293 w 7389706"/>
              <a:gd name="connsiteY35" fmla="*/ 2131906 h 4639733"/>
              <a:gd name="connsiteX36" fmla="*/ 960120 w 7389706"/>
              <a:gd name="connsiteY36" fmla="*/ 2029460 h 4639733"/>
              <a:gd name="connsiteX37" fmla="*/ 738293 w 7389706"/>
              <a:gd name="connsiteY37" fmla="*/ 1949873 h 4639733"/>
              <a:gd name="connsiteX38" fmla="*/ 872913 w 7389706"/>
              <a:gd name="connsiteY38" fmla="*/ 2212340 h 4639733"/>
              <a:gd name="connsiteX39" fmla="*/ 1594271 w 7389706"/>
              <a:gd name="connsiteY39" fmla="*/ 2416794 h 4639733"/>
              <a:gd name="connsiteX40" fmla="*/ 1458804 w 7389706"/>
              <a:gd name="connsiteY40" fmla="*/ 2840127 h 4639733"/>
              <a:gd name="connsiteX41" fmla="*/ 764538 w 7389706"/>
              <a:gd name="connsiteY41" fmla="*/ 2780860 h 4639733"/>
              <a:gd name="connsiteX42" fmla="*/ 273470 w 7389706"/>
              <a:gd name="connsiteY42" fmla="*/ 2882460 h 4639733"/>
              <a:gd name="connsiteX43" fmla="*/ 0 w 7389706"/>
              <a:gd name="connsiteY43" fmla="*/ 3423073 h 4639733"/>
              <a:gd name="connsiteX44" fmla="*/ 14393 w 7389706"/>
              <a:gd name="connsiteY44" fmla="*/ 3788833 h 4639733"/>
              <a:gd name="connsiteX0" fmla="*/ 14393 w 7389706"/>
              <a:gd name="connsiteY0" fmla="*/ 3788833 h 4639733"/>
              <a:gd name="connsiteX1" fmla="*/ 212514 w 7389706"/>
              <a:gd name="connsiteY1" fmla="*/ 4008966 h 4639733"/>
              <a:gd name="connsiteX2" fmla="*/ 441113 w 7389706"/>
              <a:gd name="connsiteY2" fmla="*/ 4152053 h 4639733"/>
              <a:gd name="connsiteX3" fmla="*/ 607907 w 7389706"/>
              <a:gd name="connsiteY3" fmla="*/ 4154593 h 4639733"/>
              <a:gd name="connsiteX4" fmla="*/ 888154 w 7389706"/>
              <a:gd name="connsiteY4" fmla="*/ 4348480 h 4639733"/>
              <a:gd name="connsiteX5" fmla="*/ 598594 w 7389706"/>
              <a:gd name="connsiteY5" fmla="*/ 4385732 h 4639733"/>
              <a:gd name="connsiteX6" fmla="*/ 311573 w 7389706"/>
              <a:gd name="connsiteY6" fmla="*/ 4509346 h 4639733"/>
              <a:gd name="connsiteX7" fmla="*/ 312420 w 7389706"/>
              <a:gd name="connsiteY7" fmla="*/ 4639733 h 4639733"/>
              <a:gd name="connsiteX8" fmla="*/ 1472353 w 7389706"/>
              <a:gd name="connsiteY8" fmla="*/ 4406900 h 4639733"/>
              <a:gd name="connsiteX9" fmla="*/ 2350346 w 7389706"/>
              <a:gd name="connsiteY9" fmla="*/ 4318000 h 4639733"/>
              <a:gd name="connsiteX10" fmla="*/ 2631440 w 7389706"/>
              <a:gd name="connsiteY10" fmla="*/ 4229099 h 4639733"/>
              <a:gd name="connsiteX11" fmla="*/ 2876127 w 7389706"/>
              <a:gd name="connsiteY11" fmla="*/ 4302760 h 4639733"/>
              <a:gd name="connsiteX12" fmla="*/ 3439160 w 7389706"/>
              <a:gd name="connsiteY12" fmla="*/ 4214706 h 4639733"/>
              <a:gd name="connsiteX13" fmla="*/ 3836247 w 7389706"/>
              <a:gd name="connsiteY13" fmla="*/ 4335779 h 4639733"/>
              <a:gd name="connsiteX14" fmla="*/ 4322233 w 7389706"/>
              <a:gd name="connsiteY14" fmla="*/ 4300220 h 4639733"/>
              <a:gd name="connsiteX15" fmla="*/ 4634653 w 7389706"/>
              <a:gd name="connsiteY15" fmla="*/ 4140200 h 4639733"/>
              <a:gd name="connsiteX16" fmla="*/ 5099473 w 7389706"/>
              <a:gd name="connsiteY16" fmla="*/ 4078393 h 4639733"/>
              <a:gd name="connsiteX17" fmla="*/ 5488093 w 7389706"/>
              <a:gd name="connsiteY17" fmla="*/ 3906520 h 4639733"/>
              <a:gd name="connsiteX18" fmla="*/ 5610013 w 7389706"/>
              <a:gd name="connsiteY18" fmla="*/ 3679613 h 4639733"/>
              <a:gd name="connsiteX19" fmla="*/ 5895340 w 7389706"/>
              <a:gd name="connsiteY19" fmla="*/ 3662680 h 4639733"/>
              <a:gd name="connsiteX20" fmla="*/ 6285654 w 7389706"/>
              <a:gd name="connsiteY20" fmla="*/ 2946400 h 4639733"/>
              <a:gd name="connsiteX21" fmla="*/ 6708137 w 7389706"/>
              <a:gd name="connsiteY21" fmla="*/ 2535327 h 4639733"/>
              <a:gd name="connsiteX22" fmla="*/ 7389706 w 7389706"/>
              <a:gd name="connsiteY22" fmla="*/ 2197946 h 4639733"/>
              <a:gd name="connsiteX23" fmla="*/ 7139940 w 7389706"/>
              <a:gd name="connsiteY23" fmla="*/ 1749213 h 4639733"/>
              <a:gd name="connsiteX24" fmla="*/ 6809740 w 7389706"/>
              <a:gd name="connsiteY24" fmla="*/ 1439333 h 4639733"/>
              <a:gd name="connsiteX25" fmla="*/ 6739466 w 7389706"/>
              <a:gd name="connsiteY25" fmla="*/ 1326727 h 4639733"/>
              <a:gd name="connsiteX26" fmla="*/ 6742007 w 7389706"/>
              <a:gd name="connsiteY26" fmla="*/ 1198880 h 4639733"/>
              <a:gd name="connsiteX27" fmla="*/ 6010487 w 7389706"/>
              <a:gd name="connsiteY27" fmla="*/ 552026 h 4639733"/>
              <a:gd name="connsiteX28" fmla="*/ 5270500 w 7389706"/>
              <a:gd name="connsiteY28" fmla="*/ 153246 h 4639733"/>
              <a:gd name="connsiteX29" fmla="*/ 4995333 w 7389706"/>
              <a:gd name="connsiteY29" fmla="*/ 40640 h 4639733"/>
              <a:gd name="connsiteX30" fmla="*/ 4237567 w 7389706"/>
              <a:gd name="connsiteY30" fmla="*/ 0 h 4639733"/>
              <a:gd name="connsiteX31" fmla="*/ 3753271 w 7389706"/>
              <a:gd name="connsiteY31" fmla="*/ 308593 h 4639733"/>
              <a:gd name="connsiteX32" fmla="*/ 3306234 w 7389706"/>
              <a:gd name="connsiteY32" fmla="*/ 746759 h 4639733"/>
              <a:gd name="connsiteX33" fmla="*/ 2900680 w 7389706"/>
              <a:gd name="connsiteY33" fmla="*/ 1468966 h 4639733"/>
              <a:gd name="connsiteX34" fmla="*/ 2020146 w 7389706"/>
              <a:gd name="connsiteY34" fmla="*/ 1963420 h 4639733"/>
              <a:gd name="connsiteX35" fmla="*/ 1500293 w 7389706"/>
              <a:gd name="connsiteY35" fmla="*/ 2131906 h 4639733"/>
              <a:gd name="connsiteX36" fmla="*/ 960120 w 7389706"/>
              <a:gd name="connsiteY36" fmla="*/ 2029460 h 4639733"/>
              <a:gd name="connsiteX37" fmla="*/ 738293 w 7389706"/>
              <a:gd name="connsiteY37" fmla="*/ 1949873 h 4639733"/>
              <a:gd name="connsiteX38" fmla="*/ 872913 w 7389706"/>
              <a:gd name="connsiteY38" fmla="*/ 2212340 h 4639733"/>
              <a:gd name="connsiteX39" fmla="*/ 1594271 w 7389706"/>
              <a:gd name="connsiteY39" fmla="*/ 2416794 h 4639733"/>
              <a:gd name="connsiteX40" fmla="*/ 1458804 w 7389706"/>
              <a:gd name="connsiteY40" fmla="*/ 2840127 h 4639733"/>
              <a:gd name="connsiteX41" fmla="*/ 764538 w 7389706"/>
              <a:gd name="connsiteY41" fmla="*/ 2780860 h 4639733"/>
              <a:gd name="connsiteX42" fmla="*/ 273470 w 7389706"/>
              <a:gd name="connsiteY42" fmla="*/ 2882460 h 4639733"/>
              <a:gd name="connsiteX43" fmla="*/ 0 w 7389706"/>
              <a:gd name="connsiteY43" fmla="*/ 3423073 h 4639733"/>
              <a:gd name="connsiteX44" fmla="*/ 14393 w 7389706"/>
              <a:gd name="connsiteY44" fmla="*/ 3788833 h 4639733"/>
              <a:gd name="connsiteX0" fmla="*/ 14393 w 7389706"/>
              <a:gd name="connsiteY0" fmla="*/ 3788833 h 4639733"/>
              <a:gd name="connsiteX1" fmla="*/ 212514 w 7389706"/>
              <a:gd name="connsiteY1" fmla="*/ 4008966 h 4639733"/>
              <a:gd name="connsiteX2" fmla="*/ 441113 w 7389706"/>
              <a:gd name="connsiteY2" fmla="*/ 4152053 h 4639733"/>
              <a:gd name="connsiteX3" fmla="*/ 607907 w 7389706"/>
              <a:gd name="connsiteY3" fmla="*/ 4154593 h 4639733"/>
              <a:gd name="connsiteX4" fmla="*/ 888154 w 7389706"/>
              <a:gd name="connsiteY4" fmla="*/ 4348480 h 4639733"/>
              <a:gd name="connsiteX5" fmla="*/ 598594 w 7389706"/>
              <a:gd name="connsiteY5" fmla="*/ 4385732 h 4639733"/>
              <a:gd name="connsiteX6" fmla="*/ 311573 w 7389706"/>
              <a:gd name="connsiteY6" fmla="*/ 4509346 h 4639733"/>
              <a:gd name="connsiteX7" fmla="*/ 312420 w 7389706"/>
              <a:gd name="connsiteY7" fmla="*/ 4639733 h 4639733"/>
              <a:gd name="connsiteX8" fmla="*/ 1472353 w 7389706"/>
              <a:gd name="connsiteY8" fmla="*/ 4406900 h 4639733"/>
              <a:gd name="connsiteX9" fmla="*/ 2350346 w 7389706"/>
              <a:gd name="connsiteY9" fmla="*/ 4318000 h 4639733"/>
              <a:gd name="connsiteX10" fmla="*/ 2631440 w 7389706"/>
              <a:gd name="connsiteY10" fmla="*/ 4229099 h 4639733"/>
              <a:gd name="connsiteX11" fmla="*/ 2876127 w 7389706"/>
              <a:gd name="connsiteY11" fmla="*/ 4302760 h 4639733"/>
              <a:gd name="connsiteX12" fmla="*/ 3439160 w 7389706"/>
              <a:gd name="connsiteY12" fmla="*/ 4214706 h 4639733"/>
              <a:gd name="connsiteX13" fmla="*/ 3836247 w 7389706"/>
              <a:gd name="connsiteY13" fmla="*/ 4335779 h 4639733"/>
              <a:gd name="connsiteX14" fmla="*/ 4322233 w 7389706"/>
              <a:gd name="connsiteY14" fmla="*/ 4300220 h 4639733"/>
              <a:gd name="connsiteX15" fmla="*/ 4634653 w 7389706"/>
              <a:gd name="connsiteY15" fmla="*/ 4140200 h 4639733"/>
              <a:gd name="connsiteX16" fmla="*/ 5099473 w 7389706"/>
              <a:gd name="connsiteY16" fmla="*/ 4078393 h 4639733"/>
              <a:gd name="connsiteX17" fmla="*/ 5488093 w 7389706"/>
              <a:gd name="connsiteY17" fmla="*/ 3906520 h 4639733"/>
              <a:gd name="connsiteX18" fmla="*/ 5610013 w 7389706"/>
              <a:gd name="connsiteY18" fmla="*/ 3679613 h 4639733"/>
              <a:gd name="connsiteX19" fmla="*/ 5895340 w 7389706"/>
              <a:gd name="connsiteY19" fmla="*/ 3662680 h 4639733"/>
              <a:gd name="connsiteX20" fmla="*/ 6285654 w 7389706"/>
              <a:gd name="connsiteY20" fmla="*/ 2946400 h 4639733"/>
              <a:gd name="connsiteX21" fmla="*/ 6708137 w 7389706"/>
              <a:gd name="connsiteY21" fmla="*/ 2535327 h 4639733"/>
              <a:gd name="connsiteX22" fmla="*/ 7389706 w 7389706"/>
              <a:gd name="connsiteY22" fmla="*/ 2197946 h 4639733"/>
              <a:gd name="connsiteX23" fmla="*/ 7139940 w 7389706"/>
              <a:gd name="connsiteY23" fmla="*/ 1749213 h 4639733"/>
              <a:gd name="connsiteX24" fmla="*/ 6809740 w 7389706"/>
              <a:gd name="connsiteY24" fmla="*/ 1439333 h 4639733"/>
              <a:gd name="connsiteX25" fmla="*/ 6739466 w 7389706"/>
              <a:gd name="connsiteY25" fmla="*/ 1326727 h 4639733"/>
              <a:gd name="connsiteX26" fmla="*/ 6742007 w 7389706"/>
              <a:gd name="connsiteY26" fmla="*/ 1198880 h 4639733"/>
              <a:gd name="connsiteX27" fmla="*/ 6010487 w 7389706"/>
              <a:gd name="connsiteY27" fmla="*/ 552026 h 4639733"/>
              <a:gd name="connsiteX28" fmla="*/ 5270500 w 7389706"/>
              <a:gd name="connsiteY28" fmla="*/ 153246 h 4639733"/>
              <a:gd name="connsiteX29" fmla="*/ 4995333 w 7389706"/>
              <a:gd name="connsiteY29" fmla="*/ 40640 h 4639733"/>
              <a:gd name="connsiteX30" fmla="*/ 4237567 w 7389706"/>
              <a:gd name="connsiteY30" fmla="*/ 0 h 4639733"/>
              <a:gd name="connsiteX31" fmla="*/ 3753271 w 7389706"/>
              <a:gd name="connsiteY31" fmla="*/ 308593 h 4639733"/>
              <a:gd name="connsiteX32" fmla="*/ 3306234 w 7389706"/>
              <a:gd name="connsiteY32" fmla="*/ 746759 h 4639733"/>
              <a:gd name="connsiteX33" fmla="*/ 2900680 w 7389706"/>
              <a:gd name="connsiteY33" fmla="*/ 1468966 h 4639733"/>
              <a:gd name="connsiteX34" fmla="*/ 2020146 w 7389706"/>
              <a:gd name="connsiteY34" fmla="*/ 1963420 h 4639733"/>
              <a:gd name="connsiteX35" fmla="*/ 1500293 w 7389706"/>
              <a:gd name="connsiteY35" fmla="*/ 2131906 h 4639733"/>
              <a:gd name="connsiteX36" fmla="*/ 960120 w 7389706"/>
              <a:gd name="connsiteY36" fmla="*/ 2029460 h 4639733"/>
              <a:gd name="connsiteX37" fmla="*/ 738293 w 7389706"/>
              <a:gd name="connsiteY37" fmla="*/ 1949873 h 4639733"/>
              <a:gd name="connsiteX38" fmla="*/ 872913 w 7389706"/>
              <a:gd name="connsiteY38" fmla="*/ 2212340 h 4639733"/>
              <a:gd name="connsiteX39" fmla="*/ 1594271 w 7389706"/>
              <a:gd name="connsiteY39" fmla="*/ 2416794 h 4639733"/>
              <a:gd name="connsiteX40" fmla="*/ 1458804 w 7389706"/>
              <a:gd name="connsiteY40" fmla="*/ 2840127 h 4639733"/>
              <a:gd name="connsiteX41" fmla="*/ 764538 w 7389706"/>
              <a:gd name="connsiteY41" fmla="*/ 2780860 h 4639733"/>
              <a:gd name="connsiteX42" fmla="*/ 273470 w 7389706"/>
              <a:gd name="connsiteY42" fmla="*/ 2882460 h 4639733"/>
              <a:gd name="connsiteX43" fmla="*/ 0 w 7389706"/>
              <a:gd name="connsiteY43" fmla="*/ 3423073 h 4639733"/>
              <a:gd name="connsiteX44" fmla="*/ 14393 w 7389706"/>
              <a:gd name="connsiteY44" fmla="*/ 3788833 h 4639733"/>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488093 w 7389706"/>
              <a:gd name="connsiteY17" fmla="*/ 3923453 h 4656666"/>
              <a:gd name="connsiteX18" fmla="*/ 5610013 w 7389706"/>
              <a:gd name="connsiteY18" fmla="*/ 3696546 h 4656666"/>
              <a:gd name="connsiteX19" fmla="*/ 5895340 w 7389706"/>
              <a:gd name="connsiteY19" fmla="*/ 3679613 h 4656666"/>
              <a:gd name="connsiteX20" fmla="*/ 6285654 w 7389706"/>
              <a:gd name="connsiteY20" fmla="*/ 2963333 h 4656666"/>
              <a:gd name="connsiteX21" fmla="*/ 6708137 w 7389706"/>
              <a:gd name="connsiteY21" fmla="*/ 2552260 h 4656666"/>
              <a:gd name="connsiteX22" fmla="*/ 7389706 w 7389706"/>
              <a:gd name="connsiteY22" fmla="*/ 2214879 h 4656666"/>
              <a:gd name="connsiteX23" fmla="*/ 7139940 w 7389706"/>
              <a:gd name="connsiteY23" fmla="*/ 1766146 h 4656666"/>
              <a:gd name="connsiteX24" fmla="*/ 6809740 w 7389706"/>
              <a:gd name="connsiteY24" fmla="*/ 1456266 h 4656666"/>
              <a:gd name="connsiteX25" fmla="*/ 6739466 w 7389706"/>
              <a:gd name="connsiteY25" fmla="*/ 1343660 h 4656666"/>
              <a:gd name="connsiteX26" fmla="*/ 6742007 w 7389706"/>
              <a:gd name="connsiteY26" fmla="*/ 1215813 h 4656666"/>
              <a:gd name="connsiteX27" fmla="*/ 6010487 w 7389706"/>
              <a:gd name="connsiteY27" fmla="*/ 568959 h 4656666"/>
              <a:gd name="connsiteX28" fmla="*/ 5270500 w 7389706"/>
              <a:gd name="connsiteY28" fmla="*/ 170179 h 4656666"/>
              <a:gd name="connsiteX29" fmla="*/ 4995333 w 7389706"/>
              <a:gd name="connsiteY29" fmla="*/ 57573 h 4656666"/>
              <a:gd name="connsiteX30" fmla="*/ 4288367 w 7389706"/>
              <a:gd name="connsiteY30" fmla="*/ 0 h 4656666"/>
              <a:gd name="connsiteX31" fmla="*/ 3753271 w 7389706"/>
              <a:gd name="connsiteY31" fmla="*/ 325526 h 4656666"/>
              <a:gd name="connsiteX32" fmla="*/ 3306234 w 7389706"/>
              <a:gd name="connsiteY32" fmla="*/ 763692 h 4656666"/>
              <a:gd name="connsiteX33" fmla="*/ 2900680 w 7389706"/>
              <a:gd name="connsiteY33" fmla="*/ 1485899 h 4656666"/>
              <a:gd name="connsiteX34" fmla="*/ 2020146 w 7389706"/>
              <a:gd name="connsiteY34" fmla="*/ 1980353 h 4656666"/>
              <a:gd name="connsiteX35" fmla="*/ 1500293 w 7389706"/>
              <a:gd name="connsiteY35" fmla="*/ 2148839 h 4656666"/>
              <a:gd name="connsiteX36" fmla="*/ 960120 w 7389706"/>
              <a:gd name="connsiteY36" fmla="*/ 2046393 h 4656666"/>
              <a:gd name="connsiteX37" fmla="*/ 738293 w 7389706"/>
              <a:gd name="connsiteY37" fmla="*/ 1966806 h 4656666"/>
              <a:gd name="connsiteX38" fmla="*/ 872913 w 7389706"/>
              <a:gd name="connsiteY38" fmla="*/ 2229273 h 4656666"/>
              <a:gd name="connsiteX39" fmla="*/ 1594271 w 7389706"/>
              <a:gd name="connsiteY39" fmla="*/ 2433727 h 4656666"/>
              <a:gd name="connsiteX40" fmla="*/ 1458804 w 7389706"/>
              <a:gd name="connsiteY40" fmla="*/ 2857060 h 4656666"/>
              <a:gd name="connsiteX41" fmla="*/ 764538 w 7389706"/>
              <a:gd name="connsiteY41" fmla="*/ 2797793 h 4656666"/>
              <a:gd name="connsiteX42" fmla="*/ 273470 w 7389706"/>
              <a:gd name="connsiteY42" fmla="*/ 2899393 h 4656666"/>
              <a:gd name="connsiteX43" fmla="*/ 0 w 7389706"/>
              <a:gd name="connsiteY43" fmla="*/ 3440006 h 4656666"/>
              <a:gd name="connsiteX44" fmla="*/ 14393 w 7389706"/>
              <a:gd name="connsiteY44"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488093 w 7389706"/>
              <a:gd name="connsiteY17" fmla="*/ 3923453 h 4656666"/>
              <a:gd name="connsiteX18" fmla="*/ 5610013 w 7389706"/>
              <a:gd name="connsiteY18" fmla="*/ 3696546 h 4656666"/>
              <a:gd name="connsiteX19" fmla="*/ 5895340 w 7389706"/>
              <a:gd name="connsiteY19" fmla="*/ 3679613 h 4656666"/>
              <a:gd name="connsiteX20" fmla="*/ 6285654 w 7389706"/>
              <a:gd name="connsiteY20" fmla="*/ 2963333 h 4656666"/>
              <a:gd name="connsiteX21" fmla="*/ 6708137 w 7389706"/>
              <a:gd name="connsiteY21" fmla="*/ 2552260 h 4656666"/>
              <a:gd name="connsiteX22" fmla="*/ 7389706 w 7389706"/>
              <a:gd name="connsiteY22" fmla="*/ 2214879 h 4656666"/>
              <a:gd name="connsiteX23" fmla="*/ 7139940 w 7389706"/>
              <a:gd name="connsiteY23" fmla="*/ 1766146 h 4656666"/>
              <a:gd name="connsiteX24" fmla="*/ 6809740 w 7389706"/>
              <a:gd name="connsiteY24" fmla="*/ 1456266 h 4656666"/>
              <a:gd name="connsiteX25" fmla="*/ 6739466 w 7389706"/>
              <a:gd name="connsiteY25" fmla="*/ 1343660 h 4656666"/>
              <a:gd name="connsiteX26" fmla="*/ 6742007 w 7389706"/>
              <a:gd name="connsiteY26" fmla="*/ 1215813 h 4656666"/>
              <a:gd name="connsiteX27" fmla="*/ 6010487 w 7389706"/>
              <a:gd name="connsiteY27" fmla="*/ 568959 h 4656666"/>
              <a:gd name="connsiteX28" fmla="*/ 5270500 w 7389706"/>
              <a:gd name="connsiteY28" fmla="*/ 170179 h 4656666"/>
              <a:gd name="connsiteX29" fmla="*/ 4995333 w 7389706"/>
              <a:gd name="connsiteY29" fmla="*/ 57573 h 4656666"/>
              <a:gd name="connsiteX30" fmla="*/ 4288367 w 7389706"/>
              <a:gd name="connsiteY30" fmla="*/ 0 h 4656666"/>
              <a:gd name="connsiteX31" fmla="*/ 3753271 w 7389706"/>
              <a:gd name="connsiteY31" fmla="*/ 325526 h 4656666"/>
              <a:gd name="connsiteX32" fmla="*/ 3306234 w 7389706"/>
              <a:gd name="connsiteY32" fmla="*/ 763692 h 4656666"/>
              <a:gd name="connsiteX33" fmla="*/ 3109804 w 7389706"/>
              <a:gd name="connsiteY33" fmla="*/ 1019793 h 4656666"/>
              <a:gd name="connsiteX34" fmla="*/ 2900680 w 7389706"/>
              <a:gd name="connsiteY34" fmla="*/ 1485899 h 4656666"/>
              <a:gd name="connsiteX35" fmla="*/ 2020146 w 7389706"/>
              <a:gd name="connsiteY35" fmla="*/ 1980353 h 4656666"/>
              <a:gd name="connsiteX36" fmla="*/ 1500293 w 7389706"/>
              <a:gd name="connsiteY36" fmla="*/ 2148839 h 4656666"/>
              <a:gd name="connsiteX37" fmla="*/ 960120 w 7389706"/>
              <a:gd name="connsiteY37" fmla="*/ 2046393 h 4656666"/>
              <a:gd name="connsiteX38" fmla="*/ 738293 w 7389706"/>
              <a:gd name="connsiteY38" fmla="*/ 1966806 h 4656666"/>
              <a:gd name="connsiteX39" fmla="*/ 872913 w 7389706"/>
              <a:gd name="connsiteY39" fmla="*/ 2229273 h 4656666"/>
              <a:gd name="connsiteX40" fmla="*/ 1594271 w 7389706"/>
              <a:gd name="connsiteY40" fmla="*/ 2433727 h 4656666"/>
              <a:gd name="connsiteX41" fmla="*/ 1458804 w 7389706"/>
              <a:gd name="connsiteY41" fmla="*/ 2857060 h 4656666"/>
              <a:gd name="connsiteX42" fmla="*/ 764538 w 7389706"/>
              <a:gd name="connsiteY42" fmla="*/ 2797793 h 4656666"/>
              <a:gd name="connsiteX43" fmla="*/ 273470 w 7389706"/>
              <a:gd name="connsiteY43" fmla="*/ 2899393 h 4656666"/>
              <a:gd name="connsiteX44" fmla="*/ 0 w 7389706"/>
              <a:gd name="connsiteY44" fmla="*/ 3440006 h 4656666"/>
              <a:gd name="connsiteX45" fmla="*/ 14393 w 7389706"/>
              <a:gd name="connsiteY45"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488093 w 7389706"/>
              <a:gd name="connsiteY17" fmla="*/ 3923453 h 4656666"/>
              <a:gd name="connsiteX18" fmla="*/ 5610013 w 7389706"/>
              <a:gd name="connsiteY18" fmla="*/ 3696546 h 4656666"/>
              <a:gd name="connsiteX19" fmla="*/ 5895340 w 7389706"/>
              <a:gd name="connsiteY19" fmla="*/ 3679613 h 4656666"/>
              <a:gd name="connsiteX20" fmla="*/ 6285654 w 7389706"/>
              <a:gd name="connsiteY20" fmla="*/ 2963333 h 4656666"/>
              <a:gd name="connsiteX21" fmla="*/ 6708137 w 7389706"/>
              <a:gd name="connsiteY21" fmla="*/ 2552260 h 4656666"/>
              <a:gd name="connsiteX22" fmla="*/ 7389706 w 7389706"/>
              <a:gd name="connsiteY22" fmla="*/ 2214879 h 4656666"/>
              <a:gd name="connsiteX23" fmla="*/ 7139940 w 7389706"/>
              <a:gd name="connsiteY23" fmla="*/ 1766146 h 4656666"/>
              <a:gd name="connsiteX24" fmla="*/ 6809740 w 7389706"/>
              <a:gd name="connsiteY24" fmla="*/ 1456266 h 4656666"/>
              <a:gd name="connsiteX25" fmla="*/ 6739466 w 7389706"/>
              <a:gd name="connsiteY25" fmla="*/ 1343660 h 4656666"/>
              <a:gd name="connsiteX26" fmla="*/ 6742007 w 7389706"/>
              <a:gd name="connsiteY26" fmla="*/ 1215813 h 4656666"/>
              <a:gd name="connsiteX27" fmla="*/ 6010487 w 7389706"/>
              <a:gd name="connsiteY27" fmla="*/ 568959 h 4656666"/>
              <a:gd name="connsiteX28" fmla="*/ 5270500 w 7389706"/>
              <a:gd name="connsiteY28" fmla="*/ 170179 h 4656666"/>
              <a:gd name="connsiteX29" fmla="*/ 4995333 w 7389706"/>
              <a:gd name="connsiteY29" fmla="*/ 57573 h 4656666"/>
              <a:gd name="connsiteX30" fmla="*/ 4288367 w 7389706"/>
              <a:gd name="connsiteY30" fmla="*/ 0 h 4656666"/>
              <a:gd name="connsiteX31" fmla="*/ 3753271 w 7389706"/>
              <a:gd name="connsiteY31" fmla="*/ 325526 h 4656666"/>
              <a:gd name="connsiteX32" fmla="*/ 3306234 w 7389706"/>
              <a:gd name="connsiteY32" fmla="*/ 763692 h 4656666"/>
              <a:gd name="connsiteX33" fmla="*/ 3109804 w 7389706"/>
              <a:gd name="connsiteY33" fmla="*/ 1019793 h 4656666"/>
              <a:gd name="connsiteX34" fmla="*/ 2807546 w 7389706"/>
              <a:gd name="connsiteY34" fmla="*/ 1502832 h 4656666"/>
              <a:gd name="connsiteX35" fmla="*/ 2020146 w 7389706"/>
              <a:gd name="connsiteY35" fmla="*/ 1980353 h 4656666"/>
              <a:gd name="connsiteX36" fmla="*/ 1500293 w 7389706"/>
              <a:gd name="connsiteY36" fmla="*/ 2148839 h 4656666"/>
              <a:gd name="connsiteX37" fmla="*/ 960120 w 7389706"/>
              <a:gd name="connsiteY37" fmla="*/ 2046393 h 4656666"/>
              <a:gd name="connsiteX38" fmla="*/ 738293 w 7389706"/>
              <a:gd name="connsiteY38" fmla="*/ 1966806 h 4656666"/>
              <a:gd name="connsiteX39" fmla="*/ 872913 w 7389706"/>
              <a:gd name="connsiteY39" fmla="*/ 2229273 h 4656666"/>
              <a:gd name="connsiteX40" fmla="*/ 1594271 w 7389706"/>
              <a:gd name="connsiteY40" fmla="*/ 2433727 h 4656666"/>
              <a:gd name="connsiteX41" fmla="*/ 1458804 w 7389706"/>
              <a:gd name="connsiteY41" fmla="*/ 2857060 h 4656666"/>
              <a:gd name="connsiteX42" fmla="*/ 764538 w 7389706"/>
              <a:gd name="connsiteY42" fmla="*/ 2797793 h 4656666"/>
              <a:gd name="connsiteX43" fmla="*/ 273470 w 7389706"/>
              <a:gd name="connsiteY43" fmla="*/ 2899393 h 4656666"/>
              <a:gd name="connsiteX44" fmla="*/ 0 w 7389706"/>
              <a:gd name="connsiteY44" fmla="*/ 3440006 h 4656666"/>
              <a:gd name="connsiteX45" fmla="*/ 14393 w 7389706"/>
              <a:gd name="connsiteY45"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488093 w 7389706"/>
              <a:gd name="connsiteY17" fmla="*/ 3923453 h 4656666"/>
              <a:gd name="connsiteX18" fmla="*/ 5510953 w 7389706"/>
              <a:gd name="connsiteY18" fmla="*/ 3452706 h 4656666"/>
              <a:gd name="connsiteX19" fmla="*/ 5895340 w 7389706"/>
              <a:gd name="connsiteY19" fmla="*/ 3679613 h 4656666"/>
              <a:gd name="connsiteX20" fmla="*/ 6285654 w 7389706"/>
              <a:gd name="connsiteY20" fmla="*/ 2963333 h 4656666"/>
              <a:gd name="connsiteX21" fmla="*/ 6708137 w 7389706"/>
              <a:gd name="connsiteY21" fmla="*/ 2552260 h 4656666"/>
              <a:gd name="connsiteX22" fmla="*/ 7389706 w 7389706"/>
              <a:gd name="connsiteY22" fmla="*/ 2214879 h 4656666"/>
              <a:gd name="connsiteX23" fmla="*/ 7139940 w 7389706"/>
              <a:gd name="connsiteY23" fmla="*/ 1766146 h 4656666"/>
              <a:gd name="connsiteX24" fmla="*/ 6809740 w 7389706"/>
              <a:gd name="connsiteY24" fmla="*/ 1456266 h 4656666"/>
              <a:gd name="connsiteX25" fmla="*/ 6739466 w 7389706"/>
              <a:gd name="connsiteY25" fmla="*/ 1343660 h 4656666"/>
              <a:gd name="connsiteX26" fmla="*/ 6742007 w 7389706"/>
              <a:gd name="connsiteY26" fmla="*/ 1215813 h 4656666"/>
              <a:gd name="connsiteX27" fmla="*/ 6010487 w 7389706"/>
              <a:gd name="connsiteY27" fmla="*/ 568959 h 4656666"/>
              <a:gd name="connsiteX28" fmla="*/ 5270500 w 7389706"/>
              <a:gd name="connsiteY28" fmla="*/ 170179 h 4656666"/>
              <a:gd name="connsiteX29" fmla="*/ 4995333 w 7389706"/>
              <a:gd name="connsiteY29" fmla="*/ 57573 h 4656666"/>
              <a:gd name="connsiteX30" fmla="*/ 4288367 w 7389706"/>
              <a:gd name="connsiteY30" fmla="*/ 0 h 4656666"/>
              <a:gd name="connsiteX31" fmla="*/ 3753271 w 7389706"/>
              <a:gd name="connsiteY31" fmla="*/ 325526 h 4656666"/>
              <a:gd name="connsiteX32" fmla="*/ 3306234 w 7389706"/>
              <a:gd name="connsiteY32" fmla="*/ 763692 h 4656666"/>
              <a:gd name="connsiteX33" fmla="*/ 3109804 w 7389706"/>
              <a:gd name="connsiteY33" fmla="*/ 1019793 h 4656666"/>
              <a:gd name="connsiteX34" fmla="*/ 2807546 w 7389706"/>
              <a:gd name="connsiteY34" fmla="*/ 1502832 h 4656666"/>
              <a:gd name="connsiteX35" fmla="*/ 2020146 w 7389706"/>
              <a:gd name="connsiteY35" fmla="*/ 1980353 h 4656666"/>
              <a:gd name="connsiteX36" fmla="*/ 1500293 w 7389706"/>
              <a:gd name="connsiteY36" fmla="*/ 2148839 h 4656666"/>
              <a:gd name="connsiteX37" fmla="*/ 960120 w 7389706"/>
              <a:gd name="connsiteY37" fmla="*/ 2046393 h 4656666"/>
              <a:gd name="connsiteX38" fmla="*/ 738293 w 7389706"/>
              <a:gd name="connsiteY38" fmla="*/ 1966806 h 4656666"/>
              <a:gd name="connsiteX39" fmla="*/ 872913 w 7389706"/>
              <a:gd name="connsiteY39" fmla="*/ 2229273 h 4656666"/>
              <a:gd name="connsiteX40" fmla="*/ 1594271 w 7389706"/>
              <a:gd name="connsiteY40" fmla="*/ 2433727 h 4656666"/>
              <a:gd name="connsiteX41" fmla="*/ 1458804 w 7389706"/>
              <a:gd name="connsiteY41" fmla="*/ 2857060 h 4656666"/>
              <a:gd name="connsiteX42" fmla="*/ 764538 w 7389706"/>
              <a:gd name="connsiteY42" fmla="*/ 2797793 h 4656666"/>
              <a:gd name="connsiteX43" fmla="*/ 273470 w 7389706"/>
              <a:gd name="connsiteY43" fmla="*/ 2899393 h 4656666"/>
              <a:gd name="connsiteX44" fmla="*/ 0 w 7389706"/>
              <a:gd name="connsiteY44" fmla="*/ 3440006 h 4656666"/>
              <a:gd name="connsiteX45" fmla="*/ 14393 w 7389706"/>
              <a:gd name="connsiteY45"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488093 w 7389706"/>
              <a:gd name="connsiteY17" fmla="*/ 3923453 h 4656666"/>
              <a:gd name="connsiteX18" fmla="*/ 5510953 w 7389706"/>
              <a:gd name="connsiteY18" fmla="*/ 3452706 h 4656666"/>
              <a:gd name="connsiteX19" fmla="*/ 5699757 w 7389706"/>
              <a:gd name="connsiteY19" fmla="*/ 3569421 h 4656666"/>
              <a:gd name="connsiteX20" fmla="*/ 5895340 w 7389706"/>
              <a:gd name="connsiteY20" fmla="*/ 3679613 h 4656666"/>
              <a:gd name="connsiteX21" fmla="*/ 6285654 w 7389706"/>
              <a:gd name="connsiteY21" fmla="*/ 2963333 h 4656666"/>
              <a:gd name="connsiteX22" fmla="*/ 6708137 w 7389706"/>
              <a:gd name="connsiteY22" fmla="*/ 2552260 h 4656666"/>
              <a:gd name="connsiteX23" fmla="*/ 7389706 w 7389706"/>
              <a:gd name="connsiteY23" fmla="*/ 2214879 h 4656666"/>
              <a:gd name="connsiteX24" fmla="*/ 7139940 w 7389706"/>
              <a:gd name="connsiteY24" fmla="*/ 1766146 h 4656666"/>
              <a:gd name="connsiteX25" fmla="*/ 6809740 w 7389706"/>
              <a:gd name="connsiteY25" fmla="*/ 1456266 h 4656666"/>
              <a:gd name="connsiteX26" fmla="*/ 6739466 w 7389706"/>
              <a:gd name="connsiteY26" fmla="*/ 1343660 h 4656666"/>
              <a:gd name="connsiteX27" fmla="*/ 6742007 w 7389706"/>
              <a:gd name="connsiteY27" fmla="*/ 1215813 h 4656666"/>
              <a:gd name="connsiteX28" fmla="*/ 6010487 w 7389706"/>
              <a:gd name="connsiteY28" fmla="*/ 568959 h 4656666"/>
              <a:gd name="connsiteX29" fmla="*/ 5270500 w 7389706"/>
              <a:gd name="connsiteY29" fmla="*/ 170179 h 4656666"/>
              <a:gd name="connsiteX30" fmla="*/ 4995333 w 7389706"/>
              <a:gd name="connsiteY30" fmla="*/ 57573 h 4656666"/>
              <a:gd name="connsiteX31" fmla="*/ 4288367 w 7389706"/>
              <a:gd name="connsiteY31" fmla="*/ 0 h 4656666"/>
              <a:gd name="connsiteX32" fmla="*/ 3753271 w 7389706"/>
              <a:gd name="connsiteY32" fmla="*/ 325526 h 4656666"/>
              <a:gd name="connsiteX33" fmla="*/ 3306234 w 7389706"/>
              <a:gd name="connsiteY33" fmla="*/ 763692 h 4656666"/>
              <a:gd name="connsiteX34" fmla="*/ 3109804 w 7389706"/>
              <a:gd name="connsiteY34" fmla="*/ 1019793 h 4656666"/>
              <a:gd name="connsiteX35" fmla="*/ 2807546 w 7389706"/>
              <a:gd name="connsiteY35" fmla="*/ 1502832 h 4656666"/>
              <a:gd name="connsiteX36" fmla="*/ 2020146 w 7389706"/>
              <a:gd name="connsiteY36" fmla="*/ 1980353 h 4656666"/>
              <a:gd name="connsiteX37" fmla="*/ 1500293 w 7389706"/>
              <a:gd name="connsiteY37" fmla="*/ 2148839 h 4656666"/>
              <a:gd name="connsiteX38" fmla="*/ 960120 w 7389706"/>
              <a:gd name="connsiteY38" fmla="*/ 2046393 h 4656666"/>
              <a:gd name="connsiteX39" fmla="*/ 738293 w 7389706"/>
              <a:gd name="connsiteY39" fmla="*/ 1966806 h 4656666"/>
              <a:gd name="connsiteX40" fmla="*/ 872913 w 7389706"/>
              <a:gd name="connsiteY40" fmla="*/ 2229273 h 4656666"/>
              <a:gd name="connsiteX41" fmla="*/ 1594271 w 7389706"/>
              <a:gd name="connsiteY41" fmla="*/ 2433727 h 4656666"/>
              <a:gd name="connsiteX42" fmla="*/ 1458804 w 7389706"/>
              <a:gd name="connsiteY42" fmla="*/ 2857060 h 4656666"/>
              <a:gd name="connsiteX43" fmla="*/ 764538 w 7389706"/>
              <a:gd name="connsiteY43" fmla="*/ 2797793 h 4656666"/>
              <a:gd name="connsiteX44" fmla="*/ 273470 w 7389706"/>
              <a:gd name="connsiteY44" fmla="*/ 2899393 h 4656666"/>
              <a:gd name="connsiteX45" fmla="*/ 0 w 7389706"/>
              <a:gd name="connsiteY45" fmla="*/ 3440006 h 4656666"/>
              <a:gd name="connsiteX46" fmla="*/ 14393 w 7389706"/>
              <a:gd name="connsiteY46"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488093 w 7389706"/>
              <a:gd name="connsiteY17" fmla="*/ 3923453 h 4656666"/>
              <a:gd name="connsiteX18" fmla="*/ 5510953 w 7389706"/>
              <a:gd name="connsiteY18" fmla="*/ 3452706 h 4656666"/>
              <a:gd name="connsiteX19" fmla="*/ 5798817 w 7389706"/>
              <a:gd name="connsiteY19" fmla="*/ 3523701 h 4656666"/>
              <a:gd name="connsiteX20" fmla="*/ 5895340 w 7389706"/>
              <a:gd name="connsiteY20" fmla="*/ 3679613 h 4656666"/>
              <a:gd name="connsiteX21" fmla="*/ 6285654 w 7389706"/>
              <a:gd name="connsiteY21" fmla="*/ 2963333 h 4656666"/>
              <a:gd name="connsiteX22" fmla="*/ 6708137 w 7389706"/>
              <a:gd name="connsiteY22" fmla="*/ 2552260 h 4656666"/>
              <a:gd name="connsiteX23" fmla="*/ 7389706 w 7389706"/>
              <a:gd name="connsiteY23" fmla="*/ 2214879 h 4656666"/>
              <a:gd name="connsiteX24" fmla="*/ 7139940 w 7389706"/>
              <a:gd name="connsiteY24" fmla="*/ 1766146 h 4656666"/>
              <a:gd name="connsiteX25" fmla="*/ 6809740 w 7389706"/>
              <a:gd name="connsiteY25" fmla="*/ 1456266 h 4656666"/>
              <a:gd name="connsiteX26" fmla="*/ 6739466 w 7389706"/>
              <a:gd name="connsiteY26" fmla="*/ 1343660 h 4656666"/>
              <a:gd name="connsiteX27" fmla="*/ 6742007 w 7389706"/>
              <a:gd name="connsiteY27" fmla="*/ 1215813 h 4656666"/>
              <a:gd name="connsiteX28" fmla="*/ 6010487 w 7389706"/>
              <a:gd name="connsiteY28" fmla="*/ 568959 h 4656666"/>
              <a:gd name="connsiteX29" fmla="*/ 5270500 w 7389706"/>
              <a:gd name="connsiteY29" fmla="*/ 170179 h 4656666"/>
              <a:gd name="connsiteX30" fmla="*/ 4995333 w 7389706"/>
              <a:gd name="connsiteY30" fmla="*/ 57573 h 4656666"/>
              <a:gd name="connsiteX31" fmla="*/ 4288367 w 7389706"/>
              <a:gd name="connsiteY31" fmla="*/ 0 h 4656666"/>
              <a:gd name="connsiteX32" fmla="*/ 3753271 w 7389706"/>
              <a:gd name="connsiteY32" fmla="*/ 325526 h 4656666"/>
              <a:gd name="connsiteX33" fmla="*/ 3306234 w 7389706"/>
              <a:gd name="connsiteY33" fmla="*/ 763692 h 4656666"/>
              <a:gd name="connsiteX34" fmla="*/ 3109804 w 7389706"/>
              <a:gd name="connsiteY34" fmla="*/ 1019793 h 4656666"/>
              <a:gd name="connsiteX35" fmla="*/ 2807546 w 7389706"/>
              <a:gd name="connsiteY35" fmla="*/ 1502832 h 4656666"/>
              <a:gd name="connsiteX36" fmla="*/ 2020146 w 7389706"/>
              <a:gd name="connsiteY36" fmla="*/ 1980353 h 4656666"/>
              <a:gd name="connsiteX37" fmla="*/ 1500293 w 7389706"/>
              <a:gd name="connsiteY37" fmla="*/ 2148839 h 4656666"/>
              <a:gd name="connsiteX38" fmla="*/ 960120 w 7389706"/>
              <a:gd name="connsiteY38" fmla="*/ 2046393 h 4656666"/>
              <a:gd name="connsiteX39" fmla="*/ 738293 w 7389706"/>
              <a:gd name="connsiteY39" fmla="*/ 1966806 h 4656666"/>
              <a:gd name="connsiteX40" fmla="*/ 872913 w 7389706"/>
              <a:gd name="connsiteY40" fmla="*/ 2229273 h 4656666"/>
              <a:gd name="connsiteX41" fmla="*/ 1594271 w 7389706"/>
              <a:gd name="connsiteY41" fmla="*/ 2433727 h 4656666"/>
              <a:gd name="connsiteX42" fmla="*/ 1458804 w 7389706"/>
              <a:gd name="connsiteY42" fmla="*/ 2857060 h 4656666"/>
              <a:gd name="connsiteX43" fmla="*/ 764538 w 7389706"/>
              <a:gd name="connsiteY43" fmla="*/ 2797793 h 4656666"/>
              <a:gd name="connsiteX44" fmla="*/ 273470 w 7389706"/>
              <a:gd name="connsiteY44" fmla="*/ 2899393 h 4656666"/>
              <a:gd name="connsiteX45" fmla="*/ 0 w 7389706"/>
              <a:gd name="connsiteY45" fmla="*/ 3440006 h 4656666"/>
              <a:gd name="connsiteX46" fmla="*/ 14393 w 7389706"/>
              <a:gd name="connsiteY46"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488093 w 7389706"/>
              <a:gd name="connsiteY17" fmla="*/ 3923453 h 4656666"/>
              <a:gd name="connsiteX18" fmla="*/ 5494017 w 7389706"/>
              <a:gd name="connsiteY18" fmla="*/ 3706581 h 4656666"/>
              <a:gd name="connsiteX19" fmla="*/ 5510953 w 7389706"/>
              <a:gd name="connsiteY19" fmla="*/ 3452706 h 4656666"/>
              <a:gd name="connsiteX20" fmla="*/ 5798817 w 7389706"/>
              <a:gd name="connsiteY20" fmla="*/ 3523701 h 4656666"/>
              <a:gd name="connsiteX21" fmla="*/ 5895340 w 7389706"/>
              <a:gd name="connsiteY21" fmla="*/ 3679613 h 4656666"/>
              <a:gd name="connsiteX22" fmla="*/ 6285654 w 7389706"/>
              <a:gd name="connsiteY22" fmla="*/ 296333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94017 w 7389706"/>
              <a:gd name="connsiteY18" fmla="*/ 3706581 h 4656666"/>
              <a:gd name="connsiteX19" fmla="*/ 5510953 w 7389706"/>
              <a:gd name="connsiteY19" fmla="*/ 3452706 h 4656666"/>
              <a:gd name="connsiteX20" fmla="*/ 5798817 w 7389706"/>
              <a:gd name="connsiteY20" fmla="*/ 3523701 h 4656666"/>
              <a:gd name="connsiteX21" fmla="*/ 5895340 w 7389706"/>
              <a:gd name="connsiteY21" fmla="*/ 3679613 h 4656666"/>
              <a:gd name="connsiteX22" fmla="*/ 6285654 w 7389706"/>
              <a:gd name="connsiteY22" fmla="*/ 296333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95340 w 7389706"/>
              <a:gd name="connsiteY21" fmla="*/ 3679613 h 4656666"/>
              <a:gd name="connsiteX22" fmla="*/ 6285654 w 7389706"/>
              <a:gd name="connsiteY22" fmla="*/ 296333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59780 w 7389706"/>
              <a:gd name="connsiteY21" fmla="*/ 3613573 h 4656666"/>
              <a:gd name="connsiteX22" fmla="*/ 6285654 w 7389706"/>
              <a:gd name="connsiteY22" fmla="*/ 296333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59780 w 7389706"/>
              <a:gd name="connsiteY21" fmla="*/ 3613573 h 4656666"/>
              <a:gd name="connsiteX22" fmla="*/ 6285654 w 7389706"/>
              <a:gd name="connsiteY22" fmla="*/ 296333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47077 w 7389706"/>
              <a:gd name="connsiteY21" fmla="*/ 360244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770877 w 7389706"/>
              <a:gd name="connsiteY21" fmla="*/ 352624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770877 w 7389706"/>
              <a:gd name="connsiteY21" fmla="*/ 352624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770877 w 7389706"/>
              <a:gd name="connsiteY21" fmla="*/ 352624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770877 w 7389706"/>
              <a:gd name="connsiteY21" fmla="*/ 352624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770877 w 7389706"/>
              <a:gd name="connsiteY21" fmla="*/ 352624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6055357 w 7389706"/>
              <a:gd name="connsiteY21" fmla="*/ 373452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98817 w 7389706"/>
              <a:gd name="connsiteY20" fmla="*/ 352370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35317 w 7389706"/>
              <a:gd name="connsiteY20" fmla="*/ 349322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35317 w 7389706"/>
              <a:gd name="connsiteY20" fmla="*/ 349322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35317 w 7389706"/>
              <a:gd name="connsiteY20" fmla="*/ 349322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35317 w 7389706"/>
              <a:gd name="connsiteY20" fmla="*/ 349322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35317 w 7389706"/>
              <a:gd name="connsiteY20" fmla="*/ 349322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35317 w 7389706"/>
              <a:gd name="connsiteY20" fmla="*/ 349322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783577 w 7389706"/>
              <a:gd name="connsiteY20" fmla="*/ 3239221 h 4656666"/>
              <a:gd name="connsiteX21" fmla="*/ 5859780 w 7389706"/>
              <a:gd name="connsiteY21" fmla="*/ 3613573 h 4656666"/>
              <a:gd name="connsiteX22" fmla="*/ 6295814 w 7389706"/>
              <a:gd name="connsiteY22" fmla="*/ 2866813 h 4656666"/>
              <a:gd name="connsiteX23" fmla="*/ 6708137 w 7389706"/>
              <a:gd name="connsiteY23" fmla="*/ 2552260 h 4656666"/>
              <a:gd name="connsiteX24" fmla="*/ 7389706 w 7389706"/>
              <a:gd name="connsiteY24" fmla="*/ 2214879 h 4656666"/>
              <a:gd name="connsiteX25" fmla="*/ 7139940 w 7389706"/>
              <a:gd name="connsiteY25" fmla="*/ 1766146 h 4656666"/>
              <a:gd name="connsiteX26" fmla="*/ 6809740 w 7389706"/>
              <a:gd name="connsiteY26" fmla="*/ 1456266 h 4656666"/>
              <a:gd name="connsiteX27" fmla="*/ 6739466 w 7389706"/>
              <a:gd name="connsiteY27" fmla="*/ 1343660 h 4656666"/>
              <a:gd name="connsiteX28" fmla="*/ 6742007 w 7389706"/>
              <a:gd name="connsiteY28" fmla="*/ 1215813 h 4656666"/>
              <a:gd name="connsiteX29" fmla="*/ 6010487 w 7389706"/>
              <a:gd name="connsiteY29" fmla="*/ 568959 h 4656666"/>
              <a:gd name="connsiteX30" fmla="*/ 5270500 w 7389706"/>
              <a:gd name="connsiteY30" fmla="*/ 170179 h 4656666"/>
              <a:gd name="connsiteX31" fmla="*/ 4995333 w 7389706"/>
              <a:gd name="connsiteY31" fmla="*/ 57573 h 4656666"/>
              <a:gd name="connsiteX32" fmla="*/ 4288367 w 7389706"/>
              <a:gd name="connsiteY32" fmla="*/ 0 h 4656666"/>
              <a:gd name="connsiteX33" fmla="*/ 3753271 w 7389706"/>
              <a:gd name="connsiteY33" fmla="*/ 325526 h 4656666"/>
              <a:gd name="connsiteX34" fmla="*/ 3306234 w 7389706"/>
              <a:gd name="connsiteY34" fmla="*/ 763692 h 4656666"/>
              <a:gd name="connsiteX35" fmla="*/ 3109804 w 7389706"/>
              <a:gd name="connsiteY35" fmla="*/ 1019793 h 4656666"/>
              <a:gd name="connsiteX36" fmla="*/ 2807546 w 7389706"/>
              <a:gd name="connsiteY36" fmla="*/ 1502832 h 4656666"/>
              <a:gd name="connsiteX37" fmla="*/ 2020146 w 7389706"/>
              <a:gd name="connsiteY37" fmla="*/ 1980353 h 4656666"/>
              <a:gd name="connsiteX38" fmla="*/ 1500293 w 7389706"/>
              <a:gd name="connsiteY38" fmla="*/ 2148839 h 4656666"/>
              <a:gd name="connsiteX39" fmla="*/ 960120 w 7389706"/>
              <a:gd name="connsiteY39" fmla="*/ 2046393 h 4656666"/>
              <a:gd name="connsiteX40" fmla="*/ 738293 w 7389706"/>
              <a:gd name="connsiteY40" fmla="*/ 1966806 h 4656666"/>
              <a:gd name="connsiteX41" fmla="*/ 872913 w 7389706"/>
              <a:gd name="connsiteY41" fmla="*/ 2229273 h 4656666"/>
              <a:gd name="connsiteX42" fmla="*/ 1594271 w 7389706"/>
              <a:gd name="connsiteY42" fmla="*/ 2433727 h 4656666"/>
              <a:gd name="connsiteX43" fmla="*/ 1458804 w 7389706"/>
              <a:gd name="connsiteY43" fmla="*/ 2857060 h 4656666"/>
              <a:gd name="connsiteX44" fmla="*/ 764538 w 7389706"/>
              <a:gd name="connsiteY44" fmla="*/ 2797793 h 4656666"/>
              <a:gd name="connsiteX45" fmla="*/ 273470 w 7389706"/>
              <a:gd name="connsiteY45" fmla="*/ 2899393 h 4656666"/>
              <a:gd name="connsiteX46" fmla="*/ 0 w 7389706"/>
              <a:gd name="connsiteY46" fmla="*/ 3440006 h 4656666"/>
              <a:gd name="connsiteX47" fmla="*/ 14393 w 7389706"/>
              <a:gd name="connsiteY47"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05777 w 7389706"/>
              <a:gd name="connsiteY20" fmla="*/ 3211281 h 4656666"/>
              <a:gd name="connsiteX21" fmla="*/ 5783577 w 7389706"/>
              <a:gd name="connsiteY21" fmla="*/ 323922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38797 w 7389706"/>
              <a:gd name="connsiteY20" fmla="*/ 3475441 h 4656666"/>
              <a:gd name="connsiteX21" fmla="*/ 5783577 w 7389706"/>
              <a:gd name="connsiteY21" fmla="*/ 323922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38797 w 7389706"/>
              <a:gd name="connsiteY20" fmla="*/ 347544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38797 w 7389706"/>
              <a:gd name="connsiteY20" fmla="*/ 347544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38797 w 7389706"/>
              <a:gd name="connsiteY20" fmla="*/ 347544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38797 w 7389706"/>
              <a:gd name="connsiteY20" fmla="*/ 347544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39457 w 7389706"/>
              <a:gd name="connsiteY22" fmla="*/ 3538941 h 4656666"/>
              <a:gd name="connsiteX23" fmla="*/ 5859780 w 7389706"/>
              <a:gd name="connsiteY23" fmla="*/ 3613573 h 4656666"/>
              <a:gd name="connsiteX24" fmla="*/ 6295814 w 7389706"/>
              <a:gd name="connsiteY24" fmla="*/ 2866813 h 4656666"/>
              <a:gd name="connsiteX25" fmla="*/ 6708137 w 7389706"/>
              <a:gd name="connsiteY25" fmla="*/ 2552260 h 4656666"/>
              <a:gd name="connsiteX26" fmla="*/ 7389706 w 7389706"/>
              <a:gd name="connsiteY26" fmla="*/ 2214879 h 4656666"/>
              <a:gd name="connsiteX27" fmla="*/ 7139940 w 7389706"/>
              <a:gd name="connsiteY27" fmla="*/ 1766146 h 4656666"/>
              <a:gd name="connsiteX28" fmla="*/ 6809740 w 7389706"/>
              <a:gd name="connsiteY28" fmla="*/ 1456266 h 4656666"/>
              <a:gd name="connsiteX29" fmla="*/ 6739466 w 7389706"/>
              <a:gd name="connsiteY29" fmla="*/ 1343660 h 4656666"/>
              <a:gd name="connsiteX30" fmla="*/ 6742007 w 7389706"/>
              <a:gd name="connsiteY30" fmla="*/ 1215813 h 4656666"/>
              <a:gd name="connsiteX31" fmla="*/ 6010487 w 7389706"/>
              <a:gd name="connsiteY31" fmla="*/ 568959 h 4656666"/>
              <a:gd name="connsiteX32" fmla="*/ 5270500 w 7389706"/>
              <a:gd name="connsiteY32" fmla="*/ 170179 h 4656666"/>
              <a:gd name="connsiteX33" fmla="*/ 4995333 w 7389706"/>
              <a:gd name="connsiteY33" fmla="*/ 57573 h 4656666"/>
              <a:gd name="connsiteX34" fmla="*/ 4288367 w 7389706"/>
              <a:gd name="connsiteY34" fmla="*/ 0 h 4656666"/>
              <a:gd name="connsiteX35" fmla="*/ 3753271 w 7389706"/>
              <a:gd name="connsiteY35" fmla="*/ 325526 h 4656666"/>
              <a:gd name="connsiteX36" fmla="*/ 3306234 w 7389706"/>
              <a:gd name="connsiteY36" fmla="*/ 763692 h 4656666"/>
              <a:gd name="connsiteX37" fmla="*/ 3109804 w 7389706"/>
              <a:gd name="connsiteY37" fmla="*/ 1019793 h 4656666"/>
              <a:gd name="connsiteX38" fmla="*/ 2807546 w 7389706"/>
              <a:gd name="connsiteY38" fmla="*/ 1502832 h 4656666"/>
              <a:gd name="connsiteX39" fmla="*/ 2020146 w 7389706"/>
              <a:gd name="connsiteY39" fmla="*/ 1980353 h 4656666"/>
              <a:gd name="connsiteX40" fmla="*/ 1500293 w 7389706"/>
              <a:gd name="connsiteY40" fmla="*/ 2148839 h 4656666"/>
              <a:gd name="connsiteX41" fmla="*/ 960120 w 7389706"/>
              <a:gd name="connsiteY41" fmla="*/ 2046393 h 4656666"/>
              <a:gd name="connsiteX42" fmla="*/ 738293 w 7389706"/>
              <a:gd name="connsiteY42" fmla="*/ 1966806 h 4656666"/>
              <a:gd name="connsiteX43" fmla="*/ 872913 w 7389706"/>
              <a:gd name="connsiteY43" fmla="*/ 2229273 h 4656666"/>
              <a:gd name="connsiteX44" fmla="*/ 1594271 w 7389706"/>
              <a:gd name="connsiteY44" fmla="*/ 2433727 h 4656666"/>
              <a:gd name="connsiteX45" fmla="*/ 1458804 w 7389706"/>
              <a:gd name="connsiteY45" fmla="*/ 2857060 h 4656666"/>
              <a:gd name="connsiteX46" fmla="*/ 764538 w 7389706"/>
              <a:gd name="connsiteY46" fmla="*/ 2797793 h 4656666"/>
              <a:gd name="connsiteX47" fmla="*/ 273470 w 7389706"/>
              <a:gd name="connsiteY47" fmla="*/ 2899393 h 4656666"/>
              <a:gd name="connsiteX48" fmla="*/ 0 w 7389706"/>
              <a:gd name="connsiteY48" fmla="*/ 3440006 h 4656666"/>
              <a:gd name="connsiteX49" fmla="*/ 14393 w 7389706"/>
              <a:gd name="connsiteY49"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39457 w 7389706"/>
              <a:gd name="connsiteY22" fmla="*/ 3538941 h 4656666"/>
              <a:gd name="connsiteX23" fmla="*/ 5859780 w 7389706"/>
              <a:gd name="connsiteY23" fmla="*/ 3613573 h 4656666"/>
              <a:gd name="connsiteX24" fmla="*/ 6295814 w 7389706"/>
              <a:gd name="connsiteY24" fmla="*/ 2866813 h 4656666"/>
              <a:gd name="connsiteX25" fmla="*/ 6708137 w 7389706"/>
              <a:gd name="connsiteY25" fmla="*/ 2552260 h 4656666"/>
              <a:gd name="connsiteX26" fmla="*/ 7389706 w 7389706"/>
              <a:gd name="connsiteY26" fmla="*/ 2214879 h 4656666"/>
              <a:gd name="connsiteX27" fmla="*/ 7139940 w 7389706"/>
              <a:gd name="connsiteY27" fmla="*/ 1766146 h 4656666"/>
              <a:gd name="connsiteX28" fmla="*/ 6809740 w 7389706"/>
              <a:gd name="connsiteY28" fmla="*/ 1456266 h 4656666"/>
              <a:gd name="connsiteX29" fmla="*/ 6739466 w 7389706"/>
              <a:gd name="connsiteY29" fmla="*/ 1343660 h 4656666"/>
              <a:gd name="connsiteX30" fmla="*/ 6742007 w 7389706"/>
              <a:gd name="connsiteY30" fmla="*/ 1215813 h 4656666"/>
              <a:gd name="connsiteX31" fmla="*/ 6010487 w 7389706"/>
              <a:gd name="connsiteY31" fmla="*/ 568959 h 4656666"/>
              <a:gd name="connsiteX32" fmla="*/ 5270500 w 7389706"/>
              <a:gd name="connsiteY32" fmla="*/ 170179 h 4656666"/>
              <a:gd name="connsiteX33" fmla="*/ 4995333 w 7389706"/>
              <a:gd name="connsiteY33" fmla="*/ 57573 h 4656666"/>
              <a:gd name="connsiteX34" fmla="*/ 4288367 w 7389706"/>
              <a:gd name="connsiteY34" fmla="*/ 0 h 4656666"/>
              <a:gd name="connsiteX35" fmla="*/ 3753271 w 7389706"/>
              <a:gd name="connsiteY35" fmla="*/ 325526 h 4656666"/>
              <a:gd name="connsiteX36" fmla="*/ 3306234 w 7389706"/>
              <a:gd name="connsiteY36" fmla="*/ 763692 h 4656666"/>
              <a:gd name="connsiteX37" fmla="*/ 3109804 w 7389706"/>
              <a:gd name="connsiteY37" fmla="*/ 1019793 h 4656666"/>
              <a:gd name="connsiteX38" fmla="*/ 2807546 w 7389706"/>
              <a:gd name="connsiteY38" fmla="*/ 1502832 h 4656666"/>
              <a:gd name="connsiteX39" fmla="*/ 2020146 w 7389706"/>
              <a:gd name="connsiteY39" fmla="*/ 1980353 h 4656666"/>
              <a:gd name="connsiteX40" fmla="*/ 1500293 w 7389706"/>
              <a:gd name="connsiteY40" fmla="*/ 2148839 h 4656666"/>
              <a:gd name="connsiteX41" fmla="*/ 960120 w 7389706"/>
              <a:gd name="connsiteY41" fmla="*/ 2046393 h 4656666"/>
              <a:gd name="connsiteX42" fmla="*/ 738293 w 7389706"/>
              <a:gd name="connsiteY42" fmla="*/ 1966806 h 4656666"/>
              <a:gd name="connsiteX43" fmla="*/ 872913 w 7389706"/>
              <a:gd name="connsiteY43" fmla="*/ 2229273 h 4656666"/>
              <a:gd name="connsiteX44" fmla="*/ 1594271 w 7389706"/>
              <a:gd name="connsiteY44" fmla="*/ 2433727 h 4656666"/>
              <a:gd name="connsiteX45" fmla="*/ 1458804 w 7389706"/>
              <a:gd name="connsiteY45" fmla="*/ 2857060 h 4656666"/>
              <a:gd name="connsiteX46" fmla="*/ 764538 w 7389706"/>
              <a:gd name="connsiteY46" fmla="*/ 2797793 h 4656666"/>
              <a:gd name="connsiteX47" fmla="*/ 273470 w 7389706"/>
              <a:gd name="connsiteY47" fmla="*/ 2899393 h 4656666"/>
              <a:gd name="connsiteX48" fmla="*/ 0 w 7389706"/>
              <a:gd name="connsiteY48" fmla="*/ 3440006 h 4656666"/>
              <a:gd name="connsiteX49" fmla="*/ 14393 w 7389706"/>
              <a:gd name="connsiteY49"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7017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93039 h 4656666"/>
              <a:gd name="connsiteX32" fmla="*/ 4995333 w 7389706"/>
              <a:gd name="connsiteY32" fmla="*/ 5757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93039 h 4656666"/>
              <a:gd name="connsiteX32" fmla="*/ 5002953 w 7389706"/>
              <a:gd name="connsiteY32" fmla="*/ 8043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93039 h 4656666"/>
              <a:gd name="connsiteX32" fmla="*/ 5002953 w 7389706"/>
              <a:gd name="connsiteY32" fmla="*/ 8043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805766 h 4656666"/>
              <a:gd name="connsiteX1" fmla="*/ 212514 w 7389706"/>
              <a:gd name="connsiteY1" fmla="*/ 4025899 h 4656666"/>
              <a:gd name="connsiteX2" fmla="*/ 441113 w 7389706"/>
              <a:gd name="connsiteY2" fmla="*/ 4168986 h 4656666"/>
              <a:gd name="connsiteX3" fmla="*/ 607907 w 7389706"/>
              <a:gd name="connsiteY3" fmla="*/ 4171526 h 4656666"/>
              <a:gd name="connsiteX4" fmla="*/ 888154 w 7389706"/>
              <a:gd name="connsiteY4" fmla="*/ 4365413 h 4656666"/>
              <a:gd name="connsiteX5" fmla="*/ 598594 w 7389706"/>
              <a:gd name="connsiteY5" fmla="*/ 4402665 h 4656666"/>
              <a:gd name="connsiteX6" fmla="*/ 311573 w 7389706"/>
              <a:gd name="connsiteY6" fmla="*/ 4526279 h 4656666"/>
              <a:gd name="connsiteX7" fmla="*/ 312420 w 7389706"/>
              <a:gd name="connsiteY7" fmla="*/ 4656666 h 4656666"/>
              <a:gd name="connsiteX8" fmla="*/ 1472353 w 7389706"/>
              <a:gd name="connsiteY8" fmla="*/ 4423833 h 4656666"/>
              <a:gd name="connsiteX9" fmla="*/ 2350346 w 7389706"/>
              <a:gd name="connsiteY9" fmla="*/ 4334933 h 4656666"/>
              <a:gd name="connsiteX10" fmla="*/ 2631440 w 7389706"/>
              <a:gd name="connsiteY10" fmla="*/ 4246032 h 4656666"/>
              <a:gd name="connsiteX11" fmla="*/ 2876127 w 7389706"/>
              <a:gd name="connsiteY11" fmla="*/ 4319693 h 4656666"/>
              <a:gd name="connsiteX12" fmla="*/ 3439160 w 7389706"/>
              <a:gd name="connsiteY12" fmla="*/ 4231639 h 4656666"/>
              <a:gd name="connsiteX13" fmla="*/ 3836247 w 7389706"/>
              <a:gd name="connsiteY13" fmla="*/ 4352712 h 4656666"/>
              <a:gd name="connsiteX14" fmla="*/ 4322233 w 7389706"/>
              <a:gd name="connsiteY14" fmla="*/ 4317153 h 4656666"/>
              <a:gd name="connsiteX15" fmla="*/ 4634653 w 7389706"/>
              <a:gd name="connsiteY15" fmla="*/ 4157133 h 4656666"/>
              <a:gd name="connsiteX16" fmla="*/ 5099473 w 7389706"/>
              <a:gd name="connsiteY16" fmla="*/ 4095326 h 4656666"/>
              <a:gd name="connsiteX17" fmla="*/ 5381413 w 7389706"/>
              <a:gd name="connsiteY17" fmla="*/ 3992033 h 4656666"/>
              <a:gd name="connsiteX18" fmla="*/ 5440677 w 7389706"/>
              <a:gd name="connsiteY18" fmla="*/ 3706581 h 4656666"/>
              <a:gd name="connsiteX19" fmla="*/ 5510953 w 7389706"/>
              <a:gd name="connsiteY19" fmla="*/ 3452706 h 4656666"/>
              <a:gd name="connsiteX20" fmla="*/ 5669277 w 7389706"/>
              <a:gd name="connsiteY20" fmla="*/ 3498301 h 4656666"/>
              <a:gd name="connsiteX21" fmla="*/ 5798817 w 7389706"/>
              <a:gd name="connsiteY21" fmla="*/ 3511001 h 4656666"/>
              <a:gd name="connsiteX22" fmla="*/ 5859780 w 7389706"/>
              <a:gd name="connsiteY22" fmla="*/ 3613573 h 4656666"/>
              <a:gd name="connsiteX23" fmla="*/ 6295814 w 7389706"/>
              <a:gd name="connsiteY23" fmla="*/ 2866813 h 4656666"/>
              <a:gd name="connsiteX24" fmla="*/ 6708137 w 7389706"/>
              <a:gd name="connsiteY24" fmla="*/ 2552260 h 4656666"/>
              <a:gd name="connsiteX25" fmla="*/ 7389706 w 7389706"/>
              <a:gd name="connsiteY25" fmla="*/ 2214879 h 4656666"/>
              <a:gd name="connsiteX26" fmla="*/ 7139940 w 7389706"/>
              <a:gd name="connsiteY26" fmla="*/ 1766146 h 4656666"/>
              <a:gd name="connsiteX27" fmla="*/ 6809740 w 7389706"/>
              <a:gd name="connsiteY27" fmla="*/ 1456266 h 4656666"/>
              <a:gd name="connsiteX28" fmla="*/ 6739466 w 7389706"/>
              <a:gd name="connsiteY28" fmla="*/ 1343660 h 4656666"/>
              <a:gd name="connsiteX29" fmla="*/ 6742007 w 7389706"/>
              <a:gd name="connsiteY29" fmla="*/ 1215813 h 4656666"/>
              <a:gd name="connsiteX30" fmla="*/ 6010487 w 7389706"/>
              <a:gd name="connsiteY30" fmla="*/ 568959 h 4656666"/>
              <a:gd name="connsiteX31" fmla="*/ 5270500 w 7389706"/>
              <a:gd name="connsiteY31" fmla="*/ 193039 h 4656666"/>
              <a:gd name="connsiteX32" fmla="*/ 5002953 w 7389706"/>
              <a:gd name="connsiteY32" fmla="*/ 80433 h 4656666"/>
              <a:gd name="connsiteX33" fmla="*/ 4288367 w 7389706"/>
              <a:gd name="connsiteY33" fmla="*/ 0 h 4656666"/>
              <a:gd name="connsiteX34" fmla="*/ 3753271 w 7389706"/>
              <a:gd name="connsiteY34" fmla="*/ 325526 h 4656666"/>
              <a:gd name="connsiteX35" fmla="*/ 3306234 w 7389706"/>
              <a:gd name="connsiteY35" fmla="*/ 763692 h 4656666"/>
              <a:gd name="connsiteX36" fmla="*/ 3109804 w 7389706"/>
              <a:gd name="connsiteY36" fmla="*/ 1019793 h 4656666"/>
              <a:gd name="connsiteX37" fmla="*/ 2807546 w 7389706"/>
              <a:gd name="connsiteY37" fmla="*/ 1502832 h 4656666"/>
              <a:gd name="connsiteX38" fmla="*/ 2020146 w 7389706"/>
              <a:gd name="connsiteY38" fmla="*/ 1980353 h 4656666"/>
              <a:gd name="connsiteX39" fmla="*/ 1500293 w 7389706"/>
              <a:gd name="connsiteY39" fmla="*/ 2148839 h 4656666"/>
              <a:gd name="connsiteX40" fmla="*/ 960120 w 7389706"/>
              <a:gd name="connsiteY40" fmla="*/ 2046393 h 4656666"/>
              <a:gd name="connsiteX41" fmla="*/ 738293 w 7389706"/>
              <a:gd name="connsiteY41" fmla="*/ 1966806 h 4656666"/>
              <a:gd name="connsiteX42" fmla="*/ 872913 w 7389706"/>
              <a:gd name="connsiteY42" fmla="*/ 2229273 h 4656666"/>
              <a:gd name="connsiteX43" fmla="*/ 1594271 w 7389706"/>
              <a:gd name="connsiteY43" fmla="*/ 2433727 h 4656666"/>
              <a:gd name="connsiteX44" fmla="*/ 1458804 w 7389706"/>
              <a:gd name="connsiteY44" fmla="*/ 2857060 h 4656666"/>
              <a:gd name="connsiteX45" fmla="*/ 764538 w 7389706"/>
              <a:gd name="connsiteY45" fmla="*/ 2797793 h 4656666"/>
              <a:gd name="connsiteX46" fmla="*/ 273470 w 7389706"/>
              <a:gd name="connsiteY46" fmla="*/ 2899393 h 4656666"/>
              <a:gd name="connsiteX47" fmla="*/ 0 w 7389706"/>
              <a:gd name="connsiteY47" fmla="*/ 3440006 h 4656666"/>
              <a:gd name="connsiteX48" fmla="*/ 14393 w 7389706"/>
              <a:gd name="connsiteY48" fmla="*/ 3805766 h 465666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56072 h 4649046"/>
              <a:gd name="connsiteX36" fmla="*/ 310980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36714 w 7389706"/>
              <a:gd name="connsiteY35" fmla="*/ 763692 h 4649046"/>
              <a:gd name="connsiteX36" fmla="*/ 310980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36714 w 7389706"/>
              <a:gd name="connsiteY35" fmla="*/ 763692 h 4649046"/>
              <a:gd name="connsiteX36" fmla="*/ 310980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10980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10980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10980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10980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08694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086944 w 7389706"/>
              <a:gd name="connsiteY36" fmla="*/ 1012173 h 4649046"/>
              <a:gd name="connsiteX37" fmla="*/ 2807546 w 7389706"/>
              <a:gd name="connsiteY37" fmla="*/ 1495212 h 4649046"/>
              <a:gd name="connsiteX38" fmla="*/ 2020146 w 7389706"/>
              <a:gd name="connsiteY38" fmla="*/ 1972733 h 4649046"/>
              <a:gd name="connsiteX39" fmla="*/ 1500293 w 7389706"/>
              <a:gd name="connsiteY39" fmla="*/ 2141219 h 4649046"/>
              <a:gd name="connsiteX40" fmla="*/ 960120 w 7389706"/>
              <a:gd name="connsiteY40" fmla="*/ 2038773 h 4649046"/>
              <a:gd name="connsiteX41" fmla="*/ 738293 w 7389706"/>
              <a:gd name="connsiteY41" fmla="*/ 1959186 h 4649046"/>
              <a:gd name="connsiteX42" fmla="*/ 872913 w 7389706"/>
              <a:gd name="connsiteY42" fmla="*/ 2221653 h 4649046"/>
              <a:gd name="connsiteX43" fmla="*/ 1594271 w 7389706"/>
              <a:gd name="connsiteY43" fmla="*/ 2426107 h 4649046"/>
              <a:gd name="connsiteX44" fmla="*/ 1458804 w 7389706"/>
              <a:gd name="connsiteY44" fmla="*/ 2849440 h 4649046"/>
              <a:gd name="connsiteX45" fmla="*/ 764538 w 7389706"/>
              <a:gd name="connsiteY45" fmla="*/ 2790173 h 4649046"/>
              <a:gd name="connsiteX46" fmla="*/ 273470 w 7389706"/>
              <a:gd name="connsiteY46" fmla="*/ 2891773 h 4649046"/>
              <a:gd name="connsiteX47" fmla="*/ 0 w 7389706"/>
              <a:gd name="connsiteY47" fmla="*/ 3432386 h 4649046"/>
              <a:gd name="connsiteX48" fmla="*/ 14393 w 7389706"/>
              <a:gd name="connsiteY48"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086944 w 7389706"/>
              <a:gd name="connsiteY36" fmla="*/ 1012173 h 4649046"/>
              <a:gd name="connsiteX37" fmla="*/ 2807546 w 7389706"/>
              <a:gd name="connsiteY37" fmla="*/ 1495212 h 4649046"/>
              <a:gd name="connsiteX38" fmla="*/ 2476497 w 7389706"/>
              <a:gd name="connsiteY38" fmla="*/ 1748241 h 4649046"/>
              <a:gd name="connsiteX39" fmla="*/ 2020146 w 7389706"/>
              <a:gd name="connsiteY39" fmla="*/ 1972733 h 4649046"/>
              <a:gd name="connsiteX40" fmla="*/ 1500293 w 7389706"/>
              <a:gd name="connsiteY40" fmla="*/ 2141219 h 4649046"/>
              <a:gd name="connsiteX41" fmla="*/ 960120 w 7389706"/>
              <a:gd name="connsiteY41" fmla="*/ 2038773 h 4649046"/>
              <a:gd name="connsiteX42" fmla="*/ 738293 w 7389706"/>
              <a:gd name="connsiteY42" fmla="*/ 1959186 h 4649046"/>
              <a:gd name="connsiteX43" fmla="*/ 872913 w 7389706"/>
              <a:gd name="connsiteY43" fmla="*/ 2221653 h 4649046"/>
              <a:gd name="connsiteX44" fmla="*/ 1594271 w 7389706"/>
              <a:gd name="connsiteY44" fmla="*/ 2426107 h 4649046"/>
              <a:gd name="connsiteX45" fmla="*/ 1458804 w 7389706"/>
              <a:gd name="connsiteY45" fmla="*/ 2849440 h 4649046"/>
              <a:gd name="connsiteX46" fmla="*/ 764538 w 7389706"/>
              <a:gd name="connsiteY46" fmla="*/ 2790173 h 4649046"/>
              <a:gd name="connsiteX47" fmla="*/ 273470 w 7389706"/>
              <a:gd name="connsiteY47" fmla="*/ 2891773 h 4649046"/>
              <a:gd name="connsiteX48" fmla="*/ 0 w 7389706"/>
              <a:gd name="connsiteY48" fmla="*/ 3432386 h 4649046"/>
              <a:gd name="connsiteX49" fmla="*/ 14393 w 7389706"/>
              <a:gd name="connsiteY49"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086944 w 7389706"/>
              <a:gd name="connsiteY36" fmla="*/ 1012173 h 4649046"/>
              <a:gd name="connsiteX37" fmla="*/ 2807546 w 7389706"/>
              <a:gd name="connsiteY37" fmla="*/ 1495212 h 4649046"/>
              <a:gd name="connsiteX38" fmla="*/ 2453637 w 7389706"/>
              <a:gd name="connsiteY38" fmla="*/ 1717761 h 4649046"/>
              <a:gd name="connsiteX39" fmla="*/ 2020146 w 7389706"/>
              <a:gd name="connsiteY39" fmla="*/ 1972733 h 4649046"/>
              <a:gd name="connsiteX40" fmla="*/ 1500293 w 7389706"/>
              <a:gd name="connsiteY40" fmla="*/ 2141219 h 4649046"/>
              <a:gd name="connsiteX41" fmla="*/ 960120 w 7389706"/>
              <a:gd name="connsiteY41" fmla="*/ 2038773 h 4649046"/>
              <a:gd name="connsiteX42" fmla="*/ 738293 w 7389706"/>
              <a:gd name="connsiteY42" fmla="*/ 1959186 h 4649046"/>
              <a:gd name="connsiteX43" fmla="*/ 872913 w 7389706"/>
              <a:gd name="connsiteY43" fmla="*/ 2221653 h 4649046"/>
              <a:gd name="connsiteX44" fmla="*/ 1594271 w 7389706"/>
              <a:gd name="connsiteY44" fmla="*/ 2426107 h 4649046"/>
              <a:gd name="connsiteX45" fmla="*/ 1458804 w 7389706"/>
              <a:gd name="connsiteY45" fmla="*/ 2849440 h 4649046"/>
              <a:gd name="connsiteX46" fmla="*/ 764538 w 7389706"/>
              <a:gd name="connsiteY46" fmla="*/ 2790173 h 4649046"/>
              <a:gd name="connsiteX47" fmla="*/ 273470 w 7389706"/>
              <a:gd name="connsiteY47" fmla="*/ 2891773 h 4649046"/>
              <a:gd name="connsiteX48" fmla="*/ 0 w 7389706"/>
              <a:gd name="connsiteY48" fmla="*/ 3432386 h 4649046"/>
              <a:gd name="connsiteX49" fmla="*/ 14393 w 7389706"/>
              <a:gd name="connsiteY49"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086944 w 7389706"/>
              <a:gd name="connsiteY36" fmla="*/ 1012173 h 4649046"/>
              <a:gd name="connsiteX37" fmla="*/ 2807546 w 7389706"/>
              <a:gd name="connsiteY37" fmla="*/ 1495212 h 4649046"/>
              <a:gd name="connsiteX38" fmla="*/ 2453637 w 7389706"/>
              <a:gd name="connsiteY38" fmla="*/ 1717761 h 4649046"/>
              <a:gd name="connsiteX39" fmla="*/ 2020146 w 7389706"/>
              <a:gd name="connsiteY39" fmla="*/ 1972733 h 4649046"/>
              <a:gd name="connsiteX40" fmla="*/ 1500293 w 7389706"/>
              <a:gd name="connsiteY40" fmla="*/ 2141219 h 4649046"/>
              <a:gd name="connsiteX41" fmla="*/ 960120 w 7389706"/>
              <a:gd name="connsiteY41" fmla="*/ 2038773 h 4649046"/>
              <a:gd name="connsiteX42" fmla="*/ 738293 w 7389706"/>
              <a:gd name="connsiteY42" fmla="*/ 1959186 h 4649046"/>
              <a:gd name="connsiteX43" fmla="*/ 872913 w 7389706"/>
              <a:gd name="connsiteY43" fmla="*/ 2221653 h 4649046"/>
              <a:gd name="connsiteX44" fmla="*/ 1594271 w 7389706"/>
              <a:gd name="connsiteY44" fmla="*/ 2426107 h 4649046"/>
              <a:gd name="connsiteX45" fmla="*/ 1458804 w 7389706"/>
              <a:gd name="connsiteY45" fmla="*/ 2849440 h 4649046"/>
              <a:gd name="connsiteX46" fmla="*/ 764538 w 7389706"/>
              <a:gd name="connsiteY46" fmla="*/ 2790173 h 4649046"/>
              <a:gd name="connsiteX47" fmla="*/ 273470 w 7389706"/>
              <a:gd name="connsiteY47" fmla="*/ 2891773 h 4649046"/>
              <a:gd name="connsiteX48" fmla="*/ 0 w 7389706"/>
              <a:gd name="connsiteY48" fmla="*/ 3432386 h 4649046"/>
              <a:gd name="connsiteX49" fmla="*/ 14393 w 7389706"/>
              <a:gd name="connsiteY49"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086944 w 7389706"/>
              <a:gd name="connsiteY36" fmla="*/ 1012173 h 4649046"/>
              <a:gd name="connsiteX37" fmla="*/ 2807546 w 7389706"/>
              <a:gd name="connsiteY37" fmla="*/ 1495212 h 4649046"/>
              <a:gd name="connsiteX38" fmla="*/ 2453637 w 7389706"/>
              <a:gd name="connsiteY38" fmla="*/ 1717761 h 4649046"/>
              <a:gd name="connsiteX39" fmla="*/ 2020146 w 7389706"/>
              <a:gd name="connsiteY39" fmla="*/ 1972733 h 4649046"/>
              <a:gd name="connsiteX40" fmla="*/ 1500293 w 7389706"/>
              <a:gd name="connsiteY40" fmla="*/ 2141219 h 4649046"/>
              <a:gd name="connsiteX41" fmla="*/ 960120 w 7389706"/>
              <a:gd name="connsiteY41" fmla="*/ 2038773 h 4649046"/>
              <a:gd name="connsiteX42" fmla="*/ 738293 w 7389706"/>
              <a:gd name="connsiteY42" fmla="*/ 1959186 h 4649046"/>
              <a:gd name="connsiteX43" fmla="*/ 872913 w 7389706"/>
              <a:gd name="connsiteY43" fmla="*/ 2221653 h 4649046"/>
              <a:gd name="connsiteX44" fmla="*/ 1594271 w 7389706"/>
              <a:gd name="connsiteY44" fmla="*/ 2426107 h 4649046"/>
              <a:gd name="connsiteX45" fmla="*/ 1458804 w 7389706"/>
              <a:gd name="connsiteY45" fmla="*/ 2849440 h 4649046"/>
              <a:gd name="connsiteX46" fmla="*/ 764538 w 7389706"/>
              <a:gd name="connsiteY46" fmla="*/ 2790173 h 4649046"/>
              <a:gd name="connsiteX47" fmla="*/ 273470 w 7389706"/>
              <a:gd name="connsiteY47" fmla="*/ 2891773 h 4649046"/>
              <a:gd name="connsiteX48" fmla="*/ 0 w 7389706"/>
              <a:gd name="connsiteY48" fmla="*/ 3432386 h 4649046"/>
              <a:gd name="connsiteX49" fmla="*/ 14393 w 7389706"/>
              <a:gd name="connsiteY49"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350346 w 7389706"/>
              <a:gd name="connsiteY9" fmla="*/ 4327313 h 4649046"/>
              <a:gd name="connsiteX10" fmla="*/ 2631440 w 7389706"/>
              <a:gd name="connsiteY10" fmla="*/ 4238412 h 4649046"/>
              <a:gd name="connsiteX11" fmla="*/ 2876127 w 7389706"/>
              <a:gd name="connsiteY11" fmla="*/ 4312073 h 4649046"/>
              <a:gd name="connsiteX12" fmla="*/ 3439160 w 7389706"/>
              <a:gd name="connsiteY12" fmla="*/ 4224019 h 4649046"/>
              <a:gd name="connsiteX13" fmla="*/ 3836247 w 7389706"/>
              <a:gd name="connsiteY13" fmla="*/ 4345092 h 4649046"/>
              <a:gd name="connsiteX14" fmla="*/ 4322233 w 7389706"/>
              <a:gd name="connsiteY14" fmla="*/ 4309533 h 4649046"/>
              <a:gd name="connsiteX15" fmla="*/ 4634653 w 7389706"/>
              <a:gd name="connsiteY15" fmla="*/ 4149513 h 4649046"/>
              <a:gd name="connsiteX16" fmla="*/ 5099473 w 7389706"/>
              <a:gd name="connsiteY16" fmla="*/ 4087706 h 4649046"/>
              <a:gd name="connsiteX17" fmla="*/ 5381413 w 7389706"/>
              <a:gd name="connsiteY17" fmla="*/ 3984413 h 4649046"/>
              <a:gd name="connsiteX18" fmla="*/ 5440677 w 7389706"/>
              <a:gd name="connsiteY18" fmla="*/ 3698961 h 4649046"/>
              <a:gd name="connsiteX19" fmla="*/ 5510953 w 7389706"/>
              <a:gd name="connsiteY19" fmla="*/ 3445086 h 4649046"/>
              <a:gd name="connsiteX20" fmla="*/ 5669277 w 7389706"/>
              <a:gd name="connsiteY20" fmla="*/ 3490681 h 4649046"/>
              <a:gd name="connsiteX21" fmla="*/ 5798817 w 7389706"/>
              <a:gd name="connsiteY21" fmla="*/ 3503381 h 4649046"/>
              <a:gd name="connsiteX22" fmla="*/ 5859780 w 7389706"/>
              <a:gd name="connsiteY22" fmla="*/ 3605953 h 4649046"/>
              <a:gd name="connsiteX23" fmla="*/ 6295814 w 7389706"/>
              <a:gd name="connsiteY23" fmla="*/ 2859193 h 4649046"/>
              <a:gd name="connsiteX24" fmla="*/ 6708137 w 7389706"/>
              <a:gd name="connsiteY24" fmla="*/ 2544640 h 4649046"/>
              <a:gd name="connsiteX25" fmla="*/ 7389706 w 7389706"/>
              <a:gd name="connsiteY25" fmla="*/ 2207259 h 4649046"/>
              <a:gd name="connsiteX26" fmla="*/ 7139940 w 7389706"/>
              <a:gd name="connsiteY26" fmla="*/ 1758526 h 4649046"/>
              <a:gd name="connsiteX27" fmla="*/ 6809740 w 7389706"/>
              <a:gd name="connsiteY27" fmla="*/ 1448646 h 4649046"/>
              <a:gd name="connsiteX28" fmla="*/ 6739466 w 7389706"/>
              <a:gd name="connsiteY28" fmla="*/ 1336040 h 4649046"/>
              <a:gd name="connsiteX29" fmla="*/ 6742007 w 7389706"/>
              <a:gd name="connsiteY29" fmla="*/ 1208193 h 4649046"/>
              <a:gd name="connsiteX30" fmla="*/ 6010487 w 7389706"/>
              <a:gd name="connsiteY30" fmla="*/ 561339 h 4649046"/>
              <a:gd name="connsiteX31" fmla="*/ 5270500 w 7389706"/>
              <a:gd name="connsiteY31" fmla="*/ 185419 h 4649046"/>
              <a:gd name="connsiteX32" fmla="*/ 5002953 w 7389706"/>
              <a:gd name="connsiteY32" fmla="*/ 72813 h 4649046"/>
              <a:gd name="connsiteX33" fmla="*/ 4303607 w 7389706"/>
              <a:gd name="connsiteY33" fmla="*/ 0 h 4649046"/>
              <a:gd name="connsiteX34" fmla="*/ 3753271 w 7389706"/>
              <a:gd name="connsiteY34" fmla="*/ 317906 h 4649046"/>
              <a:gd name="connsiteX35" fmla="*/ 3306234 w 7389706"/>
              <a:gd name="connsiteY35" fmla="*/ 740832 h 4649046"/>
              <a:gd name="connsiteX36" fmla="*/ 3086944 w 7389706"/>
              <a:gd name="connsiteY36" fmla="*/ 1012173 h 4649046"/>
              <a:gd name="connsiteX37" fmla="*/ 2807546 w 7389706"/>
              <a:gd name="connsiteY37" fmla="*/ 1495212 h 4649046"/>
              <a:gd name="connsiteX38" fmla="*/ 2453637 w 7389706"/>
              <a:gd name="connsiteY38" fmla="*/ 1717761 h 4649046"/>
              <a:gd name="connsiteX39" fmla="*/ 2020146 w 7389706"/>
              <a:gd name="connsiteY39" fmla="*/ 1972733 h 4649046"/>
              <a:gd name="connsiteX40" fmla="*/ 1500293 w 7389706"/>
              <a:gd name="connsiteY40" fmla="*/ 2141219 h 4649046"/>
              <a:gd name="connsiteX41" fmla="*/ 960120 w 7389706"/>
              <a:gd name="connsiteY41" fmla="*/ 2038773 h 4649046"/>
              <a:gd name="connsiteX42" fmla="*/ 662093 w 7389706"/>
              <a:gd name="connsiteY42" fmla="*/ 2012526 h 4649046"/>
              <a:gd name="connsiteX43" fmla="*/ 872913 w 7389706"/>
              <a:gd name="connsiteY43" fmla="*/ 2221653 h 4649046"/>
              <a:gd name="connsiteX44" fmla="*/ 1594271 w 7389706"/>
              <a:gd name="connsiteY44" fmla="*/ 2426107 h 4649046"/>
              <a:gd name="connsiteX45" fmla="*/ 1458804 w 7389706"/>
              <a:gd name="connsiteY45" fmla="*/ 2849440 h 4649046"/>
              <a:gd name="connsiteX46" fmla="*/ 764538 w 7389706"/>
              <a:gd name="connsiteY46" fmla="*/ 2790173 h 4649046"/>
              <a:gd name="connsiteX47" fmla="*/ 273470 w 7389706"/>
              <a:gd name="connsiteY47" fmla="*/ 2891773 h 4649046"/>
              <a:gd name="connsiteX48" fmla="*/ 0 w 7389706"/>
              <a:gd name="connsiteY48" fmla="*/ 3432386 h 4649046"/>
              <a:gd name="connsiteX49" fmla="*/ 14393 w 7389706"/>
              <a:gd name="connsiteY49"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46661 h 4649046"/>
              <a:gd name="connsiteX10" fmla="*/ 2350346 w 7389706"/>
              <a:gd name="connsiteY10" fmla="*/ 432731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634653 w 7389706"/>
              <a:gd name="connsiteY16" fmla="*/ 414951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42007 w 7389706"/>
              <a:gd name="connsiteY30" fmla="*/ 1208193 h 4649046"/>
              <a:gd name="connsiteX31" fmla="*/ 6010487 w 7389706"/>
              <a:gd name="connsiteY31" fmla="*/ 5613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16181 h 4649046"/>
              <a:gd name="connsiteX10" fmla="*/ 2350346 w 7389706"/>
              <a:gd name="connsiteY10" fmla="*/ 432731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634653 w 7389706"/>
              <a:gd name="connsiteY16" fmla="*/ 414951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42007 w 7389706"/>
              <a:gd name="connsiteY30" fmla="*/ 1208193 h 4649046"/>
              <a:gd name="connsiteX31" fmla="*/ 6010487 w 7389706"/>
              <a:gd name="connsiteY31" fmla="*/ 5613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16181 h 4649046"/>
              <a:gd name="connsiteX10" fmla="*/ 2350346 w 7389706"/>
              <a:gd name="connsiteY10" fmla="*/ 432731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634653 w 7389706"/>
              <a:gd name="connsiteY16" fmla="*/ 414951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42007 w 7389706"/>
              <a:gd name="connsiteY30" fmla="*/ 1208193 h 4649046"/>
              <a:gd name="connsiteX31" fmla="*/ 6010487 w 7389706"/>
              <a:gd name="connsiteY31" fmla="*/ 5613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16181 h 4649046"/>
              <a:gd name="connsiteX10" fmla="*/ 2327486 w 7389706"/>
              <a:gd name="connsiteY10" fmla="*/ 429683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634653 w 7389706"/>
              <a:gd name="connsiteY16" fmla="*/ 414951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42007 w 7389706"/>
              <a:gd name="connsiteY30" fmla="*/ 1208193 h 4649046"/>
              <a:gd name="connsiteX31" fmla="*/ 6010487 w 7389706"/>
              <a:gd name="connsiteY31" fmla="*/ 5613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16181 h 4649046"/>
              <a:gd name="connsiteX10" fmla="*/ 2327486 w 7389706"/>
              <a:gd name="connsiteY10" fmla="*/ 429683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573693 w 7389706"/>
              <a:gd name="connsiteY16" fmla="*/ 412665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42007 w 7389706"/>
              <a:gd name="connsiteY30" fmla="*/ 1208193 h 4649046"/>
              <a:gd name="connsiteX31" fmla="*/ 6010487 w 7389706"/>
              <a:gd name="connsiteY31" fmla="*/ 5613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16181 h 4649046"/>
              <a:gd name="connsiteX10" fmla="*/ 2327486 w 7389706"/>
              <a:gd name="connsiteY10" fmla="*/ 429683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573693 w 7389706"/>
              <a:gd name="connsiteY16" fmla="*/ 412665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42007 w 7389706"/>
              <a:gd name="connsiteY30" fmla="*/ 1208193 h 4649046"/>
              <a:gd name="connsiteX31" fmla="*/ 5972387 w 7389706"/>
              <a:gd name="connsiteY31" fmla="*/ 5994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16181 h 4649046"/>
              <a:gd name="connsiteX10" fmla="*/ 2327486 w 7389706"/>
              <a:gd name="connsiteY10" fmla="*/ 429683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573693 w 7389706"/>
              <a:gd name="connsiteY16" fmla="*/ 412665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42007 w 7389706"/>
              <a:gd name="connsiteY30" fmla="*/ 1208193 h 4649046"/>
              <a:gd name="connsiteX31" fmla="*/ 5972387 w 7389706"/>
              <a:gd name="connsiteY31" fmla="*/ 5994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389706"/>
              <a:gd name="connsiteY0" fmla="*/ 3798146 h 4649046"/>
              <a:gd name="connsiteX1" fmla="*/ 212514 w 7389706"/>
              <a:gd name="connsiteY1" fmla="*/ 4018279 h 4649046"/>
              <a:gd name="connsiteX2" fmla="*/ 441113 w 7389706"/>
              <a:gd name="connsiteY2" fmla="*/ 4161366 h 4649046"/>
              <a:gd name="connsiteX3" fmla="*/ 607907 w 7389706"/>
              <a:gd name="connsiteY3" fmla="*/ 4163906 h 4649046"/>
              <a:gd name="connsiteX4" fmla="*/ 888154 w 7389706"/>
              <a:gd name="connsiteY4" fmla="*/ 4357793 h 4649046"/>
              <a:gd name="connsiteX5" fmla="*/ 598594 w 7389706"/>
              <a:gd name="connsiteY5" fmla="*/ 4395045 h 4649046"/>
              <a:gd name="connsiteX6" fmla="*/ 311573 w 7389706"/>
              <a:gd name="connsiteY6" fmla="*/ 4518659 h 4649046"/>
              <a:gd name="connsiteX7" fmla="*/ 312420 w 7389706"/>
              <a:gd name="connsiteY7" fmla="*/ 4649046 h 4649046"/>
              <a:gd name="connsiteX8" fmla="*/ 1472353 w 7389706"/>
              <a:gd name="connsiteY8" fmla="*/ 4416213 h 4649046"/>
              <a:gd name="connsiteX9" fmla="*/ 2072637 w 7389706"/>
              <a:gd name="connsiteY9" fmla="*/ 4316181 h 4649046"/>
              <a:gd name="connsiteX10" fmla="*/ 2327486 w 7389706"/>
              <a:gd name="connsiteY10" fmla="*/ 4296833 h 4649046"/>
              <a:gd name="connsiteX11" fmla="*/ 2631440 w 7389706"/>
              <a:gd name="connsiteY11" fmla="*/ 4238412 h 4649046"/>
              <a:gd name="connsiteX12" fmla="*/ 2876127 w 7389706"/>
              <a:gd name="connsiteY12" fmla="*/ 4312073 h 4649046"/>
              <a:gd name="connsiteX13" fmla="*/ 3439160 w 7389706"/>
              <a:gd name="connsiteY13" fmla="*/ 4224019 h 4649046"/>
              <a:gd name="connsiteX14" fmla="*/ 3836247 w 7389706"/>
              <a:gd name="connsiteY14" fmla="*/ 4345092 h 4649046"/>
              <a:gd name="connsiteX15" fmla="*/ 4322233 w 7389706"/>
              <a:gd name="connsiteY15" fmla="*/ 4309533 h 4649046"/>
              <a:gd name="connsiteX16" fmla="*/ 4573693 w 7389706"/>
              <a:gd name="connsiteY16" fmla="*/ 4126653 h 4649046"/>
              <a:gd name="connsiteX17" fmla="*/ 5099473 w 7389706"/>
              <a:gd name="connsiteY17" fmla="*/ 4087706 h 4649046"/>
              <a:gd name="connsiteX18" fmla="*/ 5381413 w 7389706"/>
              <a:gd name="connsiteY18" fmla="*/ 3984413 h 4649046"/>
              <a:gd name="connsiteX19" fmla="*/ 5440677 w 7389706"/>
              <a:gd name="connsiteY19" fmla="*/ 3698961 h 4649046"/>
              <a:gd name="connsiteX20" fmla="*/ 5510953 w 7389706"/>
              <a:gd name="connsiteY20" fmla="*/ 3445086 h 4649046"/>
              <a:gd name="connsiteX21" fmla="*/ 5669277 w 7389706"/>
              <a:gd name="connsiteY21" fmla="*/ 3490681 h 4649046"/>
              <a:gd name="connsiteX22" fmla="*/ 5798817 w 7389706"/>
              <a:gd name="connsiteY22" fmla="*/ 3503381 h 4649046"/>
              <a:gd name="connsiteX23" fmla="*/ 5859780 w 7389706"/>
              <a:gd name="connsiteY23" fmla="*/ 3605953 h 4649046"/>
              <a:gd name="connsiteX24" fmla="*/ 6295814 w 7389706"/>
              <a:gd name="connsiteY24" fmla="*/ 2859193 h 4649046"/>
              <a:gd name="connsiteX25" fmla="*/ 6708137 w 7389706"/>
              <a:gd name="connsiteY25" fmla="*/ 2544640 h 4649046"/>
              <a:gd name="connsiteX26" fmla="*/ 7389706 w 7389706"/>
              <a:gd name="connsiteY26" fmla="*/ 2207259 h 4649046"/>
              <a:gd name="connsiteX27" fmla="*/ 7139940 w 7389706"/>
              <a:gd name="connsiteY27" fmla="*/ 1758526 h 4649046"/>
              <a:gd name="connsiteX28" fmla="*/ 6809740 w 7389706"/>
              <a:gd name="connsiteY28" fmla="*/ 1448646 h 4649046"/>
              <a:gd name="connsiteX29" fmla="*/ 6739466 w 7389706"/>
              <a:gd name="connsiteY29" fmla="*/ 1336040 h 4649046"/>
              <a:gd name="connsiteX30" fmla="*/ 6703907 w 7389706"/>
              <a:gd name="connsiteY30" fmla="*/ 1208193 h 4649046"/>
              <a:gd name="connsiteX31" fmla="*/ 5972387 w 7389706"/>
              <a:gd name="connsiteY31" fmla="*/ 599439 h 4649046"/>
              <a:gd name="connsiteX32" fmla="*/ 5270500 w 7389706"/>
              <a:gd name="connsiteY32" fmla="*/ 185419 h 4649046"/>
              <a:gd name="connsiteX33" fmla="*/ 5002953 w 7389706"/>
              <a:gd name="connsiteY33" fmla="*/ 72813 h 4649046"/>
              <a:gd name="connsiteX34" fmla="*/ 4303607 w 7389706"/>
              <a:gd name="connsiteY34" fmla="*/ 0 h 4649046"/>
              <a:gd name="connsiteX35" fmla="*/ 3753271 w 7389706"/>
              <a:gd name="connsiteY35" fmla="*/ 317906 h 4649046"/>
              <a:gd name="connsiteX36" fmla="*/ 3306234 w 7389706"/>
              <a:gd name="connsiteY36" fmla="*/ 740832 h 4649046"/>
              <a:gd name="connsiteX37" fmla="*/ 3086944 w 7389706"/>
              <a:gd name="connsiteY37" fmla="*/ 1012173 h 4649046"/>
              <a:gd name="connsiteX38" fmla="*/ 2807546 w 7389706"/>
              <a:gd name="connsiteY38" fmla="*/ 1495212 h 4649046"/>
              <a:gd name="connsiteX39" fmla="*/ 2453637 w 7389706"/>
              <a:gd name="connsiteY39" fmla="*/ 1717761 h 4649046"/>
              <a:gd name="connsiteX40" fmla="*/ 2020146 w 7389706"/>
              <a:gd name="connsiteY40" fmla="*/ 1972733 h 4649046"/>
              <a:gd name="connsiteX41" fmla="*/ 1500293 w 7389706"/>
              <a:gd name="connsiteY41" fmla="*/ 2141219 h 4649046"/>
              <a:gd name="connsiteX42" fmla="*/ 960120 w 7389706"/>
              <a:gd name="connsiteY42" fmla="*/ 2038773 h 4649046"/>
              <a:gd name="connsiteX43" fmla="*/ 662093 w 7389706"/>
              <a:gd name="connsiteY43" fmla="*/ 2012526 h 4649046"/>
              <a:gd name="connsiteX44" fmla="*/ 872913 w 7389706"/>
              <a:gd name="connsiteY44" fmla="*/ 2221653 h 4649046"/>
              <a:gd name="connsiteX45" fmla="*/ 1594271 w 7389706"/>
              <a:gd name="connsiteY45" fmla="*/ 2426107 h 4649046"/>
              <a:gd name="connsiteX46" fmla="*/ 1458804 w 7389706"/>
              <a:gd name="connsiteY46" fmla="*/ 2849440 h 4649046"/>
              <a:gd name="connsiteX47" fmla="*/ 764538 w 7389706"/>
              <a:gd name="connsiteY47" fmla="*/ 2790173 h 4649046"/>
              <a:gd name="connsiteX48" fmla="*/ 273470 w 7389706"/>
              <a:gd name="connsiteY48" fmla="*/ 2891773 h 4649046"/>
              <a:gd name="connsiteX49" fmla="*/ 0 w 7389706"/>
              <a:gd name="connsiteY49" fmla="*/ 3432386 h 4649046"/>
              <a:gd name="connsiteX50" fmla="*/ 14393 w 7389706"/>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69277 w 7409964"/>
              <a:gd name="connsiteY21" fmla="*/ 3490681 h 4649046"/>
              <a:gd name="connsiteX22" fmla="*/ 5798817 w 7409964"/>
              <a:gd name="connsiteY22" fmla="*/ 3503381 h 4649046"/>
              <a:gd name="connsiteX23" fmla="*/ 5859780 w 7409964"/>
              <a:gd name="connsiteY23" fmla="*/ 3605953 h 4649046"/>
              <a:gd name="connsiteX24" fmla="*/ 6295814 w 7409964"/>
              <a:gd name="connsiteY24" fmla="*/ 2859193 h 4649046"/>
              <a:gd name="connsiteX25" fmla="*/ 6708137 w 7409964"/>
              <a:gd name="connsiteY25" fmla="*/ 2544640 h 4649046"/>
              <a:gd name="connsiteX26" fmla="*/ 7409964 w 7409964"/>
              <a:gd name="connsiteY26" fmla="*/ 1980242 h 4649046"/>
              <a:gd name="connsiteX27" fmla="*/ 7139940 w 7409964"/>
              <a:gd name="connsiteY27" fmla="*/ 1758526 h 4649046"/>
              <a:gd name="connsiteX28" fmla="*/ 6809740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69277 w 7409964"/>
              <a:gd name="connsiteY21" fmla="*/ 3490681 h 4649046"/>
              <a:gd name="connsiteX22" fmla="*/ 5798817 w 7409964"/>
              <a:gd name="connsiteY22" fmla="*/ 3503381 h 4649046"/>
              <a:gd name="connsiteX23" fmla="*/ 5859780 w 7409964"/>
              <a:gd name="connsiteY23" fmla="*/ 3605953 h 4649046"/>
              <a:gd name="connsiteX24" fmla="*/ 6295814 w 7409964"/>
              <a:gd name="connsiteY24" fmla="*/ 2859193 h 4649046"/>
              <a:gd name="connsiteX25" fmla="*/ 6708137 w 7409964"/>
              <a:gd name="connsiteY25" fmla="*/ 2544640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69277 w 7409964"/>
              <a:gd name="connsiteY21" fmla="*/ 3490681 h 4649046"/>
              <a:gd name="connsiteX22" fmla="*/ 5798817 w 7409964"/>
              <a:gd name="connsiteY22" fmla="*/ 3503381 h 4649046"/>
              <a:gd name="connsiteX23" fmla="*/ 5859780 w 7409964"/>
              <a:gd name="connsiteY23" fmla="*/ 3605953 h 4649046"/>
              <a:gd name="connsiteX24" fmla="*/ 6295814 w 7409964"/>
              <a:gd name="connsiteY24" fmla="*/ 2859193 h 4649046"/>
              <a:gd name="connsiteX25" fmla="*/ 6708137 w 7409964"/>
              <a:gd name="connsiteY25" fmla="*/ 2544640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69277 w 7409964"/>
              <a:gd name="connsiteY21" fmla="*/ 3490681 h 4649046"/>
              <a:gd name="connsiteX22" fmla="*/ 5798817 w 7409964"/>
              <a:gd name="connsiteY22" fmla="*/ 3503381 h 4649046"/>
              <a:gd name="connsiteX23" fmla="*/ 5859780 w 7409964"/>
              <a:gd name="connsiteY23" fmla="*/ 3605953 h 4649046"/>
              <a:gd name="connsiteX24" fmla="*/ 6295814 w 7409964"/>
              <a:gd name="connsiteY24" fmla="*/ 2859193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69277 w 7409964"/>
              <a:gd name="connsiteY21" fmla="*/ 3490681 h 4649046"/>
              <a:gd name="connsiteX22" fmla="*/ 5798817 w 7409964"/>
              <a:gd name="connsiteY22" fmla="*/ 3503381 h 4649046"/>
              <a:gd name="connsiteX23" fmla="*/ 5859780 w 7409964"/>
              <a:gd name="connsiteY23" fmla="*/ 3605953 h 4649046"/>
              <a:gd name="connsiteX24" fmla="*/ 6295814 w 7409964"/>
              <a:gd name="connsiteY24" fmla="*/ 2859193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69277 w 7409964"/>
              <a:gd name="connsiteY21" fmla="*/ 3490681 h 4649046"/>
              <a:gd name="connsiteX22" fmla="*/ 5798817 w 7409964"/>
              <a:gd name="connsiteY22" fmla="*/ 3503381 h 4649046"/>
              <a:gd name="connsiteX23" fmla="*/ 5859780 w 7409964"/>
              <a:gd name="connsiteY23" fmla="*/ 3605953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69277 w 7409964"/>
              <a:gd name="connsiteY21" fmla="*/ 3490681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10953 w 7409964"/>
              <a:gd name="connsiteY20" fmla="*/ 3445086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40677 w 7409964"/>
              <a:gd name="connsiteY19" fmla="*/ 3698961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6944 w 7409964"/>
              <a:gd name="connsiteY37" fmla="*/ 1012173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740832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317906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0146 w 7409964"/>
              <a:gd name="connsiteY40" fmla="*/ 1972733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00293 w 7409964"/>
              <a:gd name="connsiteY41" fmla="*/ 2141219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594271 w 7409964"/>
              <a:gd name="connsiteY45" fmla="*/ 2426107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960120 w 7409964"/>
              <a:gd name="connsiteY42" fmla="*/ 2038773 h 4649046"/>
              <a:gd name="connsiteX43" fmla="*/ 662093 w 7409964"/>
              <a:gd name="connsiteY43" fmla="*/ 2012526 h 4649046"/>
              <a:gd name="connsiteX44" fmla="*/ 872913 w 7409964"/>
              <a:gd name="connsiteY44" fmla="*/ 2221653 h 4649046"/>
              <a:gd name="connsiteX45" fmla="*/ 1499735 w 7409964"/>
              <a:gd name="connsiteY45" fmla="*/ 2622855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960120 w 7409964"/>
              <a:gd name="connsiteY42" fmla="*/ 2038773 h 4649046"/>
              <a:gd name="connsiteX43" fmla="*/ 662093 w 7409964"/>
              <a:gd name="connsiteY43" fmla="*/ 2012526 h 4649046"/>
              <a:gd name="connsiteX44" fmla="*/ 832398 w 7409964"/>
              <a:gd name="connsiteY44" fmla="*/ 2418400 h 4649046"/>
              <a:gd name="connsiteX45" fmla="*/ 1499735 w 7409964"/>
              <a:gd name="connsiteY45" fmla="*/ 2622855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960120 w 7409964"/>
              <a:gd name="connsiteY42" fmla="*/ 2038773 h 4649046"/>
              <a:gd name="connsiteX43" fmla="*/ 587814 w 7409964"/>
              <a:gd name="connsiteY43" fmla="*/ 2171438 h 4649046"/>
              <a:gd name="connsiteX44" fmla="*/ 832398 w 7409964"/>
              <a:gd name="connsiteY44" fmla="*/ 2418400 h 4649046"/>
              <a:gd name="connsiteX45" fmla="*/ 1499735 w 7409964"/>
              <a:gd name="connsiteY45" fmla="*/ 2622855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1034399 w 7409964"/>
              <a:gd name="connsiteY42" fmla="*/ 2235521 h 4649046"/>
              <a:gd name="connsiteX43" fmla="*/ 587814 w 7409964"/>
              <a:gd name="connsiteY43" fmla="*/ 2171438 h 4649046"/>
              <a:gd name="connsiteX44" fmla="*/ 832398 w 7409964"/>
              <a:gd name="connsiteY44" fmla="*/ 2418400 h 4649046"/>
              <a:gd name="connsiteX45" fmla="*/ 1499735 w 7409964"/>
              <a:gd name="connsiteY45" fmla="*/ 2622855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1034399 w 7409964"/>
              <a:gd name="connsiteY42" fmla="*/ 2235521 h 4649046"/>
              <a:gd name="connsiteX43" fmla="*/ 587814 w 7409964"/>
              <a:gd name="connsiteY43" fmla="*/ 2171438 h 4649046"/>
              <a:gd name="connsiteX44" fmla="*/ 832398 w 7409964"/>
              <a:gd name="connsiteY44" fmla="*/ 2418400 h 4649046"/>
              <a:gd name="connsiteX45" fmla="*/ 1499735 w 7409964"/>
              <a:gd name="connsiteY45" fmla="*/ 2622855 h 4649046"/>
              <a:gd name="connsiteX46" fmla="*/ 1458804 w 7409964"/>
              <a:gd name="connsiteY46" fmla="*/ 2849440 h 4649046"/>
              <a:gd name="connsiteX47" fmla="*/ 764538 w 7409964"/>
              <a:gd name="connsiteY47" fmla="*/ 2790173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1034399 w 7409964"/>
              <a:gd name="connsiteY42" fmla="*/ 2235521 h 4649046"/>
              <a:gd name="connsiteX43" fmla="*/ 587814 w 7409964"/>
              <a:gd name="connsiteY43" fmla="*/ 2171438 h 4649046"/>
              <a:gd name="connsiteX44" fmla="*/ 832398 w 7409964"/>
              <a:gd name="connsiteY44" fmla="*/ 2418400 h 4649046"/>
              <a:gd name="connsiteX45" fmla="*/ 1499735 w 7409964"/>
              <a:gd name="connsiteY45" fmla="*/ 2622855 h 4649046"/>
              <a:gd name="connsiteX46" fmla="*/ 1458804 w 7409964"/>
              <a:gd name="connsiteY46" fmla="*/ 2849440 h 4649046"/>
              <a:gd name="connsiteX47" fmla="*/ 818559 w 7409964"/>
              <a:gd name="connsiteY47" fmla="*/ 3123130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1034399 w 7409964"/>
              <a:gd name="connsiteY42" fmla="*/ 2235521 h 4649046"/>
              <a:gd name="connsiteX43" fmla="*/ 587814 w 7409964"/>
              <a:gd name="connsiteY43" fmla="*/ 2171438 h 4649046"/>
              <a:gd name="connsiteX44" fmla="*/ 832398 w 7409964"/>
              <a:gd name="connsiteY44" fmla="*/ 2418400 h 4649046"/>
              <a:gd name="connsiteX45" fmla="*/ 1499735 w 7409964"/>
              <a:gd name="connsiteY45" fmla="*/ 2622855 h 4649046"/>
              <a:gd name="connsiteX46" fmla="*/ 1357515 w 7409964"/>
              <a:gd name="connsiteY46" fmla="*/ 3144561 h 4649046"/>
              <a:gd name="connsiteX47" fmla="*/ 818559 w 7409964"/>
              <a:gd name="connsiteY47" fmla="*/ 3123130 h 4649046"/>
              <a:gd name="connsiteX48" fmla="*/ 273470 w 7409964"/>
              <a:gd name="connsiteY48" fmla="*/ 2891773 h 4649046"/>
              <a:gd name="connsiteX49" fmla="*/ 0 w 7409964"/>
              <a:gd name="connsiteY49" fmla="*/ 3432386 h 4649046"/>
              <a:gd name="connsiteX50" fmla="*/ 14393 w 7409964"/>
              <a:gd name="connsiteY50" fmla="*/ 3798146 h 4649046"/>
              <a:gd name="connsiteX0" fmla="*/ 14393 w 7409964"/>
              <a:gd name="connsiteY0" fmla="*/ 3798146 h 4649046"/>
              <a:gd name="connsiteX1" fmla="*/ 212514 w 7409964"/>
              <a:gd name="connsiteY1" fmla="*/ 4018279 h 4649046"/>
              <a:gd name="connsiteX2" fmla="*/ 441113 w 7409964"/>
              <a:gd name="connsiteY2" fmla="*/ 4161366 h 4649046"/>
              <a:gd name="connsiteX3" fmla="*/ 607907 w 7409964"/>
              <a:gd name="connsiteY3" fmla="*/ 4163906 h 4649046"/>
              <a:gd name="connsiteX4" fmla="*/ 888154 w 7409964"/>
              <a:gd name="connsiteY4" fmla="*/ 4357793 h 4649046"/>
              <a:gd name="connsiteX5" fmla="*/ 598594 w 7409964"/>
              <a:gd name="connsiteY5" fmla="*/ 4395045 h 4649046"/>
              <a:gd name="connsiteX6" fmla="*/ 311573 w 7409964"/>
              <a:gd name="connsiteY6" fmla="*/ 4518659 h 4649046"/>
              <a:gd name="connsiteX7" fmla="*/ 312420 w 7409964"/>
              <a:gd name="connsiteY7" fmla="*/ 4649046 h 4649046"/>
              <a:gd name="connsiteX8" fmla="*/ 1472353 w 7409964"/>
              <a:gd name="connsiteY8" fmla="*/ 4416213 h 4649046"/>
              <a:gd name="connsiteX9" fmla="*/ 2072637 w 7409964"/>
              <a:gd name="connsiteY9" fmla="*/ 4316181 h 4649046"/>
              <a:gd name="connsiteX10" fmla="*/ 2327486 w 7409964"/>
              <a:gd name="connsiteY10" fmla="*/ 4296833 h 4649046"/>
              <a:gd name="connsiteX11" fmla="*/ 2631440 w 7409964"/>
              <a:gd name="connsiteY11" fmla="*/ 4238412 h 4649046"/>
              <a:gd name="connsiteX12" fmla="*/ 2876127 w 7409964"/>
              <a:gd name="connsiteY12" fmla="*/ 4312073 h 4649046"/>
              <a:gd name="connsiteX13" fmla="*/ 3439160 w 7409964"/>
              <a:gd name="connsiteY13" fmla="*/ 4224019 h 4649046"/>
              <a:gd name="connsiteX14" fmla="*/ 3836247 w 7409964"/>
              <a:gd name="connsiteY14" fmla="*/ 4345092 h 4649046"/>
              <a:gd name="connsiteX15" fmla="*/ 4322233 w 7409964"/>
              <a:gd name="connsiteY15" fmla="*/ 4309533 h 4649046"/>
              <a:gd name="connsiteX16" fmla="*/ 4573693 w 7409964"/>
              <a:gd name="connsiteY16" fmla="*/ 4126653 h 4649046"/>
              <a:gd name="connsiteX17" fmla="*/ 5099473 w 7409964"/>
              <a:gd name="connsiteY17" fmla="*/ 4087706 h 4649046"/>
              <a:gd name="connsiteX18" fmla="*/ 5381413 w 7409964"/>
              <a:gd name="connsiteY18" fmla="*/ 3984413 h 4649046"/>
              <a:gd name="connsiteX19" fmla="*/ 5427172 w 7409964"/>
              <a:gd name="connsiteY19" fmla="*/ 3895709 h 4649046"/>
              <a:gd name="connsiteX20" fmla="*/ 5531212 w 7409964"/>
              <a:gd name="connsiteY20" fmla="*/ 3656968 h 4649046"/>
              <a:gd name="connsiteX21" fmla="*/ 5696288 w 7409964"/>
              <a:gd name="connsiteY21" fmla="*/ 3596623 h 4649046"/>
              <a:gd name="connsiteX22" fmla="*/ 5798817 w 7409964"/>
              <a:gd name="connsiteY22" fmla="*/ 3503381 h 4649046"/>
              <a:gd name="connsiteX23" fmla="*/ 5927306 w 7409964"/>
              <a:gd name="connsiteY23" fmla="*/ 3378937 h 4649046"/>
              <a:gd name="connsiteX24" fmla="*/ 6322824 w 7409964"/>
              <a:gd name="connsiteY24" fmla="*/ 2609475 h 4649046"/>
              <a:gd name="connsiteX25" fmla="*/ 6957984 w 7409964"/>
              <a:gd name="connsiteY25" fmla="*/ 2196548 h 4649046"/>
              <a:gd name="connsiteX26" fmla="*/ 7409964 w 7409964"/>
              <a:gd name="connsiteY26" fmla="*/ 1980242 h 4649046"/>
              <a:gd name="connsiteX27" fmla="*/ 7139940 w 7409964"/>
              <a:gd name="connsiteY27" fmla="*/ 1758526 h 4649046"/>
              <a:gd name="connsiteX28" fmla="*/ 6863761 w 7409964"/>
              <a:gd name="connsiteY28" fmla="*/ 1448646 h 4649046"/>
              <a:gd name="connsiteX29" fmla="*/ 6739466 w 7409964"/>
              <a:gd name="connsiteY29" fmla="*/ 1336040 h 4649046"/>
              <a:gd name="connsiteX30" fmla="*/ 6703907 w 7409964"/>
              <a:gd name="connsiteY30" fmla="*/ 1208193 h 4649046"/>
              <a:gd name="connsiteX31" fmla="*/ 5972387 w 7409964"/>
              <a:gd name="connsiteY31" fmla="*/ 599439 h 4649046"/>
              <a:gd name="connsiteX32" fmla="*/ 5270500 w 7409964"/>
              <a:gd name="connsiteY32" fmla="*/ 185419 h 4649046"/>
              <a:gd name="connsiteX33" fmla="*/ 5002953 w 7409964"/>
              <a:gd name="connsiteY33" fmla="*/ 72813 h 4649046"/>
              <a:gd name="connsiteX34" fmla="*/ 4303607 w 7409964"/>
              <a:gd name="connsiteY34" fmla="*/ 0 h 4649046"/>
              <a:gd name="connsiteX35" fmla="*/ 3753271 w 7409964"/>
              <a:gd name="connsiteY35" fmla="*/ 151428 h 4649046"/>
              <a:gd name="connsiteX36" fmla="*/ 3306234 w 7409964"/>
              <a:gd name="connsiteY36" fmla="*/ 612189 h 4649046"/>
              <a:gd name="connsiteX37" fmla="*/ 3080192 w 7409964"/>
              <a:gd name="connsiteY37" fmla="*/ 989471 h 4649046"/>
              <a:gd name="connsiteX38" fmla="*/ 2807546 w 7409964"/>
              <a:gd name="connsiteY38" fmla="*/ 1495212 h 4649046"/>
              <a:gd name="connsiteX39" fmla="*/ 2453637 w 7409964"/>
              <a:gd name="connsiteY39" fmla="*/ 1717761 h 4649046"/>
              <a:gd name="connsiteX40" fmla="*/ 2026899 w 7409964"/>
              <a:gd name="connsiteY40" fmla="*/ 2048405 h 4649046"/>
              <a:gd name="connsiteX41" fmla="*/ 1574572 w 7409964"/>
              <a:gd name="connsiteY41" fmla="*/ 2262294 h 4649046"/>
              <a:gd name="connsiteX42" fmla="*/ 1034399 w 7409964"/>
              <a:gd name="connsiteY42" fmla="*/ 2235521 h 4649046"/>
              <a:gd name="connsiteX43" fmla="*/ 587814 w 7409964"/>
              <a:gd name="connsiteY43" fmla="*/ 2171438 h 4649046"/>
              <a:gd name="connsiteX44" fmla="*/ 832398 w 7409964"/>
              <a:gd name="connsiteY44" fmla="*/ 2418400 h 4649046"/>
              <a:gd name="connsiteX45" fmla="*/ 1499735 w 7409964"/>
              <a:gd name="connsiteY45" fmla="*/ 2622855 h 4649046"/>
              <a:gd name="connsiteX46" fmla="*/ 1357515 w 7409964"/>
              <a:gd name="connsiteY46" fmla="*/ 3144561 h 4649046"/>
              <a:gd name="connsiteX47" fmla="*/ 818559 w 7409964"/>
              <a:gd name="connsiteY47" fmla="*/ 3123130 h 4649046"/>
              <a:gd name="connsiteX48" fmla="*/ 401769 w 7409964"/>
              <a:gd name="connsiteY48" fmla="*/ 3126356 h 4649046"/>
              <a:gd name="connsiteX49" fmla="*/ 0 w 7409964"/>
              <a:gd name="connsiteY49" fmla="*/ 3432386 h 4649046"/>
              <a:gd name="connsiteX50" fmla="*/ 14393 w 7409964"/>
              <a:gd name="connsiteY50" fmla="*/ 3798146 h 4649046"/>
              <a:gd name="connsiteX0" fmla="*/ 0 w 7395571"/>
              <a:gd name="connsiteY0" fmla="*/ 3798146 h 4649046"/>
              <a:gd name="connsiteX1" fmla="*/ 198121 w 7395571"/>
              <a:gd name="connsiteY1" fmla="*/ 4018279 h 4649046"/>
              <a:gd name="connsiteX2" fmla="*/ 426720 w 7395571"/>
              <a:gd name="connsiteY2" fmla="*/ 4161366 h 4649046"/>
              <a:gd name="connsiteX3" fmla="*/ 593514 w 7395571"/>
              <a:gd name="connsiteY3" fmla="*/ 4163906 h 4649046"/>
              <a:gd name="connsiteX4" fmla="*/ 873761 w 7395571"/>
              <a:gd name="connsiteY4" fmla="*/ 4357793 h 4649046"/>
              <a:gd name="connsiteX5" fmla="*/ 584201 w 7395571"/>
              <a:gd name="connsiteY5" fmla="*/ 4395045 h 4649046"/>
              <a:gd name="connsiteX6" fmla="*/ 297180 w 7395571"/>
              <a:gd name="connsiteY6" fmla="*/ 4518659 h 4649046"/>
              <a:gd name="connsiteX7" fmla="*/ 298027 w 7395571"/>
              <a:gd name="connsiteY7" fmla="*/ 4649046 h 4649046"/>
              <a:gd name="connsiteX8" fmla="*/ 1457960 w 7395571"/>
              <a:gd name="connsiteY8" fmla="*/ 4416213 h 4649046"/>
              <a:gd name="connsiteX9" fmla="*/ 2058244 w 7395571"/>
              <a:gd name="connsiteY9" fmla="*/ 4316181 h 4649046"/>
              <a:gd name="connsiteX10" fmla="*/ 2313093 w 7395571"/>
              <a:gd name="connsiteY10" fmla="*/ 4296833 h 4649046"/>
              <a:gd name="connsiteX11" fmla="*/ 2617047 w 7395571"/>
              <a:gd name="connsiteY11" fmla="*/ 4238412 h 4649046"/>
              <a:gd name="connsiteX12" fmla="*/ 2861734 w 7395571"/>
              <a:gd name="connsiteY12" fmla="*/ 4312073 h 4649046"/>
              <a:gd name="connsiteX13" fmla="*/ 3424767 w 7395571"/>
              <a:gd name="connsiteY13" fmla="*/ 4224019 h 4649046"/>
              <a:gd name="connsiteX14" fmla="*/ 3821854 w 7395571"/>
              <a:gd name="connsiteY14" fmla="*/ 4345092 h 4649046"/>
              <a:gd name="connsiteX15" fmla="*/ 4307840 w 7395571"/>
              <a:gd name="connsiteY15" fmla="*/ 4309533 h 4649046"/>
              <a:gd name="connsiteX16" fmla="*/ 4559300 w 7395571"/>
              <a:gd name="connsiteY16" fmla="*/ 4126653 h 4649046"/>
              <a:gd name="connsiteX17" fmla="*/ 5085080 w 7395571"/>
              <a:gd name="connsiteY17" fmla="*/ 4087706 h 4649046"/>
              <a:gd name="connsiteX18" fmla="*/ 5367020 w 7395571"/>
              <a:gd name="connsiteY18" fmla="*/ 3984413 h 4649046"/>
              <a:gd name="connsiteX19" fmla="*/ 5412779 w 7395571"/>
              <a:gd name="connsiteY19" fmla="*/ 3895709 h 4649046"/>
              <a:gd name="connsiteX20" fmla="*/ 5516819 w 7395571"/>
              <a:gd name="connsiteY20" fmla="*/ 3656968 h 4649046"/>
              <a:gd name="connsiteX21" fmla="*/ 5681895 w 7395571"/>
              <a:gd name="connsiteY21" fmla="*/ 3596623 h 4649046"/>
              <a:gd name="connsiteX22" fmla="*/ 5784424 w 7395571"/>
              <a:gd name="connsiteY22" fmla="*/ 3503381 h 4649046"/>
              <a:gd name="connsiteX23" fmla="*/ 5912913 w 7395571"/>
              <a:gd name="connsiteY23" fmla="*/ 3378937 h 4649046"/>
              <a:gd name="connsiteX24" fmla="*/ 6308431 w 7395571"/>
              <a:gd name="connsiteY24" fmla="*/ 2609475 h 4649046"/>
              <a:gd name="connsiteX25" fmla="*/ 6943591 w 7395571"/>
              <a:gd name="connsiteY25" fmla="*/ 2196548 h 4649046"/>
              <a:gd name="connsiteX26" fmla="*/ 7395571 w 7395571"/>
              <a:gd name="connsiteY26" fmla="*/ 1980242 h 4649046"/>
              <a:gd name="connsiteX27" fmla="*/ 7125547 w 7395571"/>
              <a:gd name="connsiteY27" fmla="*/ 1758526 h 4649046"/>
              <a:gd name="connsiteX28" fmla="*/ 6849368 w 7395571"/>
              <a:gd name="connsiteY28" fmla="*/ 1448646 h 4649046"/>
              <a:gd name="connsiteX29" fmla="*/ 6725073 w 7395571"/>
              <a:gd name="connsiteY29" fmla="*/ 1336040 h 4649046"/>
              <a:gd name="connsiteX30" fmla="*/ 6689514 w 7395571"/>
              <a:gd name="connsiteY30" fmla="*/ 1208193 h 4649046"/>
              <a:gd name="connsiteX31" fmla="*/ 5957994 w 7395571"/>
              <a:gd name="connsiteY31" fmla="*/ 599439 h 4649046"/>
              <a:gd name="connsiteX32" fmla="*/ 5256107 w 7395571"/>
              <a:gd name="connsiteY32" fmla="*/ 185419 h 4649046"/>
              <a:gd name="connsiteX33" fmla="*/ 4988560 w 7395571"/>
              <a:gd name="connsiteY33" fmla="*/ 72813 h 4649046"/>
              <a:gd name="connsiteX34" fmla="*/ 4289214 w 7395571"/>
              <a:gd name="connsiteY34" fmla="*/ 0 h 4649046"/>
              <a:gd name="connsiteX35" fmla="*/ 3738878 w 7395571"/>
              <a:gd name="connsiteY35" fmla="*/ 151428 h 4649046"/>
              <a:gd name="connsiteX36" fmla="*/ 3291841 w 7395571"/>
              <a:gd name="connsiteY36" fmla="*/ 612189 h 4649046"/>
              <a:gd name="connsiteX37" fmla="*/ 3065799 w 7395571"/>
              <a:gd name="connsiteY37" fmla="*/ 989471 h 4649046"/>
              <a:gd name="connsiteX38" fmla="*/ 2793153 w 7395571"/>
              <a:gd name="connsiteY38" fmla="*/ 1495212 h 4649046"/>
              <a:gd name="connsiteX39" fmla="*/ 2439244 w 7395571"/>
              <a:gd name="connsiteY39" fmla="*/ 1717761 h 4649046"/>
              <a:gd name="connsiteX40" fmla="*/ 2012506 w 7395571"/>
              <a:gd name="connsiteY40" fmla="*/ 2048405 h 4649046"/>
              <a:gd name="connsiteX41" fmla="*/ 1560179 w 7395571"/>
              <a:gd name="connsiteY41" fmla="*/ 2262294 h 4649046"/>
              <a:gd name="connsiteX42" fmla="*/ 1020006 w 7395571"/>
              <a:gd name="connsiteY42" fmla="*/ 2235521 h 4649046"/>
              <a:gd name="connsiteX43" fmla="*/ 573421 w 7395571"/>
              <a:gd name="connsiteY43" fmla="*/ 2171438 h 4649046"/>
              <a:gd name="connsiteX44" fmla="*/ 818005 w 7395571"/>
              <a:gd name="connsiteY44" fmla="*/ 2418400 h 4649046"/>
              <a:gd name="connsiteX45" fmla="*/ 1485342 w 7395571"/>
              <a:gd name="connsiteY45" fmla="*/ 2622855 h 4649046"/>
              <a:gd name="connsiteX46" fmla="*/ 1343122 w 7395571"/>
              <a:gd name="connsiteY46" fmla="*/ 3144561 h 4649046"/>
              <a:gd name="connsiteX47" fmla="*/ 804166 w 7395571"/>
              <a:gd name="connsiteY47" fmla="*/ 3123130 h 4649046"/>
              <a:gd name="connsiteX48" fmla="*/ 387376 w 7395571"/>
              <a:gd name="connsiteY48" fmla="*/ 3126356 h 4649046"/>
              <a:gd name="connsiteX49" fmla="*/ 100401 w 7395571"/>
              <a:gd name="connsiteY49" fmla="*/ 3432386 h 4649046"/>
              <a:gd name="connsiteX50" fmla="*/ 0 w 7395571"/>
              <a:gd name="connsiteY50" fmla="*/ 3798146 h 4649046"/>
              <a:gd name="connsiteX0" fmla="*/ 31467 w 7427038"/>
              <a:gd name="connsiteY0" fmla="*/ 3798146 h 4649046"/>
              <a:gd name="connsiteX1" fmla="*/ 0 w 7427038"/>
              <a:gd name="connsiteY1" fmla="*/ 4093951 h 4649046"/>
              <a:gd name="connsiteX2" fmla="*/ 458187 w 7427038"/>
              <a:gd name="connsiteY2" fmla="*/ 4161366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398487 w 7427038"/>
              <a:gd name="connsiteY18" fmla="*/ 3984413 h 4649046"/>
              <a:gd name="connsiteX19" fmla="*/ 5444246 w 7427038"/>
              <a:gd name="connsiteY19" fmla="*/ 3895709 h 4649046"/>
              <a:gd name="connsiteX20" fmla="*/ 5548286 w 7427038"/>
              <a:gd name="connsiteY20" fmla="*/ 3656968 h 4649046"/>
              <a:gd name="connsiteX21" fmla="*/ 5713362 w 7427038"/>
              <a:gd name="connsiteY21" fmla="*/ 3596623 h 4649046"/>
              <a:gd name="connsiteX22" fmla="*/ 5815891 w 7427038"/>
              <a:gd name="connsiteY22" fmla="*/ 3503381 h 4649046"/>
              <a:gd name="connsiteX23" fmla="*/ 594438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398487 w 7427038"/>
              <a:gd name="connsiteY18" fmla="*/ 3984413 h 4649046"/>
              <a:gd name="connsiteX19" fmla="*/ 5444246 w 7427038"/>
              <a:gd name="connsiteY19" fmla="*/ 3895709 h 4649046"/>
              <a:gd name="connsiteX20" fmla="*/ 5548286 w 7427038"/>
              <a:gd name="connsiteY20" fmla="*/ 3656968 h 4649046"/>
              <a:gd name="connsiteX21" fmla="*/ 5713362 w 7427038"/>
              <a:gd name="connsiteY21" fmla="*/ 3596623 h 4649046"/>
              <a:gd name="connsiteX22" fmla="*/ 5815891 w 7427038"/>
              <a:gd name="connsiteY22" fmla="*/ 3503381 h 4649046"/>
              <a:gd name="connsiteX23" fmla="*/ 594438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398487 w 7427038"/>
              <a:gd name="connsiteY18" fmla="*/ 3984413 h 4649046"/>
              <a:gd name="connsiteX19" fmla="*/ 5444246 w 7427038"/>
              <a:gd name="connsiteY19" fmla="*/ 3895709 h 4649046"/>
              <a:gd name="connsiteX20" fmla="*/ 5690090 w 7427038"/>
              <a:gd name="connsiteY20" fmla="*/ 4065598 h 4649046"/>
              <a:gd name="connsiteX21" fmla="*/ 5713362 w 7427038"/>
              <a:gd name="connsiteY21" fmla="*/ 3596623 h 4649046"/>
              <a:gd name="connsiteX22" fmla="*/ 5815891 w 7427038"/>
              <a:gd name="connsiteY22" fmla="*/ 3503381 h 4649046"/>
              <a:gd name="connsiteX23" fmla="*/ 594438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44246 w 7427038"/>
              <a:gd name="connsiteY19" fmla="*/ 3895709 h 4649046"/>
              <a:gd name="connsiteX20" fmla="*/ 5690090 w 7427038"/>
              <a:gd name="connsiteY20" fmla="*/ 4065598 h 4649046"/>
              <a:gd name="connsiteX21" fmla="*/ 5713362 w 7427038"/>
              <a:gd name="connsiteY21" fmla="*/ 3596623 h 4649046"/>
              <a:gd name="connsiteX22" fmla="*/ 5815891 w 7427038"/>
              <a:gd name="connsiteY22" fmla="*/ 3503381 h 4649046"/>
              <a:gd name="connsiteX23" fmla="*/ 594438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690090 w 7427038"/>
              <a:gd name="connsiteY20" fmla="*/ 4065598 h 4649046"/>
              <a:gd name="connsiteX21" fmla="*/ 5713362 w 7427038"/>
              <a:gd name="connsiteY21" fmla="*/ 3596623 h 4649046"/>
              <a:gd name="connsiteX22" fmla="*/ 5815891 w 7427038"/>
              <a:gd name="connsiteY22" fmla="*/ 3503381 h 4649046"/>
              <a:gd name="connsiteX23" fmla="*/ 594438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690090 w 7427038"/>
              <a:gd name="connsiteY20" fmla="*/ 4065598 h 4649046"/>
              <a:gd name="connsiteX21" fmla="*/ 5713362 w 7427038"/>
              <a:gd name="connsiteY21" fmla="*/ 3596623 h 4649046"/>
              <a:gd name="connsiteX22" fmla="*/ 5815891 w 7427038"/>
              <a:gd name="connsiteY22" fmla="*/ 3503381 h 4649046"/>
              <a:gd name="connsiteX23" fmla="*/ 6011906 w 7427038"/>
              <a:gd name="connsiteY23" fmla="*/ 3477311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690090 w 7427038"/>
              <a:gd name="connsiteY20" fmla="*/ 4065598 h 4649046"/>
              <a:gd name="connsiteX21" fmla="*/ 5713362 w 7427038"/>
              <a:gd name="connsiteY21" fmla="*/ 3596623 h 4649046"/>
              <a:gd name="connsiteX22" fmla="*/ 5937438 w 7427038"/>
              <a:gd name="connsiteY22" fmla="*/ 3662292 h 4649046"/>
              <a:gd name="connsiteX23" fmla="*/ 6011906 w 7427038"/>
              <a:gd name="connsiteY23" fmla="*/ 3477311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690090 w 7427038"/>
              <a:gd name="connsiteY20" fmla="*/ 4065598 h 4649046"/>
              <a:gd name="connsiteX21" fmla="*/ 5794394 w 7427038"/>
              <a:gd name="connsiteY21" fmla="*/ 3755534 h 4649046"/>
              <a:gd name="connsiteX22" fmla="*/ 5937438 w 7427038"/>
              <a:gd name="connsiteY22" fmla="*/ 3662292 h 4649046"/>
              <a:gd name="connsiteX23" fmla="*/ 6011906 w 7427038"/>
              <a:gd name="connsiteY23" fmla="*/ 3477311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690090 w 7427038"/>
              <a:gd name="connsiteY20" fmla="*/ 4065598 h 4649046"/>
              <a:gd name="connsiteX21" fmla="*/ 5794394 w 7427038"/>
              <a:gd name="connsiteY21" fmla="*/ 3755534 h 4649046"/>
              <a:gd name="connsiteX22" fmla="*/ 5937438 w 7427038"/>
              <a:gd name="connsiteY22" fmla="*/ 3662292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690090 w 7427038"/>
              <a:gd name="connsiteY20" fmla="*/ 4065598 h 4649046"/>
              <a:gd name="connsiteX21" fmla="*/ 5794394 w 7427038"/>
              <a:gd name="connsiteY21" fmla="*/ 3755534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690090 w 7427038"/>
              <a:gd name="connsiteY20" fmla="*/ 4065598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471257 w 7427038"/>
              <a:gd name="connsiteY19" fmla="*/ 4039486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5116547 w 7427038"/>
              <a:gd name="connsiteY17" fmla="*/ 4087706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4832938 w 7427038"/>
              <a:gd name="connsiteY17" fmla="*/ 4503903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0767 w 7427038"/>
              <a:gd name="connsiteY16" fmla="*/ 4126653 h 4649046"/>
              <a:gd name="connsiteX17" fmla="*/ 4832938 w 7427038"/>
              <a:gd name="connsiteY17" fmla="*/ 4503903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7519 w 7427038"/>
              <a:gd name="connsiteY16" fmla="*/ 4429342 h 4649046"/>
              <a:gd name="connsiteX17" fmla="*/ 4832938 w 7427038"/>
              <a:gd name="connsiteY17" fmla="*/ 4503903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339307 w 7427038"/>
              <a:gd name="connsiteY15" fmla="*/ 4309533 h 4649046"/>
              <a:gd name="connsiteX16" fmla="*/ 4597519 w 7427038"/>
              <a:gd name="connsiteY16" fmla="*/ 4429342 h 4649046"/>
              <a:gd name="connsiteX17" fmla="*/ 4832938 w 7427038"/>
              <a:gd name="connsiteY17" fmla="*/ 4503903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258275 w 7427038"/>
              <a:gd name="connsiteY15" fmla="*/ 4634923 h 4649046"/>
              <a:gd name="connsiteX16" fmla="*/ 4597519 w 7427038"/>
              <a:gd name="connsiteY16" fmla="*/ 4429342 h 4649046"/>
              <a:gd name="connsiteX17" fmla="*/ 4832938 w 7427038"/>
              <a:gd name="connsiteY17" fmla="*/ 4503903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258275 w 7427038"/>
              <a:gd name="connsiteY15" fmla="*/ 4634923 h 4649046"/>
              <a:gd name="connsiteX16" fmla="*/ 4597519 w 7427038"/>
              <a:gd name="connsiteY16" fmla="*/ 4429342 h 4649046"/>
              <a:gd name="connsiteX17" fmla="*/ 4832938 w 7427038"/>
              <a:gd name="connsiteY17" fmla="*/ 4503903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258275 w 7427038"/>
              <a:gd name="connsiteY15" fmla="*/ 4634923 h 4649046"/>
              <a:gd name="connsiteX16" fmla="*/ 4597519 w 7427038"/>
              <a:gd name="connsiteY16" fmla="*/ 4429342 h 4649046"/>
              <a:gd name="connsiteX17" fmla="*/ 4900464 w 7427038"/>
              <a:gd name="connsiteY17" fmla="*/ 4458500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258275 w 7427038"/>
              <a:gd name="connsiteY15" fmla="*/ 4634923 h 4649046"/>
              <a:gd name="connsiteX16" fmla="*/ 4597519 w 7427038"/>
              <a:gd name="connsiteY16" fmla="*/ 4429342 h 4649046"/>
              <a:gd name="connsiteX17" fmla="*/ 4900464 w 7427038"/>
              <a:gd name="connsiteY17" fmla="*/ 4458500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649046"/>
              <a:gd name="connsiteX1" fmla="*/ 0 w 7427038"/>
              <a:gd name="connsiteY1" fmla="*/ 4093951 h 4649046"/>
              <a:gd name="connsiteX2" fmla="*/ 134062 w 7427038"/>
              <a:gd name="connsiteY2" fmla="*/ 4373248 h 4649046"/>
              <a:gd name="connsiteX3" fmla="*/ 624981 w 7427038"/>
              <a:gd name="connsiteY3" fmla="*/ 4163906 h 4649046"/>
              <a:gd name="connsiteX4" fmla="*/ 905228 w 7427038"/>
              <a:gd name="connsiteY4" fmla="*/ 4357793 h 4649046"/>
              <a:gd name="connsiteX5" fmla="*/ 615668 w 7427038"/>
              <a:gd name="connsiteY5" fmla="*/ 4395045 h 4649046"/>
              <a:gd name="connsiteX6" fmla="*/ 328647 w 7427038"/>
              <a:gd name="connsiteY6" fmla="*/ 4518659 h 4649046"/>
              <a:gd name="connsiteX7" fmla="*/ 329494 w 7427038"/>
              <a:gd name="connsiteY7" fmla="*/ 4649046 h 4649046"/>
              <a:gd name="connsiteX8" fmla="*/ 1489427 w 7427038"/>
              <a:gd name="connsiteY8" fmla="*/ 4416213 h 4649046"/>
              <a:gd name="connsiteX9" fmla="*/ 2089711 w 7427038"/>
              <a:gd name="connsiteY9" fmla="*/ 4316181 h 4649046"/>
              <a:gd name="connsiteX10" fmla="*/ 2344560 w 7427038"/>
              <a:gd name="connsiteY10" fmla="*/ 4296833 h 4649046"/>
              <a:gd name="connsiteX11" fmla="*/ 2648514 w 7427038"/>
              <a:gd name="connsiteY11" fmla="*/ 4238412 h 4649046"/>
              <a:gd name="connsiteX12" fmla="*/ 2893201 w 7427038"/>
              <a:gd name="connsiteY12" fmla="*/ 4312073 h 4649046"/>
              <a:gd name="connsiteX13" fmla="*/ 3456234 w 7427038"/>
              <a:gd name="connsiteY13" fmla="*/ 4224019 h 4649046"/>
              <a:gd name="connsiteX14" fmla="*/ 3853321 w 7427038"/>
              <a:gd name="connsiteY14" fmla="*/ 4345092 h 4649046"/>
              <a:gd name="connsiteX15" fmla="*/ 4258275 w 7427038"/>
              <a:gd name="connsiteY15" fmla="*/ 4634923 h 4649046"/>
              <a:gd name="connsiteX16" fmla="*/ 4597519 w 7427038"/>
              <a:gd name="connsiteY16" fmla="*/ 4429342 h 4649046"/>
              <a:gd name="connsiteX17" fmla="*/ 4900464 w 7427038"/>
              <a:gd name="connsiteY17" fmla="*/ 4458500 h 4649046"/>
              <a:gd name="connsiteX18" fmla="*/ 5229672 w 7427038"/>
              <a:gd name="connsiteY18" fmla="*/ 4362773 h 4649046"/>
              <a:gd name="connsiteX19" fmla="*/ 5363215 w 7427038"/>
              <a:gd name="connsiteY19" fmla="*/ 4024352 h 4649046"/>
              <a:gd name="connsiteX20" fmla="*/ 5352460 w 7427038"/>
              <a:gd name="connsiteY20" fmla="*/ 3868850 h 4649046"/>
              <a:gd name="connsiteX21" fmla="*/ 5524290 w 7427038"/>
              <a:gd name="connsiteY21" fmla="*/ 3687429 h 4649046"/>
              <a:gd name="connsiteX22" fmla="*/ 5795633 w 7427038"/>
              <a:gd name="connsiteY22" fmla="*/ 3601754 h 4649046"/>
              <a:gd name="connsiteX23" fmla="*/ 5917370 w 7427038"/>
              <a:gd name="connsiteY23" fmla="*/ 3378937 h 4649046"/>
              <a:gd name="connsiteX24" fmla="*/ 6339898 w 7427038"/>
              <a:gd name="connsiteY24" fmla="*/ 2609475 h 4649046"/>
              <a:gd name="connsiteX25" fmla="*/ 6975058 w 7427038"/>
              <a:gd name="connsiteY25" fmla="*/ 2196548 h 4649046"/>
              <a:gd name="connsiteX26" fmla="*/ 7427038 w 7427038"/>
              <a:gd name="connsiteY26" fmla="*/ 1980242 h 4649046"/>
              <a:gd name="connsiteX27" fmla="*/ 7157014 w 7427038"/>
              <a:gd name="connsiteY27" fmla="*/ 1758526 h 4649046"/>
              <a:gd name="connsiteX28" fmla="*/ 6880835 w 7427038"/>
              <a:gd name="connsiteY28" fmla="*/ 1448646 h 4649046"/>
              <a:gd name="connsiteX29" fmla="*/ 6756540 w 7427038"/>
              <a:gd name="connsiteY29" fmla="*/ 1336040 h 4649046"/>
              <a:gd name="connsiteX30" fmla="*/ 6720981 w 7427038"/>
              <a:gd name="connsiteY30" fmla="*/ 1208193 h 4649046"/>
              <a:gd name="connsiteX31" fmla="*/ 5989461 w 7427038"/>
              <a:gd name="connsiteY31" fmla="*/ 599439 h 4649046"/>
              <a:gd name="connsiteX32" fmla="*/ 5287574 w 7427038"/>
              <a:gd name="connsiteY32" fmla="*/ 185419 h 4649046"/>
              <a:gd name="connsiteX33" fmla="*/ 5020027 w 7427038"/>
              <a:gd name="connsiteY33" fmla="*/ 72813 h 4649046"/>
              <a:gd name="connsiteX34" fmla="*/ 4320681 w 7427038"/>
              <a:gd name="connsiteY34" fmla="*/ 0 h 4649046"/>
              <a:gd name="connsiteX35" fmla="*/ 3770345 w 7427038"/>
              <a:gd name="connsiteY35" fmla="*/ 151428 h 4649046"/>
              <a:gd name="connsiteX36" fmla="*/ 3323308 w 7427038"/>
              <a:gd name="connsiteY36" fmla="*/ 612189 h 4649046"/>
              <a:gd name="connsiteX37" fmla="*/ 3097266 w 7427038"/>
              <a:gd name="connsiteY37" fmla="*/ 989471 h 4649046"/>
              <a:gd name="connsiteX38" fmla="*/ 2824620 w 7427038"/>
              <a:gd name="connsiteY38" fmla="*/ 1495212 h 4649046"/>
              <a:gd name="connsiteX39" fmla="*/ 2470711 w 7427038"/>
              <a:gd name="connsiteY39" fmla="*/ 1717761 h 4649046"/>
              <a:gd name="connsiteX40" fmla="*/ 2043973 w 7427038"/>
              <a:gd name="connsiteY40" fmla="*/ 2048405 h 4649046"/>
              <a:gd name="connsiteX41" fmla="*/ 1591646 w 7427038"/>
              <a:gd name="connsiteY41" fmla="*/ 2262294 h 4649046"/>
              <a:gd name="connsiteX42" fmla="*/ 1051473 w 7427038"/>
              <a:gd name="connsiteY42" fmla="*/ 2235521 h 4649046"/>
              <a:gd name="connsiteX43" fmla="*/ 604888 w 7427038"/>
              <a:gd name="connsiteY43" fmla="*/ 2171438 h 4649046"/>
              <a:gd name="connsiteX44" fmla="*/ 849472 w 7427038"/>
              <a:gd name="connsiteY44" fmla="*/ 2418400 h 4649046"/>
              <a:gd name="connsiteX45" fmla="*/ 1516809 w 7427038"/>
              <a:gd name="connsiteY45" fmla="*/ 2622855 h 4649046"/>
              <a:gd name="connsiteX46" fmla="*/ 1374589 w 7427038"/>
              <a:gd name="connsiteY46" fmla="*/ 3144561 h 4649046"/>
              <a:gd name="connsiteX47" fmla="*/ 835633 w 7427038"/>
              <a:gd name="connsiteY47" fmla="*/ 3123130 h 4649046"/>
              <a:gd name="connsiteX48" fmla="*/ 418843 w 7427038"/>
              <a:gd name="connsiteY48" fmla="*/ 3126356 h 4649046"/>
              <a:gd name="connsiteX49" fmla="*/ 131868 w 7427038"/>
              <a:gd name="connsiteY49" fmla="*/ 3432386 h 4649046"/>
              <a:gd name="connsiteX50" fmla="*/ 31467 w 7427038"/>
              <a:gd name="connsiteY50" fmla="*/ 3798146 h 4649046"/>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648514 w 7427038"/>
              <a:gd name="connsiteY11" fmla="*/ 4238412 h 4761289"/>
              <a:gd name="connsiteX12" fmla="*/ 2893201 w 7427038"/>
              <a:gd name="connsiteY12" fmla="*/ 4312073 h 4761289"/>
              <a:gd name="connsiteX13" fmla="*/ 3456234 w 7427038"/>
              <a:gd name="connsiteY13" fmla="*/ 4224019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648514 w 7427038"/>
              <a:gd name="connsiteY11" fmla="*/ 4238412 h 4761289"/>
              <a:gd name="connsiteX12" fmla="*/ 2893201 w 7427038"/>
              <a:gd name="connsiteY12" fmla="*/ 4312073 h 4761289"/>
              <a:gd name="connsiteX13" fmla="*/ 3456234 w 7427038"/>
              <a:gd name="connsiteY13" fmla="*/ 4224019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648514 w 7427038"/>
              <a:gd name="connsiteY11" fmla="*/ 4238412 h 4761289"/>
              <a:gd name="connsiteX12" fmla="*/ 2893201 w 7427038"/>
              <a:gd name="connsiteY12" fmla="*/ 4312073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648514 w 7427038"/>
              <a:gd name="connsiteY11" fmla="*/ 4238412 h 4761289"/>
              <a:gd name="connsiteX12" fmla="*/ 2893201 w 7427038"/>
              <a:gd name="connsiteY12" fmla="*/ 4312073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648514 w 7427038"/>
              <a:gd name="connsiteY11" fmla="*/ 4238412 h 4761289"/>
              <a:gd name="connsiteX12" fmla="*/ 2893201 w 7427038"/>
              <a:gd name="connsiteY12" fmla="*/ 4312073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648514 w 7427038"/>
              <a:gd name="connsiteY11" fmla="*/ 4238412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648514 w 7427038"/>
              <a:gd name="connsiteY11" fmla="*/ 4238412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567483 w 7427038"/>
              <a:gd name="connsiteY11" fmla="*/ 4654609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344560 w 7427038"/>
              <a:gd name="connsiteY10" fmla="*/ 4296833 h 4761289"/>
              <a:gd name="connsiteX11" fmla="*/ 2567483 w 7427038"/>
              <a:gd name="connsiteY11" fmla="*/ 4654609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223013 w 7427038"/>
              <a:gd name="connsiteY10" fmla="*/ 4652492 h 4761289"/>
              <a:gd name="connsiteX11" fmla="*/ 2567483 w 7427038"/>
              <a:gd name="connsiteY11" fmla="*/ 4654609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2089711 w 7427038"/>
              <a:gd name="connsiteY9" fmla="*/ 4316181 h 4761289"/>
              <a:gd name="connsiteX10" fmla="*/ 2223013 w 7427038"/>
              <a:gd name="connsiteY10" fmla="*/ 4652492 h 4761289"/>
              <a:gd name="connsiteX11" fmla="*/ 2567483 w 7427038"/>
              <a:gd name="connsiteY11" fmla="*/ 4654609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1812855 w 7427038"/>
              <a:gd name="connsiteY9" fmla="*/ 4671840 h 4761289"/>
              <a:gd name="connsiteX10" fmla="*/ 2223013 w 7427038"/>
              <a:gd name="connsiteY10" fmla="*/ 4652492 h 4761289"/>
              <a:gd name="connsiteX11" fmla="*/ 2567483 w 7427038"/>
              <a:gd name="connsiteY11" fmla="*/ 4654609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1812855 w 7427038"/>
              <a:gd name="connsiteY9" fmla="*/ 4671840 h 4761289"/>
              <a:gd name="connsiteX10" fmla="*/ 2256776 w 7427038"/>
              <a:gd name="connsiteY10" fmla="*/ 4584388 h 4761289"/>
              <a:gd name="connsiteX11" fmla="*/ 2567483 w 7427038"/>
              <a:gd name="connsiteY11" fmla="*/ 4654609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761289"/>
              <a:gd name="connsiteX1" fmla="*/ 0 w 7427038"/>
              <a:gd name="connsiteY1" fmla="*/ 4093951 h 4761289"/>
              <a:gd name="connsiteX2" fmla="*/ 134062 w 7427038"/>
              <a:gd name="connsiteY2" fmla="*/ 4373248 h 4761289"/>
              <a:gd name="connsiteX3" fmla="*/ 624981 w 7427038"/>
              <a:gd name="connsiteY3" fmla="*/ 4163906 h 4761289"/>
              <a:gd name="connsiteX4" fmla="*/ 905228 w 7427038"/>
              <a:gd name="connsiteY4" fmla="*/ 4357793 h 4761289"/>
              <a:gd name="connsiteX5" fmla="*/ 615668 w 7427038"/>
              <a:gd name="connsiteY5" fmla="*/ 4395045 h 4761289"/>
              <a:gd name="connsiteX6" fmla="*/ 328647 w 7427038"/>
              <a:gd name="connsiteY6" fmla="*/ 4518659 h 4761289"/>
              <a:gd name="connsiteX7" fmla="*/ 329494 w 7427038"/>
              <a:gd name="connsiteY7" fmla="*/ 4649046 h 4761289"/>
              <a:gd name="connsiteX8" fmla="*/ 1489427 w 7427038"/>
              <a:gd name="connsiteY8" fmla="*/ 4416213 h 4761289"/>
              <a:gd name="connsiteX9" fmla="*/ 1812855 w 7427038"/>
              <a:gd name="connsiteY9" fmla="*/ 4671840 h 4761289"/>
              <a:gd name="connsiteX10" fmla="*/ 2256776 w 7427038"/>
              <a:gd name="connsiteY10" fmla="*/ 4584388 h 4761289"/>
              <a:gd name="connsiteX11" fmla="*/ 2567483 w 7427038"/>
              <a:gd name="connsiteY11" fmla="*/ 4654609 h 4761289"/>
              <a:gd name="connsiteX12" fmla="*/ 2960727 w 7427038"/>
              <a:gd name="connsiteY12" fmla="*/ 4607195 h 4761289"/>
              <a:gd name="connsiteX13" fmla="*/ 3388707 w 7427038"/>
              <a:gd name="connsiteY13" fmla="*/ 4541841 h 4761289"/>
              <a:gd name="connsiteX14" fmla="*/ 3866826 w 7427038"/>
              <a:gd name="connsiteY14" fmla="*/ 4761289 h 4761289"/>
              <a:gd name="connsiteX15" fmla="*/ 4258275 w 7427038"/>
              <a:gd name="connsiteY15" fmla="*/ 4634923 h 4761289"/>
              <a:gd name="connsiteX16" fmla="*/ 4597519 w 7427038"/>
              <a:gd name="connsiteY16" fmla="*/ 4429342 h 4761289"/>
              <a:gd name="connsiteX17" fmla="*/ 4900464 w 7427038"/>
              <a:gd name="connsiteY17" fmla="*/ 4458500 h 4761289"/>
              <a:gd name="connsiteX18" fmla="*/ 5229672 w 7427038"/>
              <a:gd name="connsiteY18" fmla="*/ 4362773 h 4761289"/>
              <a:gd name="connsiteX19" fmla="*/ 5363215 w 7427038"/>
              <a:gd name="connsiteY19" fmla="*/ 4024352 h 4761289"/>
              <a:gd name="connsiteX20" fmla="*/ 5352460 w 7427038"/>
              <a:gd name="connsiteY20" fmla="*/ 3868850 h 4761289"/>
              <a:gd name="connsiteX21" fmla="*/ 5524290 w 7427038"/>
              <a:gd name="connsiteY21" fmla="*/ 3687429 h 4761289"/>
              <a:gd name="connsiteX22" fmla="*/ 5795633 w 7427038"/>
              <a:gd name="connsiteY22" fmla="*/ 3601754 h 4761289"/>
              <a:gd name="connsiteX23" fmla="*/ 5917370 w 7427038"/>
              <a:gd name="connsiteY23" fmla="*/ 3378937 h 4761289"/>
              <a:gd name="connsiteX24" fmla="*/ 6339898 w 7427038"/>
              <a:gd name="connsiteY24" fmla="*/ 2609475 h 4761289"/>
              <a:gd name="connsiteX25" fmla="*/ 6975058 w 7427038"/>
              <a:gd name="connsiteY25" fmla="*/ 2196548 h 4761289"/>
              <a:gd name="connsiteX26" fmla="*/ 7427038 w 7427038"/>
              <a:gd name="connsiteY26" fmla="*/ 1980242 h 4761289"/>
              <a:gd name="connsiteX27" fmla="*/ 7157014 w 7427038"/>
              <a:gd name="connsiteY27" fmla="*/ 1758526 h 4761289"/>
              <a:gd name="connsiteX28" fmla="*/ 6880835 w 7427038"/>
              <a:gd name="connsiteY28" fmla="*/ 1448646 h 4761289"/>
              <a:gd name="connsiteX29" fmla="*/ 6756540 w 7427038"/>
              <a:gd name="connsiteY29" fmla="*/ 1336040 h 4761289"/>
              <a:gd name="connsiteX30" fmla="*/ 6720981 w 7427038"/>
              <a:gd name="connsiteY30" fmla="*/ 1208193 h 4761289"/>
              <a:gd name="connsiteX31" fmla="*/ 5989461 w 7427038"/>
              <a:gd name="connsiteY31" fmla="*/ 599439 h 4761289"/>
              <a:gd name="connsiteX32" fmla="*/ 5287574 w 7427038"/>
              <a:gd name="connsiteY32" fmla="*/ 185419 h 4761289"/>
              <a:gd name="connsiteX33" fmla="*/ 5020027 w 7427038"/>
              <a:gd name="connsiteY33" fmla="*/ 72813 h 4761289"/>
              <a:gd name="connsiteX34" fmla="*/ 4320681 w 7427038"/>
              <a:gd name="connsiteY34" fmla="*/ 0 h 4761289"/>
              <a:gd name="connsiteX35" fmla="*/ 3770345 w 7427038"/>
              <a:gd name="connsiteY35" fmla="*/ 151428 h 4761289"/>
              <a:gd name="connsiteX36" fmla="*/ 3323308 w 7427038"/>
              <a:gd name="connsiteY36" fmla="*/ 612189 h 4761289"/>
              <a:gd name="connsiteX37" fmla="*/ 3097266 w 7427038"/>
              <a:gd name="connsiteY37" fmla="*/ 989471 h 4761289"/>
              <a:gd name="connsiteX38" fmla="*/ 2824620 w 7427038"/>
              <a:gd name="connsiteY38" fmla="*/ 1495212 h 4761289"/>
              <a:gd name="connsiteX39" fmla="*/ 2470711 w 7427038"/>
              <a:gd name="connsiteY39" fmla="*/ 1717761 h 4761289"/>
              <a:gd name="connsiteX40" fmla="*/ 2043973 w 7427038"/>
              <a:gd name="connsiteY40" fmla="*/ 2048405 h 4761289"/>
              <a:gd name="connsiteX41" fmla="*/ 1591646 w 7427038"/>
              <a:gd name="connsiteY41" fmla="*/ 2262294 h 4761289"/>
              <a:gd name="connsiteX42" fmla="*/ 1051473 w 7427038"/>
              <a:gd name="connsiteY42" fmla="*/ 2235521 h 4761289"/>
              <a:gd name="connsiteX43" fmla="*/ 604888 w 7427038"/>
              <a:gd name="connsiteY43" fmla="*/ 2171438 h 4761289"/>
              <a:gd name="connsiteX44" fmla="*/ 849472 w 7427038"/>
              <a:gd name="connsiteY44" fmla="*/ 2418400 h 4761289"/>
              <a:gd name="connsiteX45" fmla="*/ 1516809 w 7427038"/>
              <a:gd name="connsiteY45" fmla="*/ 2622855 h 4761289"/>
              <a:gd name="connsiteX46" fmla="*/ 1374589 w 7427038"/>
              <a:gd name="connsiteY46" fmla="*/ 3144561 h 4761289"/>
              <a:gd name="connsiteX47" fmla="*/ 835633 w 7427038"/>
              <a:gd name="connsiteY47" fmla="*/ 3123130 h 4761289"/>
              <a:gd name="connsiteX48" fmla="*/ 418843 w 7427038"/>
              <a:gd name="connsiteY48" fmla="*/ 3126356 h 4761289"/>
              <a:gd name="connsiteX49" fmla="*/ 131868 w 7427038"/>
              <a:gd name="connsiteY49" fmla="*/ 3432386 h 4761289"/>
              <a:gd name="connsiteX50" fmla="*/ 31467 w 7427038"/>
              <a:gd name="connsiteY50" fmla="*/ 3798146 h 4761289"/>
              <a:gd name="connsiteX0" fmla="*/ 31467 w 7427038"/>
              <a:gd name="connsiteY0" fmla="*/ 3798146 h 4809709"/>
              <a:gd name="connsiteX1" fmla="*/ 0 w 7427038"/>
              <a:gd name="connsiteY1" fmla="*/ 4093951 h 4809709"/>
              <a:gd name="connsiteX2" fmla="*/ 134062 w 7427038"/>
              <a:gd name="connsiteY2" fmla="*/ 4373248 h 4809709"/>
              <a:gd name="connsiteX3" fmla="*/ 624981 w 7427038"/>
              <a:gd name="connsiteY3" fmla="*/ 4163906 h 4809709"/>
              <a:gd name="connsiteX4" fmla="*/ 905228 w 7427038"/>
              <a:gd name="connsiteY4" fmla="*/ 4357793 h 4809709"/>
              <a:gd name="connsiteX5" fmla="*/ 615668 w 7427038"/>
              <a:gd name="connsiteY5" fmla="*/ 4395045 h 4809709"/>
              <a:gd name="connsiteX6" fmla="*/ 328647 w 7427038"/>
              <a:gd name="connsiteY6" fmla="*/ 4518659 h 4809709"/>
              <a:gd name="connsiteX7" fmla="*/ 329494 w 7427038"/>
              <a:gd name="connsiteY7" fmla="*/ 4649046 h 4809709"/>
              <a:gd name="connsiteX8" fmla="*/ 1367881 w 7427038"/>
              <a:gd name="connsiteY8" fmla="*/ 4809709 h 4809709"/>
              <a:gd name="connsiteX9" fmla="*/ 1812855 w 7427038"/>
              <a:gd name="connsiteY9" fmla="*/ 4671840 h 4809709"/>
              <a:gd name="connsiteX10" fmla="*/ 2256776 w 7427038"/>
              <a:gd name="connsiteY10" fmla="*/ 4584388 h 4809709"/>
              <a:gd name="connsiteX11" fmla="*/ 2567483 w 7427038"/>
              <a:gd name="connsiteY11" fmla="*/ 4654609 h 4809709"/>
              <a:gd name="connsiteX12" fmla="*/ 2960727 w 7427038"/>
              <a:gd name="connsiteY12" fmla="*/ 4607195 h 4809709"/>
              <a:gd name="connsiteX13" fmla="*/ 3388707 w 7427038"/>
              <a:gd name="connsiteY13" fmla="*/ 4541841 h 4809709"/>
              <a:gd name="connsiteX14" fmla="*/ 3866826 w 7427038"/>
              <a:gd name="connsiteY14" fmla="*/ 4761289 h 4809709"/>
              <a:gd name="connsiteX15" fmla="*/ 4258275 w 7427038"/>
              <a:gd name="connsiteY15" fmla="*/ 4634923 h 4809709"/>
              <a:gd name="connsiteX16" fmla="*/ 4597519 w 7427038"/>
              <a:gd name="connsiteY16" fmla="*/ 4429342 h 4809709"/>
              <a:gd name="connsiteX17" fmla="*/ 4900464 w 7427038"/>
              <a:gd name="connsiteY17" fmla="*/ 4458500 h 4809709"/>
              <a:gd name="connsiteX18" fmla="*/ 5229672 w 7427038"/>
              <a:gd name="connsiteY18" fmla="*/ 4362773 h 4809709"/>
              <a:gd name="connsiteX19" fmla="*/ 5363215 w 7427038"/>
              <a:gd name="connsiteY19" fmla="*/ 4024352 h 4809709"/>
              <a:gd name="connsiteX20" fmla="*/ 5352460 w 7427038"/>
              <a:gd name="connsiteY20" fmla="*/ 3868850 h 4809709"/>
              <a:gd name="connsiteX21" fmla="*/ 5524290 w 7427038"/>
              <a:gd name="connsiteY21" fmla="*/ 3687429 h 4809709"/>
              <a:gd name="connsiteX22" fmla="*/ 5795633 w 7427038"/>
              <a:gd name="connsiteY22" fmla="*/ 3601754 h 4809709"/>
              <a:gd name="connsiteX23" fmla="*/ 5917370 w 7427038"/>
              <a:gd name="connsiteY23" fmla="*/ 3378937 h 4809709"/>
              <a:gd name="connsiteX24" fmla="*/ 6339898 w 7427038"/>
              <a:gd name="connsiteY24" fmla="*/ 2609475 h 4809709"/>
              <a:gd name="connsiteX25" fmla="*/ 6975058 w 7427038"/>
              <a:gd name="connsiteY25" fmla="*/ 2196548 h 4809709"/>
              <a:gd name="connsiteX26" fmla="*/ 7427038 w 7427038"/>
              <a:gd name="connsiteY26" fmla="*/ 1980242 h 4809709"/>
              <a:gd name="connsiteX27" fmla="*/ 7157014 w 7427038"/>
              <a:gd name="connsiteY27" fmla="*/ 1758526 h 4809709"/>
              <a:gd name="connsiteX28" fmla="*/ 6880835 w 7427038"/>
              <a:gd name="connsiteY28" fmla="*/ 1448646 h 4809709"/>
              <a:gd name="connsiteX29" fmla="*/ 6756540 w 7427038"/>
              <a:gd name="connsiteY29" fmla="*/ 1336040 h 4809709"/>
              <a:gd name="connsiteX30" fmla="*/ 6720981 w 7427038"/>
              <a:gd name="connsiteY30" fmla="*/ 1208193 h 4809709"/>
              <a:gd name="connsiteX31" fmla="*/ 5989461 w 7427038"/>
              <a:gd name="connsiteY31" fmla="*/ 599439 h 4809709"/>
              <a:gd name="connsiteX32" fmla="*/ 5287574 w 7427038"/>
              <a:gd name="connsiteY32" fmla="*/ 185419 h 4809709"/>
              <a:gd name="connsiteX33" fmla="*/ 5020027 w 7427038"/>
              <a:gd name="connsiteY33" fmla="*/ 72813 h 4809709"/>
              <a:gd name="connsiteX34" fmla="*/ 4320681 w 7427038"/>
              <a:gd name="connsiteY34" fmla="*/ 0 h 4809709"/>
              <a:gd name="connsiteX35" fmla="*/ 3770345 w 7427038"/>
              <a:gd name="connsiteY35" fmla="*/ 151428 h 4809709"/>
              <a:gd name="connsiteX36" fmla="*/ 3323308 w 7427038"/>
              <a:gd name="connsiteY36" fmla="*/ 612189 h 4809709"/>
              <a:gd name="connsiteX37" fmla="*/ 3097266 w 7427038"/>
              <a:gd name="connsiteY37" fmla="*/ 989471 h 4809709"/>
              <a:gd name="connsiteX38" fmla="*/ 2824620 w 7427038"/>
              <a:gd name="connsiteY38" fmla="*/ 1495212 h 4809709"/>
              <a:gd name="connsiteX39" fmla="*/ 2470711 w 7427038"/>
              <a:gd name="connsiteY39" fmla="*/ 1717761 h 4809709"/>
              <a:gd name="connsiteX40" fmla="*/ 2043973 w 7427038"/>
              <a:gd name="connsiteY40" fmla="*/ 2048405 h 4809709"/>
              <a:gd name="connsiteX41" fmla="*/ 1591646 w 7427038"/>
              <a:gd name="connsiteY41" fmla="*/ 2262294 h 4809709"/>
              <a:gd name="connsiteX42" fmla="*/ 1051473 w 7427038"/>
              <a:gd name="connsiteY42" fmla="*/ 2235521 h 4809709"/>
              <a:gd name="connsiteX43" fmla="*/ 604888 w 7427038"/>
              <a:gd name="connsiteY43" fmla="*/ 2171438 h 4809709"/>
              <a:gd name="connsiteX44" fmla="*/ 849472 w 7427038"/>
              <a:gd name="connsiteY44" fmla="*/ 2418400 h 4809709"/>
              <a:gd name="connsiteX45" fmla="*/ 1516809 w 7427038"/>
              <a:gd name="connsiteY45" fmla="*/ 2622855 h 4809709"/>
              <a:gd name="connsiteX46" fmla="*/ 1374589 w 7427038"/>
              <a:gd name="connsiteY46" fmla="*/ 3144561 h 4809709"/>
              <a:gd name="connsiteX47" fmla="*/ 835633 w 7427038"/>
              <a:gd name="connsiteY47" fmla="*/ 3123130 h 4809709"/>
              <a:gd name="connsiteX48" fmla="*/ 418843 w 7427038"/>
              <a:gd name="connsiteY48" fmla="*/ 3126356 h 4809709"/>
              <a:gd name="connsiteX49" fmla="*/ 131868 w 7427038"/>
              <a:gd name="connsiteY49" fmla="*/ 3432386 h 4809709"/>
              <a:gd name="connsiteX50" fmla="*/ 31467 w 7427038"/>
              <a:gd name="connsiteY50" fmla="*/ 3798146 h 4809709"/>
              <a:gd name="connsiteX0" fmla="*/ 31467 w 7427038"/>
              <a:gd name="connsiteY0" fmla="*/ 3798146 h 4844423"/>
              <a:gd name="connsiteX1" fmla="*/ 0 w 7427038"/>
              <a:gd name="connsiteY1" fmla="*/ 4093951 h 4844423"/>
              <a:gd name="connsiteX2" fmla="*/ 134062 w 7427038"/>
              <a:gd name="connsiteY2" fmla="*/ 4373248 h 4844423"/>
              <a:gd name="connsiteX3" fmla="*/ 624981 w 7427038"/>
              <a:gd name="connsiteY3" fmla="*/ 4163906 h 4844423"/>
              <a:gd name="connsiteX4" fmla="*/ 905228 w 7427038"/>
              <a:gd name="connsiteY4" fmla="*/ 4357793 h 4844423"/>
              <a:gd name="connsiteX5" fmla="*/ 615668 w 7427038"/>
              <a:gd name="connsiteY5" fmla="*/ 4395045 h 4844423"/>
              <a:gd name="connsiteX6" fmla="*/ 328647 w 7427038"/>
              <a:gd name="connsiteY6" fmla="*/ 4518659 h 4844423"/>
              <a:gd name="connsiteX7" fmla="*/ 329494 w 7427038"/>
              <a:gd name="connsiteY7" fmla="*/ 4649046 h 4844423"/>
              <a:gd name="connsiteX8" fmla="*/ 1367881 w 7427038"/>
              <a:gd name="connsiteY8" fmla="*/ 4809709 h 4844423"/>
              <a:gd name="connsiteX9" fmla="*/ 1812855 w 7427038"/>
              <a:gd name="connsiteY9" fmla="*/ 4671840 h 4844423"/>
              <a:gd name="connsiteX10" fmla="*/ 2256776 w 7427038"/>
              <a:gd name="connsiteY10" fmla="*/ 4584388 h 4844423"/>
              <a:gd name="connsiteX11" fmla="*/ 2567483 w 7427038"/>
              <a:gd name="connsiteY11" fmla="*/ 4654609 h 4844423"/>
              <a:gd name="connsiteX12" fmla="*/ 2960727 w 7427038"/>
              <a:gd name="connsiteY12" fmla="*/ 4607195 h 4844423"/>
              <a:gd name="connsiteX13" fmla="*/ 3388707 w 7427038"/>
              <a:gd name="connsiteY13" fmla="*/ 4541841 h 4844423"/>
              <a:gd name="connsiteX14" fmla="*/ 3866826 w 7427038"/>
              <a:gd name="connsiteY14" fmla="*/ 4761289 h 4844423"/>
              <a:gd name="connsiteX15" fmla="*/ 4258275 w 7427038"/>
              <a:gd name="connsiteY15" fmla="*/ 4634923 h 4844423"/>
              <a:gd name="connsiteX16" fmla="*/ 4597519 w 7427038"/>
              <a:gd name="connsiteY16" fmla="*/ 4429342 h 4844423"/>
              <a:gd name="connsiteX17" fmla="*/ 4900464 w 7427038"/>
              <a:gd name="connsiteY17" fmla="*/ 4458500 h 4844423"/>
              <a:gd name="connsiteX18" fmla="*/ 5229672 w 7427038"/>
              <a:gd name="connsiteY18" fmla="*/ 4362773 h 4844423"/>
              <a:gd name="connsiteX19" fmla="*/ 5363215 w 7427038"/>
              <a:gd name="connsiteY19" fmla="*/ 4024352 h 4844423"/>
              <a:gd name="connsiteX20" fmla="*/ 5352460 w 7427038"/>
              <a:gd name="connsiteY20" fmla="*/ 3868850 h 4844423"/>
              <a:gd name="connsiteX21" fmla="*/ 5524290 w 7427038"/>
              <a:gd name="connsiteY21" fmla="*/ 3687429 h 4844423"/>
              <a:gd name="connsiteX22" fmla="*/ 5795633 w 7427038"/>
              <a:gd name="connsiteY22" fmla="*/ 3601754 h 4844423"/>
              <a:gd name="connsiteX23" fmla="*/ 5917370 w 7427038"/>
              <a:gd name="connsiteY23" fmla="*/ 3378937 h 4844423"/>
              <a:gd name="connsiteX24" fmla="*/ 6339898 w 7427038"/>
              <a:gd name="connsiteY24" fmla="*/ 2609475 h 4844423"/>
              <a:gd name="connsiteX25" fmla="*/ 6975058 w 7427038"/>
              <a:gd name="connsiteY25" fmla="*/ 2196548 h 4844423"/>
              <a:gd name="connsiteX26" fmla="*/ 7427038 w 7427038"/>
              <a:gd name="connsiteY26" fmla="*/ 1980242 h 4844423"/>
              <a:gd name="connsiteX27" fmla="*/ 7157014 w 7427038"/>
              <a:gd name="connsiteY27" fmla="*/ 1758526 h 4844423"/>
              <a:gd name="connsiteX28" fmla="*/ 6880835 w 7427038"/>
              <a:gd name="connsiteY28" fmla="*/ 1448646 h 4844423"/>
              <a:gd name="connsiteX29" fmla="*/ 6756540 w 7427038"/>
              <a:gd name="connsiteY29" fmla="*/ 1336040 h 4844423"/>
              <a:gd name="connsiteX30" fmla="*/ 6720981 w 7427038"/>
              <a:gd name="connsiteY30" fmla="*/ 1208193 h 4844423"/>
              <a:gd name="connsiteX31" fmla="*/ 5989461 w 7427038"/>
              <a:gd name="connsiteY31" fmla="*/ 599439 h 4844423"/>
              <a:gd name="connsiteX32" fmla="*/ 5287574 w 7427038"/>
              <a:gd name="connsiteY32" fmla="*/ 185419 h 4844423"/>
              <a:gd name="connsiteX33" fmla="*/ 5020027 w 7427038"/>
              <a:gd name="connsiteY33" fmla="*/ 72813 h 4844423"/>
              <a:gd name="connsiteX34" fmla="*/ 4320681 w 7427038"/>
              <a:gd name="connsiteY34" fmla="*/ 0 h 4844423"/>
              <a:gd name="connsiteX35" fmla="*/ 3770345 w 7427038"/>
              <a:gd name="connsiteY35" fmla="*/ 151428 h 4844423"/>
              <a:gd name="connsiteX36" fmla="*/ 3323308 w 7427038"/>
              <a:gd name="connsiteY36" fmla="*/ 612189 h 4844423"/>
              <a:gd name="connsiteX37" fmla="*/ 3097266 w 7427038"/>
              <a:gd name="connsiteY37" fmla="*/ 989471 h 4844423"/>
              <a:gd name="connsiteX38" fmla="*/ 2824620 w 7427038"/>
              <a:gd name="connsiteY38" fmla="*/ 1495212 h 4844423"/>
              <a:gd name="connsiteX39" fmla="*/ 2470711 w 7427038"/>
              <a:gd name="connsiteY39" fmla="*/ 1717761 h 4844423"/>
              <a:gd name="connsiteX40" fmla="*/ 2043973 w 7427038"/>
              <a:gd name="connsiteY40" fmla="*/ 2048405 h 4844423"/>
              <a:gd name="connsiteX41" fmla="*/ 1591646 w 7427038"/>
              <a:gd name="connsiteY41" fmla="*/ 2262294 h 4844423"/>
              <a:gd name="connsiteX42" fmla="*/ 1051473 w 7427038"/>
              <a:gd name="connsiteY42" fmla="*/ 2235521 h 4844423"/>
              <a:gd name="connsiteX43" fmla="*/ 604888 w 7427038"/>
              <a:gd name="connsiteY43" fmla="*/ 2171438 h 4844423"/>
              <a:gd name="connsiteX44" fmla="*/ 849472 w 7427038"/>
              <a:gd name="connsiteY44" fmla="*/ 2418400 h 4844423"/>
              <a:gd name="connsiteX45" fmla="*/ 1516809 w 7427038"/>
              <a:gd name="connsiteY45" fmla="*/ 2622855 h 4844423"/>
              <a:gd name="connsiteX46" fmla="*/ 1374589 w 7427038"/>
              <a:gd name="connsiteY46" fmla="*/ 3144561 h 4844423"/>
              <a:gd name="connsiteX47" fmla="*/ 835633 w 7427038"/>
              <a:gd name="connsiteY47" fmla="*/ 3123130 h 4844423"/>
              <a:gd name="connsiteX48" fmla="*/ 418843 w 7427038"/>
              <a:gd name="connsiteY48" fmla="*/ 3126356 h 4844423"/>
              <a:gd name="connsiteX49" fmla="*/ 131868 w 7427038"/>
              <a:gd name="connsiteY49" fmla="*/ 3432386 h 4844423"/>
              <a:gd name="connsiteX50" fmla="*/ 31467 w 7427038"/>
              <a:gd name="connsiteY50" fmla="*/ 3798146 h 4844423"/>
              <a:gd name="connsiteX0" fmla="*/ 31467 w 7427038"/>
              <a:gd name="connsiteY0" fmla="*/ 3798146 h 4920792"/>
              <a:gd name="connsiteX1" fmla="*/ 0 w 7427038"/>
              <a:gd name="connsiteY1" fmla="*/ 4093951 h 4920792"/>
              <a:gd name="connsiteX2" fmla="*/ 134062 w 7427038"/>
              <a:gd name="connsiteY2" fmla="*/ 4373248 h 4920792"/>
              <a:gd name="connsiteX3" fmla="*/ 624981 w 7427038"/>
              <a:gd name="connsiteY3" fmla="*/ 4163906 h 4920792"/>
              <a:gd name="connsiteX4" fmla="*/ 905228 w 7427038"/>
              <a:gd name="connsiteY4" fmla="*/ 4357793 h 4920792"/>
              <a:gd name="connsiteX5" fmla="*/ 615668 w 7427038"/>
              <a:gd name="connsiteY5" fmla="*/ 4395045 h 4920792"/>
              <a:gd name="connsiteX6" fmla="*/ 328647 w 7427038"/>
              <a:gd name="connsiteY6" fmla="*/ 4518659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720981 w 7427038"/>
              <a:gd name="connsiteY30" fmla="*/ 1208193 h 4920792"/>
              <a:gd name="connsiteX31" fmla="*/ 5989461 w 7427038"/>
              <a:gd name="connsiteY31" fmla="*/ 599439 h 4920792"/>
              <a:gd name="connsiteX32" fmla="*/ 5287574 w 7427038"/>
              <a:gd name="connsiteY32" fmla="*/ 185419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624981 w 7427038"/>
              <a:gd name="connsiteY3" fmla="*/ 4163906 h 4920792"/>
              <a:gd name="connsiteX4" fmla="*/ 905228 w 7427038"/>
              <a:gd name="connsiteY4" fmla="*/ 4357793 h 4920792"/>
              <a:gd name="connsiteX5" fmla="*/ 615668 w 7427038"/>
              <a:gd name="connsiteY5" fmla="*/ 4395045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720981 w 7427038"/>
              <a:gd name="connsiteY30" fmla="*/ 1208193 h 4920792"/>
              <a:gd name="connsiteX31" fmla="*/ 5989461 w 7427038"/>
              <a:gd name="connsiteY31" fmla="*/ 599439 h 4920792"/>
              <a:gd name="connsiteX32" fmla="*/ 5287574 w 7427038"/>
              <a:gd name="connsiteY32" fmla="*/ 185419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624981 w 7427038"/>
              <a:gd name="connsiteY3" fmla="*/ 4163906 h 4920792"/>
              <a:gd name="connsiteX4" fmla="*/ 905228 w 7427038"/>
              <a:gd name="connsiteY4" fmla="*/ 4357793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720981 w 7427038"/>
              <a:gd name="connsiteY30" fmla="*/ 1208193 h 4920792"/>
              <a:gd name="connsiteX31" fmla="*/ 5989461 w 7427038"/>
              <a:gd name="connsiteY31" fmla="*/ 599439 h 4920792"/>
              <a:gd name="connsiteX32" fmla="*/ 5287574 w 7427038"/>
              <a:gd name="connsiteY32" fmla="*/ 185419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624981 w 7427038"/>
              <a:gd name="connsiteY3" fmla="*/ 4163906 h 4920792"/>
              <a:gd name="connsiteX4" fmla="*/ 425793 w 7427038"/>
              <a:gd name="connsiteY4" fmla="*/ 4554540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720981 w 7427038"/>
              <a:gd name="connsiteY30" fmla="*/ 1208193 h 4920792"/>
              <a:gd name="connsiteX31" fmla="*/ 5989461 w 7427038"/>
              <a:gd name="connsiteY31" fmla="*/ 599439 h 4920792"/>
              <a:gd name="connsiteX32" fmla="*/ 5287574 w 7427038"/>
              <a:gd name="connsiteY32" fmla="*/ 185419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253588 w 7427038"/>
              <a:gd name="connsiteY3" fmla="*/ 4489296 h 4920792"/>
              <a:gd name="connsiteX4" fmla="*/ 425793 w 7427038"/>
              <a:gd name="connsiteY4" fmla="*/ 4554540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720981 w 7427038"/>
              <a:gd name="connsiteY30" fmla="*/ 1208193 h 4920792"/>
              <a:gd name="connsiteX31" fmla="*/ 5989461 w 7427038"/>
              <a:gd name="connsiteY31" fmla="*/ 599439 h 4920792"/>
              <a:gd name="connsiteX32" fmla="*/ 5287574 w 7427038"/>
              <a:gd name="connsiteY32" fmla="*/ 185419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253588 w 7427038"/>
              <a:gd name="connsiteY3" fmla="*/ 4489296 h 4920792"/>
              <a:gd name="connsiteX4" fmla="*/ 425793 w 7427038"/>
              <a:gd name="connsiteY4" fmla="*/ 4554540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547946 w 7427038"/>
              <a:gd name="connsiteY30" fmla="*/ 1316972 h 4920792"/>
              <a:gd name="connsiteX31" fmla="*/ 5989461 w 7427038"/>
              <a:gd name="connsiteY31" fmla="*/ 599439 h 4920792"/>
              <a:gd name="connsiteX32" fmla="*/ 5287574 w 7427038"/>
              <a:gd name="connsiteY32" fmla="*/ 185419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253588 w 7427038"/>
              <a:gd name="connsiteY3" fmla="*/ 4489296 h 4920792"/>
              <a:gd name="connsiteX4" fmla="*/ 425793 w 7427038"/>
              <a:gd name="connsiteY4" fmla="*/ 4554540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547946 w 7427038"/>
              <a:gd name="connsiteY30" fmla="*/ 1316972 h 4920792"/>
              <a:gd name="connsiteX31" fmla="*/ 5871291 w 7427038"/>
              <a:gd name="connsiteY31" fmla="*/ 722406 h 4920792"/>
              <a:gd name="connsiteX32" fmla="*/ 5287574 w 7427038"/>
              <a:gd name="connsiteY32" fmla="*/ 185419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253588 w 7427038"/>
              <a:gd name="connsiteY3" fmla="*/ 4489296 h 4920792"/>
              <a:gd name="connsiteX4" fmla="*/ 425793 w 7427038"/>
              <a:gd name="connsiteY4" fmla="*/ 4554540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547946 w 7427038"/>
              <a:gd name="connsiteY30" fmla="*/ 1316972 h 4920792"/>
              <a:gd name="connsiteX31" fmla="*/ 5871291 w 7427038"/>
              <a:gd name="connsiteY31" fmla="*/ 722406 h 4920792"/>
              <a:gd name="connsiteX32" fmla="*/ 5232709 w 7427038"/>
              <a:gd name="connsiteY32" fmla="*/ 261091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253588 w 7427038"/>
              <a:gd name="connsiteY3" fmla="*/ 4489296 h 4920792"/>
              <a:gd name="connsiteX4" fmla="*/ 425793 w 7427038"/>
              <a:gd name="connsiteY4" fmla="*/ 4554540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547946 w 7427038"/>
              <a:gd name="connsiteY30" fmla="*/ 1316972 h 4920792"/>
              <a:gd name="connsiteX31" fmla="*/ 5706697 w 7427038"/>
              <a:gd name="connsiteY31" fmla="*/ 556874 h 4920792"/>
              <a:gd name="connsiteX32" fmla="*/ 5232709 w 7427038"/>
              <a:gd name="connsiteY32" fmla="*/ 261091 h 4920792"/>
              <a:gd name="connsiteX33" fmla="*/ 5020027 w 7427038"/>
              <a:gd name="connsiteY33" fmla="*/ 72813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98146 h 4920792"/>
              <a:gd name="connsiteX1" fmla="*/ 0 w 7427038"/>
              <a:gd name="connsiteY1" fmla="*/ 4093951 h 4920792"/>
              <a:gd name="connsiteX2" fmla="*/ 134062 w 7427038"/>
              <a:gd name="connsiteY2" fmla="*/ 4373248 h 4920792"/>
              <a:gd name="connsiteX3" fmla="*/ 253588 w 7427038"/>
              <a:gd name="connsiteY3" fmla="*/ 4489296 h 4920792"/>
              <a:gd name="connsiteX4" fmla="*/ 425793 w 7427038"/>
              <a:gd name="connsiteY4" fmla="*/ 4554540 h 4920792"/>
              <a:gd name="connsiteX5" fmla="*/ 575153 w 7427038"/>
              <a:gd name="connsiteY5" fmla="*/ 4591793 h 4920792"/>
              <a:gd name="connsiteX6" fmla="*/ 814834 w 7427038"/>
              <a:gd name="connsiteY6" fmla="*/ 4760810 h 4920792"/>
              <a:gd name="connsiteX7" fmla="*/ 471298 w 7427038"/>
              <a:gd name="connsiteY7" fmla="*/ 4891197 h 4920792"/>
              <a:gd name="connsiteX8" fmla="*/ 1367881 w 7427038"/>
              <a:gd name="connsiteY8" fmla="*/ 4809709 h 4920792"/>
              <a:gd name="connsiteX9" fmla="*/ 1812855 w 7427038"/>
              <a:gd name="connsiteY9" fmla="*/ 4671840 h 4920792"/>
              <a:gd name="connsiteX10" fmla="*/ 2256776 w 7427038"/>
              <a:gd name="connsiteY10" fmla="*/ 4584388 h 4920792"/>
              <a:gd name="connsiteX11" fmla="*/ 2567483 w 7427038"/>
              <a:gd name="connsiteY11" fmla="*/ 4654609 h 4920792"/>
              <a:gd name="connsiteX12" fmla="*/ 2960727 w 7427038"/>
              <a:gd name="connsiteY12" fmla="*/ 4607195 h 4920792"/>
              <a:gd name="connsiteX13" fmla="*/ 3388707 w 7427038"/>
              <a:gd name="connsiteY13" fmla="*/ 4541841 h 4920792"/>
              <a:gd name="connsiteX14" fmla="*/ 3866826 w 7427038"/>
              <a:gd name="connsiteY14" fmla="*/ 4761289 h 4920792"/>
              <a:gd name="connsiteX15" fmla="*/ 4258275 w 7427038"/>
              <a:gd name="connsiteY15" fmla="*/ 4634923 h 4920792"/>
              <a:gd name="connsiteX16" fmla="*/ 4597519 w 7427038"/>
              <a:gd name="connsiteY16" fmla="*/ 4429342 h 4920792"/>
              <a:gd name="connsiteX17" fmla="*/ 4900464 w 7427038"/>
              <a:gd name="connsiteY17" fmla="*/ 4458500 h 4920792"/>
              <a:gd name="connsiteX18" fmla="*/ 5229672 w 7427038"/>
              <a:gd name="connsiteY18" fmla="*/ 4362773 h 4920792"/>
              <a:gd name="connsiteX19" fmla="*/ 5363215 w 7427038"/>
              <a:gd name="connsiteY19" fmla="*/ 4024352 h 4920792"/>
              <a:gd name="connsiteX20" fmla="*/ 5352460 w 7427038"/>
              <a:gd name="connsiteY20" fmla="*/ 3868850 h 4920792"/>
              <a:gd name="connsiteX21" fmla="*/ 5524290 w 7427038"/>
              <a:gd name="connsiteY21" fmla="*/ 3687429 h 4920792"/>
              <a:gd name="connsiteX22" fmla="*/ 5795633 w 7427038"/>
              <a:gd name="connsiteY22" fmla="*/ 3601754 h 4920792"/>
              <a:gd name="connsiteX23" fmla="*/ 5917370 w 7427038"/>
              <a:gd name="connsiteY23" fmla="*/ 3378937 h 4920792"/>
              <a:gd name="connsiteX24" fmla="*/ 6339898 w 7427038"/>
              <a:gd name="connsiteY24" fmla="*/ 2609475 h 4920792"/>
              <a:gd name="connsiteX25" fmla="*/ 6975058 w 7427038"/>
              <a:gd name="connsiteY25" fmla="*/ 2196548 h 4920792"/>
              <a:gd name="connsiteX26" fmla="*/ 7427038 w 7427038"/>
              <a:gd name="connsiteY26" fmla="*/ 1980242 h 4920792"/>
              <a:gd name="connsiteX27" fmla="*/ 7157014 w 7427038"/>
              <a:gd name="connsiteY27" fmla="*/ 1758526 h 4920792"/>
              <a:gd name="connsiteX28" fmla="*/ 6880835 w 7427038"/>
              <a:gd name="connsiteY28" fmla="*/ 1448646 h 4920792"/>
              <a:gd name="connsiteX29" fmla="*/ 6756540 w 7427038"/>
              <a:gd name="connsiteY29" fmla="*/ 1336040 h 4920792"/>
              <a:gd name="connsiteX30" fmla="*/ 6547946 w 7427038"/>
              <a:gd name="connsiteY30" fmla="*/ 1316972 h 4920792"/>
              <a:gd name="connsiteX31" fmla="*/ 5706697 w 7427038"/>
              <a:gd name="connsiteY31" fmla="*/ 556874 h 4920792"/>
              <a:gd name="connsiteX32" fmla="*/ 5232709 w 7427038"/>
              <a:gd name="connsiteY32" fmla="*/ 261091 h 4920792"/>
              <a:gd name="connsiteX33" fmla="*/ 4901857 w 7427038"/>
              <a:gd name="connsiteY33" fmla="*/ 91732 h 4920792"/>
              <a:gd name="connsiteX34" fmla="*/ 4320681 w 7427038"/>
              <a:gd name="connsiteY34" fmla="*/ 0 h 4920792"/>
              <a:gd name="connsiteX35" fmla="*/ 3770345 w 7427038"/>
              <a:gd name="connsiteY35" fmla="*/ 151428 h 4920792"/>
              <a:gd name="connsiteX36" fmla="*/ 3323308 w 7427038"/>
              <a:gd name="connsiteY36" fmla="*/ 612189 h 4920792"/>
              <a:gd name="connsiteX37" fmla="*/ 3097266 w 7427038"/>
              <a:gd name="connsiteY37" fmla="*/ 989471 h 4920792"/>
              <a:gd name="connsiteX38" fmla="*/ 2824620 w 7427038"/>
              <a:gd name="connsiteY38" fmla="*/ 1495212 h 4920792"/>
              <a:gd name="connsiteX39" fmla="*/ 2470711 w 7427038"/>
              <a:gd name="connsiteY39" fmla="*/ 1717761 h 4920792"/>
              <a:gd name="connsiteX40" fmla="*/ 2043973 w 7427038"/>
              <a:gd name="connsiteY40" fmla="*/ 2048405 h 4920792"/>
              <a:gd name="connsiteX41" fmla="*/ 1591646 w 7427038"/>
              <a:gd name="connsiteY41" fmla="*/ 2262294 h 4920792"/>
              <a:gd name="connsiteX42" fmla="*/ 1051473 w 7427038"/>
              <a:gd name="connsiteY42" fmla="*/ 2235521 h 4920792"/>
              <a:gd name="connsiteX43" fmla="*/ 604888 w 7427038"/>
              <a:gd name="connsiteY43" fmla="*/ 2171438 h 4920792"/>
              <a:gd name="connsiteX44" fmla="*/ 849472 w 7427038"/>
              <a:gd name="connsiteY44" fmla="*/ 2418400 h 4920792"/>
              <a:gd name="connsiteX45" fmla="*/ 1516809 w 7427038"/>
              <a:gd name="connsiteY45" fmla="*/ 2622855 h 4920792"/>
              <a:gd name="connsiteX46" fmla="*/ 1374589 w 7427038"/>
              <a:gd name="connsiteY46" fmla="*/ 3144561 h 4920792"/>
              <a:gd name="connsiteX47" fmla="*/ 835633 w 7427038"/>
              <a:gd name="connsiteY47" fmla="*/ 3123130 h 4920792"/>
              <a:gd name="connsiteX48" fmla="*/ 418843 w 7427038"/>
              <a:gd name="connsiteY48" fmla="*/ 3126356 h 4920792"/>
              <a:gd name="connsiteX49" fmla="*/ 131868 w 7427038"/>
              <a:gd name="connsiteY49" fmla="*/ 3432386 h 4920792"/>
              <a:gd name="connsiteX50" fmla="*/ 31467 w 7427038"/>
              <a:gd name="connsiteY50" fmla="*/ 3798146 h 4920792"/>
              <a:gd name="connsiteX0" fmla="*/ 31467 w 7427038"/>
              <a:gd name="connsiteY0" fmla="*/ 3758347 h 4880993"/>
              <a:gd name="connsiteX1" fmla="*/ 0 w 7427038"/>
              <a:gd name="connsiteY1" fmla="*/ 4054152 h 4880993"/>
              <a:gd name="connsiteX2" fmla="*/ 134062 w 7427038"/>
              <a:gd name="connsiteY2" fmla="*/ 4333449 h 4880993"/>
              <a:gd name="connsiteX3" fmla="*/ 253588 w 7427038"/>
              <a:gd name="connsiteY3" fmla="*/ 4449497 h 4880993"/>
              <a:gd name="connsiteX4" fmla="*/ 425793 w 7427038"/>
              <a:gd name="connsiteY4" fmla="*/ 4514741 h 4880993"/>
              <a:gd name="connsiteX5" fmla="*/ 575153 w 7427038"/>
              <a:gd name="connsiteY5" fmla="*/ 4551994 h 4880993"/>
              <a:gd name="connsiteX6" fmla="*/ 814834 w 7427038"/>
              <a:gd name="connsiteY6" fmla="*/ 4721011 h 4880993"/>
              <a:gd name="connsiteX7" fmla="*/ 471298 w 7427038"/>
              <a:gd name="connsiteY7" fmla="*/ 4851398 h 4880993"/>
              <a:gd name="connsiteX8" fmla="*/ 1367881 w 7427038"/>
              <a:gd name="connsiteY8" fmla="*/ 4769910 h 4880993"/>
              <a:gd name="connsiteX9" fmla="*/ 1812855 w 7427038"/>
              <a:gd name="connsiteY9" fmla="*/ 4632041 h 4880993"/>
              <a:gd name="connsiteX10" fmla="*/ 2256776 w 7427038"/>
              <a:gd name="connsiteY10" fmla="*/ 4544589 h 4880993"/>
              <a:gd name="connsiteX11" fmla="*/ 2567483 w 7427038"/>
              <a:gd name="connsiteY11" fmla="*/ 4614810 h 4880993"/>
              <a:gd name="connsiteX12" fmla="*/ 2960727 w 7427038"/>
              <a:gd name="connsiteY12" fmla="*/ 4567396 h 4880993"/>
              <a:gd name="connsiteX13" fmla="*/ 3388707 w 7427038"/>
              <a:gd name="connsiteY13" fmla="*/ 4502042 h 4880993"/>
              <a:gd name="connsiteX14" fmla="*/ 3866826 w 7427038"/>
              <a:gd name="connsiteY14" fmla="*/ 4721490 h 4880993"/>
              <a:gd name="connsiteX15" fmla="*/ 4258275 w 7427038"/>
              <a:gd name="connsiteY15" fmla="*/ 4595124 h 4880993"/>
              <a:gd name="connsiteX16" fmla="*/ 4597519 w 7427038"/>
              <a:gd name="connsiteY16" fmla="*/ 4389543 h 4880993"/>
              <a:gd name="connsiteX17" fmla="*/ 4900464 w 7427038"/>
              <a:gd name="connsiteY17" fmla="*/ 4418701 h 4880993"/>
              <a:gd name="connsiteX18" fmla="*/ 5229672 w 7427038"/>
              <a:gd name="connsiteY18" fmla="*/ 4322974 h 4880993"/>
              <a:gd name="connsiteX19" fmla="*/ 5363215 w 7427038"/>
              <a:gd name="connsiteY19" fmla="*/ 3984553 h 4880993"/>
              <a:gd name="connsiteX20" fmla="*/ 5352460 w 7427038"/>
              <a:gd name="connsiteY20" fmla="*/ 3829051 h 4880993"/>
              <a:gd name="connsiteX21" fmla="*/ 5524290 w 7427038"/>
              <a:gd name="connsiteY21" fmla="*/ 3647630 h 4880993"/>
              <a:gd name="connsiteX22" fmla="*/ 5795633 w 7427038"/>
              <a:gd name="connsiteY22" fmla="*/ 3561955 h 4880993"/>
              <a:gd name="connsiteX23" fmla="*/ 5917370 w 7427038"/>
              <a:gd name="connsiteY23" fmla="*/ 3339138 h 4880993"/>
              <a:gd name="connsiteX24" fmla="*/ 6339898 w 7427038"/>
              <a:gd name="connsiteY24" fmla="*/ 2569676 h 4880993"/>
              <a:gd name="connsiteX25" fmla="*/ 6975058 w 7427038"/>
              <a:gd name="connsiteY25" fmla="*/ 2156749 h 4880993"/>
              <a:gd name="connsiteX26" fmla="*/ 7427038 w 7427038"/>
              <a:gd name="connsiteY26" fmla="*/ 1940443 h 4880993"/>
              <a:gd name="connsiteX27" fmla="*/ 7157014 w 7427038"/>
              <a:gd name="connsiteY27" fmla="*/ 1718727 h 4880993"/>
              <a:gd name="connsiteX28" fmla="*/ 6880835 w 7427038"/>
              <a:gd name="connsiteY28" fmla="*/ 1408847 h 4880993"/>
              <a:gd name="connsiteX29" fmla="*/ 6756540 w 7427038"/>
              <a:gd name="connsiteY29" fmla="*/ 1296241 h 4880993"/>
              <a:gd name="connsiteX30" fmla="*/ 6547946 w 7427038"/>
              <a:gd name="connsiteY30" fmla="*/ 1277173 h 4880993"/>
              <a:gd name="connsiteX31" fmla="*/ 5706697 w 7427038"/>
              <a:gd name="connsiteY31" fmla="*/ 517075 h 4880993"/>
              <a:gd name="connsiteX32" fmla="*/ 5232709 w 7427038"/>
              <a:gd name="connsiteY32" fmla="*/ 221292 h 4880993"/>
              <a:gd name="connsiteX33" fmla="*/ 4901857 w 7427038"/>
              <a:gd name="connsiteY33" fmla="*/ 51933 h 4880993"/>
              <a:gd name="connsiteX34" fmla="*/ 4569683 w 7427038"/>
              <a:gd name="connsiteY34" fmla="*/ 26414 h 4880993"/>
              <a:gd name="connsiteX35" fmla="*/ 3770345 w 7427038"/>
              <a:gd name="connsiteY35" fmla="*/ 111629 h 4880993"/>
              <a:gd name="connsiteX36" fmla="*/ 3323308 w 7427038"/>
              <a:gd name="connsiteY36" fmla="*/ 572390 h 4880993"/>
              <a:gd name="connsiteX37" fmla="*/ 3097266 w 7427038"/>
              <a:gd name="connsiteY37" fmla="*/ 949672 h 4880993"/>
              <a:gd name="connsiteX38" fmla="*/ 2824620 w 7427038"/>
              <a:gd name="connsiteY38" fmla="*/ 1455413 h 4880993"/>
              <a:gd name="connsiteX39" fmla="*/ 2470711 w 7427038"/>
              <a:gd name="connsiteY39" fmla="*/ 1677962 h 4880993"/>
              <a:gd name="connsiteX40" fmla="*/ 2043973 w 7427038"/>
              <a:gd name="connsiteY40" fmla="*/ 2008606 h 4880993"/>
              <a:gd name="connsiteX41" fmla="*/ 1591646 w 7427038"/>
              <a:gd name="connsiteY41" fmla="*/ 2222495 h 4880993"/>
              <a:gd name="connsiteX42" fmla="*/ 1051473 w 7427038"/>
              <a:gd name="connsiteY42" fmla="*/ 2195722 h 4880993"/>
              <a:gd name="connsiteX43" fmla="*/ 604888 w 7427038"/>
              <a:gd name="connsiteY43" fmla="*/ 2131639 h 4880993"/>
              <a:gd name="connsiteX44" fmla="*/ 849472 w 7427038"/>
              <a:gd name="connsiteY44" fmla="*/ 2378601 h 4880993"/>
              <a:gd name="connsiteX45" fmla="*/ 1516809 w 7427038"/>
              <a:gd name="connsiteY45" fmla="*/ 2583056 h 4880993"/>
              <a:gd name="connsiteX46" fmla="*/ 1374589 w 7427038"/>
              <a:gd name="connsiteY46" fmla="*/ 3104762 h 4880993"/>
              <a:gd name="connsiteX47" fmla="*/ 835633 w 7427038"/>
              <a:gd name="connsiteY47" fmla="*/ 3083331 h 4880993"/>
              <a:gd name="connsiteX48" fmla="*/ 418843 w 7427038"/>
              <a:gd name="connsiteY48" fmla="*/ 3086557 h 4880993"/>
              <a:gd name="connsiteX49" fmla="*/ 131868 w 7427038"/>
              <a:gd name="connsiteY49" fmla="*/ 3392587 h 4880993"/>
              <a:gd name="connsiteX50" fmla="*/ 31467 w 7427038"/>
              <a:gd name="connsiteY50" fmla="*/ 3758347 h 4880993"/>
              <a:gd name="connsiteX0" fmla="*/ 31467 w 7427038"/>
              <a:gd name="connsiteY0" fmla="*/ 3824895 h 4947541"/>
              <a:gd name="connsiteX1" fmla="*/ 0 w 7427038"/>
              <a:gd name="connsiteY1" fmla="*/ 4120700 h 4947541"/>
              <a:gd name="connsiteX2" fmla="*/ 134062 w 7427038"/>
              <a:gd name="connsiteY2" fmla="*/ 4399997 h 4947541"/>
              <a:gd name="connsiteX3" fmla="*/ 253588 w 7427038"/>
              <a:gd name="connsiteY3" fmla="*/ 4516045 h 4947541"/>
              <a:gd name="connsiteX4" fmla="*/ 425793 w 7427038"/>
              <a:gd name="connsiteY4" fmla="*/ 4581289 h 4947541"/>
              <a:gd name="connsiteX5" fmla="*/ 575153 w 7427038"/>
              <a:gd name="connsiteY5" fmla="*/ 4618542 h 4947541"/>
              <a:gd name="connsiteX6" fmla="*/ 814834 w 7427038"/>
              <a:gd name="connsiteY6" fmla="*/ 4787559 h 4947541"/>
              <a:gd name="connsiteX7" fmla="*/ 471298 w 7427038"/>
              <a:gd name="connsiteY7" fmla="*/ 4917946 h 4947541"/>
              <a:gd name="connsiteX8" fmla="*/ 1367881 w 7427038"/>
              <a:gd name="connsiteY8" fmla="*/ 4836458 h 4947541"/>
              <a:gd name="connsiteX9" fmla="*/ 1812855 w 7427038"/>
              <a:gd name="connsiteY9" fmla="*/ 4698589 h 4947541"/>
              <a:gd name="connsiteX10" fmla="*/ 2256776 w 7427038"/>
              <a:gd name="connsiteY10" fmla="*/ 4611137 h 4947541"/>
              <a:gd name="connsiteX11" fmla="*/ 2567483 w 7427038"/>
              <a:gd name="connsiteY11" fmla="*/ 4681358 h 4947541"/>
              <a:gd name="connsiteX12" fmla="*/ 2960727 w 7427038"/>
              <a:gd name="connsiteY12" fmla="*/ 4633944 h 4947541"/>
              <a:gd name="connsiteX13" fmla="*/ 3388707 w 7427038"/>
              <a:gd name="connsiteY13" fmla="*/ 4568590 h 4947541"/>
              <a:gd name="connsiteX14" fmla="*/ 3866826 w 7427038"/>
              <a:gd name="connsiteY14" fmla="*/ 4788038 h 4947541"/>
              <a:gd name="connsiteX15" fmla="*/ 4258275 w 7427038"/>
              <a:gd name="connsiteY15" fmla="*/ 4661672 h 4947541"/>
              <a:gd name="connsiteX16" fmla="*/ 4597519 w 7427038"/>
              <a:gd name="connsiteY16" fmla="*/ 4456091 h 4947541"/>
              <a:gd name="connsiteX17" fmla="*/ 4900464 w 7427038"/>
              <a:gd name="connsiteY17" fmla="*/ 4485249 h 4947541"/>
              <a:gd name="connsiteX18" fmla="*/ 5229672 w 7427038"/>
              <a:gd name="connsiteY18" fmla="*/ 4389522 h 4947541"/>
              <a:gd name="connsiteX19" fmla="*/ 5363215 w 7427038"/>
              <a:gd name="connsiteY19" fmla="*/ 4051101 h 4947541"/>
              <a:gd name="connsiteX20" fmla="*/ 5352460 w 7427038"/>
              <a:gd name="connsiteY20" fmla="*/ 3895599 h 4947541"/>
              <a:gd name="connsiteX21" fmla="*/ 5524290 w 7427038"/>
              <a:gd name="connsiteY21" fmla="*/ 3714178 h 4947541"/>
              <a:gd name="connsiteX22" fmla="*/ 5795633 w 7427038"/>
              <a:gd name="connsiteY22" fmla="*/ 3628503 h 4947541"/>
              <a:gd name="connsiteX23" fmla="*/ 5917370 w 7427038"/>
              <a:gd name="connsiteY23" fmla="*/ 3405686 h 4947541"/>
              <a:gd name="connsiteX24" fmla="*/ 6339898 w 7427038"/>
              <a:gd name="connsiteY24" fmla="*/ 2636224 h 4947541"/>
              <a:gd name="connsiteX25" fmla="*/ 6975058 w 7427038"/>
              <a:gd name="connsiteY25" fmla="*/ 2223297 h 4947541"/>
              <a:gd name="connsiteX26" fmla="*/ 7427038 w 7427038"/>
              <a:gd name="connsiteY26" fmla="*/ 2006991 h 4947541"/>
              <a:gd name="connsiteX27" fmla="*/ 7157014 w 7427038"/>
              <a:gd name="connsiteY27" fmla="*/ 1785275 h 4947541"/>
              <a:gd name="connsiteX28" fmla="*/ 6880835 w 7427038"/>
              <a:gd name="connsiteY28" fmla="*/ 1475395 h 4947541"/>
              <a:gd name="connsiteX29" fmla="*/ 6756540 w 7427038"/>
              <a:gd name="connsiteY29" fmla="*/ 1362789 h 4947541"/>
              <a:gd name="connsiteX30" fmla="*/ 6547946 w 7427038"/>
              <a:gd name="connsiteY30" fmla="*/ 1343721 h 4947541"/>
              <a:gd name="connsiteX31" fmla="*/ 5706697 w 7427038"/>
              <a:gd name="connsiteY31" fmla="*/ 583623 h 4947541"/>
              <a:gd name="connsiteX32" fmla="*/ 5232709 w 7427038"/>
              <a:gd name="connsiteY32" fmla="*/ 287840 h 4947541"/>
              <a:gd name="connsiteX33" fmla="*/ 4901857 w 7427038"/>
              <a:gd name="connsiteY33" fmla="*/ 118481 h 4947541"/>
              <a:gd name="connsiteX34" fmla="*/ 4569683 w 7427038"/>
              <a:gd name="connsiteY34" fmla="*/ 92962 h 4947541"/>
              <a:gd name="connsiteX35" fmla="*/ 4137518 w 7427038"/>
              <a:gd name="connsiteY35" fmla="*/ 88316 h 4947541"/>
              <a:gd name="connsiteX36" fmla="*/ 3323308 w 7427038"/>
              <a:gd name="connsiteY36" fmla="*/ 638938 h 4947541"/>
              <a:gd name="connsiteX37" fmla="*/ 3097266 w 7427038"/>
              <a:gd name="connsiteY37" fmla="*/ 1016220 h 4947541"/>
              <a:gd name="connsiteX38" fmla="*/ 2824620 w 7427038"/>
              <a:gd name="connsiteY38" fmla="*/ 1521961 h 4947541"/>
              <a:gd name="connsiteX39" fmla="*/ 2470711 w 7427038"/>
              <a:gd name="connsiteY39" fmla="*/ 1744510 h 4947541"/>
              <a:gd name="connsiteX40" fmla="*/ 2043973 w 7427038"/>
              <a:gd name="connsiteY40" fmla="*/ 2075154 h 4947541"/>
              <a:gd name="connsiteX41" fmla="*/ 1591646 w 7427038"/>
              <a:gd name="connsiteY41" fmla="*/ 2289043 h 4947541"/>
              <a:gd name="connsiteX42" fmla="*/ 1051473 w 7427038"/>
              <a:gd name="connsiteY42" fmla="*/ 2262270 h 4947541"/>
              <a:gd name="connsiteX43" fmla="*/ 604888 w 7427038"/>
              <a:gd name="connsiteY43" fmla="*/ 2198187 h 4947541"/>
              <a:gd name="connsiteX44" fmla="*/ 849472 w 7427038"/>
              <a:gd name="connsiteY44" fmla="*/ 2445149 h 4947541"/>
              <a:gd name="connsiteX45" fmla="*/ 1516809 w 7427038"/>
              <a:gd name="connsiteY45" fmla="*/ 2649604 h 4947541"/>
              <a:gd name="connsiteX46" fmla="*/ 1374589 w 7427038"/>
              <a:gd name="connsiteY46" fmla="*/ 3171310 h 4947541"/>
              <a:gd name="connsiteX47" fmla="*/ 835633 w 7427038"/>
              <a:gd name="connsiteY47" fmla="*/ 3149879 h 4947541"/>
              <a:gd name="connsiteX48" fmla="*/ 418843 w 7427038"/>
              <a:gd name="connsiteY48" fmla="*/ 3153105 h 4947541"/>
              <a:gd name="connsiteX49" fmla="*/ 131868 w 7427038"/>
              <a:gd name="connsiteY49" fmla="*/ 3459135 h 4947541"/>
              <a:gd name="connsiteX50" fmla="*/ 31467 w 7427038"/>
              <a:gd name="connsiteY50" fmla="*/ 3824895 h 4947541"/>
              <a:gd name="connsiteX0" fmla="*/ 31467 w 7427038"/>
              <a:gd name="connsiteY0" fmla="*/ 3736579 h 4859225"/>
              <a:gd name="connsiteX1" fmla="*/ 0 w 7427038"/>
              <a:gd name="connsiteY1" fmla="*/ 4032384 h 4859225"/>
              <a:gd name="connsiteX2" fmla="*/ 134062 w 7427038"/>
              <a:gd name="connsiteY2" fmla="*/ 4311681 h 4859225"/>
              <a:gd name="connsiteX3" fmla="*/ 253588 w 7427038"/>
              <a:gd name="connsiteY3" fmla="*/ 4427729 h 4859225"/>
              <a:gd name="connsiteX4" fmla="*/ 425793 w 7427038"/>
              <a:gd name="connsiteY4" fmla="*/ 4492973 h 4859225"/>
              <a:gd name="connsiteX5" fmla="*/ 575153 w 7427038"/>
              <a:gd name="connsiteY5" fmla="*/ 4530226 h 4859225"/>
              <a:gd name="connsiteX6" fmla="*/ 814834 w 7427038"/>
              <a:gd name="connsiteY6" fmla="*/ 4699243 h 4859225"/>
              <a:gd name="connsiteX7" fmla="*/ 471298 w 7427038"/>
              <a:gd name="connsiteY7" fmla="*/ 4829630 h 4859225"/>
              <a:gd name="connsiteX8" fmla="*/ 1367881 w 7427038"/>
              <a:gd name="connsiteY8" fmla="*/ 4748142 h 4859225"/>
              <a:gd name="connsiteX9" fmla="*/ 1812855 w 7427038"/>
              <a:gd name="connsiteY9" fmla="*/ 4610273 h 4859225"/>
              <a:gd name="connsiteX10" fmla="*/ 2256776 w 7427038"/>
              <a:gd name="connsiteY10" fmla="*/ 4522821 h 4859225"/>
              <a:gd name="connsiteX11" fmla="*/ 2567483 w 7427038"/>
              <a:gd name="connsiteY11" fmla="*/ 4593042 h 4859225"/>
              <a:gd name="connsiteX12" fmla="*/ 2960727 w 7427038"/>
              <a:gd name="connsiteY12" fmla="*/ 4545628 h 4859225"/>
              <a:gd name="connsiteX13" fmla="*/ 3388707 w 7427038"/>
              <a:gd name="connsiteY13" fmla="*/ 4480274 h 4859225"/>
              <a:gd name="connsiteX14" fmla="*/ 3866826 w 7427038"/>
              <a:gd name="connsiteY14" fmla="*/ 4699722 h 4859225"/>
              <a:gd name="connsiteX15" fmla="*/ 4258275 w 7427038"/>
              <a:gd name="connsiteY15" fmla="*/ 4573356 h 4859225"/>
              <a:gd name="connsiteX16" fmla="*/ 4597519 w 7427038"/>
              <a:gd name="connsiteY16" fmla="*/ 4367775 h 4859225"/>
              <a:gd name="connsiteX17" fmla="*/ 4900464 w 7427038"/>
              <a:gd name="connsiteY17" fmla="*/ 4396933 h 4859225"/>
              <a:gd name="connsiteX18" fmla="*/ 5229672 w 7427038"/>
              <a:gd name="connsiteY18" fmla="*/ 4301206 h 4859225"/>
              <a:gd name="connsiteX19" fmla="*/ 5363215 w 7427038"/>
              <a:gd name="connsiteY19" fmla="*/ 3962785 h 4859225"/>
              <a:gd name="connsiteX20" fmla="*/ 5352460 w 7427038"/>
              <a:gd name="connsiteY20" fmla="*/ 3807283 h 4859225"/>
              <a:gd name="connsiteX21" fmla="*/ 5524290 w 7427038"/>
              <a:gd name="connsiteY21" fmla="*/ 3625862 h 4859225"/>
              <a:gd name="connsiteX22" fmla="*/ 5795633 w 7427038"/>
              <a:gd name="connsiteY22" fmla="*/ 3540187 h 4859225"/>
              <a:gd name="connsiteX23" fmla="*/ 5917370 w 7427038"/>
              <a:gd name="connsiteY23" fmla="*/ 3317370 h 4859225"/>
              <a:gd name="connsiteX24" fmla="*/ 6339898 w 7427038"/>
              <a:gd name="connsiteY24" fmla="*/ 2547908 h 4859225"/>
              <a:gd name="connsiteX25" fmla="*/ 6975058 w 7427038"/>
              <a:gd name="connsiteY25" fmla="*/ 2134981 h 4859225"/>
              <a:gd name="connsiteX26" fmla="*/ 7427038 w 7427038"/>
              <a:gd name="connsiteY26" fmla="*/ 1918675 h 4859225"/>
              <a:gd name="connsiteX27" fmla="*/ 7157014 w 7427038"/>
              <a:gd name="connsiteY27" fmla="*/ 1696959 h 4859225"/>
              <a:gd name="connsiteX28" fmla="*/ 6880835 w 7427038"/>
              <a:gd name="connsiteY28" fmla="*/ 1387079 h 4859225"/>
              <a:gd name="connsiteX29" fmla="*/ 6756540 w 7427038"/>
              <a:gd name="connsiteY29" fmla="*/ 1274473 h 4859225"/>
              <a:gd name="connsiteX30" fmla="*/ 6547946 w 7427038"/>
              <a:gd name="connsiteY30" fmla="*/ 1255405 h 4859225"/>
              <a:gd name="connsiteX31" fmla="*/ 5706697 w 7427038"/>
              <a:gd name="connsiteY31" fmla="*/ 495307 h 4859225"/>
              <a:gd name="connsiteX32" fmla="*/ 5232709 w 7427038"/>
              <a:gd name="connsiteY32" fmla="*/ 199524 h 4859225"/>
              <a:gd name="connsiteX33" fmla="*/ 4901857 w 7427038"/>
              <a:gd name="connsiteY33" fmla="*/ 30165 h 4859225"/>
              <a:gd name="connsiteX34" fmla="*/ 4569683 w 7427038"/>
              <a:gd name="connsiteY34" fmla="*/ 4646 h 4859225"/>
              <a:gd name="connsiteX35" fmla="*/ 4137518 w 7427038"/>
              <a:gd name="connsiteY35" fmla="*/ 0 h 4859225"/>
              <a:gd name="connsiteX36" fmla="*/ 3323308 w 7427038"/>
              <a:gd name="connsiteY36" fmla="*/ 550622 h 4859225"/>
              <a:gd name="connsiteX37" fmla="*/ 3097266 w 7427038"/>
              <a:gd name="connsiteY37" fmla="*/ 927904 h 4859225"/>
              <a:gd name="connsiteX38" fmla="*/ 2824620 w 7427038"/>
              <a:gd name="connsiteY38" fmla="*/ 1433645 h 4859225"/>
              <a:gd name="connsiteX39" fmla="*/ 2470711 w 7427038"/>
              <a:gd name="connsiteY39" fmla="*/ 1656194 h 4859225"/>
              <a:gd name="connsiteX40" fmla="*/ 2043973 w 7427038"/>
              <a:gd name="connsiteY40" fmla="*/ 1986838 h 4859225"/>
              <a:gd name="connsiteX41" fmla="*/ 1591646 w 7427038"/>
              <a:gd name="connsiteY41" fmla="*/ 2200727 h 4859225"/>
              <a:gd name="connsiteX42" fmla="*/ 1051473 w 7427038"/>
              <a:gd name="connsiteY42" fmla="*/ 2173954 h 4859225"/>
              <a:gd name="connsiteX43" fmla="*/ 604888 w 7427038"/>
              <a:gd name="connsiteY43" fmla="*/ 2109871 h 4859225"/>
              <a:gd name="connsiteX44" fmla="*/ 849472 w 7427038"/>
              <a:gd name="connsiteY44" fmla="*/ 2356833 h 4859225"/>
              <a:gd name="connsiteX45" fmla="*/ 1516809 w 7427038"/>
              <a:gd name="connsiteY45" fmla="*/ 2561288 h 4859225"/>
              <a:gd name="connsiteX46" fmla="*/ 1374589 w 7427038"/>
              <a:gd name="connsiteY46" fmla="*/ 3082994 h 4859225"/>
              <a:gd name="connsiteX47" fmla="*/ 835633 w 7427038"/>
              <a:gd name="connsiteY47" fmla="*/ 3061563 h 4859225"/>
              <a:gd name="connsiteX48" fmla="*/ 418843 w 7427038"/>
              <a:gd name="connsiteY48" fmla="*/ 3064789 h 4859225"/>
              <a:gd name="connsiteX49" fmla="*/ 131868 w 7427038"/>
              <a:gd name="connsiteY49" fmla="*/ 3370819 h 4859225"/>
              <a:gd name="connsiteX50" fmla="*/ 31467 w 7427038"/>
              <a:gd name="connsiteY50" fmla="*/ 3736579 h 4859225"/>
              <a:gd name="connsiteX0" fmla="*/ 31467 w 7427038"/>
              <a:gd name="connsiteY0" fmla="*/ 3736579 h 4859225"/>
              <a:gd name="connsiteX1" fmla="*/ 0 w 7427038"/>
              <a:gd name="connsiteY1" fmla="*/ 4032384 h 4859225"/>
              <a:gd name="connsiteX2" fmla="*/ 134062 w 7427038"/>
              <a:gd name="connsiteY2" fmla="*/ 4311681 h 4859225"/>
              <a:gd name="connsiteX3" fmla="*/ 253588 w 7427038"/>
              <a:gd name="connsiteY3" fmla="*/ 4427729 h 4859225"/>
              <a:gd name="connsiteX4" fmla="*/ 425793 w 7427038"/>
              <a:gd name="connsiteY4" fmla="*/ 4492973 h 4859225"/>
              <a:gd name="connsiteX5" fmla="*/ 575153 w 7427038"/>
              <a:gd name="connsiteY5" fmla="*/ 4530226 h 4859225"/>
              <a:gd name="connsiteX6" fmla="*/ 814834 w 7427038"/>
              <a:gd name="connsiteY6" fmla="*/ 4699243 h 4859225"/>
              <a:gd name="connsiteX7" fmla="*/ 471298 w 7427038"/>
              <a:gd name="connsiteY7" fmla="*/ 4829630 h 4859225"/>
              <a:gd name="connsiteX8" fmla="*/ 1367881 w 7427038"/>
              <a:gd name="connsiteY8" fmla="*/ 4748142 h 4859225"/>
              <a:gd name="connsiteX9" fmla="*/ 1812855 w 7427038"/>
              <a:gd name="connsiteY9" fmla="*/ 4610273 h 4859225"/>
              <a:gd name="connsiteX10" fmla="*/ 2256776 w 7427038"/>
              <a:gd name="connsiteY10" fmla="*/ 4522821 h 4859225"/>
              <a:gd name="connsiteX11" fmla="*/ 2567483 w 7427038"/>
              <a:gd name="connsiteY11" fmla="*/ 4593042 h 4859225"/>
              <a:gd name="connsiteX12" fmla="*/ 2960727 w 7427038"/>
              <a:gd name="connsiteY12" fmla="*/ 4545628 h 4859225"/>
              <a:gd name="connsiteX13" fmla="*/ 3388707 w 7427038"/>
              <a:gd name="connsiteY13" fmla="*/ 4480274 h 4859225"/>
              <a:gd name="connsiteX14" fmla="*/ 3866826 w 7427038"/>
              <a:gd name="connsiteY14" fmla="*/ 4699722 h 4859225"/>
              <a:gd name="connsiteX15" fmla="*/ 4258275 w 7427038"/>
              <a:gd name="connsiteY15" fmla="*/ 4573356 h 4859225"/>
              <a:gd name="connsiteX16" fmla="*/ 4597519 w 7427038"/>
              <a:gd name="connsiteY16" fmla="*/ 4367775 h 4859225"/>
              <a:gd name="connsiteX17" fmla="*/ 4900464 w 7427038"/>
              <a:gd name="connsiteY17" fmla="*/ 4396933 h 4859225"/>
              <a:gd name="connsiteX18" fmla="*/ 5229672 w 7427038"/>
              <a:gd name="connsiteY18" fmla="*/ 4301206 h 4859225"/>
              <a:gd name="connsiteX19" fmla="*/ 5363215 w 7427038"/>
              <a:gd name="connsiteY19" fmla="*/ 3962785 h 4859225"/>
              <a:gd name="connsiteX20" fmla="*/ 5352460 w 7427038"/>
              <a:gd name="connsiteY20" fmla="*/ 3807283 h 4859225"/>
              <a:gd name="connsiteX21" fmla="*/ 5524290 w 7427038"/>
              <a:gd name="connsiteY21" fmla="*/ 3625862 h 4859225"/>
              <a:gd name="connsiteX22" fmla="*/ 5795633 w 7427038"/>
              <a:gd name="connsiteY22" fmla="*/ 3540187 h 4859225"/>
              <a:gd name="connsiteX23" fmla="*/ 5917370 w 7427038"/>
              <a:gd name="connsiteY23" fmla="*/ 3317370 h 4859225"/>
              <a:gd name="connsiteX24" fmla="*/ 6339898 w 7427038"/>
              <a:gd name="connsiteY24" fmla="*/ 2547908 h 4859225"/>
              <a:gd name="connsiteX25" fmla="*/ 6975058 w 7427038"/>
              <a:gd name="connsiteY25" fmla="*/ 2134981 h 4859225"/>
              <a:gd name="connsiteX26" fmla="*/ 7427038 w 7427038"/>
              <a:gd name="connsiteY26" fmla="*/ 1918675 h 4859225"/>
              <a:gd name="connsiteX27" fmla="*/ 7157014 w 7427038"/>
              <a:gd name="connsiteY27" fmla="*/ 1696959 h 4859225"/>
              <a:gd name="connsiteX28" fmla="*/ 6880835 w 7427038"/>
              <a:gd name="connsiteY28" fmla="*/ 1387079 h 4859225"/>
              <a:gd name="connsiteX29" fmla="*/ 6756540 w 7427038"/>
              <a:gd name="connsiteY29" fmla="*/ 1274473 h 4859225"/>
              <a:gd name="connsiteX30" fmla="*/ 6547946 w 7427038"/>
              <a:gd name="connsiteY30" fmla="*/ 1255405 h 4859225"/>
              <a:gd name="connsiteX31" fmla="*/ 5706697 w 7427038"/>
              <a:gd name="connsiteY31" fmla="*/ 495307 h 4859225"/>
              <a:gd name="connsiteX32" fmla="*/ 5232709 w 7427038"/>
              <a:gd name="connsiteY32" fmla="*/ 199524 h 4859225"/>
              <a:gd name="connsiteX33" fmla="*/ 4901857 w 7427038"/>
              <a:gd name="connsiteY33" fmla="*/ 30165 h 4859225"/>
              <a:gd name="connsiteX34" fmla="*/ 4569683 w 7427038"/>
              <a:gd name="connsiteY34" fmla="*/ 4646 h 4859225"/>
              <a:gd name="connsiteX35" fmla="*/ 4137518 w 7427038"/>
              <a:gd name="connsiteY35" fmla="*/ 0 h 4859225"/>
              <a:gd name="connsiteX36" fmla="*/ 3323308 w 7427038"/>
              <a:gd name="connsiteY36" fmla="*/ 550622 h 4859225"/>
              <a:gd name="connsiteX37" fmla="*/ 3097266 w 7427038"/>
              <a:gd name="connsiteY37" fmla="*/ 927904 h 4859225"/>
              <a:gd name="connsiteX38" fmla="*/ 2824620 w 7427038"/>
              <a:gd name="connsiteY38" fmla="*/ 1433645 h 4859225"/>
              <a:gd name="connsiteX39" fmla="*/ 2470711 w 7427038"/>
              <a:gd name="connsiteY39" fmla="*/ 1656194 h 4859225"/>
              <a:gd name="connsiteX40" fmla="*/ 2043973 w 7427038"/>
              <a:gd name="connsiteY40" fmla="*/ 1986838 h 4859225"/>
              <a:gd name="connsiteX41" fmla="*/ 1591646 w 7427038"/>
              <a:gd name="connsiteY41" fmla="*/ 2200727 h 4859225"/>
              <a:gd name="connsiteX42" fmla="*/ 1051473 w 7427038"/>
              <a:gd name="connsiteY42" fmla="*/ 2173954 h 4859225"/>
              <a:gd name="connsiteX43" fmla="*/ 604888 w 7427038"/>
              <a:gd name="connsiteY43" fmla="*/ 2109871 h 4859225"/>
              <a:gd name="connsiteX44" fmla="*/ 849472 w 7427038"/>
              <a:gd name="connsiteY44" fmla="*/ 2356833 h 4859225"/>
              <a:gd name="connsiteX45" fmla="*/ 1516809 w 7427038"/>
              <a:gd name="connsiteY45" fmla="*/ 2561288 h 4859225"/>
              <a:gd name="connsiteX46" fmla="*/ 1374589 w 7427038"/>
              <a:gd name="connsiteY46" fmla="*/ 3082994 h 4859225"/>
              <a:gd name="connsiteX47" fmla="*/ 835633 w 7427038"/>
              <a:gd name="connsiteY47" fmla="*/ 3061563 h 4859225"/>
              <a:gd name="connsiteX48" fmla="*/ 418843 w 7427038"/>
              <a:gd name="connsiteY48" fmla="*/ 3064789 h 4859225"/>
              <a:gd name="connsiteX49" fmla="*/ 131868 w 7427038"/>
              <a:gd name="connsiteY49" fmla="*/ 3370819 h 4859225"/>
              <a:gd name="connsiteX50" fmla="*/ 31467 w 7427038"/>
              <a:gd name="connsiteY50" fmla="*/ 3736579 h 4859225"/>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69683 w 7427038"/>
              <a:gd name="connsiteY34" fmla="*/ 61400 h 4915979"/>
              <a:gd name="connsiteX35" fmla="*/ 4200824 w 7427038"/>
              <a:gd name="connsiteY35" fmla="*/ 0 h 4915979"/>
              <a:gd name="connsiteX36" fmla="*/ 3323308 w 7427038"/>
              <a:gd name="connsiteY36" fmla="*/ 607376 h 4915979"/>
              <a:gd name="connsiteX37" fmla="*/ 3097266 w 7427038"/>
              <a:gd name="connsiteY37" fmla="*/ 984658 h 4915979"/>
              <a:gd name="connsiteX38" fmla="*/ 2824620 w 7427038"/>
              <a:gd name="connsiteY38" fmla="*/ 1490399 h 4915979"/>
              <a:gd name="connsiteX39" fmla="*/ 2470711 w 7427038"/>
              <a:gd name="connsiteY39" fmla="*/ 1712948 h 4915979"/>
              <a:gd name="connsiteX40" fmla="*/ 2043973 w 7427038"/>
              <a:gd name="connsiteY40" fmla="*/ 2043592 h 4915979"/>
              <a:gd name="connsiteX41" fmla="*/ 1591646 w 7427038"/>
              <a:gd name="connsiteY41" fmla="*/ 2257481 h 4915979"/>
              <a:gd name="connsiteX42" fmla="*/ 1051473 w 7427038"/>
              <a:gd name="connsiteY42" fmla="*/ 2230708 h 4915979"/>
              <a:gd name="connsiteX43" fmla="*/ 604888 w 7427038"/>
              <a:gd name="connsiteY43" fmla="*/ 2166625 h 4915979"/>
              <a:gd name="connsiteX44" fmla="*/ 849472 w 7427038"/>
              <a:gd name="connsiteY44" fmla="*/ 2413587 h 4915979"/>
              <a:gd name="connsiteX45" fmla="*/ 1516809 w 7427038"/>
              <a:gd name="connsiteY45" fmla="*/ 2618042 h 4915979"/>
              <a:gd name="connsiteX46" fmla="*/ 1374589 w 7427038"/>
              <a:gd name="connsiteY46" fmla="*/ 3139748 h 4915979"/>
              <a:gd name="connsiteX47" fmla="*/ 835633 w 7427038"/>
              <a:gd name="connsiteY47" fmla="*/ 3118317 h 4915979"/>
              <a:gd name="connsiteX48" fmla="*/ 418843 w 7427038"/>
              <a:gd name="connsiteY48" fmla="*/ 3121543 h 4915979"/>
              <a:gd name="connsiteX49" fmla="*/ 131868 w 7427038"/>
              <a:gd name="connsiteY49" fmla="*/ 3427573 h 4915979"/>
              <a:gd name="connsiteX50" fmla="*/ 31467 w 7427038"/>
              <a:gd name="connsiteY50"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69683 w 7427038"/>
              <a:gd name="connsiteY34" fmla="*/ 61400 h 4915979"/>
              <a:gd name="connsiteX35" fmla="*/ 4200824 w 7427038"/>
              <a:gd name="connsiteY35" fmla="*/ 0 h 4915979"/>
              <a:gd name="connsiteX36" fmla="*/ 3323308 w 7427038"/>
              <a:gd name="connsiteY36" fmla="*/ 607376 h 4915979"/>
              <a:gd name="connsiteX37" fmla="*/ 3097266 w 7427038"/>
              <a:gd name="connsiteY37" fmla="*/ 984658 h 4915979"/>
              <a:gd name="connsiteX38" fmla="*/ 2824620 w 7427038"/>
              <a:gd name="connsiteY38" fmla="*/ 1490399 h 4915979"/>
              <a:gd name="connsiteX39" fmla="*/ 2470711 w 7427038"/>
              <a:gd name="connsiteY39" fmla="*/ 1712948 h 4915979"/>
              <a:gd name="connsiteX40" fmla="*/ 2043973 w 7427038"/>
              <a:gd name="connsiteY40" fmla="*/ 2043592 h 4915979"/>
              <a:gd name="connsiteX41" fmla="*/ 1591646 w 7427038"/>
              <a:gd name="connsiteY41" fmla="*/ 2257481 h 4915979"/>
              <a:gd name="connsiteX42" fmla="*/ 1051473 w 7427038"/>
              <a:gd name="connsiteY42" fmla="*/ 2230708 h 4915979"/>
              <a:gd name="connsiteX43" fmla="*/ 604888 w 7427038"/>
              <a:gd name="connsiteY43" fmla="*/ 2166625 h 4915979"/>
              <a:gd name="connsiteX44" fmla="*/ 849472 w 7427038"/>
              <a:gd name="connsiteY44" fmla="*/ 2413587 h 4915979"/>
              <a:gd name="connsiteX45" fmla="*/ 1516809 w 7427038"/>
              <a:gd name="connsiteY45" fmla="*/ 2618042 h 4915979"/>
              <a:gd name="connsiteX46" fmla="*/ 1374589 w 7427038"/>
              <a:gd name="connsiteY46" fmla="*/ 3139748 h 4915979"/>
              <a:gd name="connsiteX47" fmla="*/ 835633 w 7427038"/>
              <a:gd name="connsiteY47" fmla="*/ 3118317 h 4915979"/>
              <a:gd name="connsiteX48" fmla="*/ 418843 w 7427038"/>
              <a:gd name="connsiteY48" fmla="*/ 3121543 h 4915979"/>
              <a:gd name="connsiteX49" fmla="*/ 131868 w 7427038"/>
              <a:gd name="connsiteY49" fmla="*/ 3427573 h 4915979"/>
              <a:gd name="connsiteX50" fmla="*/ 31467 w 7427038"/>
              <a:gd name="connsiteY50"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69683 w 7427038"/>
              <a:gd name="connsiteY34" fmla="*/ 61400 h 4915979"/>
              <a:gd name="connsiteX35" fmla="*/ 4200824 w 7427038"/>
              <a:gd name="connsiteY35" fmla="*/ 0 h 4915979"/>
              <a:gd name="connsiteX36" fmla="*/ 3323308 w 7427038"/>
              <a:gd name="connsiteY36" fmla="*/ 607376 h 4915979"/>
              <a:gd name="connsiteX37" fmla="*/ 3097266 w 7427038"/>
              <a:gd name="connsiteY37" fmla="*/ 984658 h 4915979"/>
              <a:gd name="connsiteX38" fmla="*/ 2824620 w 7427038"/>
              <a:gd name="connsiteY38" fmla="*/ 1490399 h 4915979"/>
              <a:gd name="connsiteX39" fmla="*/ 2470711 w 7427038"/>
              <a:gd name="connsiteY39" fmla="*/ 1712948 h 4915979"/>
              <a:gd name="connsiteX40" fmla="*/ 2043973 w 7427038"/>
              <a:gd name="connsiteY40" fmla="*/ 2043592 h 4915979"/>
              <a:gd name="connsiteX41" fmla="*/ 1591646 w 7427038"/>
              <a:gd name="connsiteY41" fmla="*/ 2257481 h 4915979"/>
              <a:gd name="connsiteX42" fmla="*/ 1051473 w 7427038"/>
              <a:gd name="connsiteY42" fmla="*/ 2230708 h 4915979"/>
              <a:gd name="connsiteX43" fmla="*/ 604888 w 7427038"/>
              <a:gd name="connsiteY43" fmla="*/ 2166625 h 4915979"/>
              <a:gd name="connsiteX44" fmla="*/ 849472 w 7427038"/>
              <a:gd name="connsiteY44" fmla="*/ 2413587 h 4915979"/>
              <a:gd name="connsiteX45" fmla="*/ 1516809 w 7427038"/>
              <a:gd name="connsiteY45" fmla="*/ 2618042 h 4915979"/>
              <a:gd name="connsiteX46" fmla="*/ 1374589 w 7427038"/>
              <a:gd name="connsiteY46" fmla="*/ 3139748 h 4915979"/>
              <a:gd name="connsiteX47" fmla="*/ 835633 w 7427038"/>
              <a:gd name="connsiteY47" fmla="*/ 3118317 h 4915979"/>
              <a:gd name="connsiteX48" fmla="*/ 418843 w 7427038"/>
              <a:gd name="connsiteY48" fmla="*/ 3121543 h 4915979"/>
              <a:gd name="connsiteX49" fmla="*/ 131868 w 7427038"/>
              <a:gd name="connsiteY49" fmla="*/ 3427573 h 4915979"/>
              <a:gd name="connsiteX50" fmla="*/ 31467 w 7427038"/>
              <a:gd name="connsiteY50"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323308 w 7427038"/>
              <a:gd name="connsiteY36" fmla="*/ 607376 h 4915979"/>
              <a:gd name="connsiteX37" fmla="*/ 3097266 w 7427038"/>
              <a:gd name="connsiteY37" fmla="*/ 984658 h 4915979"/>
              <a:gd name="connsiteX38" fmla="*/ 2824620 w 7427038"/>
              <a:gd name="connsiteY38" fmla="*/ 1490399 h 4915979"/>
              <a:gd name="connsiteX39" fmla="*/ 2470711 w 7427038"/>
              <a:gd name="connsiteY39" fmla="*/ 1712948 h 4915979"/>
              <a:gd name="connsiteX40" fmla="*/ 2043973 w 7427038"/>
              <a:gd name="connsiteY40" fmla="*/ 2043592 h 4915979"/>
              <a:gd name="connsiteX41" fmla="*/ 1591646 w 7427038"/>
              <a:gd name="connsiteY41" fmla="*/ 2257481 h 4915979"/>
              <a:gd name="connsiteX42" fmla="*/ 1051473 w 7427038"/>
              <a:gd name="connsiteY42" fmla="*/ 2230708 h 4915979"/>
              <a:gd name="connsiteX43" fmla="*/ 604888 w 7427038"/>
              <a:gd name="connsiteY43" fmla="*/ 2166625 h 4915979"/>
              <a:gd name="connsiteX44" fmla="*/ 849472 w 7427038"/>
              <a:gd name="connsiteY44" fmla="*/ 2413587 h 4915979"/>
              <a:gd name="connsiteX45" fmla="*/ 1516809 w 7427038"/>
              <a:gd name="connsiteY45" fmla="*/ 2618042 h 4915979"/>
              <a:gd name="connsiteX46" fmla="*/ 1374589 w 7427038"/>
              <a:gd name="connsiteY46" fmla="*/ 3139748 h 4915979"/>
              <a:gd name="connsiteX47" fmla="*/ 835633 w 7427038"/>
              <a:gd name="connsiteY47" fmla="*/ 3118317 h 4915979"/>
              <a:gd name="connsiteX48" fmla="*/ 418843 w 7427038"/>
              <a:gd name="connsiteY48" fmla="*/ 3121543 h 4915979"/>
              <a:gd name="connsiteX49" fmla="*/ 131868 w 7427038"/>
              <a:gd name="connsiteY49" fmla="*/ 3427573 h 4915979"/>
              <a:gd name="connsiteX50" fmla="*/ 31467 w 7427038"/>
              <a:gd name="connsiteY50"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323308 w 7427038"/>
              <a:gd name="connsiteY36" fmla="*/ 607376 h 4915979"/>
              <a:gd name="connsiteX37" fmla="*/ 3097266 w 7427038"/>
              <a:gd name="connsiteY37" fmla="*/ 984658 h 4915979"/>
              <a:gd name="connsiteX38" fmla="*/ 2824620 w 7427038"/>
              <a:gd name="connsiteY38" fmla="*/ 1490399 h 4915979"/>
              <a:gd name="connsiteX39" fmla="*/ 2470711 w 7427038"/>
              <a:gd name="connsiteY39" fmla="*/ 1712948 h 4915979"/>
              <a:gd name="connsiteX40" fmla="*/ 2043973 w 7427038"/>
              <a:gd name="connsiteY40" fmla="*/ 2043592 h 4915979"/>
              <a:gd name="connsiteX41" fmla="*/ 1591646 w 7427038"/>
              <a:gd name="connsiteY41" fmla="*/ 2257481 h 4915979"/>
              <a:gd name="connsiteX42" fmla="*/ 1051473 w 7427038"/>
              <a:gd name="connsiteY42" fmla="*/ 2230708 h 4915979"/>
              <a:gd name="connsiteX43" fmla="*/ 604888 w 7427038"/>
              <a:gd name="connsiteY43" fmla="*/ 2166625 h 4915979"/>
              <a:gd name="connsiteX44" fmla="*/ 849472 w 7427038"/>
              <a:gd name="connsiteY44" fmla="*/ 2413587 h 4915979"/>
              <a:gd name="connsiteX45" fmla="*/ 1516809 w 7427038"/>
              <a:gd name="connsiteY45" fmla="*/ 2618042 h 4915979"/>
              <a:gd name="connsiteX46" fmla="*/ 1374589 w 7427038"/>
              <a:gd name="connsiteY46" fmla="*/ 3139748 h 4915979"/>
              <a:gd name="connsiteX47" fmla="*/ 835633 w 7427038"/>
              <a:gd name="connsiteY47" fmla="*/ 3118317 h 4915979"/>
              <a:gd name="connsiteX48" fmla="*/ 418843 w 7427038"/>
              <a:gd name="connsiteY48" fmla="*/ 3121543 h 4915979"/>
              <a:gd name="connsiteX49" fmla="*/ 131868 w 7427038"/>
              <a:gd name="connsiteY49" fmla="*/ 3427573 h 4915979"/>
              <a:gd name="connsiteX50" fmla="*/ 31467 w 7427038"/>
              <a:gd name="connsiteY50"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323308 w 7427038"/>
              <a:gd name="connsiteY36" fmla="*/ 607376 h 4915979"/>
              <a:gd name="connsiteX37" fmla="*/ 3097266 w 7427038"/>
              <a:gd name="connsiteY37" fmla="*/ 984658 h 4915979"/>
              <a:gd name="connsiteX38" fmla="*/ 2824620 w 7427038"/>
              <a:gd name="connsiteY38" fmla="*/ 1490399 h 4915979"/>
              <a:gd name="connsiteX39" fmla="*/ 2470711 w 7427038"/>
              <a:gd name="connsiteY39" fmla="*/ 1712948 h 4915979"/>
              <a:gd name="connsiteX40" fmla="*/ 2043973 w 7427038"/>
              <a:gd name="connsiteY40" fmla="*/ 2043592 h 4915979"/>
              <a:gd name="connsiteX41" fmla="*/ 1591646 w 7427038"/>
              <a:gd name="connsiteY41" fmla="*/ 2257481 h 4915979"/>
              <a:gd name="connsiteX42" fmla="*/ 1051473 w 7427038"/>
              <a:gd name="connsiteY42" fmla="*/ 2230708 h 4915979"/>
              <a:gd name="connsiteX43" fmla="*/ 604888 w 7427038"/>
              <a:gd name="connsiteY43" fmla="*/ 2166625 h 4915979"/>
              <a:gd name="connsiteX44" fmla="*/ 849472 w 7427038"/>
              <a:gd name="connsiteY44" fmla="*/ 2413587 h 4915979"/>
              <a:gd name="connsiteX45" fmla="*/ 1516809 w 7427038"/>
              <a:gd name="connsiteY45" fmla="*/ 2618042 h 4915979"/>
              <a:gd name="connsiteX46" fmla="*/ 1374589 w 7427038"/>
              <a:gd name="connsiteY46" fmla="*/ 3139748 h 4915979"/>
              <a:gd name="connsiteX47" fmla="*/ 835633 w 7427038"/>
              <a:gd name="connsiteY47" fmla="*/ 3118317 h 4915979"/>
              <a:gd name="connsiteX48" fmla="*/ 418843 w 7427038"/>
              <a:gd name="connsiteY48" fmla="*/ 3121543 h 4915979"/>
              <a:gd name="connsiteX49" fmla="*/ 131868 w 7427038"/>
              <a:gd name="connsiteY49" fmla="*/ 3427573 h 4915979"/>
              <a:gd name="connsiteX50" fmla="*/ 31467 w 7427038"/>
              <a:gd name="connsiteY50"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323308 w 7427038"/>
              <a:gd name="connsiteY36" fmla="*/ 607376 h 4915979"/>
              <a:gd name="connsiteX37" fmla="*/ 3097266 w 7427038"/>
              <a:gd name="connsiteY37" fmla="*/ 984658 h 4915979"/>
              <a:gd name="connsiteX38" fmla="*/ 2824620 w 7427038"/>
              <a:gd name="connsiteY38" fmla="*/ 1490399 h 4915979"/>
              <a:gd name="connsiteX39" fmla="*/ 2470711 w 7427038"/>
              <a:gd name="connsiteY39" fmla="*/ 1712948 h 4915979"/>
              <a:gd name="connsiteX40" fmla="*/ 2043973 w 7427038"/>
              <a:gd name="connsiteY40" fmla="*/ 2043592 h 4915979"/>
              <a:gd name="connsiteX41" fmla="*/ 1591646 w 7427038"/>
              <a:gd name="connsiteY41" fmla="*/ 2257481 h 4915979"/>
              <a:gd name="connsiteX42" fmla="*/ 1051473 w 7427038"/>
              <a:gd name="connsiteY42" fmla="*/ 2230708 h 4915979"/>
              <a:gd name="connsiteX43" fmla="*/ 604888 w 7427038"/>
              <a:gd name="connsiteY43" fmla="*/ 2166625 h 4915979"/>
              <a:gd name="connsiteX44" fmla="*/ 849472 w 7427038"/>
              <a:gd name="connsiteY44" fmla="*/ 2413587 h 4915979"/>
              <a:gd name="connsiteX45" fmla="*/ 1516809 w 7427038"/>
              <a:gd name="connsiteY45" fmla="*/ 2618042 h 4915979"/>
              <a:gd name="connsiteX46" fmla="*/ 1374589 w 7427038"/>
              <a:gd name="connsiteY46" fmla="*/ 3139748 h 4915979"/>
              <a:gd name="connsiteX47" fmla="*/ 835633 w 7427038"/>
              <a:gd name="connsiteY47" fmla="*/ 3118317 h 4915979"/>
              <a:gd name="connsiteX48" fmla="*/ 418843 w 7427038"/>
              <a:gd name="connsiteY48" fmla="*/ 3121543 h 4915979"/>
              <a:gd name="connsiteX49" fmla="*/ 131868 w 7427038"/>
              <a:gd name="connsiteY49" fmla="*/ 3427573 h 4915979"/>
              <a:gd name="connsiteX50" fmla="*/ 31467 w 7427038"/>
              <a:gd name="connsiteY50"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19734 w 7427038"/>
              <a:gd name="connsiteY36" fmla="*/ 257345 h 4915979"/>
              <a:gd name="connsiteX37" fmla="*/ 3323308 w 7427038"/>
              <a:gd name="connsiteY37" fmla="*/ 607376 h 4915979"/>
              <a:gd name="connsiteX38" fmla="*/ 3097266 w 7427038"/>
              <a:gd name="connsiteY38" fmla="*/ 984658 h 4915979"/>
              <a:gd name="connsiteX39" fmla="*/ 2824620 w 7427038"/>
              <a:gd name="connsiteY39" fmla="*/ 1490399 h 4915979"/>
              <a:gd name="connsiteX40" fmla="*/ 2470711 w 7427038"/>
              <a:gd name="connsiteY40" fmla="*/ 1712948 h 4915979"/>
              <a:gd name="connsiteX41" fmla="*/ 2043973 w 7427038"/>
              <a:gd name="connsiteY41" fmla="*/ 2043592 h 4915979"/>
              <a:gd name="connsiteX42" fmla="*/ 1591646 w 7427038"/>
              <a:gd name="connsiteY42" fmla="*/ 2257481 h 4915979"/>
              <a:gd name="connsiteX43" fmla="*/ 1051473 w 7427038"/>
              <a:gd name="connsiteY43" fmla="*/ 2230708 h 4915979"/>
              <a:gd name="connsiteX44" fmla="*/ 604888 w 7427038"/>
              <a:gd name="connsiteY44" fmla="*/ 2166625 h 4915979"/>
              <a:gd name="connsiteX45" fmla="*/ 849472 w 7427038"/>
              <a:gd name="connsiteY45" fmla="*/ 2413587 h 4915979"/>
              <a:gd name="connsiteX46" fmla="*/ 1516809 w 7427038"/>
              <a:gd name="connsiteY46" fmla="*/ 2618042 h 4915979"/>
              <a:gd name="connsiteX47" fmla="*/ 1374589 w 7427038"/>
              <a:gd name="connsiteY47" fmla="*/ 3139748 h 4915979"/>
              <a:gd name="connsiteX48" fmla="*/ 835633 w 7427038"/>
              <a:gd name="connsiteY48" fmla="*/ 3118317 h 4915979"/>
              <a:gd name="connsiteX49" fmla="*/ 418843 w 7427038"/>
              <a:gd name="connsiteY49" fmla="*/ 3121543 h 4915979"/>
              <a:gd name="connsiteX50" fmla="*/ 131868 w 7427038"/>
              <a:gd name="connsiteY50" fmla="*/ 3427573 h 4915979"/>
              <a:gd name="connsiteX51" fmla="*/ 31467 w 7427038"/>
              <a:gd name="connsiteY51"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323308 w 7427038"/>
              <a:gd name="connsiteY37" fmla="*/ 607376 h 4915979"/>
              <a:gd name="connsiteX38" fmla="*/ 3097266 w 7427038"/>
              <a:gd name="connsiteY38" fmla="*/ 984658 h 4915979"/>
              <a:gd name="connsiteX39" fmla="*/ 2824620 w 7427038"/>
              <a:gd name="connsiteY39" fmla="*/ 1490399 h 4915979"/>
              <a:gd name="connsiteX40" fmla="*/ 2470711 w 7427038"/>
              <a:gd name="connsiteY40" fmla="*/ 1712948 h 4915979"/>
              <a:gd name="connsiteX41" fmla="*/ 2043973 w 7427038"/>
              <a:gd name="connsiteY41" fmla="*/ 2043592 h 4915979"/>
              <a:gd name="connsiteX42" fmla="*/ 1591646 w 7427038"/>
              <a:gd name="connsiteY42" fmla="*/ 2257481 h 4915979"/>
              <a:gd name="connsiteX43" fmla="*/ 1051473 w 7427038"/>
              <a:gd name="connsiteY43" fmla="*/ 2230708 h 4915979"/>
              <a:gd name="connsiteX44" fmla="*/ 604888 w 7427038"/>
              <a:gd name="connsiteY44" fmla="*/ 2166625 h 4915979"/>
              <a:gd name="connsiteX45" fmla="*/ 849472 w 7427038"/>
              <a:gd name="connsiteY45" fmla="*/ 2413587 h 4915979"/>
              <a:gd name="connsiteX46" fmla="*/ 1516809 w 7427038"/>
              <a:gd name="connsiteY46" fmla="*/ 2618042 h 4915979"/>
              <a:gd name="connsiteX47" fmla="*/ 1374589 w 7427038"/>
              <a:gd name="connsiteY47" fmla="*/ 3139748 h 4915979"/>
              <a:gd name="connsiteX48" fmla="*/ 835633 w 7427038"/>
              <a:gd name="connsiteY48" fmla="*/ 3118317 h 4915979"/>
              <a:gd name="connsiteX49" fmla="*/ 418843 w 7427038"/>
              <a:gd name="connsiteY49" fmla="*/ 3121543 h 4915979"/>
              <a:gd name="connsiteX50" fmla="*/ 131868 w 7427038"/>
              <a:gd name="connsiteY50" fmla="*/ 3427573 h 4915979"/>
              <a:gd name="connsiteX51" fmla="*/ 31467 w 7427038"/>
              <a:gd name="connsiteY51"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29817 w 7427038"/>
              <a:gd name="connsiteY37" fmla="*/ 337746 h 4915979"/>
              <a:gd name="connsiteX38" fmla="*/ 3323308 w 7427038"/>
              <a:gd name="connsiteY38" fmla="*/ 607376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323308 w 7427038"/>
              <a:gd name="connsiteY38" fmla="*/ 607376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323308 w 7427038"/>
              <a:gd name="connsiteY38" fmla="*/ 607376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323308 w 7427038"/>
              <a:gd name="connsiteY38" fmla="*/ 607376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323308 w 7427038"/>
              <a:gd name="connsiteY38" fmla="*/ 607376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323308 w 7427038"/>
              <a:gd name="connsiteY38" fmla="*/ 607376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097266 w 7427038"/>
              <a:gd name="connsiteY39" fmla="*/ 984658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131029 w 7427038"/>
              <a:gd name="connsiteY39" fmla="*/ 904256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173233 w 7427038"/>
              <a:gd name="connsiteY39" fmla="*/ 871150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173233 w 7427038"/>
              <a:gd name="connsiteY39" fmla="*/ 871150 h 4915979"/>
              <a:gd name="connsiteX40" fmla="*/ 2824620 w 7427038"/>
              <a:gd name="connsiteY40" fmla="*/ 1490399 h 4915979"/>
              <a:gd name="connsiteX41" fmla="*/ 2470711 w 7427038"/>
              <a:gd name="connsiteY41" fmla="*/ 1712948 h 4915979"/>
              <a:gd name="connsiteX42" fmla="*/ 2043973 w 7427038"/>
              <a:gd name="connsiteY42" fmla="*/ 2043592 h 4915979"/>
              <a:gd name="connsiteX43" fmla="*/ 1591646 w 7427038"/>
              <a:gd name="connsiteY43" fmla="*/ 2257481 h 4915979"/>
              <a:gd name="connsiteX44" fmla="*/ 1051473 w 7427038"/>
              <a:gd name="connsiteY44" fmla="*/ 2230708 h 4915979"/>
              <a:gd name="connsiteX45" fmla="*/ 604888 w 7427038"/>
              <a:gd name="connsiteY45" fmla="*/ 2166625 h 4915979"/>
              <a:gd name="connsiteX46" fmla="*/ 849472 w 7427038"/>
              <a:gd name="connsiteY46" fmla="*/ 2413587 h 4915979"/>
              <a:gd name="connsiteX47" fmla="*/ 1516809 w 7427038"/>
              <a:gd name="connsiteY47" fmla="*/ 2618042 h 4915979"/>
              <a:gd name="connsiteX48" fmla="*/ 1374589 w 7427038"/>
              <a:gd name="connsiteY48" fmla="*/ 3139748 h 4915979"/>
              <a:gd name="connsiteX49" fmla="*/ 835633 w 7427038"/>
              <a:gd name="connsiteY49" fmla="*/ 3118317 h 4915979"/>
              <a:gd name="connsiteX50" fmla="*/ 418843 w 7427038"/>
              <a:gd name="connsiteY50" fmla="*/ 3121543 h 4915979"/>
              <a:gd name="connsiteX51" fmla="*/ 131868 w 7427038"/>
              <a:gd name="connsiteY51" fmla="*/ 3427573 h 4915979"/>
              <a:gd name="connsiteX52" fmla="*/ 31467 w 7427038"/>
              <a:gd name="connsiteY52"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13288 w 7427038"/>
              <a:gd name="connsiteY39" fmla="*/ 664082 h 4915979"/>
              <a:gd name="connsiteX40" fmla="*/ 3173233 w 7427038"/>
              <a:gd name="connsiteY40" fmla="*/ 871150 h 4915979"/>
              <a:gd name="connsiteX41" fmla="*/ 2824620 w 7427038"/>
              <a:gd name="connsiteY41" fmla="*/ 1490399 h 4915979"/>
              <a:gd name="connsiteX42" fmla="*/ 2470711 w 7427038"/>
              <a:gd name="connsiteY42" fmla="*/ 1712948 h 4915979"/>
              <a:gd name="connsiteX43" fmla="*/ 2043973 w 7427038"/>
              <a:gd name="connsiteY43" fmla="*/ 2043592 h 4915979"/>
              <a:gd name="connsiteX44" fmla="*/ 1591646 w 7427038"/>
              <a:gd name="connsiteY44" fmla="*/ 2257481 h 4915979"/>
              <a:gd name="connsiteX45" fmla="*/ 1051473 w 7427038"/>
              <a:gd name="connsiteY45" fmla="*/ 2230708 h 4915979"/>
              <a:gd name="connsiteX46" fmla="*/ 604888 w 7427038"/>
              <a:gd name="connsiteY46" fmla="*/ 2166625 h 4915979"/>
              <a:gd name="connsiteX47" fmla="*/ 849472 w 7427038"/>
              <a:gd name="connsiteY47" fmla="*/ 2413587 h 4915979"/>
              <a:gd name="connsiteX48" fmla="*/ 1516809 w 7427038"/>
              <a:gd name="connsiteY48" fmla="*/ 2618042 h 4915979"/>
              <a:gd name="connsiteX49" fmla="*/ 1374589 w 7427038"/>
              <a:gd name="connsiteY49" fmla="*/ 3139748 h 4915979"/>
              <a:gd name="connsiteX50" fmla="*/ 835633 w 7427038"/>
              <a:gd name="connsiteY50" fmla="*/ 3118317 h 4915979"/>
              <a:gd name="connsiteX51" fmla="*/ 418843 w 7427038"/>
              <a:gd name="connsiteY51" fmla="*/ 3121543 h 4915979"/>
              <a:gd name="connsiteX52" fmla="*/ 131868 w 7427038"/>
              <a:gd name="connsiteY52" fmla="*/ 3427573 h 4915979"/>
              <a:gd name="connsiteX53" fmla="*/ 31467 w 7427038"/>
              <a:gd name="connsiteY53"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2824620 w 7427038"/>
              <a:gd name="connsiteY41" fmla="*/ 1490399 h 4915979"/>
              <a:gd name="connsiteX42" fmla="*/ 2470711 w 7427038"/>
              <a:gd name="connsiteY42" fmla="*/ 1712948 h 4915979"/>
              <a:gd name="connsiteX43" fmla="*/ 2043973 w 7427038"/>
              <a:gd name="connsiteY43" fmla="*/ 2043592 h 4915979"/>
              <a:gd name="connsiteX44" fmla="*/ 1591646 w 7427038"/>
              <a:gd name="connsiteY44" fmla="*/ 2257481 h 4915979"/>
              <a:gd name="connsiteX45" fmla="*/ 1051473 w 7427038"/>
              <a:gd name="connsiteY45" fmla="*/ 2230708 h 4915979"/>
              <a:gd name="connsiteX46" fmla="*/ 604888 w 7427038"/>
              <a:gd name="connsiteY46" fmla="*/ 2166625 h 4915979"/>
              <a:gd name="connsiteX47" fmla="*/ 849472 w 7427038"/>
              <a:gd name="connsiteY47" fmla="*/ 2413587 h 4915979"/>
              <a:gd name="connsiteX48" fmla="*/ 1516809 w 7427038"/>
              <a:gd name="connsiteY48" fmla="*/ 2618042 h 4915979"/>
              <a:gd name="connsiteX49" fmla="*/ 1374589 w 7427038"/>
              <a:gd name="connsiteY49" fmla="*/ 3139748 h 4915979"/>
              <a:gd name="connsiteX50" fmla="*/ 835633 w 7427038"/>
              <a:gd name="connsiteY50" fmla="*/ 3118317 h 4915979"/>
              <a:gd name="connsiteX51" fmla="*/ 418843 w 7427038"/>
              <a:gd name="connsiteY51" fmla="*/ 3121543 h 4915979"/>
              <a:gd name="connsiteX52" fmla="*/ 131868 w 7427038"/>
              <a:gd name="connsiteY52" fmla="*/ 3427573 h 4915979"/>
              <a:gd name="connsiteX53" fmla="*/ 31467 w 7427038"/>
              <a:gd name="connsiteY53"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2824620 w 7427038"/>
              <a:gd name="connsiteY41" fmla="*/ 1490399 h 4915979"/>
              <a:gd name="connsiteX42" fmla="*/ 2470711 w 7427038"/>
              <a:gd name="connsiteY42" fmla="*/ 1712948 h 4915979"/>
              <a:gd name="connsiteX43" fmla="*/ 2043973 w 7427038"/>
              <a:gd name="connsiteY43" fmla="*/ 2043592 h 4915979"/>
              <a:gd name="connsiteX44" fmla="*/ 1591646 w 7427038"/>
              <a:gd name="connsiteY44" fmla="*/ 2257481 h 4915979"/>
              <a:gd name="connsiteX45" fmla="*/ 1051473 w 7427038"/>
              <a:gd name="connsiteY45" fmla="*/ 2230708 h 4915979"/>
              <a:gd name="connsiteX46" fmla="*/ 604888 w 7427038"/>
              <a:gd name="connsiteY46" fmla="*/ 2166625 h 4915979"/>
              <a:gd name="connsiteX47" fmla="*/ 849472 w 7427038"/>
              <a:gd name="connsiteY47" fmla="*/ 2413587 h 4915979"/>
              <a:gd name="connsiteX48" fmla="*/ 1516809 w 7427038"/>
              <a:gd name="connsiteY48" fmla="*/ 2618042 h 4915979"/>
              <a:gd name="connsiteX49" fmla="*/ 1374589 w 7427038"/>
              <a:gd name="connsiteY49" fmla="*/ 3139748 h 4915979"/>
              <a:gd name="connsiteX50" fmla="*/ 835633 w 7427038"/>
              <a:gd name="connsiteY50" fmla="*/ 3118317 h 4915979"/>
              <a:gd name="connsiteX51" fmla="*/ 418843 w 7427038"/>
              <a:gd name="connsiteY51" fmla="*/ 3121543 h 4915979"/>
              <a:gd name="connsiteX52" fmla="*/ 131868 w 7427038"/>
              <a:gd name="connsiteY52" fmla="*/ 3427573 h 4915979"/>
              <a:gd name="connsiteX53" fmla="*/ 31467 w 7427038"/>
              <a:gd name="connsiteY53"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2824620 w 7427038"/>
              <a:gd name="connsiteY41" fmla="*/ 1490399 h 4915979"/>
              <a:gd name="connsiteX42" fmla="*/ 2470711 w 7427038"/>
              <a:gd name="connsiteY42" fmla="*/ 1712948 h 4915979"/>
              <a:gd name="connsiteX43" fmla="*/ 2043973 w 7427038"/>
              <a:gd name="connsiteY43" fmla="*/ 2043592 h 4915979"/>
              <a:gd name="connsiteX44" fmla="*/ 1591646 w 7427038"/>
              <a:gd name="connsiteY44" fmla="*/ 2257481 h 4915979"/>
              <a:gd name="connsiteX45" fmla="*/ 1051473 w 7427038"/>
              <a:gd name="connsiteY45" fmla="*/ 2230708 h 4915979"/>
              <a:gd name="connsiteX46" fmla="*/ 604888 w 7427038"/>
              <a:gd name="connsiteY46" fmla="*/ 2166625 h 4915979"/>
              <a:gd name="connsiteX47" fmla="*/ 849472 w 7427038"/>
              <a:gd name="connsiteY47" fmla="*/ 2413587 h 4915979"/>
              <a:gd name="connsiteX48" fmla="*/ 1516809 w 7427038"/>
              <a:gd name="connsiteY48" fmla="*/ 2618042 h 4915979"/>
              <a:gd name="connsiteX49" fmla="*/ 1374589 w 7427038"/>
              <a:gd name="connsiteY49" fmla="*/ 3139748 h 4915979"/>
              <a:gd name="connsiteX50" fmla="*/ 835633 w 7427038"/>
              <a:gd name="connsiteY50" fmla="*/ 3118317 h 4915979"/>
              <a:gd name="connsiteX51" fmla="*/ 418843 w 7427038"/>
              <a:gd name="connsiteY51" fmla="*/ 3121543 h 4915979"/>
              <a:gd name="connsiteX52" fmla="*/ 131868 w 7427038"/>
              <a:gd name="connsiteY52" fmla="*/ 3427573 h 4915979"/>
              <a:gd name="connsiteX53" fmla="*/ 31467 w 7427038"/>
              <a:gd name="connsiteY53"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072727 w 7427038"/>
              <a:gd name="connsiteY41" fmla="*/ 1051902 h 4915979"/>
              <a:gd name="connsiteX42" fmla="*/ 2824620 w 7427038"/>
              <a:gd name="connsiteY42" fmla="*/ 1490399 h 4915979"/>
              <a:gd name="connsiteX43" fmla="*/ 2470711 w 7427038"/>
              <a:gd name="connsiteY43" fmla="*/ 1712948 h 4915979"/>
              <a:gd name="connsiteX44" fmla="*/ 2043973 w 7427038"/>
              <a:gd name="connsiteY44" fmla="*/ 2043592 h 4915979"/>
              <a:gd name="connsiteX45" fmla="*/ 1591646 w 7427038"/>
              <a:gd name="connsiteY45" fmla="*/ 2257481 h 4915979"/>
              <a:gd name="connsiteX46" fmla="*/ 1051473 w 7427038"/>
              <a:gd name="connsiteY46" fmla="*/ 2230708 h 4915979"/>
              <a:gd name="connsiteX47" fmla="*/ 604888 w 7427038"/>
              <a:gd name="connsiteY47" fmla="*/ 2166625 h 4915979"/>
              <a:gd name="connsiteX48" fmla="*/ 849472 w 7427038"/>
              <a:gd name="connsiteY48" fmla="*/ 2413587 h 4915979"/>
              <a:gd name="connsiteX49" fmla="*/ 1516809 w 7427038"/>
              <a:gd name="connsiteY49" fmla="*/ 2618042 h 4915979"/>
              <a:gd name="connsiteX50" fmla="*/ 1374589 w 7427038"/>
              <a:gd name="connsiteY50" fmla="*/ 3139748 h 4915979"/>
              <a:gd name="connsiteX51" fmla="*/ 835633 w 7427038"/>
              <a:gd name="connsiteY51" fmla="*/ 3118317 h 4915979"/>
              <a:gd name="connsiteX52" fmla="*/ 418843 w 7427038"/>
              <a:gd name="connsiteY52" fmla="*/ 3121543 h 4915979"/>
              <a:gd name="connsiteX53" fmla="*/ 131868 w 7427038"/>
              <a:gd name="connsiteY53" fmla="*/ 3427573 h 4915979"/>
              <a:gd name="connsiteX54" fmla="*/ 31467 w 7427038"/>
              <a:gd name="connsiteY54"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824620 w 7427038"/>
              <a:gd name="connsiteY42" fmla="*/ 1490399 h 4915979"/>
              <a:gd name="connsiteX43" fmla="*/ 2470711 w 7427038"/>
              <a:gd name="connsiteY43" fmla="*/ 1712948 h 4915979"/>
              <a:gd name="connsiteX44" fmla="*/ 2043973 w 7427038"/>
              <a:gd name="connsiteY44" fmla="*/ 2043592 h 4915979"/>
              <a:gd name="connsiteX45" fmla="*/ 1591646 w 7427038"/>
              <a:gd name="connsiteY45" fmla="*/ 2257481 h 4915979"/>
              <a:gd name="connsiteX46" fmla="*/ 1051473 w 7427038"/>
              <a:gd name="connsiteY46" fmla="*/ 2230708 h 4915979"/>
              <a:gd name="connsiteX47" fmla="*/ 604888 w 7427038"/>
              <a:gd name="connsiteY47" fmla="*/ 2166625 h 4915979"/>
              <a:gd name="connsiteX48" fmla="*/ 849472 w 7427038"/>
              <a:gd name="connsiteY48" fmla="*/ 2413587 h 4915979"/>
              <a:gd name="connsiteX49" fmla="*/ 1516809 w 7427038"/>
              <a:gd name="connsiteY49" fmla="*/ 2618042 h 4915979"/>
              <a:gd name="connsiteX50" fmla="*/ 1374589 w 7427038"/>
              <a:gd name="connsiteY50" fmla="*/ 3139748 h 4915979"/>
              <a:gd name="connsiteX51" fmla="*/ 835633 w 7427038"/>
              <a:gd name="connsiteY51" fmla="*/ 3118317 h 4915979"/>
              <a:gd name="connsiteX52" fmla="*/ 418843 w 7427038"/>
              <a:gd name="connsiteY52" fmla="*/ 3121543 h 4915979"/>
              <a:gd name="connsiteX53" fmla="*/ 131868 w 7427038"/>
              <a:gd name="connsiteY53" fmla="*/ 3427573 h 4915979"/>
              <a:gd name="connsiteX54" fmla="*/ 31467 w 7427038"/>
              <a:gd name="connsiteY54"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84099 w 7427038"/>
              <a:gd name="connsiteY42" fmla="*/ 1264730 h 4915979"/>
              <a:gd name="connsiteX43" fmla="*/ 2824620 w 7427038"/>
              <a:gd name="connsiteY43" fmla="*/ 1490399 h 4915979"/>
              <a:gd name="connsiteX44" fmla="*/ 2470711 w 7427038"/>
              <a:gd name="connsiteY44" fmla="*/ 1712948 h 4915979"/>
              <a:gd name="connsiteX45" fmla="*/ 2043973 w 7427038"/>
              <a:gd name="connsiteY45" fmla="*/ 2043592 h 4915979"/>
              <a:gd name="connsiteX46" fmla="*/ 1591646 w 7427038"/>
              <a:gd name="connsiteY46" fmla="*/ 2257481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24620 w 7427038"/>
              <a:gd name="connsiteY43" fmla="*/ 1490399 h 4915979"/>
              <a:gd name="connsiteX44" fmla="*/ 2470711 w 7427038"/>
              <a:gd name="connsiteY44" fmla="*/ 1712948 h 4915979"/>
              <a:gd name="connsiteX45" fmla="*/ 2043973 w 7427038"/>
              <a:gd name="connsiteY45" fmla="*/ 2043592 h 4915979"/>
              <a:gd name="connsiteX46" fmla="*/ 1591646 w 7427038"/>
              <a:gd name="connsiteY46" fmla="*/ 2257481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470711 w 7427038"/>
              <a:gd name="connsiteY44" fmla="*/ 1712948 h 4915979"/>
              <a:gd name="connsiteX45" fmla="*/ 2043973 w 7427038"/>
              <a:gd name="connsiteY45" fmla="*/ 2043592 h 4915979"/>
              <a:gd name="connsiteX46" fmla="*/ 1591646 w 7427038"/>
              <a:gd name="connsiteY46" fmla="*/ 2257481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534017 w 7427038"/>
              <a:gd name="connsiteY44" fmla="*/ 1816998 h 4915979"/>
              <a:gd name="connsiteX45" fmla="*/ 2043973 w 7427038"/>
              <a:gd name="connsiteY45" fmla="*/ 2043592 h 4915979"/>
              <a:gd name="connsiteX46" fmla="*/ 1591646 w 7427038"/>
              <a:gd name="connsiteY46" fmla="*/ 2257481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534017 w 7427038"/>
              <a:gd name="connsiteY44" fmla="*/ 1816998 h 4915979"/>
              <a:gd name="connsiteX45" fmla="*/ 2069295 w 7427038"/>
              <a:gd name="connsiteY45" fmla="*/ 2109805 h 4915979"/>
              <a:gd name="connsiteX46" fmla="*/ 1591646 w 7427038"/>
              <a:gd name="connsiteY46" fmla="*/ 2257481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534017 w 7427038"/>
              <a:gd name="connsiteY44" fmla="*/ 1816998 h 4915979"/>
              <a:gd name="connsiteX45" fmla="*/ 2069295 w 7427038"/>
              <a:gd name="connsiteY45" fmla="*/ 2109805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534017 w 7427038"/>
              <a:gd name="connsiteY44" fmla="*/ 1816998 h 4915979"/>
              <a:gd name="connsiteX45" fmla="*/ 2069295 w 7427038"/>
              <a:gd name="connsiteY45" fmla="*/ 2109805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28235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604888 w 7427038"/>
              <a:gd name="connsiteY48" fmla="*/ 2166625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579566 w 7427038"/>
              <a:gd name="connsiteY48" fmla="*/ 2142978 h 4915979"/>
              <a:gd name="connsiteX49" fmla="*/ 849472 w 7427038"/>
              <a:gd name="connsiteY49" fmla="*/ 2413587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579566 w 7427038"/>
              <a:gd name="connsiteY48" fmla="*/ 2142978 h 4915979"/>
              <a:gd name="connsiteX49" fmla="*/ 862133 w 7427038"/>
              <a:gd name="connsiteY49" fmla="*/ 2314268 h 4915979"/>
              <a:gd name="connsiteX50" fmla="*/ 1516809 w 7427038"/>
              <a:gd name="connsiteY50" fmla="*/ 2618042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579566 w 7427038"/>
              <a:gd name="connsiteY48" fmla="*/ 2142978 h 4915979"/>
              <a:gd name="connsiteX49" fmla="*/ 862133 w 7427038"/>
              <a:gd name="connsiteY49" fmla="*/ 2314268 h 4915979"/>
              <a:gd name="connsiteX50" fmla="*/ 1516809 w 7427038"/>
              <a:gd name="connsiteY50" fmla="*/ 2561288 h 4915979"/>
              <a:gd name="connsiteX51" fmla="*/ 1374589 w 7427038"/>
              <a:gd name="connsiteY51" fmla="*/ 3139748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579566 w 7427038"/>
              <a:gd name="connsiteY48" fmla="*/ 2142978 h 4915979"/>
              <a:gd name="connsiteX49" fmla="*/ 862133 w 7427038"/>
              <a:gd name="connsiteY49" fmla="*/ 2314268 h 4915979"/>
              <a:gd name="connsiteX50" fmla="*/ 1516809 w 7427038"/>
              <a:gd name="connsiteY50" fmla="*/ 2561288 h 4915979"/>
              <a:gd name="connsiteX51" fmla="*/ 1374589 w 7427038"/>
              <a:gd name="connsiteY51" fmla="*/ 3087723 h 4915979"/>
              <a:gd name="connsiteX52" fmla="*/ 835633 w 7427038"/>
              <a:gd name="connsiteY52" fmla="*/ 311831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27038"/>
              <a:gd name="connsiteY0" fmla="*/ 3793333 h 4915979"/>
              <a:gd name="connsiteX1" fmla="*/ 0 w 7427038"/>
              <a:gd name="connsiteY1" fmla="*/ 4089138 h 4915979"/>
              <a:gd name="connsiteX2" fmla="*/ 134062 w 7427038"/>
              <a:gd name="connsiteY2" fmla="*/ 4368435 h 4915979"/>
              <a:gd name="connsiteX3" fmla="*/ 253588 w 7427038"/>
              <a:gd name="connsiteY3" fmla="*/ 4484483 h 4915979"/>
              <a:gd name="connsiteX4" fmla="*/ 425793 w 7427038"/>
              <a:gd name="connsiteY4" fmla="*/ 4549727 h 4915979"/>
              <a:gd name="connsiteX5" fmla="*/ 575153 w 7427038"/>
              <a:gd name="connsiteY5" fmla="*/ 4586980 h 4915979"/>
              <a:gd name="connsiteX6" fmla="*/ 814834 w 7427038"/>
              <a:gd name="connsiteY6" fmla="*/ 4755997 h 4915979"/>
              <a:gd name="connsiteX7" fmla="*/ 471298 w 7427038"/>
              <a:gd name="connsiteY7" fmla="*/ 4886384 h 4915979"/>
              <a:gd name="connsiteX8" fmla="*/ 1367881 w 7427038"/>
              <a:gd name="connsiteY8" fmla="*/ 4804896 h 4915979"/>
              <a:gd name="connsiteX9" fmla="*/ 1812855 w 7427038"/>
              <a:gd name="connsiteY9" fmla="*/ 4667027 h 4915979"/>
              <a:gd name="connsiteX10" fmla="*/ 2256776 w 7427038"/>
              <a:gd name="connsiteY10" fmla="*/ 4579575 h 4915979"/>
              <a:gd name="connsiteX11" fmla="*/ 2567483 w 7427038"/>
              <a:gd name="connsiteY11" fmla="*/ 4649796 h 4915979"/>
              <a:gd name="connsiteX12" fmla="*/ 2960727 w 7427038"/>
              <a:gd name="connsiteY12" fmla="*/ 4602382 h 4915979"/>
              <a:gd name="connsiteX13" fmla="*/ 3388707 w 7427038"/>
              <a:gd name="connsiteY13" fmla="*/ 4537028 h 4915979"/>
              <a:gd name="connsiteX14" fmla="*/ 3866826 w 7427038"/>
              <a:gd name="connsiteY14" fmla="*/ 4756476 h 4915979"/>
              <a:gd name="connsiteX15" fmla="*/ 4258275 w 7427038"/>
              <a:gd name="connsiteY15" fmla="*/ 4630110 h 4915979"/>
              <a:gd name="connsiteX16" fmla="*/ 4597519 w 7427038"/>
              <a:gd name="connsiteY16" fmla="*/ 4424529 h 4915979"/>
              <a:gd name="connsiteX17" fmla="*/ 4900464 w 7427038"/>
              <a:gd name="connsiteY17" fmla="*/ 4453687 h 4915979"/>
              <a:gd name="connsiteX18" fmla="*/ 5229672 w 7427038"/>
              <a:gd name="connsiteY18" fmla="*/ 4357960 h 4915979"/>
              <a:gd name="connsiteX19" fmla="*/ 5363215 w 7427038"/>
              <a:gd name="connsiteY19" fmla="*/ 4019539 h 4915979"/>
              <a:gd name="connsiteX20" fmla="*/ 5352460 w 7427038"/>
              <a:gd name="connsiteY20" fmla="*/ 3864037 h 4915979"/>
              <a:gd name="connsiteX21" fmla="*/ 5524290 w 7427038"/>
              <a:gd name="connsiteY21" fmla="*/ 3682616 h 4915979"/>
              <a:gd name="connsiteX22" fmla="*/ 5795633 w 7427038"/>
              <a:gd name="connsiteY22" fmla="*/ 3596941 h 4915979"/>
              <a:gd name="connsiteX23" fmla="*/ 5917370 w 7427038"/>
              <a:gd name="connsiteY23" fmla="*/ 3374124 h 4915979"/>
              <a:gd name="connsiteX24" fmla="*/ 6339898 w 7427038"/>
              <a:gd name="connsiteY24" fmla="*/ 2604662 h 4915979"/>
              <a:gd name="connsiteX25" fmla="*/ 6975058 w 7427038"/>
              <a:gd name="connsiteY25" fmla="*/ 2191735 h 4915979"/>
              <a:gd name="connsiteX26" fmla="*/ 7427038 w 7427038"/>
              <a:gd name="connsiteY26" fmla="*/ 1975429 h 4915979"/>
              <a:gd name="connsiteX27" fmla="*/ 7157014 w 7427038"/>
              <a:gd name="connsiteY27" fmla="*/ 1753713 h 4915979"/>
              <a:gd name="connsiteX28" fmla="*/ 6880835 w 7427038"/>
              <a:gd name="connsiteY28" fmla="*/ 1443833 h 4915979"/>
              <a:gd name="connsiteX29" fmla="*/ 6756540 w 7427038"/>
              <a:gd name="connsiteY29" fmla="*/ 1331227 h 4915979"/>
              <a:gd name="connsiteX30" fmla="*/ 6547946 w 7427038"/>
              <a:gd name="connsiteY30" fmla="*/ 1312159 h 4915979"/>
              <a:gd name="connsiteX31" fmla="*/ 5706697 w 7427038"/>
              <a:gd name="connsiteY31" fmla="*/ 552061 h 4915979"/>
              <a:gd name="connsiteX32" fmla="*/ 5232709 w 7427038"/>
              <a:gd name="connsiteY32" fmla="*/ 256278 h 4915979"/>
              <a:gd name="connsiteX33" fmla="*/ 4901857 w 7427038"/>
              <a:gd name="connsiteY33" fmla="*/ 86919 h 4915979"/>
              <a:gd name="connsiteX34" fmla="*/ 4599226 w 7427038"/>
              <a:gd name="connsiteY34" fmla="*/ 33023 h 4915979"/>
              <a:gd name="connsiteX35" fmla="*/ 4200824 w 7427038"/>
              <a:gd name="connsiteY35" fmla="*/ 0 h 4915979"/>
              <a:gd name="connsiteX36" fmla="*/ 3845056 w 7427038"/>
              <a:gd name="connsiteY36" fmla="*/ 176943 h 4915979"/>
              <a:gd name="connsiteX37" fmla="*/ 3684682 w 7427038"/>
              <a:gd name="connsiteY37" fmla="*/ 380312 h 4915979"/>
              <a:gd name="connsiteX38" fmla="*/ 3437258 w 7427038"/>
              <a:gd name="connsiteY38" fmla="*/ 526974 h 4915979"/>
              <a:gd name="connsiteX39" fmla="*/ 3372374 w 7427038"/>
              <a:gd name="connsiteY39" fmla="*/ 725566 h 4915979"/>
              <a:gd name="connsiteX40" fmla="*/ 3173233 w 7427038"/>
              <a:gd name="connsiteY40" fmla="*/ 871150 h 4915979"/>
              <a:gd name="connsiteX41" fmla="*/ 3114931 w 7427038"/>
              <a:gd name="connsiteY41" fmla="*/ 1070820 h 4915979"/>
              <a:gd name="connsiteX42" fmla="*/ 2958777 w 7427038"/>
              <a:gd name="connsiteY42" fmla="*/ 1222164 h 4915979"/>
              <a:gd name="connsiteX43" fmla="*/ 2883706 w 7427038"/>
              <a:gd name="connsiteY43" fmla="*/ 1561342 h 4915979"/>
              <a:gd name="connsiteX44" fmla="*/ 2534017 w 7427038"/>
              <a:gd name="connsiteY44" fmla="*/ 1816998 h 4915979"/>
              <a:gd name="connsiteX45" fmla="*/ 1832954 w 7427038"/>
              <a:gd name="connsiteY45" fmla="*/ 2218584 h 4915979"/>
              <a:gd name="connsiteX46" fmla="*/ 1342643 w 7427038"/>
              <a:gd name="connsiteY46" fmla="*/ 2300046 h 4915979"/>
              <a:gd name="connsiteX47" fmla="*/ 1051473 w 7427038"/>
              <a:gd name="connsiteY47" fmla="*/ 2230708 h 4915979"/>
              <a:gd name="connsiteX48" fmla="*/ 579566 w 7427038"/>
              <a:gd name="connsiteY48" fmla="*/ 2142978 h 4915979"/>
              <a:gd name="connsiteX49" fmla="*/ 862133 w 7427038"/>
              <a:gd name="connsiteY49" fmla="*/ 2314268 h 4915979"/>
              <a:gd name="connsiteX50" fmla="*/ 1516809 w 7427038"/>
              <a:gd name="connsiteY50" fmla="*/ 2561288 h 4915979"/>
              <a:gd name="connsiteX51" fmla="*/ 1374589 w 7427038"/>
              <a:gd name="connsiteY51" fmla="*/ 3087723 h 4915979"/>
              <a:gd name="connsiteX52" fmla="*/ 839854 w 7427038"/>
              <a:gd name="connsiteY52" fmla="*/ 3018997 h 4915979"/>
              <a:gd name="connsiteX53" fmla="*/ 418843 w 7427038"/>
              <a:gd name="connsiteY53" fmla="*/ 3121543 h 4915979"/>
              <a:gd name="connsiteX54" fmla="*/ 131868 w 7427038"/>
              <a:gd name="connsiteY54" fmla="*/ 3427573 h 4915979"/>
              <a:gd name="connsiteX55" fmla="*/ 31467 w 7427038"/>
              <a:gd name="connsiteY55" fmla="*/ 3793333 h 4915979"/>
              <a:gd name="connsiteX0" fmla="*/ 31467 w 7484014"/>
              <a:gd name="connsiteY0" fmla="*/ 3793333 h 4915979"/>
              <a:gd name="connsiteX1" fmla="*/ 0 w 7484014"/>
              <a:gd name="connsiteY1" fmla="*/ 4089138 h 4915979"/>
              <a:gd name="connsiteX2" fmla="*/ 134062 w 7484014"/>
              <a:gd name="connsiteY2" fmla="*/ 4368435 h 4915979"/>
              <a:gd name="connsiteX3" fmla="*/ 253588 w 7484014"/>
              <a:gd name="connsiteY3" fmla="*/ 4484483 h 4915979"/>
              <a:gd name="connsiteX4" fmla="*/ 425793 w 7484014"/>
              <a:gd name="connsiteY4" fmla="*/ 4549727 h 4915979"/>
              <a:gd name="connsiteX5" fmla="*/ 575153 w 7484014"/>
              <a:gd name="connsiteY5" fmla="*/ 4586980 h 4915979"/>
              <a:gd name="connsiteX6" fmla="*/ 814834 w 7484014"/>
              <a:gd name="connsiteY6" fmla="*/ 4755997 h 4915979"/>
              <a:gd name="connsiteX7" fmla="*/ 471298 w 7484014"/>
              <a:gd name="connsiteY7" fmla="*/ 4886384 h 4915979"/>
              <a:gd name="connsiteX8" fmla="*/ 1367881 w 7484014"/>
              <a:gd name="connsiteY8" fmla="*/ 4804896 h 4915979"/>
              <a:gd name="connsiteX9" fmla="*/ 1812855 w 7484014"/>
              <a:gd name="connsiteY9" fmla="*/ 4667027 h 4915979"/>
              <a:gd name="connsiteX10" fmla="*/ 2256776 w 7484014"/>
              <a:gd name="connsiteY10" fmla="*/ 4579575 h 4915979"/>
              <a:gd name="connsiteX11" fmla="*/ 2567483 w 7484014"/>
              <a:gd name="connsiteY11" fmla="*/ 4649796 h 4915979"/>
              <a:gd name="connsiteX12" fmla="*/ 2960727 w 7484014"/>
              <a:gd name="connsiteY12" fmla="*/ 4602382 h 4915979"/>
              <a:gd name="connsiteX13" fmla="*/ 3388707 w 7484014"/>
              <a:gd name="connsiteY13" fmla="*/ 4537028 h 4915979"/>
              <a:gd name="connsiteX14" fmla="*/ 3866826 w 7484014"/>
              <a:gd name="connsiteY14" fmla="*/ 4756476 h 4915979"/>
              <a:gd name="connsiteX15" fmla="*/ 4258275 w 7484014"/>
              <a:gd name="connsiteY15" fmla="*/ 4630110 h 4915979"/>
              <a:gd name="connsiteX16" fmla="*/ 4597519 w 7484014"/>
              <a:gd name="connsiteY16" fmla="*/ 4424529 h 4915979"/>
              <a:gd name="connsiteX17" fmla="*/ 4900464 w 7484014"/>
              <a:gd name="connsiteY17" fmla="*/ 4453687 h 4915979"/>
              <a:gd name="connsiteX18" fmla="*/ 5229672 w 7484014"/>
              <a:gd name="connsiteY18" fmla="*/ 4357960 h 4915979"/>
              <a:gd name="connsiteX19" fmla="*/ 5363215 w 7484014"/>
              <a:gd name="connsiteY19" fmla="*/ 4019539 h 4915979"/>
              <a:gd name="connsiteX20" fmla="*/ 5352460 w 7484014"/>
              <a:gd name="connsiteY20" fmla="*/ 3864037 h 4915979"/>
              <a:gd name="connsiteX21" fmla="*/ 5524290 w 7484014"/>
              <a:gd name="connsiteY21" fmla="*/ 3682616 h 4915979"/>
              <a:gd name="connsiteX22" fmla="*/ 5795633 w 7484014"/>
              <a:gd name="connsiteY22" fmla="*/ 3596941 h 4915979"/>
              <a:gd name="connsiteX23" fmla="*/ 5917370 w 7484014"/>
              <a:gd name="connsiteY23" fmla="*/ 3374124 h 4915979"/>
              <a:gd name="connsiteX24" fmla="*/ 6339898 w 7484014"/>
              <a:gd name="connsiteY24" fmla="*/ 2604662 h 4915979"/>
              <a:gd name="connsiteX25" fmla="*/ 6975058 w 7484014"/>
              <a:gd name="connsiteY25" fmla="*/ 2191735 h 4915979"/>
              <a:gd name="connsiteX26" fmla="*/ 7484014 w 7484014"/>
              <a:gd name="connsiteY26" fmla="*/ 1989618 h 4915979"/>
              <a:gd name="connsiteX27" fmla="*/ 7157014 w 7484014"/>
              <a:gd name="connsiteY27" fmla="*/ 1753713 h 4915979"/>
              <a:gd name="connsiteX28" fmla="*/ 6880835 w 7484014"/>
              <a:gd name="connsiteY28" fmla="*/ 1443833 h 4915979"/>
              <a:gd name="connsiteX29" fmla="*/ 6756540 w 7484014"/>
              <a:gd name="connsiteY29" fmla="*/ 1331227 h 4915979"/>
              <a:gd name="connsiteX30" fmla="*/ 6547946 w 7484014"/>
              <a:gd name="connsiteY30" fmla="*/ 1312159 h 4915979"/>
              <a:gd name="connsiteX31" fmla="*/ 5706697 w 7484014"/>
              <a:gd name="connsiteY31" fmla="*/ 552061 h 4915979"/>
              <a:gd name="connsiteX32" fmla="*/ 5232709 w 7484014"/>
              <a:gd name="connsiteY32" fmla="*/ 256278 h 4915979"/>
              <a:gd name="connsiteX33" fmla="*/ 4901857 w 7484014"/>
              <a:gd name="connsiteY33" fmla="*/ 86919 h 4915979"/>
              <a:gd name="connsiteX34" fmla="*/ 4599226 w 7484014"/>
              <a:gd name="connsiteY34" fmla="*/ 33023 h 4915979"/>
              <a:gd name="connsiteX35" fmla="*/ 4200824 w 7484014"/>
              <a:gd name="connsiteY35" fmla="*/ 0 h 4915979"/>
              <a:gd name="connsiteX36" fmla="*/ 3845056 w 7484014"/>
              <a:gd name="connsiteY36" fmla="*/ 176943 h 4915979"/>
              <a:gd name="connsiteX37" fmla="*/ 3684682 w 7484014"/>
              <a:gd name="connsiteY37" fmla="*/ 380312 h 4915979"/>
              <a:gd name="connsiteX38" fmla="*/ 3437258 w 7484014"/>
              <a:gd name="connsiteY38" fmla="*/ 526974 h 4915979"/>
              <a:gd name="connsiteX39" fmla="*/ 3372374 w 7484014"/>
              <a:gd name="connsiteY39" fmla="*/ 725566 h 4915979"/>
              <a:gd name="connsiteX40" fmla="*/ 3173233 w 7484014"/>
              <a:gd name="connsiteY40" fmla="*/ 871150 h 4915979"/>
              <a:gd name="connsiteX41" fmla="*/ 3114931 w 7484014"/>
              <a:gd name="connsiteY41" fmla="*/ 1070820 h 4915979"/>
              <a:gd name="connsiteX42" fmla="*/ 2958777 w 7484014"/>
              <a:gd name="connsiteY42" fmla="*/ 1222164 h 4915979"/>
              <a:gd name="connsiteX43" fmla="*/ 2883706 w 7484014"/>
              <a:gd name="connsiteY43" fmla="*/ 1561342 h 4915979"/>
              <a:gd name="connsiteX44" fmla="*/ 2534017 w 7484014"/>
              <a:gd name="connsiteY44" fmla="*/ 1816998 h 4915979"/>
              <a:gd name="connsiteX45" fmla="*/ 1832954 w 7484014"/>
              <a:gd name="connsiteY45" fmla="*/ 2218584 h 4915979"/>
              <a:gd name="connsiteX46" fmla="*/ 1342643 w 7484014"/>
              <a:gd name="connsiteY46" fmla="*/ 2300046 h 4915979"/>
              <a:gd name="connsiteX47" fmla="*/ 1051473 w 7484014"/>
              <a:gd name="connsiteY47" fmla="*/ 2230708 h 4915979"/>
              <a:gd name="connsiteX48" fmla="*/ 579566 w 7484014"/>
              <a:gd name="connsiteY48" fmla="*/ 2142978 h 4915979"/>
              <a:gd name="connsiteX49" fmla="*/ 862133 w 7484014"/>
              <a:gd name="connsiteY49" fmla="*/ 2314268 h 4915979"/>
              <a:gd name="connsiteX50" fmla="*/ 1516809 w 7484014"/>
              <a:gd name="connsiteY50" fmla="*/ 2561288 h 4915979"/>
              <a:gd name="connsiteX51" fmla="*/ 1374589 w 7484014"/>
              <a:gd name="connsiteY51" fmla="*/ 3087723 h 4915979"/>
              <a:gd name="connsiteX52" fmla="*/ 839854 w 7484014"/>
              <a:gd name="connsiteY52" fmla="*/ 3018997 h 4915979"/>
              <a:gd name="connsiteX53" fmla="*/ 418843 w 7484014"/>
              <a:gd name="connsiteY53" fmla="*/ 3121543 h 4915979"/>
              <a:gd name="connsiteX54" fmla="*/ 131868 w 7484014"/>
              <a:gd name="connsiteY54" fmla="*/ 3427573 h 4915979"/>
              <a:gd name="connsiteX55" fmla="*/ 31467 w 7484014"/>
              <a:gd name="connsiteY55" fmla="*/ 3793333 h 4915979"/>
              <a:gd name="connsiteX0" fmla="*/ 31467 w 7484014"/>
              <a:gd name="connsiteY0" fmla="*/ 3793333 h 4915979"/>
              <a:gd name="connsiteX1" fmla="*/ 0 w 7484014"/>
              <a:gd name="connsiteY1" fmla="*/ 4089138 h 4915979"/>
              <a:gd name="connsiteX2" fmla="*/ 134062 w 7484014"/>
              <a:gd name="connsiteY2" fmla="*/ 4368435 h 4915979"/>
              <a:gd name="connsiteX3" fmla="*/ 253588 w 7484014"/>
              <a:gd name="connsiteY3" fmla="*/ 4484483 h 4915979"/>
              <a:gd name="connsiteX4" fmla="*/ 425793 w 7484014"/>
              <a:gd name="connsiteY4" fmla="*/ 4549727 h 4915979"/>
              <a:gd name="connsiteX5" fmla="*/ 575153 w 7484014"/>
              <a:gd name="connsiteY5" fmla="*/ 4586980 h 4915979"/>
              <a:gd name="connsiteX6" fmla="*/ 814834 w 7484014"/>
              <a:gd name="connsiteY6" fmla="*/ 4755997 h 4915979"/>
              <a:gd name="connsiteX7" fmla="*/ 471298 w 7484014"/>
              <a:gd name="connsiteY7" fmla="*/ 4886384 h 4915979"/>
              <a:gd name="connsiteX8" fmla="*/ 1367881 w 7484014"/>
              <a:gd name="connsiteY8" fmla="*/ 4804896 h 4915979"/>
              <a:gd name="connsiteX9" fmla="*/ 1812855 w 7484014"/>
              <a:gd name="connsiteY9" fmla="*/ 4667027 h 4915979"/>
              <a:gd name="connsiteX10" fmla="*/ 2256776 w 7484014"/>
              <a:gd name="connsiteY10" fmla="*/ 4579575 h 4915979"/>
              <a:gd name="connsiteX11" fmla="*/ 2567483 w 7484014"/>
              <a:gd name="connsiteY11" fmla="*/ 4585947 h 4915979"/>
              <a:gd name="connsiteX12" fmla="*/ 2960727 w 7484014"/>
              <a:gd name="connsiteY12" fmla="*/ 4602382 h 4915979"/>
              <a:gd name="connsiteX13" fmla="*/ 3388707 w 7484014"/>
              <a:gd name="connsiteY13" fmla="*/ 4537028 h 4915979"/>
              <a:gd name="connsiteX14" fmla="*/ 3866826 w 7484014"/>
              <a:gd name="connsiteY14" fmla="*/ 4756476 h 4915979"/>
              <a:gd name="connsiteX15" fmla="*/ 4258275 w 7484014"/>
              <a:gd name="connsiteY15" fmla="*/ 4630110 h 4915979"/>
              <a:gd name="connsiteX16" fmla="*/ 4597519 w 7484014"/>
              <a:gd name="connsiteY16" fmla="*/ 4424529 h 4915979"/>
              <a:gd name="connsiteX17" fmla="*/ 4900464 w 7484014"/>
              <a:gd name="connsiteY17" fmla="*/ 4453687 h 4915979"/>
              <a:gd name="connsiteX18" fmla="*/ 5229672 w 7484014"/>
              <a:gd name="connsiteY18" fmla="*/ 4357960 h 4915979"/>
              <a:gd name="connsiteX19" fmla="*/ 5363215 w 7484014"/>
              <a:gd name="connsiteY19" fmla="*/ 4019539 h 4915979"/>
              <a:gd name="connsiteX20" fmla="*/ 5352460 w 7484014"/>
              <a:gd name="connsiteY20" fmla="*/ 3864037 h 4915979"/>
              <a:gd name="connsiteX21" fmla="*/ 5524290 w 7484014"/>
              <a:gd name="connsiteY21" fmla="*/ 3682616 h 4915979"/>
              <a:gd name="connsiteX22" fmla="*/ 5795633 w 7484014"/>
              <a:gd name="connsiteY22" fmla="*/ 3596941 h 4915979"/>
              <a:gd name="connsiteX23" fmla="*/ 5917370 w 7484014"/>
              <a:gd name="connsiteY23" fmla="*/ 3374124 h 4915979"/>
              <a:gd name="connsiteX24" fmla="*/ 6339898 w 7484014"/>
              <a:gd name="connsiteY24" fmla="*/ 2604662 h 4915979"/>
              <a:gd name="connsiteX25" fmla="*/ 6975058 w 7484014"/>
              <a:gd name="connsiteY25" fmla="*/ 2191735 h 4915979"/>
              <a:gd name="connsiteX26" fmla="*/ 7484014 w 7484014"/>
              <a:gd name="connsiteY26" fmla="*/ 1989618 h 4915979"/>
              <a:gd name="connsiteX27" fmla="*/ 7157014 w 7484014"/>
              <a:gd name="connsiteY27" fmla="*/ 1753713 h 4915979"/>
              <a:gd name="connsiteX28" fmla="*/ 6880835 w 7484014"/>
              <a:gd name="connsiteY28" fmla="*/ 1443833 h 4915979"/>
              <a:gd name="connsiteX29" fmla="*/ 6756540 w 7484014"/>
              <a:gd name="connsiteY29" fmla="*/ 1331227 h 4915979"/>
              <a:gd name="connsiteX30" fmla="*/ 6547946 w 7484014"/>
              <a:gd name="connsiteY30" fmla="*/ 1312159 h 4915979"/>
              <a:gd name="connsiteX31" fmla="*/ 5706697 w 7484014"/>
              <a:gd name="connsiteY31" fmla="*/ 552061 h 4915979"/>
              <a:gd name="connsiteX32" fmla="*/ 5232709 w 7484014"/>
              <a:gd name="connsiteY32" fmla="*/ 256278 h 4915979"/>
              <a:gd name="connsiteX33" fmla="*/ 4901857 w 7484014"/>
              <a:gd name="connsiteY33" fmla="*/ 86919 h 4915979"/>
              <a:gd name="connsiteX34" fmla="*/ 4599226 w 7484014"/>
              <a:gd name="connsiteY34" fmla="*/ 33023 h 4915979"/>
              <a:gd name="connsiteX35" fmla="*/ 4200824 w 7484014"/>
              <a:gd name="connsiteY35" fmla="*/ 0 h 4915979"/>
              <a:gd name="connsiteX36" fmla="*/ 3845056 w 7484014"/>
              <a:gd name="connsiteY36" fmla="*/ 176943 h 4915979"/>
              <a:gd name="connsiteX37" fmla="*/ 3684682 w 7484014"/>
              <a:gd name="connsiteY37" fmla="*/ 380312 h 4915979"/>
              <a:gd name="connsiteX38" fmla="*/ 3437258 w 7484014"/>
              <a:gd name="connsiteY38" fmla="*/ 526974 h 4915979"/>
              <a:gd name="connsiteX39" fmla="*/ 3372374 w 7484014"/>
              <a:gd name="connsiteY39" fmla="*/ 725566 h 4915979"/>
              <a:gd name="connsiteX40" fmla="*/ 3173233 w 7484014"/>
              <a:gd name="connsiteY40" fmla="*/ 871150 h 4915979"/>
              <a:gd name="connsiteX41" fmla="*/ 3114931 w 7484014"/>
              <a:gd name="connsiteY41" fmla="*/ 1070820 h 4915979"/>
              <a:gd name="connsiteX42" fmla="*/ 2958777 w 7484014"/>
              <a:gd name="connsiteY42" fmla="*/ 1222164 h 4915979"/>
              <a:gd name="connsiteX43" fmla="*/ 2883706 w 7484014"/>
              <a:gd name="connsiteY43" fmla="*/ 1561342 h 4915979"/>
              <a:gd name="connsiteX44" fmla="*/ 2534017 w 7484014"/>
              <a:gd name="connsiteY44" fmla="*/ 1816998 h 4915979"/>
              <a:gd name="connsiteX45" fmla="*/ 1832954 w 7484014"/>
              <a:gd name="connsiteY45" fmla="*/ 2218584 h 4915979"/>
              <a:gd name="connsiteX46" fmla="*/ 1342643 w 7484014"/>
              <a:gd name="connsiteY46" fmla="*/ 2300046 h 4915979"/>
              <a:gd name="connsiteX47" fmla="*/ 1051473 w 7484014"/>
              <a:gd name="connsiteY47" fmla="*/ 2230708 h 4915979"/>
              <a:gd name="connsiteX48" fmla="*/ 579566 w 7484014"/>
              <a:gd name="connsiteY48" fmla="*/ 2142978 h 4915979"/>
              <a:gd name="connsiteX49" fmla="*/ 862133 w 7484014"/>
              <a:gd name="connsiteY49" fmla="*/ 2314268 h 4915979"/>
              <a:gd name="connsiteX50" fmla="*/ 1516809 w 7484014"/>
              <a:gd name="connsiteY50" fmla="*/ 2561288 h 4915979"/>
              <a:gd name="connsiteX51" fmla="*/ 1374589 w 7484014"/>
              <a:gd name="connsiteY51" fmla="*/ 3087723 h 4915979"/>
              <a:gd name="connsiteX52" fmla="*/ 839854 w 7484014"/>
              <a:gd name="connsiteY52" fmla="*/ 3018997 h 4915979"/>
              <a:gd name="connsiteX53" fmla="*/ 418843 w 7484014"/>
              <a:gd name="connsiteY53" fmla="*/ 3121543 h 4915979"/>
              <a:gd name="connsiteX54" fmla="*/ 131868 w 7484014"/>
              <a:gd name="connsiteY54" fmla="*/ 3427573 h 4915979"/>
              <a:gd name="connsiteX55" fmla="*/ 31467 w 7484014"/>
              <a:gd name="connsiteY55" fmla="*/ 3793333 h 4915979"/>
              <a:gd name="connsiteX0" fmla="*/ 31467 w 7484014"/>
              <a:gd name="connsiteY0" fmla="*/ 3793333 h 4903526"/>
              <a:gd name="connsiteX1" fmla="*/ 0 w 7484014"/>
              <a:gd name="connsiteY1" fmla="*/ 4089138 h 4903526"/>
              <a:gd name="connsiteX2" fmla="*/ 134062 w 7484014"/>
              <a:gd name="connsiteY2" fmla="*/ 4368435 h 4903526"/>
              <a:gd name="connsiteX3" fmla="*/ 253588 w 7484014"/>
              <a:gd name="connsiteY3" fmla="*/ 4484483 h 4903526"/>
              <a:gd name="connsiteX4" fmla="*/ 425793 w 7484014"/>
              <a:gd name="connsiteY4" fmla="*/ 4549727 h 4903526"/>
              <a:gd name="connsiteX5" fmla="*/ 575153 w 7484014"/>
              <a:gd name="connsiteY5" fmla="*/ 4586980 h 4903526"/>
              <a:gd name="connsiteX6" fmla="*/ 814834 w 7484014"/>
              <a:gd name="connsiteY6" fmla="*/ 4755997 h 4903526"/>
              <a:gd name="connsiteX7" fmla="*/ 471298 w 7484014"/>
              <a:gd name="connsiteY7" fmla="*/ 4886384 h 4903526"/>
              <a:gd name="connsiteX8" fmla="*/ 1355220 w 7484014"/>
              <a:gd name="connsiteY8" fmla="*/ 4741047 h 4903526"/>
              <a:gd name="connsiteX9" fmla="*/ 1812855 w 7484014"/>
              <a:gd name="connsiteY9" fmla="*/ 4667027 h 4903526"/>
              <a:gd name="connsiteX10" fmla="*/ 2256776 w 7484014"/>
              <a:gd name="connsiteY10" fmla="*/ 4579575 h 4903526"/>
              <a:gd name="connsiteX11" fmla="*/ 2567483 w 7484014"/>
              <a:gd name="connsiteY11" fmla="*/ 4585947 h 4903526"/>
              <a:gd name="connsiteX12" fmla="*/ 2960727 w 7484014"/>
              <a:gd name="connsiteY12" fmla="*/ 4602382 h 4903526"/>
              <a:gd name="connsiteX13" fmla="*/ 3388707 w 7484014"/>
              <a:gd name="connsiteY13" fmla="*/ 4537028 h 4903526"/>
              <a:gd name="connsiteX14" fmla="*/ 3866826 w 7484014"/>
              <a:gd name="connsiteY14" fmla="*/ 4756476 h 4903526"/>
              <a:gd name="connsiteX15" fmla="*/ 4258275 w 7484014"/>
              <a:gd name="connsiteY15" fmla="*/ 4630110 h 4903526"/>
              <a:gd name="connsiteX16" fmla="*/ 4597519 w 7484014"/>
              <a:gd name="connsiteY16" fmla="*/ 4424529 h 4903526"/>
              <a:gd name="connsiteX17" fmla="*/ 4900464 w 7484014"/>
              <a:gd name="connsiteY17" fmla="*/ 4453687 h 4903526"/>
              <a:gd name="connsiteX18" fmla="*/ 5229672 w 7484014"/>
              <a:gd name="connsiteY18" fmla="*/ 4357960 h 4903526"/>
              <a:gd name="connsiteX19" fmla="*/ 5363215 w 7484014"/>
              <a:gd name="connsiteY19" fmla="*/ 4019539 h 4903526"/>
              <a:gd name="connsiteX20" fmla="*/ 5352460 w 7484014"/>
              <a:gd name="connsiteY20" fmla="*/ 3864037 h 4903526"/>
              <a:gd name="connsiteX21" fmla="*/ 5524290 w 7484014"/>
              <a:gd name="connsiteY21" fmla="*/ 3682616 h 4903526"/>
              <a:gd name="connsiteX22" fmla="*/ 5795633 w 7484014"/>
              <a:gd name="connsiteY22" fmla="*/ 3596941 h 4903526"/>
              <a:gd name="connsiteX23" fmla="*/ 5917370 w 7484014"/>
              <a:gd name="connsiteY23" fmla="*/ 3374124 h 4903526"/>
              <a:gd name="connsiteX24" fmla="*/ 6339898 w 7484014"/>
              <a:gd name="connsiteY24" fmla="*/ 2604662 h 4903526"/>
              <a:gd name="connsiteX25" fmla="*/ 6975058 w 7484014"/>
              <a:gd name="connsiteY25" fmla="*/ 2191735 h 4903526"/>
              <a:gd name="connsiteX26" fmla="*/ 7484014 w 7484014"/>
              <a:gd name="connsiteY26" fmla="*/ 1989618 h 4903526"/>
              <a:gd name="connsiteX27" fmla="*/ 7157014 w 7484014"/>
              <a:gd name="connsiteY27" fmla="*/ 1753713 h 4903526"/>
              <a:gd name="connsiteX28" fmla="*/ 6880835 w 7484014"/>
              <a:gd name="connsiteY28" fmla="*/ 1443833 h 4903526"/>
              <a:gd name="connsiteX29" fmla="*/ 6756540 w 7484014"/>
              <a:gd name="connsiteY29" fmla="*/ 1331227 h 4903526"/>
              <a:gd name="connsiteX30" fmla="*/ 6547946 w 7484014"/>
              <a:gd name="connsiteY30" fmla="*/ 1312159 h 4903526"/>
              <a:gd name="connsiteX31" fmla="*/ 5706697 w 7484014"/>
              <a:gd name="connsiteY31" fmla="*/ 552061 h 4903526"/>
              <a:gd name="connsiteX32" fmla="*/ 5232709 w 7484014"/>
              <a:gd name="connsiteY32" fmla="*/ 256278 h 4903526"/>
              <a:gd name="connsiteX33" fmla="*/ 4901857 w 7484014"/>
              <a:gd name="connsiteY33" fmla="*/ 86919 h 4903526"/>
              <a:gd name="connsiteX34" fmla="*/ 4599226 w 7484014"/>
              <a:gd name="connsiteY34" fmla="*/ 33023 h 4903526"/>
              <a:gd name="connsiteX35" fmla="*/ 4200824 w 7484014"/>
              <a:gd name="connsiteY35" fmla="*/ 0 h 4903526"/>
              <a:gd name="connsiteX36" fmla="*/ 3845056 w 7484014"/>
              <a:gd name="connsiteY36" fmla="*/ 176943 h 4903526"/>
              <a:gd name="connsiteX37" fmla="*/ 3684682 w 7484014"/>
              <a:gd name="connsiteY37" fmla="*/ 380312 h 4903526"/>
              <a:gd name="connsiteX38" fmla="*/ 3437258 w 7484014"/>
              <a:gd name="connsiteY38" fmla="*/ 526974 h 4903526"/>
              <a:gd name="connsiteX39" fmla="*/ 3372374 w 7484014"/>
              <a:gd name="connsiteY39" fmla="*/ 725566 h 4903526"/>
              <a:gd name="connsiteX40" fmla="*/ 3173233 w 7484014"/>
              <a:gd name="connsiteY40" fmla="*/ 871150 h 4903526"/>
              <a:gd name="connsiteX41" fmla="*/ 3114931 w 7484014"/>
              <a:gd name="connsiteY41" fmla="*/ 1070820 h 4903526"/>
              <a:gd name="connsiteX42" fmla="*/ 2958777 w 7484014"/>
              <a:gd name="connsiteY42" fmla="*/ 1222164 h 4903526"/>
              <a:gd name="connsiteX43" fmla="*/ 2883706 w 7484014"/>
              <a:gd name="connsiteY43" fmla="*/ 1561342 h 4903526"/>
              <a:gd name="connsiteX44" fmla="*/ 2534017 w 7484014"/>
              <a:gd name="connsiteY44" fmla="*/ 1816998 h 4903526"/>
              <a:gd name="connsiteX45" fmla="*/ 1832954 w 7484014"/>
              <a:gd name="connsiteY45" fmla="*/ 2218584 h 4903526"/>
              <a:gd name="connsiteX46" fmla="*/ 1342643 w 7484014"/>
              <a:gd name="connsiteY46" fmla="*/ 2300046 h 4903526"/>
              <a:gd name="connsiteX47" fmla="*/ 1051473 w 7484014"/>
              <a:gd name="connsiteY47" fmla="*/ 2230708 h 4903526"/>
              <a:gd name="connsiteX48" fmla="*/ 579566 w 7484014"/>
              <a:gd name="connsiteY48" fmla="*/ 2142978 h 4903526"/>
              <a:gd name="connsiteX49" fmla="*/ 862133 w 7484014"/>
              <a:gd name="connsiteY49" fmla="*/ 2314268 h 4903526"/>
              <a:gd name="connsiteX50" fmla="*/ 1516809 w 7484014"/>
              <a:gd name="connsiteY50" fmla="*/ 2561288 h 4903526"/>
              <a:gd name="connsiteX51" fmla="*/ 1374589 w 7484014"/>
              <a:gd name="connsiteY51" fmla="*/ 3087723 h 4903526"/>
              <a:gd name="connsiteX52" fmla="*/ 839854 w 7484014"/>
              <a:gd name="connsiteY52" fmla="*/ 3018997 h 4903526"/>
              <a:gd name="connsiteX53" fmla="*/ 418843 w 7484014"/>
              <a:gd name="connsiteY53" fmla="*/ 3121543 h 4903526"/>
              <a:gd name="connsiteX54" fmla="*/ 131868 w 7484014"/>
              <a:gd name="connsiteY54" fmla="*/ 3427573 h 4903526"/>
              <a:gd name="connsiteX55" fmla="*/ 31467 w 7484014"/>
              <a:gd name="connsiteY55" fmla="*/ 3793333 h 4903526"/>
              <a:gd name="connsiteX0" fmla="*/ 31467 w 7484014"/>
              <a:gd name="connsiteY0" fmla="*/ 3793333 h 4955196"/>
              <a:gd name="connsiteX1" fmla="*/ 0 w 7484014"/>
              <a:gd name="connsiteY1" fmla="*/ 4089138 h 4955196"/>
              <a:gd name="connsiteX2" fmla="*/ 134062 w 7484014"/>
              <a:gd name="connsiteY2" fmla="*/ 4368435 h 4955196"/>
              <a:gd name="connsiteX3" fmla="*/ 253588 w 7484014"/>
              <a:gd name="connsiteY3" fmla="*/ 4484483 h 4955196"/>
              <a:gd name="connsiteX4" fmla="*/ 425793 w 7484014"/>
              <a:gd name="connsiteY4" fmla="*/ 4549727 h 4955196"/>
              <a:gd name="connsiteX5" fmla="*/ 575153 w 7484014"/>
              <a:gd name="connsiteY5" fmla="*/ 4586980 h 4955196"/>
              <a:gd name="connsiteX6" fmla="*/ 814834 w 7484014"/>
              <a:gd name="connsiteY6" fmla="*/ 4755997 h 4955196"/>
              <a:gd name="connsiteX7" fmla="*/ 407993 w 7484014"/>
              <a:gd name="connsiteY7" fmla="*/ 4943138 h 4955196"/>
              <a:gd name="connsiteX8" fmla="*/ 1355220 w 7484014"/>
              <a:gd name="connsiteY8" fmla="*/ 4741047 h 4955196"/>
              <a:gd name="connsiteX9" fmla="*/ 1812855 w 7484014"/>
              <a:gd name="connsiteY9" fmla="*/ 4667027 h 4955196"/>
              <a:gd name="connsiteX10" fmla="*/ 2256776 w 7484014"/>
              <a:gd name="connsiteY10" fmla="*/ 4579575 h 4955196"/>
              <a:gd name="connsiteX11" fmla="*/ 2567483 w 7484014"/>
              <a:gd name="connsiteY11" fmla="*/ 4585947 h 4955196"/>
              <a:gd name="connsiteX12" fmla="*/ 2960727 w 7484014"/>
              <a:gd name="connsiteY12" fmla="*/ 4602382 h 4955196"/>
              <a:gd name="connsiteX13" fmla="*/ 3388707 w 7484014"/>
              <a:gd name="connsiteY13" fmla="*/ 4537028 h 4955196"/>
              <a:gd name="connsiteX14" fmla="*/ 3866826 w 7484014"/>
              <a:gd name="connsiteY14" fmla="*/ 4756476 h 4955196"/>
              <a:gd name="connsiteX15" fmla="*/ 4258275 w 7484014"/>
              <a:gd name="connsiteY15" fmla="*/ 4630110 h 4955196"/>
              <a:gd name="connsiteX16" fmla="*/ 4597519 w 7484014"/>
              <a:gd name="connsiteY16" fmla="*/ 4424529 h 4955196"/>
              <a:gd name="connsiteX17" fmla="*/ 4900464 w 7484014"/>
              <a:gd name="connsiteY17" fmla="*/ 4453687 h 4955196"/>
              <a:gd name="connsiteX18" fmla="*/ 5229672 w 7484014"/>
              <a:gd name="connsiteY18" fmla="*/ 4357960 h 4955196"/>
              <a:gd name="connsiteX19" fmla="*/ 5363215 w 7484014"/>
              <a:gd name="connsiteY19" fmla="*/ 4019539 h 4955196"/>
              <a:gd name="connsiteX20" fmla="*/ 5352460 w 7484014"/>
              <a:gd name="connsiteY20" fmla="*/ 3864037 h 4955196"/>
              <a:gd name="connsiteX21" fmla="*/ 5524290 w 7484014"/>
              <a:gd name="connsiteY21" fmla="*/ 3682616 h 4955196"/>
              <a:gd name="connsiteX22" fmla="*/ 5795633 w 7484014"/>
              <a:gd name="connsiteY22" fmla="*/ 3596941 h 4955196"/>
              <a:gd name="connsiteX23" fmla="*/ 5917370 w 7484014"/>
              <a:gd name="connsiteY23" fmla="*/ 3374124 h 4955196"/>
              <a:gd name="connsiteX24" fmla="*/ 6339898 w 7484014"/>
              <a:gd name="connsiteY24" fmla="*/ 2604662 h 4955196"/>
              <a:gd name="connsiteX25" fmla="*/ 6975058 w 7484014"/>
              <a:gd name="connsiteY25" fmla="*/ 2191735 h 4955196"/>
              <a:gd name="connsiteX26" fmla="*/ 7484014 w 7484014"/>
              <a:gd name="connsiteY26" fmla="*/ 1989618 h 4955196"/>
              <a:gd name="connsiteX27" fmla="*/ 7157014 w 7484014"/>
              <a:gd name="connsiteY27" fmla="*/ 1753713 h 4955196"/>
              <a:gd name="connsiteX28" fmla="*/ 6880835 w 7484014"/>
              <a:gd name="connsiteY28" fmla="*/ 1443833 h 4955196"/>
              <a:gd name="connsiteX29" fmla="*/ 6756540 w 7484014"/>
              <a:gd name="connsiteY29" fmla="*/ 1331227 h 4955196"/>
              <a:gd name="connsiteX30" fmla="*/ 6547946 w 7484014"/>
              <a:gd name="connsiteY30" fmla="*/ 1312159 h 4955196"/>
              <a:gd name="connsiteX31" fmla="*/ 5706697 w 7484014"/>
              <a:gd name="connsiteY31" fmla="*/ 552061 h 4955196"/>
              <a:gd name="connsiteX32" fmla="*/ 5232709 w 7484014"/>
              <a:gd name="connsiteY32" fmla="*/ 256278 h 4955196"/>
              <a:gd name="connsiteX33" fmla="*/ 4901857 w 7484014"/>
              <a:gd name="connsiteY33" fmla="*/ 86919 h 4955196"/>
              <a:gd name="connsiteX34" fmla="*/ 4599226 w 7484014"/>
              <a:gd name="connsiteY34" fmla="*/ 33023 h 4955196"/>
              <a:gd name="connsiteX35" fmla="*/ 4200824 w 7484014"/>
              <a:gd name="connsiteY35" fmla="*/ 0 h 4955196"/>
              <a:gd name="connsiteX36" fmla="*/ 3845056 w 7484014"/>
              <a:gd name="connsiteY36" fmla="*/ 176943 h 4955196"/>
              <a:gd name="connsiteX37" fmla="*/ 3684682 w 7484014"/>
              <a:gd name="connsiteY37" fmla="*/ 380312 h 4955196"/>
              <a:gd name="connsiteX38" fmla="*/ 3437258 w 7484014"/>
              <a:gd name="connsiteY38" fmla="*/ 526974 h 4955196"/>
              <a:gd name="connsiteX39" fmla="*/ 3372374 w 7484014"/>
              <a:gd name="connsiteY39" fmla="*/ 725566 h 4955196"/>
              <a:gd name="connsiteX40" fmla="*/ 3173233 w 7484014"/>
              <a:gd name="connsiteY40" fmla="*/ 871150 h 4955196"/>
              <a:gd name="connsiteX41" fmla="*/ 3114931 w 7484014"/>
              <a:gd name="connsiteY41" fmla="*/ 1070820 h 4955196"/>
              <a:gd name="connsiteX42" fmla="*/ 2958777 w 7484014"/>
              <a:gd name="connsiteY42" fmla="*/ 1222164 h 4955196"/>
              <a:gd name="connsiteX43" fmla="*/ 2883706 w 7484014"/>
              <a:gd name="connsiteY43" fmla="*/ 1561342 h 4955196"/>
              <a:gd name="connsiteX44" fmla="*/ 2534017 w 7484014"/>
              <a:gd name="connsiteY44" fmla="*/ 1816998 h 4955196"/>
              <a:gd name="connsiteX45" fmla="*/ 1832954 w 7484014"/>
              <a:gd name="connsiteY45" fmla="*/ 2218584 h 4955196"/>
              <a:gd name="connsiteX46" fmla="*/ 1342643 w 7484014"/>
              <a:gd name="connsiteY46" fmla="*/ 2300046 h 4955196"/>
              <a:gd name="connsiteX47" fmla="*/ 1051473 w 7484014"/>
              <a:gd name="connsiteY47" fmla="*/ 2230708 h 4955196"/>
              <a:gd name="connsiteX48" fmla="*/ 579566 w 7484014"/>
              <a:gd name="connsiteY48" fmla="*/ 2142978 h 4955196"/>
              <a:gd name="connsiteX49" fmla="*/ 862133 w 7484014"/>
              <a:gd name="connsiteY49" fmla="*/ 2314268 h 4955196"/>
              <a:gd name="connsiteX50" fmla="*/ 1516809 w 7484014"/>
              <a:gd name="connsiteY50" fmla="*/ 2561288 h 4955196"/>
              <a:gd name="connsiteX51" fmla="*/ 1374589 w 7484014"/>
              <a:gd name="connsiteY51" fmla="*/ 3087723 h 4955196"/>
              <a:gd name="connsiteX52" fmla="*/ 839854 w 7484014"/>
              <a:gd name="connsiteY52" fmla="*/ 3018997 h 4955196"/>
              <a:gd name="connsiteX53" fmla="*/ 418843 w 7484014"/>
              <a:gd name="connsiteY53" fmla="*/ 3121543 h 4955196"/>
              <a:gd name="connsiteX54" fmla="*/ 131868 w 7484014"/>
              <a:gd name="connsiteY54" fmla="*/ 3427573 h 4955196"/>
              <a:gd name="connsiteX55" fmla="*/ 31467 w 7484014"/>
              <a:gd name="connsiteY55" fmla="*/ 3793333 h 4955196"/>
              <a:gd name="connsiteX0" fmla="*/ 31467 w 7484014"/>
              <a:gd name="connsiteY0" fmla="*/ 3793333 h 4955196"/>
              <a:gd name="connsiteX1" fmla="*/ 0 w 7484014"/>
              <a:gd name="connsiteY1" fmla="*/ 4089138 h 4955196"/>
              <a:gd name="connsiteX2" fmla="*/ 134062 w 7484014"/>
              <a:gd name="connsiteY2" fmla="*/ 4368435 h 4955196"/>
              <a:gd name="connsiteX3" fmla="*/ 253588 w 7484014"/>
              <a:gd name="connsiteY3" fmla="*/ 4484483 h 4955196"/>
              <a:gd name="connsiteX4" fmla="*/ 425793 w 7484014"/>
              <a:gd name="connsiteY4" fmla="*/ 4549727 h 4955196"/>
              <a:gd name="connsiteX5" fmla="*/ 600475 w 7484014"/>
              <a:gd name="connsiteY5" fmla="*/ 4565696 h 4955196"/>
              <a:gd name="connsiteX6" fmla="*/ 814834 w 7484014"/>
              <a:gd name="connsiteY6" fmla="*/ 4755997 h 4955196"/>
              <a:gd name="connsiteX7" fmla="*/ 407993 w 7484014"/>
              <a:gd name="connsiteY7" fmla="*/ 4943138 h 4955196"/>
              <a:gd name="connsiteX8" fmla="*/ 1355220 w 7484014"/>
              <a:gd name="connsiteY8" fmla="*/ 4741047 h 4955196"/>
              <a:gd name="connsiteX9" fmla="*/ 1812855 w 7484014"/>
              <a:gd name="connsiteY9" fmla="*/ 4667027 h 4955196"/>
              <a:gd name="connsiteX10" fmla="*/ 2256776 w 7484014"/>
              <a:gd name="connsiteY10" fmla="*/ 4579575 h 4955196"/>
              <a:gd name="connsiteX11" fmla="*/ 2567483 w 7484014"/>
              <a:gd name="connsiteY11" fmla="*/ 4585947 h 4955196"/>
              <a:gd name="connsiteX12" fmla="*/ 2960727 w 7484014"/>
              <a:gd name="connsiteY12" fmla="*/ 4602382 h 4955196"/>
              <a:gd name="connsiteX13" fmla="*/ 3388707 w 7484014"/>
              <a:gd name="connsiteY13" fmla="*/ 4537028 h 4955196"/>
              <a:gd name="connsiteX14" fmla="*/ 3866826 w 7484014"/>
              <a:gd name="connsiteY14" fmla="*/ 4756476 h 4955196"/>
              <a:gd name="connsiteX15" fmla="*/ 4258275 w 7484014"/>
              <a:gd name="connsiteY15" fmla="*/ 4630110 h 4955196"/>
              <a:gd name="connsiteX16" fmla="*/ 4597519 w 7484014"/>
              <a:gd name="connsiteY16" fmla="*/ 4424529 h 4955196"/>
              <a:gd name="connsiteX17" fmla="*/ 4900464 w 7484014"/>
              <a:gd name="connsiteY17" fmla="*/ 4453687 h 4955196"/>
              <a:gd name="connsiteX18" fmla="*/ 5229672 w 7484014"/>
              <a:gd name="connsiteY18" fmla="*/ 4357960 h 4955196"/>
              <a:gd name="connsiteX19" fmla="*/ 5363215 w 7484014"/>
              <a:gd name="connsiteY19" fmla="*/ 4019539 h 4955196"/>
              <a:gd name="connsiteX20" fmla="*/ 5352460 w 7484014"/>
              <a:gd name="connsiteY20" fmla="*/ 3864037 h 4955196"/>
              <a:gd name="connsiteX21" fmla="*/ 5524290 w 7484014"/>
              <a:gd name="connsiteY21" fmla="*/ 3682616 h 4955196"/>
              <a:gd name="connsiteX22" fmla="*/ 5795633 w 7484014"/>
              <a:gd name="connsiteY22" fmla="*/ 3596941 h 4955196"/>
              <a:gd name="connsiteX23" fmla="*/ 5917370 w 7484014"/>
              <a:gd name="connsiteY23" fmla="*/ 3374124 h 4955196"/>
              <a:gd name="connsiteX24" fmla="*/ 6339898 w 7484014"/>
              <a:gd name="connsiteY24" fmla="*/ 2604662 h 4955196"/>
              <a:gd name="connsiteX25" fmla="*/ 6975058 w 7484014"/>
              <a:gd name="connsiteY25" fmla="*/ 2191735 h 4955196"/>
              <a:gd name="connsiteX26" fmla="*/ 7484014 w 7484014"/>
              <a:gd name="connsiteY26" fmla="*/ 1989618 h 4955196"/>
              <a:gd name="connsiteX27" fmla="*/ 7157014 w 7484014"/>
              <a:gd name="connsiteY27" fmla="*/ 1753713 h 4955196"/>
              <a:gd name="connsiteX28" fmla="*/ 6880835 w 7484014"/>
              <a:gd name="connsiteY28" fmla="*/ 1443833 h 4955196"/>
              <a:gd name="connsiteX29" fmla="*/ 6756540 w 7484014"/>
              <a:gd name="connsiteY29" fmla="*/ 1331227 h 4955196"/>
              <a:gd name="connsiteX30" fmla="*/ 6547946 w 7484014"/>
              <a:gd name="connsiteY30" fmla="*/ 1312159 h 4955196"/>
              <a:gd name="connsiteX31" fmla="*/ 5706697 w 7484014"/>
              <a:gd name="connsiteY31" fmla="*/ 552061 h 4955196"/>
              <a:gd name="connsiteX32" fmla="*/ 5232709 w 7484014"/>
              <a:gd name="connsiteY32" fmla="*/ 256278 h 4955196"/>
              <a:gd name="connsiteX33" fmla="*/ 4901857 w 7484014"/>
              <a:gd name="connsiteY33" fmla="*/ 86919 h 4955196"/>
              <a:gd name="connsiteX34" fmla="*/ 4599226 w 7484014"/>
              <a:gd name="connsiteY34" fmla="*/ 33023 h 4955196"/>
              <a:gd name="connsiteX35" fmla="*/ 4200824 w 7484014"/>
              <a:gd name="connsiteY35" fmla="*/ 0 h 4955196"/>
              <a:gd name="connsiteX36" fmla="*/ 3845056 w 7484014"/>
              <a:gd name="connsiteY36" fmla="*/ 176943 h 4955196"/>
              <a:gd name="connsiteX37" fmla="*/ 3684682 w 7484014"/>
              <a:gd name="connsiteY37" fmla="*/ 380312 h 4955196"/>
              <a:gd name="connsiteX38" fmla="*/ 3437258 w 7484014"/>
              <a:gd name="connsiteY38" fmla="*/ 526974 h 4955196"/>
              <a:gd name="connsiteX39" fmla="*/ 3372374 w 7484014"/>
              <a:gd name="connsiteY39" fmla="*/ 725566 h 4955196"/>
              <a:gd name="connsiteX40" fmla="*/ 3173233 w 7484014"/>
              <a:gd name="connsiteY40" fmla="*/ 871150 h 4955196"/>
              <a:gd name="connsiteX41" fmla="*/ 3114931 w 7484014"/>
              <a:gd name="connsiteY41" fmla="*/ 1070820 h 4955196"/>
              <a:gd name="connsiteX42" fmla="*/ 2958777 w 7484014"/>
              <a:gd name="connsiteY42" fmla="*/ 1222164 h 4955196"/>
              <a:gd name="connsiteX43" fmla="*/ 2883706 w 7484014"/>
              <a:gd name="connsiteY43" fmla="*/ 1561342 h 4955196"/>
              <a:gd name="connsiteX44" fmla="*/ 2534017 w 7484014"/>
              <a:gd name="connsiteY44" fmla="*/ 1816998 h 4955196"/>
              <a:gd name="connsiteX45" fmla="*/ 1832954 w 7484014"/>
              <a:gd name="connsiteY45" fmla="*/ 2218584 h 4955196"/>
              <a:gd name="connsiteX46" fmla="*/ 1342643 w 7484014"/>
              <a:gd name="connsiteY46" fmla="*/ 2300046 h 4955196"/>
              <a:gd name="connsiteX47" fmla="*/ 1051473 w 7484014"/>
              <a:gd name="connsiteY47" fmla="*/ 2230708 h 4955196"/>
              <a:gd name="connsiteX48" fmla="*/ 579566 w 7484014"/>
              <a:gd name="connsiteY48" fmla="*/ 2142978 h 4955196"/>
              <a:gd name="connsiteX49" fmla="*/ 862133 w 7484014"/>
              <a:gd name="connsiteY49" fmla="*/ 2314268 h 4955196"/>
              <a:gd name="connsiteX50" fmla="*/ 1516809 w 7484014"/>
              <a:gd name="connsiteY50" fmla="*/ 2561288 h 4955196"/>
              <a:gd name="connsiteX51" fmla="*/ 1374589 w 7484014"/>
              <a:gd name="connsiteY51" fmla="*/ 3087723 h 4955196"/>
              <a:gd name="connsiteX52" fmla="*/ 839854 w 7484014"/>
              <a:gd name="connsiteY52" fmla="*/ 3018997 h 4955196"/>
              <a:gd name="connsiteX53" fmla="*/ 418843 w 7484014"/>
              <a:gd name="connsiteY53" fmla="*/ 3121543 h 4955196"/>
              <a:gd name="connsiteX54" fmla="*/ 131868 w 7484014"/>
              <a:gd name="connsiteY54" fmla="*/ 3427573 h 4955196"/>
              <a:gd name="connsiteX55" fmla="*/ 31467 w 7484014"/>
              <a:gd name="connsiteY55" fmla="*/ 3793333 h 4955196"/>
              <a:gd name="connsiteX0" fmla="*/ 31467 w 7484014"/>
              <a:gd name="connsiteY0" fmla="*/ 3793333 h 4955196"/>
              <a:gd name="connsiteX1" fmla="*/ 0 w 7484014"/>
              <a:gd name="connsiteY1" fmla="*/ 4089138 h 4955196"/>
              <a:gd name="connsiteX2" fmla="*/ 134062 w 7484014"/>
              <a:gd name="connsiteY2" fmla="*/ 4368435 h 4955196"/>
              <a:gd name="connsiteX3" fmla="*/ 297901 w 7484014"/>
              <a:gd name="connsiteY3" fmla="*/ 4477389 h 4955196"/>
              <a:gd name="connsiteX4" fmla="*/ 425793 w 7484014"/>
              <a:gd name="connsiteY4" fmla="*/ 4549727 h 4955196"/>
              <a:gd name="connsiteX5" fmla="*/ 600475 w 7484014"/>
              <a:gd name="connsiteY5" fmla="*/ 4565696 h 4955196"/>
              <a:gd name="connsiteX6" fmla="*/ 814834 w 7484014"/>
              <a:gd name="connsiteY6" fmla="*/ 4755997 h 4955196"/>
              <a:gd name="connsiteX7" fmla="*/ 407993 w 7484014"/>
              <a:gd name="connsiteY7" fmla="*/ 4943138 h 4955196"/>
              <a:gd name="connsiteX8" fmla="*/ 1355220 w 7484014"/>
              <a:gd name="connsiteY8" fmla="*/ 4741047 h 4955196"/>
              <a:gd name="connsiteX9" fmla="*/ 1812855 w 7484014"/>
              <a:gd name="connsiteY9" fmla="*/ 4667027 h 4955196"/>
              <a:gd name="connsiteX10" fmla="*/ 2256776 w 7484014"/>
              <a:gd name="connsiteY10" fmla="*/ 4579575 h 4955196"/>
              <a:gd name="connsiteX11" fmla="*/ 2567483 w 7484014"/>
              <a:gd name="connsiteY11" fmla="*/ 4585947 h 4955196"/>
              <a:gd name="connsiteX12" fmla="*/ 2960727 w 7484014"/>
              <a:gd name="connsiteY12" fmla="*/ 4602382 h 4955196"/>
              <a:gd name="connsiteX13" fmla="*/ 3388707 w 7484014"/>
              <a:gd name="connsiteY13" fmla="*/ 4537028 h 4955196"/>
              <a:gd name="connsiteX14" fmla="*/ 3866826 w 7484014"/>
              <a:gd name="connsiteY14" fmla="*/ 4756476 h 4955196"/>
              <a:gd name="connsiteX15" fmla="*/ 4258275 w 7484014"/>
              <a:gd name="connsiteY15" fmla="*/ 4630110 h 4955196"/>
              <a:gd name="connsiteX16" fmla="*/ 4597519 w 7484014"/>
              <a:gd name="connsiteY16" fmla="*/ 4424529 h 4955196"/>
              <a:gd name="connsiteX17" fmla="*/ 4900464 w 7484014"/>
              <a:gd name="connsiteY17" fmla="*/ 4453687 h 4955196"/>
              <a:gd name="connsiteX18" fmla="*/ 5229672 w 7484014"/>
              <a:gd name="connsiteY18" fmla="*/ 4357960 h 4955196"/>
              <a:gd name="connsiteX19" fmla="*/ 5363215 w 7484014"/>
              <a:gd name="connsiteY19" fmla="*/ 4019539 h 4955196"/>
              <a:gd name="connsiteX20" fmla="*/ 5352460 w 7484014"/>
              <a:gd name="connsiteY20" fmla="*/ 3864037 h 4955196"/>
              <a:gd name="connsiteX21" fmla="*/ 5524290 w 7484014"/>
              <a:gd name="connsiteY21" fmla="*/ 3682616 h 4955196"/>
              <a:gd name="connsiteX22" fmla="*/ 5795633 w 7484014"/>
              <a:gd name="connsiteY22" fmla="*/ 3596941 h 4955196"/>
              <a:gd name="connsiteX23" fmla="*/ 5917370 w 7484014"/>
              <a:gd name="connsiteY23" fmla="*/ 3374124 h 4955196"/>
              <a:gd name="connsiteX24" fmla="*/ 6339898 w 7484014"/>
              <a:gd name="connsiteY24" fmla="*/ 2604662 h 4955196"/>
              <a:gd name="connsiteX25" fmla="*/ 6975058 w 7484014"/>
              <a:gd name="connsiteY25" fmla="*/ 2191735 h 4955196"/>
              <a:gd name="connsiteX26" fmla="*/ 7484014 w 7484014"/>
              <a:gd name="connsiteY26" fmla="*/ 1989618 h 4955196"/>
              <a:gd name="connsiteX27" fmla="*/ 7157014 w 7484014"/>
              <a:gd name="connsiteY27" fmla="*/ 1753713 h 4955196"/>
              <a:gd name="connsiteX28" fmla="*/ 6880835 w 7484014"/>
              <a:gd name="connsiteY28" fmla="*/ 1443833 h 4955196"/>
              <a:gd name="connsiteX29" fmla="*/ 6756540 w 7484014"/>
              <a:gd name="connsiteY29" fmla="*/ 1331227 h 4955196"/>
              <a:gd name="connsiteX30" fmla="*/ 6547946 w 7484014"/>
              <a:gd name="connsiteY30" fmla="*/ 1312159 h 4955196"/>
              <a:gd name="connsiteX31" fmla="*/ 5706697 w 7484014"/>
              <a:gd name="connsiteY31" fmla="*/ 552061 h 4955196"/>
              <a:gd name="connsiteX32" fmla="*/ 5232709 w 7484014"/>
              <a:gd name="connsiteY32" fmla="*/ 256278 h 4955196"/>
              <a:gd name="connsiteX33" fmla="*/ 4901857 w 7484014"/>
              <a:gd name="connsiteY33" fmla="*/ 86919 h 4955196"/>
              <a:gd name="connsiteX34" fmla="*/ 4599226 w 7484014"/>
              <a:gd name="connsiteY34" fmla="*/ 33023 h 4955196"/>
              <a:gd name="connsiteX35" fmla="*/ 4200824 w 7484014"/>
              <a:gd name="connsiteY35" fmla="*/ 0 h 4955196"/>
              <a:gd name="connsiteX36" fmla="*/ 3845056 w 7484014"/>
              <a:gd name="connsiteY36" fmla="*/ 176943 h 4955196"/>
              <a:gd name="connsiteX37" fmla="*/ 3684682 w 7484014"/>
              <a:gd name="connsiteY37" fmla="*/ 380312 h 4955196"/>
              <a:gd name="connsiteX38" fmla="*/ 3437258 w 7484014"/>
              <a:gd name="connsiteY38" fmla="*/ 526974 h 4955196"/>
              <a:gd name="connsiteX39" fmla="*/ 3372374 w 7484014"/>
              <a:gd name="connsiteY39" fmla="*/ 725566 h 4955196"/>
              <a:gd name="connsiteX40" fmla="*/ 3173233 w 7484014"/>
              <a:gd name="connsiteY40" fmla="*/ 871150 h 4955196"/>
              <a:gd name="connsiteX41" fmla="*/ 3114931 w 7484014"/>
              <a:gd name="connsiteY41" fmla="*/ 1070820 h 4955196"/>
              <a:gd name="connsiteX42" fmla="*/ 2958777 w 7484014"/>
              <a:gd name="connsiteY42" fmla="*/ 1222164 h 4955196"/>
              <a:gd name="connsiteX43" fmla="*/ 2883706 w 7484014"/>
              <a:gd name="connsiteY43" fmla="*/ 1561342 h 4955196"/>
              <a:gd name="connsiteX44" fmla="*/ 2534017 w 7484014"/>
              <a:gd name="connsiteY44" fmla="*/ 1816998 h 4955196"/>
              <a:gd name="connsiteX45" fmla="*/ 1832954 w 7484014"/>
              <a:gd name="connsiteY45" fmla="*/ 2218584 h 4955196"/>
              <a:gd name="connsiteX46" fmla="*/ 1342643 w 7484014"/>
              <a:gd name="connsiteY46" fmla="*/ 2300046 h 4955196"/>
              <a:gd name="connsiteX47" fmla="*/ 1051473 w 7484014"/>
              <a:gd name="connsiteY47" fmla="*/ 2230708 h 4955196"/>
              <a:gd name="connsiteX48" fmla="*/ 579566 w 7484014"/>
              <a:gd name="connsiteY48" fmla="*/ 2142978 h 4955196"/>
              <a:gd name="connsiteX49" fmla="*/ 862133 w 7484014"/>
              <a:gd name="connsiteY49" fmla="*/ 2314268 h 4955196"/>
              <a:gd name="connsiteX50" fmla="*/ 1516809 w 7484014"/>
              <a:gd name="connsiteY50" fmla="*/ 2561288 h 4955196"/>
              <a:gd name="connsiteX51" fmla="*/ 1374589 w 7484014"/>
              <a:gd name="connsiteY51" fmla="*/ 3087723 h 4955196"/>
              <a:gd name="connsiteX52" fmla="*/ 839854 w 7484014"/>
              <a:gd name="connsiteY52" fmla="*/ 3018997 h 4955196"/>
              <a:gd name="connsiteX53" fmla="*/ 418843 w 7484014"/>
              <a:gd name="connsiteY53" fmla="*/ 3121543 h 4955196"/>
              <a:gd name="connsiteX54" fmla="*/ 131868 w 7484014"/>
              <a:gd name="connsiteY54" fmla="*/ 3427573 h 4955196"/>
              <a:gd name="connsiteX55" fmla="*/ 31467 w 7484014"/>
              <a:gd name="connsiteY55" fmla="*/ 3793333 h 4955196"/>
              <a:gd name="connsiteX0" fmla="*/ 31467 w 7484014"/>
              <a:gd name="connsiteY0" fmla="*/ 3793333 h 4955196"/>
              <a:gd name="connsiteX1" fmla="*/ 0 w 7484014"/>
              <a:gd name="connsiteY1" fmla="*/ 4089138 h 4955196"/>
              <a:gd name="connsiteX2" fmla="*/ 159384 w 7484014"/>
              <a:gd name="connsiteY2" fmla="*/ 4354246 h 4955196"/>
              <a:gd name="connsiteX3" fmla="*/ 297901 w 7484014"/>
              <a:gd name="connsiteY3" fmla="*/ 4477389 h 4955196"/>
              <a:gd name="connsiteX4" fmla="*/ 425793 w 7484014"/>
              <a:gd name="connsiteY4" fmla="*/ 4549727 h 4955196"/>
              <a:gd name="connsiteX5" fmla="*/ 600475 w 7484014"/>
              <a:gd name="connsiteY5" fmla="*/ 4565696 h 4955196"/>
              <a:gd name="connsiteX6" fmla="*/ 814834 w 7484014"/>
              <a:gd name="connsiteY6" fmla="*/ 4755997 h 4955196"/>
              <a:gd name="connsiteX7" fmla="*/ 407993 w 7484014"/>
              <a:gd name="connsiteY7" fmla="*/ 4943138 h 4955196"/>
              <a:gd name="connsiteX8" fmla="*/ 1355220 w 7484014"/>
              <a:gd name="connsiteY8" fmla="*/ 4741047 h 4955196"/>
              <a:gd name="connsiteX9" fmla="*/ 1812855 w 7484014"/>
              <a:gd name="connsiteY9" fmla="*/ 4667027 h 4955196"/>
              <a:gd name="connsiteX10" fmla="*/ 2256776 w 7484014"/>
              <a:gd name="connsiteY10" fmla="*/ 4579575 h 4955196"/>
              <a:gd name="connsiteX11" fmla="*/ 2567483 w 7484014"/>
              <a:gd name="connsiteY11" fmla="*/ 4585947 h 4955196"/>
              <a:gd name="connsiteX12" fmla="*/ 2960727 w 7484014"/>
              <a:gd name="connsiteY12" fmla="*/ 4602382 h 4955196"/>
              <a:gd name="connsiteX13" fmla="*/ 3388707 w 7484014"/>
              <a:gd name="connsiteY13" fmla="*/ 4537028 h 4955196"/>
              <a:gd name="connsiteX14" fmla="*/ 3866826 w 7484014"/>
              <a:gd name="connsiteY14" fmla="*/ 4756476 h 4955196"/>
              <a:gd name="connsiteX15" fmla="*/ 4258275 w 7484014"/>
              <a:gd name="connsiteY15" fmla="*/ 4630110 h 4955196"/>
              <a:gd name="connsiteX16" fmla="*/ 4597519 w 7484014"/>
              <a:gd name="connsiteY16" fmla="*/ 4424529 h 4955196"/>
              <a:gd name="connsiteX17" fmla="*/ 4900464 w 7484014"/>
              <a:gd name="connsiteY17" fmla="*/ 4453687 h 4955196"/>
              <a:gd name="connsiteX18" fmla="*/ 5229672 w 7484014"/>
              <a:gd name="connsiteY18" fmla="*/ 4357960 h 4955196"/>
              <a:gd name="connsiteX19" fmla="*/ 5363215 w 7484014"/>
              <a:gd name="connsiteY19" fmla="*/ 4019539 h 4955196"/>
              <a:gd name="connsiteX20" fmla="*/ 5352460 w 7484014"/>
              <a:gd name="connsiteY20" fmla="*/ 3864037 h 4955196"/>
              <a:gd name="connsiteX21" fmla="*/ 5524290 w 7484014"/>
              <a:gd name="connsiteY21" fmla="*/ 3682616 h 4955196"/>
              <a:gd name="connsiteX22" fmla="*/ 5795633 w 7484014"/>
              <a:gd name="connsiteY22" fmla="*/ 3596941 h 4955196"/>
              <a:gd name="connsiteX23" fmla="*/ 5917370 w 7484014"/>
              <a:gd name="connsiteY23" fmla="*/ 3374124 h 4955196"/>
              <a:gd name="connsiteX24" fmla="*/ 6339898 w 7484014"/>
              <a:gd name="connsiteY24" fmla="*/ 2604662 h 4955196"/>
              <a:gd name="connsiteX25" fmla="*/ 6975058 w 7484014"/>
              <a:gd name="connsiteY25" fmla="*/ 2191735 h 4955196"/>
              <a:gd name="connsiteX26" fmla="*/ 7484014 w 7484014"/>
              <a:gd name="connsiteY26" fmla="*/ 1989618 h 4955196"/>
              <a:gd name="connsiteX27" fmla="*/ 7157014 w 7484014"/>
              <a:gd name="connsiteY27" fmla="*/ 1753713 h 4955196"/>
              <a:gd name="connsiteX28" fmla="*/ 6880835 w 7484014"/>
              <a:gd name="connsiteY28" fmla="*/ 1443833 h 4955196"/>
              <a:gd name="connsiteX29" fmla="*/ 6756540 w 7484014"/>
              <a:gd name="connsiteY29" fmla="*/ 1331227 h 4955196"/>
              <a:gd name="connsiteX30" fmla="*/ 6547946 w 7484014"/>
              <a:gd name="connsiteY30" fmla="*/ 1312159 h 4955196"/>
              <a:gd name="connsiteX31" fmla="*/ 5706697 w 7484014"/>
              <a:gd name="connsiteY31" fmla="*/ 552061 h 4955196"/>
              <a:gd name="connsiteX32" fmla="*/ 5232709 w 7484014"/>
              <a:gd name="connsiteY32" fmla="*/ 256278 h 4955196"/>
              <a:gd name="connsiteX33" fmla="*/ 4901857 w 7484014"/>
              <a:gd name="connsiteY33" fmla="*/ 86919 h 4955196"/>
              <a:gd name="connsiteX34" fmla="*/ 4599226 w 7484014"/>
              <a:gd name="connsiteY34" fmla="*/ 33023 h 4955196"/>
              <a:gd name="connsiteX35" fmla="*/ 4200824 w 7484014"/>
              <a:gd name="connsiteY35" fmla="*/ 0 h 4955196"/>
              <a:gd name="connsiteX36" fmla="*/ 3845056 w 7484014"/>
              <a:gd name="connsiteY36" fmla="*/ 176943 h 4955196"/>
              <a:gd name="connsiteX37" fmla="*/ 3684682 w 7484014"/>
              <a:gd name="connsiteY37" fmla="*/ 380312 h 4955196"/>
              <a:gd name="connsiteX38" fmla="*/ 3437258 w 7484014"/>
              <a:gd name="connsiteY38" fmla="*/ 526974 h 4955196"/>
              <a:gd name="connsiteX39" fmla="*/ 3372374 w 7484014"/>
              <a:gd name="connsiteY39" fmla="*/ 725566 h 4955196"/>
              <a:gd name="connsiteX40" fmla="*/ 3173233 w 7484014"/>
              <a:gd name="connsiteY40" fmla="*/ 871150 h 4955196"/>
              <a:gd name="connsiteX41" fmla="*/ 3114931 w 7484014"/>
              <a:gd name="connsiteY41" fmla="*/ 1070820 h 4955196"/>
              <a:gd name="connsiteX42" fmla="*/ 2958777 w 7484014"/>
              <a:gd name="connsiteY42" fmla="*/ 1222164 h 4955196"/>
              <a:gd name="connsiteX43" fmla="*/ 2883706 w 7484014"/>
              <a:gd name="connsiteY43" fmla="*/ 1561342 h 4955196"/>
              <a:gd name="connsiteX44" fmla="*/ 2534017 w 7484014"/>
              <a:gd name="connsiteY44" fmla="*/ 1816998 h 4955196"/>
              <a:gd name="connsiteX45" fmla="*/ 1832954 w 7484014"/>
              <a:gd name="connsiteY45" fmla="*/ 2218584 h 4955196"/>
              <a:gd name="connsiteX46" fmla="*/ 1342643 w 7484014"/>
              <a:gd name="connsiteY46" fmla="*/ 2300046 h 4955196"/>
              <a:gd name="connsiteX47" fmla="*/ 1051473 w 7484014"/>
              <a:gd name="connsiteY47" fmla="*/ 2230708 h 4955196"/>
              <a:gd name="connsiteX48" fmla="*/ 579566 w 7484014"/>
              <a:gd name="connsiteY48" fmla="*/ 2142978 h 4955196"/>
              <a:gd name="connsiteX49" fmla="*/ 862133 w 7484014"/>
              <a:gd name="connsiteY49" fmla="*/ 2314268 h 4955196"/>
              <a:gd name="connsiteX50" fmla="*/ 1516809 w 7484014"/>
              <a:gd name="connsiteY50" fmla="*/ 2561288 h 4955196"/>
              <a:gd name="connsiteX51" fmla="*/ 1374589 w 7484014"/>
              <a:gd name="connsiteY51" fmla="*/ 3087723 h 4955196"/>
              <a:gd name="connsiteX52" fmla="*/ 839854 w 7484014"/>
              <a:gd name="connsiteY52" fmla="*/ 3018997 h 4955196"/>
              <a:gd name="connsiteX53" fmla="*/ 418843 w 7484014"/>
              <a:gd name="connsiteY53" fmla="*/ 3121543 h 4955196"/>
              <a:gd name="connsiteX54" fmla="*/ 131868 w 7484014"/>
              <a:gd name="connsiteY54" fmla="*/ 3427573 h 4955196"/>
              <a:gd name="connsiteX55" fmla="*/ 31467 w 7484014"/>
              <a:gd name="connsiteY55" fmla="*/ 3793333 h 4955196"/>
              <a:gd name="connsiteX0" fmla="*/ 12475 w 7465022"/>
              <a:gd name="connsiteY0" fmla="*/ 3793333 h 4955196"/>
              <a:gd name="connsiteX1" fmla="*/ 0 w 7465022"/>
              <a:gd name="connsiteY1" fmla="*/ 4089138 h 4955196"/>
              <a:gd name="connsiteX2" fmla="*/ 140392 w 7465022"/>
              <a:gd name="connsiteY2" fmla="*/ 4354246 h 4955196"/>
              <a:gd name="connsiteX3" fmla="*/ 278909 w 7465022"/>
              <a:gd name="connsiteY3" fmla="*/ 4477389 h 4955196"/>
              <a:gd name="connsiteX4" fmla="*/ 406801 w 7465022"/>
              <a:gd name="connsiteY4" fmla="*/ 4549727 h 4955196"/>
              <a:gd name="connsiteX5" fmla="*/ 581483 w 7465022"/>
              <a:gd name="connsiteY5" fmla="*/ 4565696 h 4955196"/>
              <a:gd name="connsiteX6" fmla="*/ 795842 w 7465022"/>
              <a:gd name="connsiteY6" fmla="*/ 4755997 h 4955196"/>
              <a:gd name="connsiteX7" fmla="*/ 389001 w 7465022"/>
              <a:gd name="connsiteY7" fmla="*/ 4943138 h 4955196"/>
              <a:gd name="connsiteX8" fmla="*/ 1336228 w 7465022"/>
              <a:gd name="connsiteY8" fmla="*/ 4741047 h 4955196"/>
              <a:gd name="connsiteX9" fmla="*/ 1793863 w 7465022"/>
              <a:gd name="connsiteY9" fmla="*/ 4667027 h 4955196"/>
              <a:gd name="connsiteX10" fmla="*/ 2237784 w 7465022"/>
              <a:gd name="connsiteY10" fmla="*/ 4579575 h 4955196"/>
              <a:gd name="connsiteX11" fmla="*/ 2548491 w 7465022"/>
              <a:gd name="connsiteY11" fmla="*/ 4585947 h 4955196"/>
              <a:gd name="connsiteX12" fmla="*/ 2941735 w 7465022"/>
              <a:gd name="connsiteY12" fmla="*/ 4602382 h 4955196"/>
              <a:gd name="connsiteX13" fmla="*/ 3369715 w 7465022"/>
              <a:gd name="connsiteY13" fmla="*/ 4537028 h 4955196"/>
              <a:gd name="connsiteX14" fmla="*/ 3847834 w 7465022"/>
              <a:gd name="connsiteY14" fmla="*/ 4756476 h 4955196"/>
              <a:gd name="connsiteX15" fmla="*/ 4239283 w 7465022"/>
              <a:gd name="connsiteY15" fmla="*/ 4630110 h 4955196"/>
              <a:gd name="connsiteX16" fmla="*/ 4578527 w 7465022"/>
              <a:gd name="connsiteY16" fmla="*/ 4424529 h 4955196"/>
              <a:gd name="connsiteX17" fmla="*/ 4881472 w 7465022"/>
              <a:gd name="connsiteY17" fmla="*/ 4453687 h 4955196"/>
              <a:gd name="connsiteX18" fmla="*/ 5210680 w 7465022"/>
              <a:gd name="connsiteY18" fmla="*/ 4357960 h 4955196"/>
              <a:gd name="connsiteX19" fmla="*/ 5344223 w 7465022"/>
              <a:gd name="connsiteY19" fmla="*/ 4019539 h 4955196"/>
              <a:gd name="connsiteX20" fmla="*/ 5333468 w 7465022"/>
              <a:gd name="connsiteY20" fmla="*/ 3864037 h 4955196"/>
              <a:gd name="connsiteX21" fmla="*/ 5505298 w 7465022"/>
              <a:gd name="connsiteY21" fmla="*/ 3682616 h 4955196"/>
              <a:gd name="connsiteX22" fmla="*/ 5776641 w 7465022"/>
              <a:gd name="connsiteY22" fmla="*/ 3596941 h 4955196"/>
              <a:gd name="connsiteX23" fmla="*/ 5898378 w 7465022"/>
              <a:gd name="connsiteY23" fmla="*/ 3374124 h 4955196"/>
              <a:gd name="connsiteX24" fmla="*/ 6320906 w 7465022"/>
              <a:gd name="connsiteY24" fmla="*/ 2604662 h 4955196"/>
              <a:gd name="connsiteX25" fmla="*/ 6956066 w 7465022"/>
              <a:gd name="connsiteY25" fmla="*/ 2191735 h 4955196"/>
              <a:gd name="connsiteX26" fmla="*/ 7465022 w 7465022"/>
              <a:gd name="connsiteY26" fmla="*/ 1989618 h 4955196"/>
              <a:gd name="connsiteX27" fmla="*/ 7138022 w 7465022"/>
              <a:gd name="connsiteY27" fmla="*/ 1753713 h 4955196"/>
              <a:gd name="connsiteX28" fmla="*/ 6861843 w 7465022"/>
              <a:gd name="connsiteY28" fmla="*/ 1443833 h 4955196"/>
              <a:gd name="connsiteX29" fmla="*/ 6737548 w 7465022"/>
              <a:gd name="connsiteY29" fmla="*/ 1331227 h 4955196"/>
              <a:gd name="connsiteX30" fmla="*/ 6528954 w 7465022"/>
              <a:gd name="connsiteY30" fmla="*/ 1312159 h 4955196"/>
              <a:gd name="connsiteX31" fmla="*/ 5687705 w 7465022"/>
              <a:gd name="connsiteY31" fmla="*/ 552061 h 4955196"/>
              <a:gd name="connsiteX32" fmla="*/ 5213717 w 7465022"/>
              <a:gd name="connsiteY32" fmla="*/ 256278 h 4955196"/>
              <a:gd name="connsiteX33" fmla="*/ 4882865 w 7465022"/>
              <a:gd name="connsiteY33" fmla="*/ 86919 h 4955196"/>
              <a:gd name="connsiteX34" fmla="*/ 4580234 w 7465022"/>
              <a:gd name="connsiteY34" fmla="*/ 33023 h 4955196"/>
              <a:gd name="connsiteX35" fmla="*/ 4181832 w 7465022"/>
              <a:gd name="connsiteY35" fmla="*/ 0 h 4955196"/>
              <a:gd name="connsiteX36" fmla="*/ 3826064 w 7465022"/>
              <a:gd name="connsiteY36" fmla="*/ 176943 h 4955196"/>
              <a:gd name="connsiteX37" fmla="*/ 3665690 w 7465022"/>
              <a:gd name="connsiteY37" fmla="*/ 380312 h 4955196"/>
              <a:gd name="connsiteX38" fmla="*/ 3418266 w 7465022"/>
              <a:gd name="connsiteY38" fmla="*/ 526974 h 4955196"/>
              <a:gd name="connsiteX39" fmla="*/ 3353382 w 7465022"/>
              <a:gd name="connsiteY39" fmla="*/ 725566 h 4955196"/>
              <a:gd name="connsiteX40" fmla="*/ 3154241 w 7465022"/>
              <a:gd name="connsiteY40" fmla="*/ 871150 h 4955196"/>
              <a:gd name="connsiteX41" fmla="*/ 3095939 w 7465022"/>
              <a:gd name="connsiteY41" fmla="*/ 1070820 h 4955196"/>
              <a:gd name="connsiteX42" fmla="*/ 2939785 w 7465022"/>
              <a:gd name="connsiteY42" fmla="*/ 1222164 h 4955196"/>
              <a:gd name="connsiteX43" fmla="*/ 2864714 w 7465022"/>
              <a:gd name="connsiteY43" fmla="*/ 1561342 h 4955196"/>
              <a:gd name="connsiteX44" fmla="*/ 2515025 w 7465022"/>
              <a:gd name="connsiteY44" fmla="*/ 1816998 h 4955196"/>
              <a:gd name="connsiteX45" fmla="*/ 1813962 w 7465022"/>
              <a:gd name="connsiteY45" fmla="*/ 2218584 h 4955196"/>
              <a:gd name="connsiteX46" fmla="*/ 1323651 w 7465022"/>
              <a:gd name="connsiteY46" fmla="*/ 2300046 h 4955196"/>
              <a:gd name="connsiteX47" fmla="*/ 1032481 w 7465022"/>
              <a:gd name="connsiteY47" fmla="*/ 2230708 h 4955196"/>
              <a:gd name="connsiteX48" fmla="*/ 560574 w 7465022"/>
              <a:gd name="connsiteY48" fmla="*/ 2142978 h 4955196"/>
              <a:gd name="connsiteX49" fmla="*/ 843141 w 7465022"/>
              <a:gd name="connsiteY49" fmla="*/ 2314268 h 4955196"/>
              <a:gd name="connsiteX50" fmla="*/ 1497817 w 7465022"/>
              <a:gd name="connsiteY50" fmla="*/ 2561288 h 4955196"/>
              <a:gd name="connsiteX51" fmla="*/ 1355597 w 7465022"/>
              <a:gd name="connsiteY51" fmla="*/ 3087723 h 4955196"/>
              <a:gd name="connsiteX52" fmla="*/ 820862 w 7465022"/>
              <a:gd name="connsiteY52" fmla="*/ 3018997 h 4955196"/>
              <a:gd name="connsiteX53" fmla="*/ 399851 w 7465022"/>
              <a:gd name="connsiteY53" fmla="*/ 3121543 h 4955196"/>
              <a:gd name="connsiteX54" fmla="*/ 112876 w 7465022"/>
              <a:gd name="connsiteY54" fmla="*/ 3427573 h 4955196"/>
              <a:gd name="connsiteX55" fmla="*/ 12475 w 7465022"/>
              <a:gd name="connsiteY55" fmla="*/ 3793333 h 4955196"/>
              <a:gd name="connsiteX0" fmla="*/ 31466 w 7465022"/>
              <a:gd name="connsiteY0" fmla="*/ 3793333 h 4955196"/>
              <a:gd name="connsiteX1" fmla="*/ 0 w 7465022"/>
              <a:gd name="connsiteY1" fmla="*/ 4089138 h 4955196"/>
              <a:gd name="connsiteX2" fmla="*/ 140392 w 7465022"/>
              <a:gd name="connsiteY2" fmla="*/ 4354246 h 4955196"/>
              <a:gd name="connsiteX3" fmla="*/ 278909 w 7465022"/>
              <a:gd name="connsiteY3" fmla="*/ 4477389 h 4955196"/>
              <a:gd name="connsiteX4" fmla="*/ 406801 w 7465022"/>
              <a:gd name="connsiteY4" fmla="*/ 4549727 h 4955196"/>
              <a:gd name="connsiteX5" fmla="*/ 581483 w 7465022"/>
              <a:gd name="connsiteY5" fmla="*/ 4565696 h 4955196"/>
              <a:gd name="connsiteX6" fmla="*/ 795842 w 7465022"/>
              <a:gd name="connsiteY6" fmla="*/ 4755997 h 4955196"/>
              <a:gd name="connsiteX7" fmla="*/ 389001 w 7465022"/>
              <a:gd name="connsiteY7" fmla="*/ 4943138 h 4955196"/>
              <a:gd name="connsiteX8" fmla="*/ 1336228 w 7465022"/>
              <a:gd name="connsiteY8" fmla="*/ 4741047 h 4955196"/>
              <a:gd name="connsiteX9" fmla="*/ 1793863 w 7465022"/>
              <a:gd name="connsiteY9" fmla="*/ 4667027 h 4955196"/>
              <a:gd name="connsiteX10" fmla="*/ 2237784 w 7465022"/>
              <a:gd name="connsiteY10" fmla="*/ 4579575 h 4955196"/>
              <a:gd name="connsiteX11" fmla="*/ 2548491 w 7465022"/>
              <a:gd name="connsiteY11" fmla="*/ 4585947 h 4955196"/>
              <a:gd name="connsiteX12" fmla="*/ 2941735 w 7465022"/>
              <a:gd name="connsiteY12" fmla="*/ 4602382 h 4955196"/>
              <a:gd name="connsiteX13" fmla="*/ 3369715 w 7465022"/>
              <a:gd name="connsiteY13" fmla="*/ 4537028 h 4955196"/>
              <a:gd name="connsiteX14" fmla="*/ 3847834 w 7465022"/>
              <a:gd name="connsiteY14" fmla="*/ 4756476 h 4955196"/>
              <a:gd name="connsiteX15" fmla="*/ 4239283 w 7465022"/>
              <a:gd name="connsiteY15" fmla="*/ 4630110 h 4955196"/>
              <a:gd name="connsiteX16" fmla="*/ 4578527 w 7465022"/>
              <a:gd name="connsiteY16" fmla="*/ 4424529 h 4955196"/>
              <a:gd name="connsiteX17" fmla="*/ 4881472 w 7465022"/>
              <a:gd name="connsiteY17" fmla="*/ 4453687 h 4955196"/>
              <a:gd name="connsiteX18" fmla="*/ 5210680 w 7465022"/>
              <a:gd name="connsiteY18" fmla="*/ 4357960 h 4955196"/>
              <a:gd name="connsiteX19" fmla="*/ 5344223 w 7465022"/>
              <a:gd name="connsiteY19" fmla="*/ 4019539 h 4955196"/>
              <a:gd name="connsiteX20" fmla="*/ 5333468 w 7465022"/>
              <a:gd name="connsiteY20" fmla="*/ 3864037 h 4955196"/>
              <a:gd name="connsiteX21" fmla="*/ 5505298 w 7465022"/>
              <a:gd name="connsiteY21" fmla="*/ 3682616 h 4955196"/>
              <a:gd name="connsiteX22" fmla="*/ 5776641 w 7465022"/>
              <a:gd name="connsiteY22" fmla="*/ 3596941 h 4955196"/>
              <a:gd name="connsiteX23" fmla="*/ 5898378 w 7465022"/>
              <a:gd name="connsiteY23" fmla="*/ 3374124 h 4955196"/>
              <a:gd name="connsiteX24" fmla="*/ 6320906 w 7465022"/>
              <a:gd name="connsiteY24" fmla="*/ 2604662 h 4955196"/>
              <a:gd name="connsiteX25" fmla="*/ 6956066 w 7465022"/>
              <a:gd name="connsiteY25" fmla="*/ 2191735 h 4955196"/>
              <a:gd name="connsiteX26" fmla="*/ 7465022 w 7465022"/>
              <a:gd name="connsiteY26" fmla="*/ 1989618 h 4955196"/>
              <a:gd name="connsiteX27" fmla="*/ 7138022 w 7465022"/>
              <a:gd name="connsiteY27" fmla="*/ 1753713 h 4955196"/>
              <a:gd name="connsiteX28" fmla="*/ 6861843 w 7465022"/>
              <a:gd name="connsiteY28" fmla="*/ 1443833 h 4955196"/>
              <a:gd name="connsiteX29" fmla="*/ 6737548 w 7465022"/>
              <a:gd name="connsiteY29" fmla="*/ 1331227 h 4955196"/>
              <a:gd name="connsiteX30" fmla="*/ 6528954 w 7465022"/>
              <a:gd name="connsiteY30" fmla="*/ 1312159 h 4955196"/>
              <a:gd name="connsiteX31" fmla="*/ 5687705 w 7465022"/>
              <a:gd name="connsiteY31" fmla="*/ 552061 h 4955196"/>
              <a:gd name="connsiteX32" fmla="*/ 5213717 w 7465022"/>
              <a:gd name="connsiteY32" fmla="*/ 256278 h 4955196"/>
              <a:gd name="connsiteX33" fmla="*/ 4882865 w 7465022"/>
              <a:gd name="connsiteY33" fmla="*/ 86919 h 4955196"/>
              <a:gd name="connsiteX34" fmla="*/ 4580234 w 7465022"/>
              <a:gd name="connsiteY34" fmla="*/ 33023 h 4955196"/>
              <a:gd name="connsiteX35" fmla="*/ 4181832 w 7465022"/>
              <a:gd name="connsiteY35" fmla="*/ 0 h 4955196"/>
              <a:gd name="connsiteX36" fmla="*/ 3826064 w 7465022"/>
              <a:gd name="connsiteY36" fmla="*/ 176943 h 4955196"/>
              <a:gd name="connsiteX37" fmla="*/ 3665690 w 7465022"/>
              <a:gd name="connsiteY37" fmla="*/ 380312 h 4955196"/>
              <a:gd name="connsiteX38" fmla="*/ 3418266 w 7465022"/>
              <a:gd name="connsiteY38" fmla="*/ 526974 h 4955196"/>
              <a:gd name="connsiteX39" fmla="*/ 3353382 w 7465022"/>
              <a:gd name="connsiteY39" fmla="*/ 725566 h 4955196"/>
              <a:gd name="connsiteX40" fmla="*/ 3154241 w 7465022"/>
              <a:gd name="connsiteY40" fmla="*/ 871150 h 4955196"/>
              <a:gd name="connsiteX41" fmla="*/ 3095939 w 7465022"/>
              <a:gd name="connsiteY41" fmla="*/ 1070820 h 4955196"/>
              <a:gd name="connsiteX42" fmla="*/ 2939785 w 7465022"/>
              <a:gd name="connsiteY42" fmla="*/ 1222164 h 4955196"/>
              <a:gd name="connsiteX43" fmla="*/ 2864714 w 7465022"/>
              <a:gd name="connsiteY43" fmla="*/ 1561342 h 4955196"/>
              <a:gd name="connsiteX44" fmla="*/ 2515025 w 7465022"/>
              <a:gd name="connsiteY44" fmla="*/ 1816998 h 4955196"/>
              <a:gd name="connsiteX45" fmla="*/ 1813962 w 7465022"/>
              <a:gd name="connsiteY45" fmla="*/ 2218584 h 4955196"/>
              <a:gd name="connsiteX46" fmla="*/ 1323651 w 7465022"/>
              <a:gd name="connsiteY46" fmla="*/ 2300046 h 4955196"/>
              <a:gd name="connsiteX47" fmla="*/ 1032481 w 7465022"/>
              <a:gd name="connsiteY47" fmla="*/ 2230708 h 4955196"/>
              <a:gd name="connsiteX48" fmla="*/ 560574 w 7465022"/>
              <a:gd name="connsiteY48" fmla="*/ 2142978 h 4955196"/>
              <a:gd name="connsiteX49" fmla="*/ 843141 w 7465022"/>
              <a:gd name="connsiteY49" fmla="*/ 2314268 h 4955196"/>
              <a:gd name="connsiteX50" fmla="*/ 1497817 w 7465022"/>
              <a:gd name="connsiteY50" fmla="*/ 2561288 h 4955196"/>
              <a:gd name="connsiteX51" fmla="*/ 1355597 w 7465022"/>
              <a:gd name="connsiteY51" fmla="*/ 3087723 h 4955196"/>
              <a:gd name="connsiteX52" fmla="*/ 820862 w 7465022"/>
              <a:gd name="connsiteY52" fmla="*/ 3018997 h 4955196"/>
              <a:gd name="connsiteX53" fmla="*/ 399851 w 7465022"/>
              <a:gd name="connsiteY53" fmla="*/ 3121543 h 4955196"/>
              <a:gd name="connsiteX54" fmla="*/ 112876 w 7465022"/>
              <a:gd name="connsiteY54" fmla="*/ 3427573 h 4955196"/>
              <a:gd name="connsiteX55" fmla="*/ 31466 w 7465022"/>
              <a:gd name="connsiteY55" fmla="*/ 3793333 h 4955196"/>
              <a:gd name="connsiteX0" fmla="*/ 31466 w 7465022"/>
              <a:gd name="connsiteY0" fmla="*/ 3793333 h 4955196"/>
              <a:gd name="connsiteX1" fmla="*/ 0 w 7465022"/>
              <a:gd name="connsiteY1" fmla="*/ 4089138 h 4955196"/>
              <a:gd name="connsiteX2" fmla="*/ 140392 w 7465022"/>
              <a:gd name="connsiteY2" fmla="*/ 4354246 h 4955196"/>
              <a:gd name="connsiteX3" fmla="*/ 278909 w 7465022"/>
              <a:gd name="connsiteY3" fmla="*/ 4477389 h 4955196"/>
              <a:gd name="connsiteX4" fmla="*/ 406801 w 7465022"/>
              <a:gd name="connsiteY4" fmla="*/ 4549727 h 4955196"/>
              <a:gd name="connsiteX5" fmla="*/ 581483 w 7465022"/>
              <a:gd name="connsiteY5" fmla="*/ 4565696 h 4955196"/>
              <a:gd name="connsiteX6" fmla="*/ 795842 w 7465022"/>
              <a:gd name="connsiteY6" fmla="*/ 4755997 h 4955196"/>
              <a:gd name="connsiteX7" fmla="*/ 389001 w 7465022"/>
              <a:gd name="connsiteY7" fmla="*/ 4943138 h 4955196"/>
              <a:gd name="connsiteX8" fmla="*/ 1336228 w 7465022"/>
              <a:gd name="connsiteY8" fmla="*/ 4741047 h 4955196"/>
              <a:gd name="connsiteX9" fmla="*/ 1793863 w 7465022"/>
              <a:gd name="connsiteY9" fmla="*/ 4667027 h 4955196"/>
              <a:gd name="connsiteX10" fmla="*/ 2237784 w 7465022"/>
              <a:gd name="connsiteY10" fmla="*/ 4579575 h 4955196"/>
              <a:gd name="connsiteX11" fmla="*/ 2548491 w 7465022"/>
              <a:gd name="connsiteY11" fmla="*/ 4585947 h 4955196"/>
              <a:gd name="connsiteX12" fmla="*/ 2941735 w 7465022"/>
              <a:gd name="connsiteY12" fmla="*/ 4602382 h 4955196"/>
              <a:gd name="connsiteX13" fmla="*/ 3369715 w 7465022"/>
              <a:gd name="connsiteY13" fmla="*/ 4537028 h 4955196"/>
              <a:gd name="connsiteX14" fmla="*/ 3847834 w 7465022"/>
              <a:gd name="connsiteY14" fmla="*/ 4756476 h 4955196"/>
              <a:gd name="connsiteX15" fmla="*/ 4239283 w 7465022"/>
              <a:gd name="connsiteY15" fmla="*/ 4630110 h 4955196"/>
              <a:gd name="connsiteX16" fmla="*/ 4578527 w 7465022"/>
              <a:gd name="connsiteY16" fmla="*/ 4424529 h 4955196"/>
              <a:gd name="connsiteX17" fmla="*/ 4881472 w 7465022"/>
              <a:gd name="connsiteY17" fmla="*/ 4453687 h 4955196"/>
              <a:gd name="connsiteX18" fmla="*/ 5210680 w 7465022"/>
              <a:gd name="connsiteY18" fmla="*/ 4357960 h 4955196"/>
              <a:gd name="connsiteX19" fmla="*/ 5344223 w 7465022"/>
              <a:gd name="connsiteY19" fmla="*/ 4019539 h 4955196"/>
              <a:gd name="connsiteX20" fmla="*/ 5333468 w 7465022"/>
              <a:gd name="connsiteY20" fmla="*/ 3864037 h 4955196"/>
              <a:gd name="connsiteX21" fmla="*/ 5505298 w 7465022"/>
              <a:gd name="connsiteY21" fmla="*/ 3682616 h 4955196"/>
              <a:gd name="connsiteX22" fmla="*/ 5776641 w 7465022"/>
              <a:gd name="connsiteY22" fmla="*/ 3596941 h 4955196"/>
              <a:gd name="connsiteX23" fmla="*/ 5898378 w 7465022"/>
              <a:gd name="connsiteY23" fmla="*/ 3374124 h 4955196"/>
              <a:gd name="connsiteX24" fmla="*/ 6320906 w 7465022"/>
              <a:gd name="connsiteY24" fmla="*/ 2604662 h 4955196"/>
              <a:gd name="connsiteX25" fmla="*/ 6956066 w 7465022"/>
              <a:gd name="connsiteY25" fmla="*/ 2191735 h 4955196"/>
              <a:gd name="connsiteX26" fmla="*/ 7465022 w 7465022"/>
              <a:gd name="connsiteY26" fmla="*/ 1989618 h 4955196"/>
              <a:gd name="connsiteX27" fmla="*/ 7138022 w 7465022"/>
              <a:gd name="connsiteY27" fmla="*/ 1753713 h 4955196"/>
              <a:gd name="connsiteX28" fmla="*/ 6861843 w 7465022"/>
              <a:gd name="connsiteY28" fmla="*/ 1443833 h 4955196"/>
              <a:gd name="connsiteX29" fmla="*/ 6737548 w 7465022"/>
              <a:gd name="connsiteY29" fmla="*/ 1331227 h 4955196"/>
              <a:gd name="connsiteX30" fmla="*/ 6528954 w 7465022"/>
              <a:gd name="connsiteY30" fmla="*/ 1312159 h 4955196"/>
              <a:gd name="connsiteX31" fmla="*/ 5687705 w 7465022"/>
              <a:gd name="connsiteY31" fmla="*/ 552061 h 4955196"/>
              <a:gd name="connsiteX32" fmla="*/ 5213717 w 7465022"/>
              <a:gd name="connsiteY32" fmla="*/ 256278 h 4955196"/>
              <a:gd name="connsiteX33" fmla="*/ 4882865 w 7465022"/>
              <a:gd name="connsiteY33" fmla="*/ 86919 h 4955196"/>
              <a:gd name="connsiteX34" fmla="*/ 4580234 w 7465022"/>
              <a:gd name="connsiteY34" fmla="*/ 33023 h 4955196"/>
              <a:gd name="connsiteX35" fmla="*/ 4181832 w 7465022"/>
              <a:gd name="connsiteY35" fmla="*/ 0 h 4955196"/>
              <a:gd name="connsiteX36" fmla="*/ 3826064 w 7465022"/>
              <a:gd name="connsiteY36" fmla="*/ 176943 h 4955196"/>
              <a:gd name="connsiteX37" fmla="*/ 3665690 w 7465022"/>
              <a:gd name="connsiteY37" fmla="*/ 380312 h 4955196"/>
              <a:gd name="connsiteX38" fmla="*/ 3418266 w 7465022"/>
              <a:gd name="connsiteY38" fmla="*/ 526974 h 4955196"/>
              <a:gd name="connsiteX39" fmla="*/ 3353382 w 7465022"/>
              <a:gd name="connsiteY39" fmla="*/ 725566 h 4955196"/>
              <a:gd name="connsiteX40" fmla="*/ 3154241 w 7465022"/>
              <a:gd name="connsiteY40" fmla="*/ 871150 h 4955196"/>
              <a:gd name="connsiteX41" fmla="*/ 3095939 w 7465022"/>
              <a:gd name="connsiteY41" fmla="*/ 1070820 h 4955196"/>
              <a:gd name="connsiteX42" fmla="*/ 2939785 w 7465022"/>
              <a:gd name="connsiteY42" fmla="*/ 1222164 h 4955196"/>
              <a:gd name="connsiteX43" fmla="*/ 2864714 w 7465022"/>
              <a:gd name="connsiteY43" fmla="*/ 1561342 h 4955196"/>
              <a:gd name="connsiteX44" fmla="*/ 2515025 w 7465022"/>
              <a:gd name="connsiteY44" fmla="*/ 1816998 h 4955196"/>
              <a:gd name="connsiteX45" fmla="*/ 1813962 w 7465022"/>
              <a:gd name="connsiteY45" fmla="*/ 2218584 h 4955196"/>
              <a:gd name="connsiteX46" fmla="*/ 1323651 w 7465022"/>
              <a:gd name="connsiteY46" fmla="*/ 2300046 h 4955196"/>
              <a:gd name="connsiteX47" fmla="*/ 1032481 w 7465022"/>
              <a:gd name="connsiteY47" fmla="*/ 2230708 h 4955196"/>
              <a:gd name="connsiteX48" fmla="*/ 560574 w 7465022"/>
              <a:gd name="connsiteY48" fmla="*/ 2142978 h 4955196"/>
              <a:gd name="connsiteX49" fmla="*/ 843141 w 7465022"/>
              <a:gd name="connsiteY49" fmla="*/ 2314268 h 4955196"/>
              <a:gd name="connsiteX50" fmla="*/ 1497817 w 7465022"/>
              <a:gd name="connsiteY50" fmla="*/ 2561288 h 4955196"/>
              <a:gd name="connsiteX51" fmla="*/ 1355597 w 7465022"/>
              <a:gd name="connsiteY51" fmla="*/ 3087723 h 4955196"/>
              <a:gd name="connsiteX52" fmla="*/ 820862 w 7465022"/>
              <a:gd name="connsiteY52" fmla="*/ 3018997 h 4955196"/>
              <a:gd name="connsiteX53" fmla="*/ 399851 w 7465022"/>
              <a:gd name="connsiteY53" fmla="*/ 3121543 h 4955196"/>
              <a:gd name="connsiteX54" fmla="*/ 119207 w 7465022"/>
              <a:gd name="connsiteY54" fmla="*/ 3377912 h 4955196"/>
              <a:gd name="connsiteX55" fmla="*/ 31466 w 7465022"/>
              <a:gd name="connsiteY55" fmla="*/ 3793333 h 4955196"/>
              <a:gd name="connsiteX0" fmla="*/ 31466 w 7465022"/>
              <a:gd name="connsiteY0" fmla="*/ 3793333 h 4955196"/>
              <a:gd name="connsiteX1" fmla="*/ 0 w 7465022"/>
              <a:gd name="connsiteY1" fmla="*/ 4089138 h 4955196"/>
              <a:gd name="connsiteX2" fmla="*/ 140392 w 7465022"/>
              <a:gd name="connsiteY2" fmla="*/ 4354246 h 4955196"/>
              <a:gd name="connsiteX3" fmla="*/ 278909 w 7465022"/>
              <a:gd name="connsiteY3" fmla="*/ 4477389 h 4955196"/>
              <a:gd name="connsiteX4" fmla="*/ 406801 w 7465022"/>
              <a:gd name="connsiteY4" fmla="*/ 4549727 h 4955196"/>
              <a:gd name="connsiteX5" fmla="*/ 581483 w 7465022"/>
              <a:gd name="connsiteY5" fmla="*/ 4565696 h 4955196"/>
              <a:gd name="connsiteX6" fmla="*/ 795842 w 7465022"/>
              <a:gd name="connsiteY6" fmla="*/ 4755997 h 4955196"/>
              <a:gd name="connsiteX7" fmla="*/ 389001 w 7465022"/>
              <a:gd name="connsiteY7" fmla="*/ 4943138 h 4955196"/>
              <a:gd name="connsiteX8" fmla="*/ 1336228 w 7465022"/>
              <a:gd name="connsiteY8" fmla="*/ 4741047 h 4955196"/>
              <a:gd name="connsiteX9" fmla="*/ 1793863 w 7465022"/>
              <a:gd name="connsiteY9" fmla="*/ 4667027 h 4955196"/>
              <a:gd name="connsiteX10" fmla="*/ 2237784 w 7465022"/>
              <a:gd name="connsiteY10" fmla="*/ 4579575 h 4955196"/>
              <a:gd name="connsiteX11" fmla="*/ 2548491 w 7465022"/>
              <a:gd name="connsiteY11" fmla="*/ 4585947 h 4955196"/>
              <a:gd name="connsiteX12" fmla="*/ 2941735 w 7465022"/>
              <a:gd name="connsiteY12" fmla="*/ 4602382 h 4955196"/>
              <a:gd name="connsiteX13" fmla="*/ 3369715 w 7465022"/>
              <a:gd name="connsiteY13" fmla="*/ 4537028 h 4955196"/>
              <a:gd name="connsiteX14" fmla="*/ 3847834 w 7465022"/>
              <a:gd name="connsiteY14" fmla="*/ 4756476 h 4955196"/>
              <a:gd name="connsiteX15" fmla="*/ 4239283 w 7465022"/>
              <a:gd name="connsiteY15" fmla="*/ 4630110 h 4955196"/>
              <a:gd name="connsiteX16" fmla="*/ 4578527 w 7465022"/>
              <a:gd name="connsiteY16" fmla="*/ 4424529 h 4955196"/>
              <a:gd name="connsiteX17" fmla="*/ 4881472 w 7465022"/>
              <a:gd name="connsiteY17" fmla="*/ 4453687 h 4955196"/>
              <a:gd name="connsiteX18" fmla="*/ 5210680 w 7465022"/>
              <a:gd name="connsiteY18" fmla="*/ 4357960 h 4955196"/>
              <a:gd name="connsiteX19" fmla="*/ 5344223 w 7465022"/>
              <a:gd name="connsiteY19" fmla="*/ 4019539 h 4955196"/>
              <a:gd name="connsiteX20" fmla="*/ 5333468 w 7465022"/>
              <a:gd name="connsiteY20" fmla="*/ 3864037 h 4955196"/>
              <a:gd name="connsiteX21" fmla="*/ 5505298 w 7465022"/>
              <a:gd name="connsiteY21" fmla="*/ 3682616 h 4955196"/>
              <a:gd name="connsiteX22" fmla="*/ 5776641 w 7465022"/>
              <a:gd name="connsiteY22" fmla="*/ 3596941 h 4955196"/>
              <a:gd name="connsiteX23" fmla="*/ 5898378 w 7465022"/>
              <a:gd name="connsiteY23" fmla="*/ 3374124 h 4955196"/>
              <a:gd name="connsiteX24" fmla="*/ 6320906 w 7465022"/>
              <a:gd name="connsiteY24" fmla="*/ 2604662 h 4955196"/>
              <a:gd name="connsiteX25" fmla="*/ 6956066 w 7465022"/>
              <a:gd name="connsiteY25" fmla="*/ 2191735 h 4955196"/>
              <a:gd name="connsiteX26" fmla="*/ 7465022 w 7465022"/>
              <a:gd name="connsiteY26" fmla="*/ 1989618 h 4955196"/>
              <a:gd name="connsiteX27" fmla="*/ 7138022 w 7465022"/>
              <a:gd name="connsiteY27" fmla="*/ 1753713 h 4955196"/>
              <a:gd name="connsiteX28" fmla="*/ 6861843 w 7465022"/>
              <a:gd name="connsiteY28" fmla="*/ 1443833 h 4955196"/>
              <a:gd name="connsiteX29" fmla="*/ 6737548 w 7465022"/>
              <a:gd name="connsiteY29" fmla="*/ 1331227 h 4955196"/>
              <a:gd name="connsiteX30" fmla="*/ 6528954 w 7465022"/>
              <a:gd name="connsiteY30" fmla="*/ 1312159 h 4955196"/>
              <a:gd name="connsiteX31" fmla="*/ 5687705 w 7465022"/>
              <a:gd name="connsiteY31" fmla="*/ 552061 h 4955196"/>
              <a:gd name="connsiteX32" fmla="*/ 5213717 w 7465022"/>
              <a:gd name="connsiteY32" fmla="*/ 256278 h 4955196"/>
              <a:gd name="connsiteX33" fmla="*/ 4882865 w 7465022"/>
              <a:gd name="connsiteY33" fmla="*/ 86919 h 4955196"/>
              <a:gd name="connsiteX34" fmla="*/ 4580234 w 7465022"/>
              <a:gd name="connsiteY34" fmla="*/ 33023 h 4955196"/>
              <a:gd name="connsiteX35" fmla="*/ 4181832 w 7465022"/>
              <a:gd name="connsiteY35" fmla="*/ 0 h 4955196"/>
              <a:gd name="connsiteX36" fmla="*/ 3826064 w 7465022"/>
              <a:gd name="connsiteY36" fmla="*/ 176943 h 4955196"/>
              <a:gd name="connsiteX37" fmla="*/ 3665690 w 7465022"/>
              <a:gd name="connsiteY37" fmla="*/ 380312 h 4955196"/>
              <a:gd name="connsiteX38" fmla="*/ 3418266 w 7465022"/>
              <a:gd name="connsiteY38" fmla="*/ 526974 h 4955196"/>
              <a:gd name="connsiteX39" fmla="*/ 3353382 w 7465022"/>
              <a:gd name="connsiteY39" fmla="*/ 725566 h 4955196"/>
              <a:gd name="connsiteX40" fmla="*/ 3154241 w 7465022"/>
              <a:gd name="connsiteY40" fmla="*/ 871150 h 4955196"/>
              <a:gd name="connsiteX41" fmla="*/ 3095939 w 7465022"/>
              <a:gd name="connsiteY41" fmla="*/ 1070820 h 4955196"/>
              <a:gd name="connsiteX42" fmla="*/ 2939785 w 7465022"/>
              <a:gd name="connsiteY42" fmla="*/ 1222164 h 4955196"/>
              <a:gd name="connsiteX43" fmla="*/ 2864714 w 7465022"/>
              <a:gd name="connsiteY43" fmla="*/ 1561342 h 4955196"/>
              <a:gd name="connsiteX44" fmla="*/ 2515025 w 7465022"/>
              <a:gd name="connsiteY44" fmla="*/ 1816998 h 4955196"/>
              <a:gd name="connsiteX45" fmla="*/ 1813962 w 7465022"/>
              <a:gd name="connsiteY45" fmla="*/ 2218584 h 4955196"/>
              <a:gd name="connsiteX46" fmla="*/ 1323651 w 7465022"/>
              <a:gd name="connsiteY46" fmla="*/ 2300046 h 4955196"/>
              <a:gd name="connsiteX47" fmla="*/ 1032481 w 7465022"/>
              <a:gd name="connsiteY47" fmla="*/ 2230708 h 4955196"/>
              <a:gd name="connsiteX48" fmla="*/ 560574 w 7465022"/>
              <a:gd name="connsiteY48" fmla="*/ 2142978 h 4955196"/>
              <a:gd name="connsiteX49" fmla="*/ 843141 w 7465022"/>
              <a:gd name="connsiteY49" fmla="*/ 2314268 h 4955196"/>
              <a:gd name="connsiteX50" fmla="*/ 1497817 w 7465022"/>
              <a:gd name="connsiteY50" fmla="*/ 2561288 h 4955196"/>
              <a:gd name="connsiteX51" fmla="*/ 1355597 w 7465022"/>
              <a:gd name="connsiteY51" fmla="*/ 3087723 h 4955196"/>
              <a:gd name="connsiteX52" fmla="*/ 820862 w 7465022"/>
              <a:gd name="connsiteY52" fmla="*/ 3018997 h 4955196"/>
              <a:gd name="connsiteX53" fmla="*/ 406181 w 7465022"/>
              <a:gd name="connsiteY53" fmla="*/ 3036412 h 4955196"/>
              <a:gd name="connsiteX54" fmla="*/ 119207 w 7465022"/>
              <a:gd name="connsiteY54" fmla="*/ 3377912 h 4955196"/>
              <a:gd name="connsiteX55" fmla="*/ 31466 w 7465022"/>
              <a:gd name="connsiteY55" fmla="*/ 3793333 h 4955196"/>
              <a:gd name="connsiteX0" fmla="*/ 31466 w 7465022"/>
              <a:gd name="connsiteY0" fmla="*/ 3793333 h 4955196"/>
              <a:gd name="connsiteX1" fmla="*/ 0 w 7465022"/>
              <a:gd name="connsiteY1" fmla="*/ 4089138 h 4955196"/>
              <a:gd name="connsiteX2" fmla="*/ 140392 w 7465022"/>
              <a:gd name="connsiteY2" fmla="*/ 4354246 h 4955196"/>
              <a:gd name="connsiteX3" fmla="*/ 278909 w 7465022"/>
              <a:gd name="connsiteY3" fmla="*/ 4477389 h 4955196"/>
              <a:gd name="connsiteX4" fmla="*/ 406801 w 7465022"/>
              <a:gd name="connsiteY4" fmla="*/ 4549727 h 4955196"/>
              <a:gd name="connsiteX5" fmla="*/ 581483 w 7465022"/>
              <a:gd name="connsiteY5" fmla="*/ 4565696 h 4955196"/>
              <a:gd name="connsiteX6" fmla="*/ 795842 w 7465022"/>
              <a:gd name="connsiteY6" fmla="*/ 4755997 h 4955196"/>
              <a:gd name="connsiteX7" fmla="*/ 389001 w 7465022"/>
              <a:gd name="connsiteY7" fmla="*/ 4943138 h 4955196"/>
              <a:gd name="connsiteX8" fmla="*/ 1336228 w 7465022"/>
              <a:gd name="connsiteY8" fmla="*/ 4741047 h 4955196"/>
              <a:gd name="connsiteX9" fmla="*/ 1793863 w 7465022"/>
              <a:gd name="connsiteY9" fmla="*/ 4667027 h 4955196"/>
              <a:gd name="connsiteX10" fmla="*/ 2237784 w 7465022"/>
              <a:gd name="connsiteY10" fmla="*/ 4579575 h 4955196"/>
              <a:gd name="connsiteX11" fmla="*/ 2548491 w 7465022"/>
              <a:gd name="connsiteY11" fmla="*/ 4585947 h 4955196"/>
              <a:gd name="connsiteX12" fmla="*/ 2941735 w 7465022"/>
              <a:gd name="connsiteY12" fmla="*/ 4602382 h 4955196"/>
              <a:gd name="connsiteX13" fmla="*/ 3369715 w 7465022"/>
              <a:gd name="connsiteY13" fmla="*/ 4537028 h 4955196"/>
              <a:gd name="connsiteX14" fmla="*/ 3847834 w 7465022"/>
              <a:gd name="connsiteY14" fmla="*/ 4756476 h 4955196"/>
              <a:gd name="connsiteX15" fmla="*/ 4239283 w 7465022"/>
              <a:gd name="connsiteY15" fmla="*/ 4630110 h 4955196"/>
              <a:gd name="connsiteX16" fmla="*/ 4578527 w 7465022"/>
              <a:gd name="connsiteY16" fmla="*/ 4424529 h 4955196"/>
              <a:gd name="connsiteX17" fmla="*/ 4881472 w 7465022"/>
              <a:gd name="connsiteY17" fmla="*/ 4453687 h 4955196"/>
              <a:gd name="connsiteX18" fmla="*/ 5210680 w 7465022"/>
              <a:gd name="connsiteY18" fmla="*/ 4357960 h 4955196"/>
              <a:gd name="connsiteX19" fmla="*/ 5344223 w 7465022"/>
              <a:gd name="connsiteY19" fmla="*/ 4019539 h 4955196"/>
              <a:gd name="connsiteX20" fmla="*/ 5333468 w 7465022"/>
              <a:gd name="connsiteY20" fmla="*/ 3864037 h 4955196"/>
              <a:gd name="connsiteX21" fmla="*/ 5505298 w 7465022"/>
              <a:gd name="connsiteY21" fmla="*/ 3682616 h 4955196"/>
              <a:gd name="connsiteX22" fmla="*/ 5776641 w 7465022"/>
              <a:gd name="connsiteY22" fmla="*/ 3596941 h 4955196"/>
              <a:gd name="connsiteX23" fmla="*/ 5898378 w 7465022"/>
              <a:gd name="connsiteY23" fmla="*/ 3374124 h 4955196"/>
              <a:gd name="connsiteX24" fmla="*/ 6320906 w 7465022"/>
              <a:gd name="connsiteY24" fmla="*/ 2604662 h 4955196"/>
              <a:gd name="connsiteX25" fmla="*/ 6956066 w 7465022"/>
              <a:gd name="connsiteY25" fmla="*/ 2191735 h 4955196"/>
              <a:gd name="connsiteX26" fmla="*/ 7465022 w 7465022"/>
              <a:gd name="connsiteY26" fmla="*/ 1989618 h 4955196"/>
              <a:gd name="connsiteX27" fmla="*/ 7138022 w 7465022"/>
              <a:gd name="connsiteY27" fmla="*/ 1753713 h 4955196"/>
              <a:gd name="connsiteX28" fmla="*/ 6861843 w 7465022"/>
              <a:gd name="connsiteY28" fmla="*/ 1443833 h 4955196"/>
              <a:gd name="connsiteX29" fmla="*/ 6737548 w 7465022"/>
              <a:gd name="connsiteY29" fmla="*/ 1331227 h 4955196"/>
              <a:gd name="connsiteX30" fmla="*/ 6528954 w 7465022"/>
              <a:gd name="connsiteY30" fmla="*/ 1312159 h 4955196"/>
              <a:gd name="connsiteX31" fmla="*/ 5687705 w 7465022"/>
              <a:gd name="connsiteY31" fmla="*/ 552061 h 4955196"/>
              <a:gd name="connsiteX32" fmla="*/ 5213717 w 7465022"/>
              <a:gd name="connsiteY32" fmla="*/ 256278 h 4955196"/>
              <a:gd name="connsiteX33" fmla="*/ 4882865 w 7465022"/>
              <a:gd name="connsiteY33" fmla="*/ 86919 h 4955196"/>
              <a:gd name="connsiteX34" fmla="*/ 4580234 w 7465022"/>
              <a:gd name="connsiteY34" fmla="*/ 33023 h 4955196"/>
              <a:gd name="connsiteX35" fmla="*/ 4181832 w 7465022"/>
              <a:gd name="connsiteY35" fmla="*/ 0 h 4955196"/>
              <a:gd name="connsiteX36" fmla="*/ 3826064 w 7465022"/>
              <a:gd name="connsiteY36" fmla="*/ 176943 h 4955196"/>
              <a:gd name="connsiteX37" fmla="*/ 3665690 w 7465022"/>
              <a:gd name="connsiteY37" fmla="*/ 380312 h 4955196"/>
              <a:gd name="connsiteX38" fmla="*/ 3418266 w 7465022"/>
              <a:gd name="connsiteY38" fmla="*/ 526974 h 4955196"/>
              <a:gd name="connsiteX39" fmla="*/ 3353382 w 7465022"/>
              <a:gd name="connsiteY39" fmla="*/ 725566 h 4955196"/>
              <a:gd name="connsiteX40" fmla="*/ 3154241 w 7465022"/>
              <a:gd name="connsiteY40" fmla="*/ 871150 h 4955196"/>
              <a:gd name="connsiteX41" fmla="*/ 3095939 w 7465022"/>
              <a:gd name="connsiteY41" fmla="*/ 1070820 h 4955196"/>
              <a:gd name="connsiteX42" fmla="*/ 2939785 w 7465022"/>
              <a:gd name="connsiteY42" fmla="*/ 1222164 h 4955196"/>
              <a:gd name="connsiteX43" fmla="*/ 2864714 w 7465022"/>
              <a:gd name="connsiteY43" fmla="*/ 1561342 h 4955196"/>
              <a:gd name="connsiteX44" fmla="*/ 2515025 w 7465022"/>
              <a:gd name="connsiteY44" fmla="*/ 1816998 h 4955196"/>
              <a:gd name="connsiteX45" fmla="*/ 1813962 w 7465022"/>
              <a:gd name="connsiteY45" fmla="*/ 2218584 h 4955196"/>
              <a:gd name="connsiteX46" fmla="*/ 1323651 w 7465022"/>
              <a:gd name="connsiteY46" fmla="*/ 2300046 h 4955196"/>
              <a:gd name="connsiteX47" fmla="*/ 1032481 w 7465022"/>
              <a:gd name="connsiteY47" fmla="*/ 2230708 h 4955196"/>
              <a:gd name="connsiteX48" fmla="*/ 560574 w 7465022"/>
              <a:gd name="connsiteY48" fmla="*/ 2142978 h 4955196"/>
              <a:gd name="connsiteX49" fmla="*/ 843141 w 7465022"/>
              <a:gd name="connsiteY49" fmla="*/ 2314268 h 4955196"/>
              <a:gd name="connsiteX50" fmla="*/ 1497817 w 7465022"/>
              <a:gd name="connsiteY50" fmla="*/ 2561288 h 4955196"/>
              <a:gd name="connsiteX51" fmla="*/ 1355597 w 7465022"/>
              <a:gd name="connsiteY51" fmla="*/ 3087723 h 4955196"/>
              <a:gd name="connsiteX52" fmla="*/ 820862 w 7465022"/>
              <a:gd name="connsiteY52" fmla="*/ 3018997 h 4955196"/>
              <a:gd name="connsiteX53" fmla="*/ 393520 w 7465022"/>
              <a:gd name="connsiteY53" fmla="*/ 2986753 h 4955196"/>
              <a:gd name="connsiteX54" fmla="*/ 119207 w 7465022"/>
              <a:gd name="connsiteY54" fmla="*/ 3377912 h 4955196"/>
              <a:gd name="connsiteX55" fmla="*/ 31466 w 7465022"/>
              <a:gd name="connsiteY55" fmla="*/ 3793333 h 4955196"/>
              <a:gd name="connsiteX0" fmla="*/ 0 w 7433556"/>
              <a:gd name="connsiteY0" fmla="*/ 3793333 h 4955196"/>
              <a:gd name="connsiteX1" fmla="*/ 187 w 7433556"/>
              <a:gd name="connsiteY1" fmla="*/ 4082043 h 4955196"/>
              <a:gd name="connsiteX2" fmla="*/ 108926 w 7433556"/>
              <a:gd name="connsiteY2" fmla="*/ 4354246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18584 h 4955196"/>
              <a:gd name="connsiteX46" fmla="*/ 1292185 w 7433556"/>
              <a:gd name="connsiteY46" fmla="*/ 2300046 h 4955196"/>
              <a:gd name="connsiteX47" fmla="*/ 1001015 w 7433556"/>
              <a:gd name="connsiteY47" fmla="*/ 2230708 h 4955196"/>
              <a:gd name="connsiteX48" fmla="*/ 529108 w 7433556"/>
              <a:gd name="connsiteY48" fmla="*/ 2142978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18584 h 4955196"/>
              <a:gd name="connsiteX46" fmla="*/ 1292185 w 7433556"/>
              <a:gd name="connsiteY46" fmla="*/ 2300046 h 4955196"/>
              <a:gd name="connsiteX47" fmla="*/ 1001015 w 7433556"/>
              <a:gd name="connsiteY47" fmla="*/ 2230708 h 4955196"/>
              <a:gd name="connsiteX48" fmla="*/ 529108 w 7433556"/>
              <a:gd name="connsiteY48" fmla="*/ 2142978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18584 h 4955196"/>
              <a:gd name="connsiteX46" fmla="*/ 1292185 w 7433556"/>
              <a:gd name="connsiteY46" fmla="*/ 2300046 h 4955196"/>
              <a:gd name="connsiteX47" fmla="*/ 1001015 w 7433556"/>
              <a:gd name="connsiteY47" fmla="*/ 2230708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18584 h 4955196"/>
              <a:gd name="connsiteX46" fmla="*/ 1292185 w 7433556"/>
              <a:gd name="connsiteY46" fmla="*/ 2300046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18584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33248 w 7433556"/>
              <a:gd name="connsiteY43" fmla="*/ 1561342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64473 w 7433556"/>
              <a:gd name="connsiteY41" fmla="*/ 1070820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43372 w 7433556"/>
              <a:gd name="connsiteY41" fmla="*/ 1042443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43372 w 7433556"/>
              <a:gd name="connsiteY41" fmla="*/ 1042443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39152 w 7433556"/>
              <a:gd name="connsiteY41" fmla="*/ 1023525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122775 w 7433556"/>
              <a:gd name="connsiteY40" fmla="*/ 871150 h 4955196"/>
              <a:gd name="connsiteX41" fmla="*/ 3056033 w 7433556"/>
              <a:gd name="connsiteY41" fmla="*/ 1023525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97488 w 7433556"/>
              <a:gd name="connsiteY30" fmla="*/ 1312159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093232 w 7433556"/>
              <a:gd name="connsiteY40" fmla="*/ 875879 h 4955196"/>
              <a:gd name="connsiteX41" fmla="*/ 3056033 w 7433556"/>
              <a:gd name="connsiteY41" fmla="*/ 1023525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706082 w 7433556"/>
              <a:gd name="connsiteY29" fmla="*/ 1331227 h 4955196"/>
              <a:gd name="connsiteX30" fmla="*/ 6489048 w 7433556"/>
              <a:gd name="connsiteY30" fmla="*/ 1354724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093232 w 7433556"/>
              <a:gd name="connsiteY40" fmla="*/ 875879 h 4955196"/>
              <a:gd name="connsiteX41" fmla="*/ 3056033 w 7433556"/>
              <a:gd name="connsiteY41" fmla="*/ 1023525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473832 w 7433556"/>
              <a:gd name="connsiteY21" fmla="*/ 3682616 h 4955196"/>
              <a:gd name="connsiteX22" fmla="*/ 5745175 w 7433556"/>
              <a:gd name="connsiteY22" fmla="*/ 3596941 h 4955196"/>
              <a:gd name="connsiteX23" fmla="*/ 5866912 w 7433556"/>
              <a:gd name="connsiteY23" fmla="*/ 3374124 h 4955196"/>
              <a:gd name="connsiteX24" fmla="*/ 6289440 w 7433556"/>
              <a:gd name="connsiteY24" fmla="*/ 2604662 h 4955196"/>
              <a:gd name="connsiteX25" fmla="*/ 6924600 w 7433556"/>
              <a:gd name="connsiteY25" fmla="*/ 2191735 h 4955196"/>
              <a:gd name="connsiteX26" fmla="*/ 7433556 w 7433556"/>
              <a:gd name="connsiteY26" fmla="*/ 1989618 h 4955196"/>
              <a:gd name="connsiteX27" fmla="*/ 7106556 w 7433556"/>
              <a:gd name="connsiteY27" fmla="*/ 1753713 h 4955196"/>
              <a:gd name="connsiteX28" fmla="*/ 6830377 w 7433556"/>
              <a:gd name="connsiteY28" fmla="*/ 1443833 h 4955196"/>
              <a:gd name="connsiteX29" fmla="*/ 6689201 w 7433556"/>
              <a:gd name="connsiteY29" fmla="*/ 1288662 h 4955196"/>
              <a:gd name="connsiteX30" fmla="*/ 6489048 w 7433556"/>
              <a:gd name="connsiteY30" fmla="*/ 1354724 h 4955196"/>
              <a:gd name="connsiteX31" fmla="*/ 5656239 w 7433556"/>
              <a:gd name="connsiteY31" fmla="*/ 552061 h 4955196"/>
              <a:gd name="connsiteX32" fmla="*/ 5182251 w 7433556"/>
              <a:gd name="connsiteY32" fmla="*/ 256278 h 4955196"/>
              <a:gd name="connsiteX33" fmla="*/ 4851399 w 7433556"/>
              <a:gd name="connsiteY33" fmla="*/ 86919 h 4955196"/>
              <a:gd name="connsiteX34" fmla="*/ 4548768 w 7433556"/>
              <a:gd name="connsiteY34" fmla="*/ 33023 h 4955196"/>
              <a:gd name="connsiteX35" fmla="*/ 4150366 w 7433556"/>
              <a:gd name="connsiteY35" fmla="*/ 0 h 4955196"/>
              <a:gd name="connsiteX36" fmla="*/ 3794598 w 7433556"/>
              <a:gd name="connsiteY36" fmla="*/ 176943 h 4955196"/>
              <a:gd name="connsiteX37" fmla="*/ 3634224 w 7433556"/>
              <a:gd name="connsiteY37" fmla="*/ 380312 h 4955196"/>
              <a:gd name="connsiteX38" fmla="*/ 3386800 w 7433556"/>
              <a:gd name="connsiteY38" fmla="*/ 526974 h 4955196"/>
              <a:gd name="connsiteX39" fmla="*/ 3321916 w 7433556"/>
              <a:gd name="connsiteY39" fmla="*/ 725566 h 4955196"/>
              <a:gd name="connsiteX40" fmla="*/ 3093232 w 7433556"/>
              <a:gd name="connsiteY40" fmla="*/ 875879 h 4955196"/>
              <a:gd name="connsiteX41" fmla="*/ 3056033 w 7433556"/>
              <a:gd name="connsiteY41" fmla="*/ 1023525 h 4955196"/>
              <a:gd name="connsiteX42" fmla="*/ 2908319 w 7433556"/>
              <a:gd name="connsiteY42" fmla="*/ 1222164 h 4955196"/>
              <a:gd name="connsiteX43" fmla="*/ 2858570 w 7433556"/>
              <a:gd name="connsiteY43" fmla="*/ 1584990 h 4955196"/>
              <a:gd name="connsiteX44" fmla="*/ 2483559 w 7433556"/>
              <a:gd name="connsiteY44" fmla="*/ 1816998 h 4955196"/>
              <a:gd name="connsiteX45" fmla="*/ 1782496 w 7433556"/>
              <a:gd name="connsiteY45" fmla="*/ 2246961 h 4955196"/>
              <a:gd name="connsiteX46" fmla="*/ 1273193 w 7433556"/>
              <a:gd name="connsiteY46" fmla="*/ 2321330 h 4955196"/>
              <a:gd name="connsiteX47" fmla="*/ 1001015 w 7433556"/>
              <a:gd name="connsiteY47" fmla="*/ 2266180 h 4955196"/>
              <a:gd name="connsiteX48" fmla="*/ 529108 w 7433556"/>
              <a:gd name="connsiteY48" fmla="*/ 2185543 h 4955196"/>
              <a:gd name="connsiteX49" fmla="*/ 811675 w 7433556"/>
              <a:gd name="connsiteY49" fmla="*/ 2314268 h 4955196"/>
              <a:gd name="connsiteX50" fmla="*/ 1466351 w 7433556"/>
              <a:gd name="connsiteY50" fmla="*/ 2561288 h 4955196"/>
              <a:gd name="connsiteX51" fmla="*/ 1324131 w 7433556"/>
              <a:gd name="connsiteY51" fmla="*/ 3087723 h 4955196"/>
              <a:gd name="connsiteX52" fmla="*/ 789396 w 7433556"/>
              <a:gd name="connsiteY52" fmla="*/ 3018997 h 4955196"/>
              <a:gd name="connsiteX53" fmla="*/ 362054 w 7433556"/>
              <a:gd name="connsiteY53" fmla="*/ 2986753 h 4955196"/>
              <a:gd name="connsiteX54" fmla="*/ 87741 w 7433556"/>
              <a:gd name="connsiteY54" fmla="*/ 3377912 h 4955196"/>
              <a:gd name="connsiteX55" fmla="*/ 0 w 7433556"/>
              <a:gd name="connsiteY55"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312757 w 7433556"/>
              <a:gd name="connsiteY19" fmla="*/ 4019539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79214 w 7433556"/>
              <a:gd name="connsiteY18" fmla="*/ 4357960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50006 w 7433556"/>
              <a:gd name="connsiteY17" fmla="*/ 4453687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424529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207817 w 7433556"/>
              <a:gd name="connsiteY15" fmla="*/ 4630110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816368 w 7433556"/>
              <a:gd name="connsiteY14" fmla="*/ 4756476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602382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555087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106556 w 7433556"/>
              <a:gd name="connsiteY28" fmla="*/ 1753713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555087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047471 w 7433556"/>
              <a:gd name="connsiteY28" fmla="*/ 1890869 h 4955196"/>
              <a:gd name="connsiteX29" fmla="*/ 6830377 w 7433556"/>
              <a:gd name="connsiteY29" fmla="*/ 1443833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555087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047471 w 7433556"/>
              <a:gd name="connsiteY28" fmla="*/ 1890869 h 4955196"/>
              <a:gd name="connsiteX29" fmla="*/ 6632019 w 7433556"/>
              <a:gd name="connsiteY29" fmla="*/ 1751251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555087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047471 w 7433556"/>
              <a:gd name="connsiteY28" fmla="*/ 1890869 h 4955196"/>
              <a:gd name="connsiteX29" fmla="*/ 6632019 w 7433556"/>
              <a:gd name="connsiteY29" fmla="*/ 1751251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555087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047471 w 7433556"/>
              <a:gd name="connsiteY28" fmla="*/ 1890869 h 4955196"/>
              <a:gd name="connsiteX29" fmla="*/ 6632019 w 7433556"/>
              <a:gd name="connsiteY29" fmla="*/ 1751251 h 4955196"/>
              <a:gd name="connsiteX30" fmla="*/ 6689201 w 7433556"/>
              <a:gd name="connsiteY30" fmla="*/ 1288662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433556"/>
              <a:gd name="connsiteY0" fmla="*/ 3793333 h 4955196"/>
              <a:gd name="connsiteX1" fmla="*/ 187 w 7433556"/>
              <a:gd name="connsiteY1" fmla="*/ 4082043 h 4955196"/>
              <a:gd name="connsiteX2" fmla="*/ 127917 w 7433556"/>
              <a:gd name="connsiteY2" fmla="*/ 4332964 h 4955196"/>
              <a:gd name="connsiteX3" fmla="*/ 247443 w 7433556"/>
              <a:gd name="connsiteY3" fmla="*/ 4477389 h 4955196"/>
              <a:gd name="connsiteX4" fmla="*/ 375335 w 7433556"/>
              <a:gd name="connsiteY4" fmla="*/ 4549727 h 4955196"/>
              <a:gd name="connsiteX5" fmla="*/ 550017 w 7433556"/>
              <a:gd name="connsiteY5" fmla="*/ 4565696 h 4955196"/>
              <a:gd name="connsiteX6" fmla="*/ 764376 w 7433556"/>
              <a:gd name="connsiteY6" fmla="*/ 4755997 h 4955196"/>
              <a:gd name="connsiteX7" fmla="*/ 357535 w 7433556"/>
              <a:gd name="connsiteY7" fmla="*/ 4943138 h 4955196"/>
              <a:gd name="connsiteX8" fmla="*/ 1304762 w 7433556"/>
              <a:gd name="connsiteY8" fmla="*/ 4741047 h 4955196"/>
              <a:gd name="connsiteX9" fmla="*/ 1762397 w 7433556"/>
              <a:gd name="connsiteY9" fmla="*/ 4667027 h 4955196"/>
              <a:gd name="connsiteX10" fmla="*/ 2206318 w 7433556"/>
              <a:gd name="connsiteY10" fmla="*/ 4579575 h 4955196"/>
              <a:gd name="connsiteX11" fmla="*/ 2517025 w 7433556"/>
              <a:gd name="connsiteY11" fmla="*/ 4585947 h 4955196"/>
              <a:gd name="connsiteX12" fmla="*/ 2910269 w 7433556"/>
              <a:gd name="connsiteY12" fmla="*/ 4555087 h 4955196"/>
              <a:gd name="connsiteX13" fmla="*/ 3338249 w 7433556"/>
              <a:gd name="connsiteY13" fmla="*/ 4537028 h 4955196"/>
              <a:gd name="connsiteX14" fmla="*/ 3786826 w 7433556"/>
              <a:gd name="connsiteY14" fmla="*/ 4657157 h 4955196"/>
              <a:gd name="connsiteX15" fmla="*/ 4098087 w 7433556"/>
              <a:gd name="connsiteY15" fmla="*/ 4554438 h 4955196"/>
              <a:gd name="connsiteX16" fmla="*/ 4547061 w 7433556"/>
              <a:gd name="connsiteY16" fmla="*/ 4363045 h 4955196"/>
              <a:gd name="connsiteX17" fmla="*/ 4845785 w 7433556"/>
              <a:gd name="connsiteY17" fmla="*/ 4406391 h 4955196"/>
              <a:gd name="connsiteX18" fmla="*/ 5153892 w 7433556"/>
              <a:gd name="connsiteY18" fmla="*/ 4220804 h 4955196"/>
              <a:gd name="connsiteX19" fmla="*/ 5257892 w 7433556"/>
              <a:gd name="connsiteY19" fmla="*/ 4005350 h 4955196"/>
              <a:gd name="connsiteX20" fmla="*/ 5302002 w 7433556"/>
              <a:gd name="connsiteY20" fmla="*/ 3864037 h 4955196"/>
              <a:gd name="connsiteX21" fmla="*/ 5309712 w 7433556"/>
              <a:gd name="connsiteY21" fmla="*/ 3705155 h 4955196"/>
              <a:gd name="connsiteX22" fmla="*/ 5473832 w 7433556"/>
              <a:gd name="connsiteY22" fmla="*/ 3682616 h 4955196"/>
              <a:gd name="connsiteX23" fmla="*/ 5745175 w 7433556"/>
              <a:gd name="connsiteY23" fmla="*/ 3596941 h 4955196"/>
              <a:gd name="connsiteX24" fmla="*/ 5866912 w 7433556"/>
              <a:gd name="connsiteY24" fmla="*/ 3374124 h 4955196"/>
              <a:gd name="connsiteX25" fmla="*/ 6289440 w 7433556"/>
              <a:gd name="connsiteY25" fmla="*/ 2604662 h 4955196"/>
              <a:gd name="connsiteX26" fmla="*/ 6924600 w 7433556"/>
              <a:gd name="connsiteY26" fmla="*/ 2191735 h 4955196"/>
              <a:gd name="connsiteX27" fmla="*/ 7433556 w 7433556"/>
              <a:gd name="connsiteY27" fmla="*/ 1989618 h 4955196"/>
              <a:gd name="connsiteX28" fmla="*/ 7047471 w 7433556"/>
              <a:gd name="connsiteY28" fmla="*/ 1890869 h 4955196"/>
              <a:gd name="connsiteX29" fmla="*/ 6632019 w 7433556"/>
              <a:gd name="connsiteY29" fmla="*/ 1751251 h 4955196"/>
              <a:gd name="connsiteX30" fmla="*/ 6516166 w 7433556"/>
              <a:gd name="connsiteY30" fmla="*/ 1444736 h 4955196"/>
              <a:gd name="connsiteX31" fmla="*/ 6489048 w 7433556"/>
              <a:gd name="connsiteY31" fmla="*/ 1354724 h 4955196"/>
              <a:gd name="connsiteX32" fmla="*/ 5656239 w 7433556"/>
              <a:gd name="connsiteY32" fmla="*/ 552061 h 4955196"/>
              <a:gd name="connsiteX33" fmla="*/ 5182251 w 7433556"/>
              <a:gd name="connsiteY33" fmla="*/ 256278 h 4955196"/>
              <a:gd name="connsiteX34" fmla="*/ 4851399 w 7433556"/>
              <a:gd name="connsiteY34" fmla="*/ 86919 h 4955196"/>
              <a:gd name="connsiteX35" fmla="*/ 4548768 w 7433556"/>
              <a:gd name="connsiteY35" fmla="*/ 33023 h 4955196"/>
              <a:gd name="connsiteX36" fmla="*/ 4150366 w 7433556"/>
              <a:gd name="connsiteY36" fmla="*/ 0 h 4955196"/>
              <a:gd name="connsiteX37" fmla="*/ 3794598 w 7433556"/>
              <a:gd name="connsiteY37" fmla="*/ 176943 h 4955196"/>
              <a:gd name="connsiteX38" fmla="*/ 3634224 w 7433556"/>
              <a:gd name="connsiteY38" fmla="*/ 380312 h 4955196"/>
              <a:gd name="connsiteX39" fmla="*/ 3386800 w 7433556"/>
              <a:gd name="connsiteY39" fmla="*/ 526974 h 4955196"/>
              <a:gd name="connsiteX40" fmla="*/ 3321916 w 7433556"/>
              <a:gd name="connsiteY40" fmla="*/ 725566 h 4955196"/>
              <a:gd name="connsiteX41" fmla="*/ 3093232 w 7433556"/>
              <a:gd name="connsiteY41" fmla="*/ 875879 h 4955196"/>
              <a:gd name="connsiteX42" fmla="*/ 3056033 w 7433556"/>
              <a:gd name="connsiteY42" fmla="*/ 1023525 h 4955196"/>
              <a:gd name="connsiteX43" fmla="*/ 2908319 w 7433556"/>
              <a:gd name="connsiteY43" fmla="*/ 1222164 h 4955196"/>
              <a:gd name="connsiteX44" fmla="*/ 2858570 w 7433556"/>
              <a:gd name="connsiteY44" fmla="*/ 1584990 h 4955196"/>
              <a:gd name="connsiteX45" fmla="*/ 2483559 w 7433556"/>
              <a:gd name="connsiteY45" fmla="*/ 1816998 h 4955196"/>
              <a:gd name="connsiteX46" fmla="*/ 1782496 w 7433556"/>
              <a:gd name="connsiteY46" fmla="*/ 2246961 h 4955196"/>
              <a:gd name="connsiteX47" fmla="*/ 1273193 w 7433556"/>
              <a:gd name="connsiteY47" fmla="*/ 2321330 h 4955196"/>
              <a:gd name="connsiteX48" fmla="*/ 1001015 w 7433556"/>
              <a:gd name="connsiteY48" fmla="*/ 2266180 h 4955196"/>
              <a:gd name="connsiteX49" fmla="*/ 529108 w 7433556"/>
              <a:gd name="connsiteY49" fmla="*/ 2185543 h 4955196"/>
              <a:gd name="connsiteX50" fmla="*/ 811675 w 7433556"/>
              <a:gd name="connsiteY50" fmla="*/ 2314268 h 4955196"/>
              <a:gd name="connsiteX51" fmla="*/ 1466351 w 7433556"/>
              <a:gd name="connsiteY51" fmla="*/ 2561288 h 4955196"/>
              <a:gd name="connsiteX52" fmla="*/ 1324131 w 7433556"/>
              <a:gd name="connsiteY52" fmla="*/ 3087723 h 4955196"/>
              <a:gd name="connsiteX53" fmla="*/ 789396 w 7433556"/>
              <a:gd name="connsiteY53" fmla="*/ 3018997 h 4955196"/>
              <a:gd name="connsiteX54" fmla="*/ 362054 w 7433556"/>
              <a:gd name="connsiteY54" fmla="*/ 2986753 h 4955196"/>
              <a:gd name="connsiteX55" fmla="*/ 87741 w 7433556"/>
              <a:gd name="connsiteY55" fmla="*/ 3377912 h 4955196"/>
              <a:gd name="connsiteX56" fmla="*/ 0 w 7433556"/>
              <a:gd name="connsiteY56" fmla="*/ 3793333 h 4955196"/>
              <a:gd name="connsiteX0" fmla="*/ 0 w 7555947"/>
              <a:gd name="connsiteY0" fmla="*/ 3689284 h 4955196"/>
              <a:gd name="connsiteX1" fmla="*/ 122578 w 7555947"/>
              <a:gd name="connsiteY1" fmla="*/ 4082043 h 4955196"/>
              <a:gd name="connsiteX2" fmla="*/ 250308 w 7555947"/>
              <a:gd name="connsiteY2" fmla="*/ 4332964 h 4955196"/>
              <a:gd name="connsiteX3" fmla="*/ 369834 w 7555947"/>
              <a:gd name="connsiteY3" fmla="*/ 4477389 h 4955196"/>
              <a:gd name="connsiteX4" fmla="*/ 497726 w 7555947"/>
              <a:gd name="connsiteY4" fmla="*/ 4549727 h 4955196"/>
              <a:gd name="connsiteX5" fmla="*/ 672408 w 7555947"/>
              <a:gd name="connsiteY5" fmla="*/ 4565696 h 4955196"/>
              <a:gd name="connsiteX6" fmla="*/ 886767 w 7555947"/>
              <a:gd name="connsiteY6" fmla="*/ 4755997 h 4955196"/>
              <a:gd name="connsiteX7" fmla="*/ 479926 w 7555947"/>
              <a:gd name="connsiteY7" fmla="*/ 4943138 h 4955196"/>
              <a:gd name="connsiteX8" fmla="*/ 1427153 w 7555947"/>
              <a:gd name="connsiteY8" fmla="*/ 4741047 h 4955196"/>
              <a:gd name="connsiteX9" fmla="*/ 1884788 w 7555947"/>
              <a:gd name="connsiteY9" fmla="*/ 4667027 h 4955196"/>
              <a:gd name="connsiteX10" fmla="*/ 2328709 w 7555947"/>
              <a:gd name="connsiteY10" fmla="*/ 4579575 h 4955196"/>
              <a:gd name="connsiteX11" fmla="*/ 2639416 w 7555947"/>
              <a:gd name="connsiteY11" fmla="*/ 4585947 h 4955196"/>
              <a:gd name="connsiteX12" fmla="*/ 3032660 w 7555947"/>
              <a:gd name="connsiteY12" fmla="*/ 4555087 h 4955196"/>
              <a:gd name="connsiteX13" fmla="*/ 3460640 w 7555947"/>
              <a:gd name="connsiteY13" fmla="*/ 4537028 h 4955196"/>
              <a:gd name="connsiteX14" fmla="*/ 3909217 w 7555947"/>
              <a:gd name="connsiteY14" fmla="*/ 4657157 h 4955196"/>
              <a:gd name="connsiteX15" fmla="*/ 4220478 w 7555947"/>
              <a:gd name="connsiteY15" fmla="*/ 4554438 h 4955196"/>
              <a:gd name="connsiteX16" fmla="*/ 4669452 w 7555947"/>
              <a:gd name="connsiteY16" fmla="*/ 4363045 h 4955196"/>
              <a:gd name="connsiteX17" fmla="*/ 4968176 w 7555947"/>
              <a:gd name="connsiteY17" fmla="*/ 4406391 h 4955196"/>
              <a:gd name="connsiteX18" fmla="*/ 5276283 w 7555947"/>
              <a:gd name="connsiteY18" fmla="*/ 4220804 h 4955196"/>
              <a:gd name="connsiteX19" fmla="*/ 5380283 w 7555947"/>
              <a:gd name="connsiteY19" fmla="*/ 4005350 h 4955196"/>
              <a:gd name="connsiteX20" fmla="*/ 5424393 w 7555947"/>
              <a:gd name="connsiteY20" fmla="*/ 3864037 h 4955196"/>
              <a:gd name="connsiteX21" fmla="*/ 5432103 w 7555947"/>
              <a:gd name="connsiteY21" fmla="*/ 3705155 h 4955196"/>
              <a:gd name="connsiteX22" fmla="*/ 5596223 w 7555947"/>
              <a:gd name="connsiteY22" fmla="*/ 3682616 h 4955196"/>
              <a:gd name="connsiteX23" fmla="*/ 5867566 w 7555947"/>
              <a:gd name="connsiteY23" fmla="*/ 3596941 h 4955196"/>
              <a:gd name="connsiteX24" fmla="*/ 5989303 w 7555947"/>
              <a:gd name="connsiteY24" fmla="*/ 3374124 h 4955196"/>
              <a:gd name="connsiteX25" fmla="*/ 6411831 w 7555947"/>
              <a:gd name="connsiteY25" fmla="*/ 2604662 h 4955196"/>
              <a:gd name="connsiteX26" fmla="*/ 7046991 w 7555947"/>
              <a:gd name="connsiteY26" fmla="*/ 2191735 h 4955196"/>
              <a:gd name="connsiteX27" fmla="*/ 7555947 w 7555947"/>
              <a:gd name="connsiteY27" fmla="*/ 1989618 h 4955196"/>
              <a:gd name="connsiteX28" fmla="*/ 7169862 w 7555947"/>
              <a:gd name="connsiteY28" fmla="*/ 1890869 h 4955196"/>
              <a:gd name="connsiteX29" fmla="*/ 6754410 w 7555947"/>
              <a:gd name="connsiteY29" fmla="*/ 1751251 h 4955196"/>
              <a:gd name="connsiteX30" fmla="*/ 6638557 w 7555947"/>
              <a:gd name="connsiteY30" fmla="*/ 1444736 h 4955196"/>
              <a:gd name="connsiteX31" fmla="*/ 6611439 w 7555947"/>
              <a:gd name="connsiteY31" fmla="*/ 1354724 h 4955196"/>
              <a:gd name="connsiteX32" fmla="*/ 5778630 w 7555947"/>
              <a:gd name="connsiteY32" fmla="*/ 552061 h 4955196"/>
              <a:gd name="connsiteX33" fmla="*/ 5304642 w 7555947"/>
              <a:gd name="connsiteY33" fmla="*/ 256278 h 4955196"/>
              <a:gd name="connsiteX34" fmla="*/ 4973790 w 7555947"/>
              <a:gd name="connsiteY34" fmla="*/ 86919 h 4955196"/>
              <a:gd name="connsiteX35" fmla="*/ 4671159 w 7555947"/>
              <a:gd name="connsiteY35" fmla="*/ 33023 h 4955196"/>
              <a:gd name="connsiteX36" fmla="*/ 4272757 w 7555947"/>
              <a:gd name="connsiteY36" fmla="*/ 0 h 4955196"/>
              <a:gd name="connsiteX37" fmla="*/ 3916989 w 7555947"/>
              <a:gd name="connsiteY37" fmla="*/ 176943 h 4955196"/>
              <a:gd name="connsiteX38" fmla="*/ 3756615 w 7555947"/>
              <a:gd name="connsiteY38" fmla="*/ 380312 h 4955196"/>
              <a:gd name="connsiteX39" fmla="*/ 3509191 w 7555947"/>
              <a:gd name="connsiteY39" fmla="*/ 526974 h 4955196"/>
              <a:gd name="connsiteX40" fmla="*/ 3444307 w 7555947"/>
              <a:gd name="connsiteY40" fmla="*/ 725566 h 4955196"/>
              <a:gd name="connsiteX41" fmla="*/ 3215623 w 7555947"/>
              <a:gd name="connsiteY41" fmla="*/ 875879 h 4955196"/>
              <a:gd name="connsiteX42" fmla="*/ 3178424 w 7555947"/>
              <a:gd name="connsiteY42" fmla="*/ 1023525 h 4955196"/>
              <a:gd name="connsiteX43" fmla="*/ 3030710 w 7555947"/>
              <a:gd name="connsiteY43" fmla="*/ 1222164 h 4955196"/>
              <a:gd name="connsiteX44" fmla="*/ 2980961 w 7555947"/>
              <a:gd name="connsiteY44" fmla="*/ 1584990 h 4955196"/>
              <a:gd name="connsiteX45" fmla="*/ 2605950 w 7555947"/>
              <a:gd name="connsiteY45" fmla="*/ 1816998 h 4955196"/>
              <a:gd name="connsiteX46" fmla="*/ 1904887 w 7555947"/>
              <a:gd name="connsiteY46" fmla="*/ 2246961 h 4955196"/>
              <a:gd name="connsiteX47" fmla="*/ 1395584 w 7555947"/>
              <a:gd name="connsiteY47" fmla="*/ 2321330 h 4955196"/>
              <a:gd name="connsiteX48" fmla="*/ 1123406 w 7555947"/>
              <a:gd name="connsiteY48" fmla="*/ 2266180 h 4955196"/>
              <a:gd name="connsiteX49" fmla="*/ 651499 w 7555947"/>
              <a:gd name="connsiteY49" fmla="*/ 2185543 h 4955196"/>
              <a:gd name="connsiteX50" fmla="*/ 934066 w 7555947"/>
              <a:gd name="connsiteY50" fmla="*/ 2314268 h 4955196"/>
              <a:gd name="connsiteX51" fmla="*/ 1588742 w 7555947"/>
              <a:gd name="connsiteY51" fmla="*/ 2561288 h 4955196"/>
              <a:gd name="connsiteX52" fmla="*/ 1446522 w 7555947"/>
              <a:gd name="connsiteY52" fmla="*/ 3087723 h 4955196"/>
              <a:gd name="connsiteX53" fmla="*/ 911787 w 7555947"/>
              <a:gd name="connsiteY53" fmla="*/ 3018997 h 4955196"/>
              <a:gd name="connsiteX54" fmla="*/ 484445 w 7555947"/>
              <a:gd name="connsiteY54" fmla="*/ 2986753 h 4955196"/>
              <a:gd name="connsiteX55" fmla="*/ 210132 w 7555947"/>
              <a:gd name="connsiteY55" fmla="*/ 3377912 h 4955196"/>
              <a:gd name="connsiteX56" fmla="*/ 0 w 7555947"/>
              <a:gd name="connsiteY56" fmla="*/ 3689284 h 4955196"/>
              <a:gd name="connsiteX0" fmla="*/ 0 w 7555947"/>
              <a:gd name="connsiteY0" fmla="*/ 3689284 h 4955196"/>
              <a:gd name="connsiteX1" fmla="*/ 143680 w 7555947"/>
              <a:gd name="connsiteY1" fmla="*/ 3911780 h 4955196"/>
              <a:gd name="connsiteX2" fmla="*/ 250308 w 7555947"/>
              <a:gd name="connsiteY2" fmla="*/ 4332964 h 4955196"/>
              <a:gd name="connsiteX3" fmla="*/ 369834 w 7555947"/>
              <a:gd name="connsiteY3" fmla="*/ 4477389 h 4955196"/>
              <a:gd name="connsiteX4" fmla="*/ 497726 w 7555947"/>
              <a:gd name="connsiteY4" fmla="*/ 4549727 h 4955196"/>
              <a:gd name="connsiteX5" fmla="*/ 672408 w 7555947"/>
              <a:gd name="connsiteY5" fmla="*/ 4565696 h 4955196"/>
              <a:gd name="connsiteX6" fmla="*/ 886767 w 7555947"/>
              <a:gd name="connsiteY6" fmla="*/ 4755997 h 4955196"/>
              <a:gd name="connsiteX7" fmla="*/ 479926 w 7555947"/>
              <a:gd name="connsiteY7" fmla="*/ 4943138 h 4955196"/>
              <a:gd name="connsiteX8" fmla="*/ 1427153 w 7555947"/>
              <a:gd name="connsiteY8" fmla="*/ 4741047 h 4955196"/>
              <a:gd name="connsiteX9" fmla="*/ 1884788 w 7555947"/>
              <a:gd name="connsiteY9" fmla="*/ 4667027 h 4955196"/>
              <a:gd name="connsiteX10" fmla="*/ 2328709 w 7555947"/>
              <a:gd name="connsiteY10" fmla="*/ 4579575 h 4955196"/>
              <a:gd name="connsiteX11" fmla="*/ 2639416 w 7555947"/>
              <a:gd name="connsiteY11" fmla="*/ 4585947 h 4955196"/>
              <a:gd name="connsiteX12" fmla="*/ 3032660 w 7555947"/>
              <a:gd name="connsiteY12" fmla="*/ 4555087 h 4955196"/>
              <a:gd name="connsiteX13" fmla="*/ 3460640 w 7555947"/>
              <a:gd name="connsiteY13" fmla="*/ 4537028 h 4955196"/>
              <a:gd name="connsiteX14" fmla="*/ 3909217 w 7555947"/>
              <a:gd name="connsiteY14" fmla="*/ 4657157 h 4955196"/>
              <a:gd name="connsiteX15" fmla="*/ 4220478 w 7555947"/>
              <a:gd name="connsiteY15" fmla="*/ 4554438 h 4955196"/>
              <a:gd name="connsiteX16" fmla="*/ 4669452 w 7555947"/>
              <a:gd name="connsiteY16" fmla="*/ 4363045 h 4955196"/>
              <a:gd name="connsiteX17" fmla="*/ 4968176 w 7555947"/>
              <a:gd name="connsiteY17" fmla="*/ 4406391 h 4955196"/>
              <a:gd name="connsiteX18" fmla="*/ 5276283 w 7555947"/>
              <a:gd name="connsiteY18" fmla="*/ 4220804 h 4955196"/>
              <a:gd name="connsiteX19" fmla="*/ 5380283 w 7555947"/>
              <a:gd name="connsiteY19" fmla="*/ 4005350 h 4955196"/>
              <a:gd name="connsiteX20" fmla="*/ 5424393 w 7555947"/>
              <a:gd name="connsiteY20" fmla="*/ 3864037 h 4955196"/>
              <a:gd name="connsiteX21" fmla="*/ 5432103 w 7555947"/>
              <a:gd name="connsiteY21" fmla="*/ 3705155 h 4955196"/>
              <a:gd name="connsiteX22" fmla="*/ 5596223 w 7555947"/>
              <a:gd name="connsiteY22" fmla="*/ 3682616 h 4955196"/>
              <a:gd name="connsiteX23" fmla="*/ 5867566 w 7555947"/>
              <a:gd name="connsiteY23" fmla="*/ 3596941 h 4955196"/>
              <a:gd name="connsiteX24" fmla="*/ 5989303 w 7555947"/>
              <a:gd name="connsiteY24" fmla="*/ 3374124 h 4955196"/>
              <a:gd name="connsiteX25" fmla="*/ 6411831 w 7555947"/>
              <a:gd name="connsiteY25" fmla="*/ 2604662 h 4955196"/>
              <a:gd name="connsiteX26" fmla="*/ 7046991 w 7555947"/>
              <a:gd name="connsiteY26" fmla="*/ 2191735 h 4955196"/>
              <a:gd name="connsiteX27" fmla="*/ 7555947 w 7555947"/>
              <a:gd name="connsiteY27" fmla="*/ 1989618 h 4955196"/>
              <a:gd name="connsiteX28" fmla="*/ 7169862 w 7555947"/>
              <a:gd name="connsiteY28" fmla="*/ 1890869 h 4955196"/>
              <a:gd name="connsiteX29" fmla="*/ 6754410 w 7555947"/>
              <a:gd name="connsiteY29" fmla="*/ 1751251 h 4955196"/>
              <a:gd name="connsiteX30" fmla="*/ 6638557 w 7555947"/>
              <a:gd name="connsiteY30" fmla="*/ 1444736 h 4955196"/>
              <a:gd name="connsiteX31" fmla="*/ 6611439 w 7555947"/>
              <a:gd name="connsiteY31" fmla="*/ 1354724 h 4955196"/>
              <a:gd name="connsiteX32" fmla="*/ 5778630 w 7555947"/>
              <a:gd name="connsiteY32" fmla="*/ 552061 h 4955196"/>
              <a:gd name="connsiteX33" fmla="*/ 5304642 w 7555947"/>
              <a:gd name="connsiteY33" fmla="*/ 256278 h 4955196"/>
              <a:gd name="connsiteX34" fmla="*/ 4973790 w 7555947"/>
              <a:gd name="connsiteY34" fmla="*/ 86919 h 4955196"/>
              <a:gd name="connsiteX35" fmla="*/ 4671159 w 7555947"/>
              <a:gd name="connsiteY35" fmla="*/ 33023 h 4955196"/>
              <a:gd name="connsiteX36" fmla="*/ 4272757 w 7555947"/>
              <a:gd name="connsiteY36" fmla="*/ 0 h 4955196"/>
              <a:gd name="connsiteX37" fmla="*/ 3916989 w 7555947"/>
              <a:gd name="connsiteY37" fmla="*/ 176943 h 4955196"/>
              <a:gd name="connsiteX38" fmla="*/ 3756615 w 7555947"/>
              <a:gd name="connsiteY38" fmla="*/ 380312 h 4955196"/>
              <a:gd name="connsiteX39" fmla="*/ 3509191 w 7555947"/>
              <a:gd name="connsiteY39" fmla="*/ 526974 h 4955196"/>
              <a:gd name="connsiteX40" fmla="*/ 3444307 w 7555947"/>
              <a:gd name="connsiteY40" fmla="*/ 725566 h 4955196"/>
              <a:gd name="connsiteX41" fmla="*/ 3215623 w 7555947"/>
              <a:gd name="connsiteY41" fmla="*/ 875879 h 4955196"/>
              <a:gd name="connsiteX42" fmla="*/ 3178424 w 7555947"/>
              <a:gd name="connsiteY42" fmla="*/ 1023525 h 4955196"/>
              <a:gd name="connsiteX43" fmla="*/ 3030710 w 7555947"/>
              <a:gd name="connsiteY43" fmla="*/ 1222164 h 4955196"/>
              <a:gd name="connsiteX44" fmla="*/ 2980961 w 7555947"/>
              <a:gd name="connsiteY44" fmla="*/ 1584990 h 4955196"/>
              <a:gd name="connsiteX45" fmla="*/ 2605950 w 7555947"/>
              <a:gd name="connsiteY45" fmla="*/ 1816998 h 4955196"/>
              <a:gd name="connsiteX46" fmla="*/ 1904887 w 7555947"/>
              <a:gd name="connsiteY46" fmla="*/ 2246961 h 4955196"/>
              <a:gd name="connsiteX47" fmla="*/ 1395584 w 7555947"/>
              <a:gd name="connsiteY47" fmla="*/ 2321330 h 4955196"/>
              <a:gd name="connsiteX48" fmla="*/ 1123406 w 7555947"/>
              <a:gd name="connsiteY48" fmla="*/ 2266180 h 4955196"/>
              <a:gd name="connsiteX49" fmla="*/ 651499 w 7555947"/>
              <a:gd name="connsiteY49" fmla="*/ 2185543 h 4955196"/>
              <a:gd name="connsiteX50" fmla="*/ 934066 w 7555947"/>
              <a:gd name="connsiteY50" fmla="*/ 2314268 h 4955196"/>
              <a:gd name="connsiteX51" fmla="*/ 1588742 w 7555947"/>
              <a:gd name="connsiteY51" fmla="*/ 2561288 h 4955196"/>
              <a:gd name="connsiteX52" fmla="*/ 1446522 w 7555947"/>
              <a:gd name="connsiteY52" fmla="*/ 3087723 h 4955196"/>
              <a:gd name="connsiteX53" fmla="*/ 911787 w 7555947"/>
              <a:gd name="connsiteY53" fmla="*/ 3018997 h 4955196"/>
              <a:gd name="connsiteX54" fmla="*/ 484445 w 7555947"/>
              <a:gd name="connsiteY54" fmla="*/ 2986753 h 4955196"/>
              <a:gd name="connsiteX55" fmla="*/ 210132 w 7555947"/>
              <a:gd name="connsiteY55" fmla="*/ 3377912 h 4955196"/>
              <a:gd name="connsiteX56" fmla="*/ 0 w 7555947"/>
              <a:gd name="connsiteY56" fmla="*/ 3689284 h 4955196"/>
              <a:gd name="connsiteX0" fmla="*/ 0 w 7555947"/>
              <a:gd name="connsiteY0" fmla="*/ 3689284 h 4955196"/>
              <a:gd name="connsiteX1" fmla="*/ 143680 w 7555947"/>
              <a:gd name="connsiteY1" fmla="*/ 3911780 h 4955196"/>
              <a:gd name="connsiteX2" fmla="*/ 250308 w 7555947"/>
              <a:gd name="connsiteY2" fmla="*/ 4332964 h 4955196"/>
              <a:gd name="connsiteX3" fmla="*/ 369834 w 7555947"/>
              <a:gd name="connsiteY3" fmla="*/ 4477389 h 4955196"/>
              <a:gd name="connsiteX4" fmla="*/ 497726 w 7555947"/>
              <a:gd name="connsiteY4" fmla="*/ 4549727 h 4955196"/>
              <a:gd name="connsiteX5" fmla="*/ 672408 w 7555947"/>
              <a:gd name="connsiteY5" fmla="*/ 4565696 h 4955196"/>
              <a:gd name="connsiteX6" fmla="*/ 886767 w 7555947"/>
              <a:gd name="connsiteY6" fmla="*/ 4755997 h 4955196"/>
              <a:gd name="connsiteX7" fmla="*/ 479926 w 7555947"/>
              <a:gd name="connsiteY7" fmla="*/ 4943138 h 4955196"/>
              <a:gd name="connsiteX8" fmla="*/ 1427153 w 7555947"/>
              <a:gd name="connsiteY8" fmla="*/ 4741047 h 4955196"/>
              <a:gd name="connsiteX9" fmla="*/ 1884788 w 7555947"/>
              <a:gd name="connsiteY9" fmla="*/ 4667027 h 4955196"/>
              <a:gd name="connsiteX10" fmla="*/ 2328709 w 7555947"/>
              <a:gd name="connsiteY10" fmla="*/ 4579575 h 4955196"/>
              <a:gd name="connsiteX11" fmla="*/ 2639416 w 7555947"/>
              <a:gd name="connsiteY11" fmla="*/ 4585947 h 4955196"/>
              <a:gd name="connsiteX12" fmla="*/ 3032660 w 7555947"/>
              <a:gd name="connsiteY12" fmla="*/ 4555087 h 4955196"/>
              <a:gd name="connsiteX13" fmla="*/ 3460640 w 7555947"/>
              <a:gd name="connsiteY13" fmla="*/ 4537028 h 4955196"/>
              <a:gd name="connsiteX14" fmla="*/ 3909217 w 7555947"/>
              <a:gd name="connsiteY14" fmla="*/ 4657157 h 4955196"/>
              <a:gd name="connsiteX15" fmla="*/ 4220478 w 7555947"/>
              <a:gd name="connsiteY15" fmla="*/ 4554438 h 4955196"/>
              <a:gd name="connsiteX16" fmla="*/ 4669452 w 7555947"/>
              <a:gd name="connsiteY16" fmla="*/ 4363045 h 4955196"/>
              <a:gd name="connsiteX17" fmla="*/ 4968176 w 7555947"/>
              <a:gd name="connsiteY17" fmla="*/ 4406391 h 4955196"/>
              <a:gd name="connsiteX18" fmla="*/ 5276283 w 7555947"/>
              <a:gd name="connsiteY18" fmla="*/ 4220804 h 4955196"/>
              <a:gd name="connsiteX19" fmla="*/ 5380283 w 7555947"/>
              <a:gd name="connsiteY19" fmla="*/ 4005350 h 4955196"/>
              <a:gd name="connsiteX20" fmla="*/ 5424393 w 7555947"/>
              <a:gd name="connsiteY20" fmla="*/ 3864037 h 4955196"/>
              <a:gd name="connsiteX21" fmla="*/ 5432103 w 7555947"/>
              <a:gd name="connsiteY21" fmla="*/ 3705155 h 4955196"/>
              <a:gd name="connsiteX22" fmla="*/ 5596223 w 7555947"/>
              <a:gd name="connsiteY22" fmla="*/ 3682616 h 4955196"/>
              <a:gd name="connsiteX23" fmla="*/ 5867566 w 7555947"/>
              <a:gd name="connsiteY23" fmla="*/ 3596941 h 4955196"/>
              <a:gd name="connsiteX24" fmla="*/ 5989303 w 7555947"/>
              <a:gd name="connsiteY24" fmla="*/ 3374124 h 4955196"/>
              <a:gd name="connsiteX25" fmla="*/ 6411831 w 7555947"/>
              <a:gd name="connsiteY25" fmla="*/ 2604662 h 4955196"/>
              <a:gd name="connsiteX26" fmla="*/ 7046991 w 7555947"/>
              <a:gd name="connsiteY26" fmla="*/ 2191735 h 4955196"/>
              <a:gd name="connsiteX27" fmla="*/ 7555947 w 7555947"/>
              <a:gd name="connsiteY27" fmla="*/ 1989618 h 4955196"/>
              <a:gd name="connsiteX28" fmla="*/ 7169862 w 7555947"/>
              <a:gd name="connsiteY28" fmla="*/ 1890869 h 4955196"/>
              <a:gd name="connsiteX29" fmla="*/ 6754410 w 7555947"/>
              <a:gd name="connsiteY29" fmla="*/ 1751251 h 4955196"/>
              <a:gd name="connsiteX30" fmla="*/ 6638557 w 7555947"/>
              <a:gd name="connsiteY30" fmla="*/ 1444736 h 4955196"/>
              <a:gd name="connsiteX31" fmla="*/ 6611439 w 7555947"/>
              <a:gd name="connsiteY31" fmla="*/ 1354724 h 4955196"/>
              <a:gd name="connsiteX32" fmla="*/ 5778630 w 7555947"/>
              <a:gd name="connsiteY32" fmla="*/ 552061 h 4955196"/>
              <a:gd name="connsiteX33" fmla="*/ 5304642 w 7555947"/>
              <a:gd name="connsiteY33" fmla="*/ 256278 h 4955196"/>
              <a:gd name="connsiteX34" fmla="*/ 4973790 w 7555947"/>
              <a:gd name="connsiteY34" fmla="*/ 86919 h 4955196"/>
              <a:gd name="connsiteX35" fmla="*/ 4671159 w 7555947"/>
              <a:gd name="connsiteY35" fmla="*/ 33023 h 4955196"/>
              <a:gd name="connsiteX36" fmla="*/ 4272757 w 7555947"/>
              <a:gd name="connsiteY36" fmla="*/ 0 h 4955196"/>
              <a:gd name="connsiteX37" fmla="*/ 3916989 w 7555947"/>
              <a:gd name="connsiteY37" fmla="*/ 176943 h 4955196"/>
              <a:gd name="connsiteX38" fmla="*/ 3756615 w 7555947"/>
              <a:gd name="connsiteY38" fmla="*/ 380312 h 4955196"/>
              <a:gd name="connsiteX39" fmla="*/ 3509191 w 7555947"/>
              <a:gd name="connsiteY39" fmla="*/ 526974 h 4955196"/>
              <a:gd name="connsiteX40" fmla="*/ 3444307 w 7555947"/>
              <a:gd name="connsiteY40" fmla="*/ 725566 h 4955196"/>
              <a:gd name="connsiteX41" fmla="*/ 3215623 w 7555947"/>
              <a:gd name="connsiteY41" fmla="*/ 875879 h 4955196"/>
              <a:gd name="connsiteX42" fmla="*/ 3178424 w 7555947"/>
              <a:gd name="connsiteY42" fmla="*/ 1023525 h 4955196"/>
              <a:gd name="connsiteX43" fmla="*/ 3030710 w 7555947"/>
              <a:gd name="connsiteY43" fmla="*/ 1222164 h 4955196"/>
              <a:gd name="connsiteX44" fmla="*/ 2980961 w 7555947"/>
              <a:gd name="connsiteY44" fmla="*/ 1584990 h 4955196"/>
              <a:gd name="connsiteX45" fmla="*/ 2605950 w 7555947"/>
              <a:gd name="connsiteY45" fmla="*/ 1816998 h 4955196"/>
              <a:gd name="connsiteX46" fmla="*/ 1904887 w 7555947"/>
              <a:gd name="connsiteY46" fmla="*/ 2246961 h 4955196"/>
              <a:gd name="connsiteX47" fmla="*/ 1395584 w 7555947"/>
              <a:gd name="connsiteY47" fmla="*/ 2321330 h 4955196"/>
              <a:gd name="connsiteX48" fmla="*/ 1123406 w 7555947"/>
              <a:gd name="connsiteY48" fmla="*/ 2266180 h 4955196"/>
              <a:gd name="connsiteX49" fmla="*/ 651499 w 7555947"/>
              <a:gd name="connsiteY49" fmla="*/ 2185543 h 4955196"/>
              <a:gd name="connsiteX50" fmla="*/ 934066 w 7555947"/>
              <a:gd name="connsiteY50" fmla="*/ 2314268 h 4955196"/>
              <a:gd name="connsiteX51" fmla="*/ 1588742 w 7555947"/>
              <a:gd name="connsiteY51" fmla="*/ 2561288 h 4955196"/>
              <a:gd name="connsiteX52" fmla="*/ 1446522 w 7555947"/>
              <a:gd name="connsiteY52" fmla="*/ 3087723 h 4955196"/>
              <a:gd name="connsiteX53" fmla="*/ 911787 w 7555947"/>
              <a:gd name="connsiteY53" fmla="*/ 3018997 h 4955196"/>
              <a:gd name="connsiteX54" fmla="*/ 484445 w 7555947"/>
              <a:gd name="connsiteY54" fmla="*/ 2986753 h 4955196"/>
              <a:gd name="connsiteX55" fmla="*/ 210132 w 7555947"/>
              <a:gd name="connsiteY55" fmla="*/ 3377912 h 4955196"/>
              <a:gd name="connsiteX56" fmla="*/ 0 w 7555947"/>
              <a:gd name="connsiteY56" fmla="*/ 3689284 h 4955196"/>
              <a:gd name="connsiteX0" fmla="*/ 0 w 7555947"/>
              <a:gd name="connsiteY0" fmla="*/ 3689284 h 4955196"/>
              <a:gd name="connsiteX1" fmla="*/ 143680 w 7555947"/>
              <a:gd name="connsiteY1" fmla="*/ 3911780 h 4955196"/>
              <a:gd name="connsiteX2" fmla="*/ 250308 w 7555947"/>
              <a:gd name="connsiteY2" fmla="*/ 4332964 h 4955196"/>
              <a:gd name="connsiteX3" fmla="*/ 369834 w 7555947"/>
              <a:gd name="connsiteY3" fmla="*/ 4477389 h 4955196"/>
              <a:gd name="connsiteX4" fmla="*/ 497726 w 7555947"/>
              <a:gd name="connsiteY4" fmla="*/ 4549727 h 4955196"/>
              <a:gd name="connsiteX5" fmla="*/ 672408 w 7555947"/>
              <a:gd name="connsiteY5" fmla="*/ 4565696 h 4955196"/>
              <a:gd name="connsiteX6" fmla="*/ 886767 w 7555947"/>
              <a:gd name="connsiteY6" fmla="*/ 4755997 h 4955196"/>
              <a:gd name="connsiteX7" fmla="*/ 479926 w 7555947"/>
              <a:gd name="connsiteY7" fmla="*/ 4943138 h 4955196"/>
              <a:gd name="connsiteX8" fmla="*/ 1427153 w 7555947"/>
              <a:gd name="connsiteY8" fmla="*/ 4741047 h 4955196"/>
              <a:gd name="connsiteX9" fmla="*/ 1884788 w 7555947"/>
              <a:gd name="connsiteY9" fmla="*/ 4667027 h 4955196"/>
              <a:gd name="connsiteX10" fmla="*/ 2328709 w 7555947"/>
              <a:gd name="connsiteY10" fmla="*/ 4579575 h 4955196"/>
              <a:gd name="connsiteX11" fmla="*/ 2639416 w 7555947"/>
              <a:gd name="connsiteY11" fmla="*/ 4585947 h 4955196"/>
              <a:gd name="connsiteX12" fmla="*/ 3032660 w 7555947"/>
              <a:gd name="connsiteY12" fmla="*/ 4555087 h 4955196"/>
              <a:gd name="connsiteX13" fmla="*/ 3460640 w 7555947"/>
              <a:gd name="connsiteY13" fmla="*/ 4537028 h 4955196"/>
              <a:gd name="connsiteX14" fmla="*/ 3909217 w 7555947"/>
              <a:gd name="connsiteY14" fmla="*/ 4657157 h 4955196"/>
              <a:gd name="connsiteX15" fmla="*/ 4220478 w 7555947"/>
              <a:gd name="connsiteY15" fmla="*/ 4554438 h 4955196"/>
              <a:gd name="connsiteX16" fmla="*/ 4669452 w 7555947"/>
              <a:gd name="connsiteY16" fmla="*/ 4363045 h 4955196"/>
              <a:gd name="connsiteX17" fmla="*/ 4968176 w 7555947"/>
              <a:gd name="connsiteY17" fmla="*/ 4406391 h 4955196"/>
              <a:gd name="connsiteX18" fmla="*/ 5276283 w 7555947"/>
              <a:gd name="connsiteY18" fmla="*/ 4220804 h 4955196"/>
              <a:gd name="connsiteX19" fmla="*/ 5380283 w 7555947"/>
              <a:gd name="connsiteY19" fmla="*/ 4005350 h 4955196"/>
              <a:gd name="connsiteX20" fmla="*/ 5424393 w 7555947"/>
              <a:gd name="connsiteY20" fmla="*/ 3864037 h 4955196"/>
              <a:gd name="connsiteX21" fmla="*/ 5432103 w 7555947"/>
              <a:gd name="connsiteY21" fmla="*/ 3705155 h 4955196"/>
              <a:gd name="connsiteX22" fmla="*/ 5596223 w 7555947"/>
              <a:gd name="connsiteY22" fmla="*/ 3682616 h 4955196"/>
              <a:gd name="connsiteX23" fmla="*/ 5867566 w 7555947"/>
              <a:gd name="connsiteY23" fmla="*/ 3596941 h 4955196"/>
              <a:gd name="connsiteX24" fmla="*/ 5989303 w 7555947"/>
              <a:gd name="connsiteY24" fmla="*/ 3374124 h 4955196"/>
              <a:gd name="connsiteX25" fmla="*/ 6411831 w 7555947"/>
              <a:gd name="connsiteY25" fmla="*/ 2604662 h 4955196"/>
              <a:gd name="connsiteX26" fmla="*/ 7046991 w 7555947"/>
              <a:gd name="connsiteY26" fmla="*/ 2191735 h 4955196"/>
              <a:gd name="connsiteX27" fmla="*/ 7555947 w 7555947"/>
              <a:gd name="connsiteY27" fmla="*/ 1989618 h 4955196"/>
              <a:gd name="connsiteX28" fmla="*/ 7169862 w 7555947"/>
              <a:gd name="connsiteY28" fmla="*/ 1890869 h 4955196"/>
              <a:gd name="connsiteX29" fmla="*/ 6754410 w 7555947"/>
              <a:gd name="connsiteY29" fmla="*/ 1751251 h 4955196"/>
              <a:gd name="connsiteX30" fmla="*/ 6638557 w 7555947"/>
              <a:gd name="connsiteY30" fmla="*/ 1444736 h 4955196"/>
              <a:gd name="connsiteX31" fmla="*/ 6611439 w 7555947"/>
              <a:gd name="connsiteY31" fmla="*/ 1354724 h 4955196"/>
              <a:gd name="connsiteX32" fmla="*/ 5778630 w 7555947"/>
              <a:gd name="connsiteY32" fmla="*/ 552061 h 4955196"/>
              <a:gd name="connsiteX33" fmla="*/ 5304642 w 7555947"/>
              <a:gd name="connsiteY33" fmla="*/ 256278 h 4955196"/>
              <a:gd name="connsiteX34" fmla="*/ 4973790 w 7555947"/>
              <a:gd name="connsiteY34" fmla="*/ 86919 h 4955196"/>
              <a:gd name="connsiteX35" fmla="*/ 4671159 w 7555947"/>
              <a:gd name="connsiteY35" fmla="*/ 33023 h 4955196"/>
              <a:gd name="connsiteX36" fmla="*/ 4272757 w 7555947"/>
              <a:gd name="connsiteY36" fmla="*/ 0 h 4955196"/>
              <a:gd name="connsiteX37" fmla="*/ 3916989 w 7555947"/>
              <a:gd name="connsiteY37" fmla="*/ 176943 h 4955196"/>
              <a:gd name="connsiteX38" fmla="*/ 3756615 w 7555947"/>
              <a:gd name="connsiteY38" fmla="*/ 380312 h 4955196"/>
              <a:gd name="connsiteX39" fmla="*/ 3509191 w 7555947"/>
              <a:gd name="connsiteY39" fmla="*/ 526974 h 4955196"/>
              <a:gd name="connsiteX40" fmla="*/ 3444307 w 7555947"/>
              <a:gd name="connsiteY40" fmla="*/ 725566 h 4955196"/>
              <a:gd name="connsiteX41" fmla="*/ 3215623 w 7555947"/>
              <a:gd name="connsiteY41" fmla="*/ 875879 h 4955196"/>
              <a:gd name="connsiteX42" fmla="*/ 3178424 w 7555947"/>
              <a:gd name="connsiteY42" fmla="*/ 1023525 h 4955196"/>
              <a:gd name="connsiteX43" fmla="*/ 3030710 w 7555947"/>
              <a:gd name="connsiteY43" fmla="*/ 1222164 h 4955196"/>
              <a:gd name="connsiteX44" fmla="*/ 2980961 w 7555947"/>
              <a:gd name="connsiteY44" fmla="*/ 1584990 h 4955196"/>
              <a:gd name="connsiteX45" fmla="*/ 2605950 w 7555947"/>
              <a:gd name="connsiteY45" fmla="*/ 1816998 h 4955196"/>
              <a:gd name="connsiteX46" fmla="*/ 1904887 w 7555947"/>
              <a:gd name="connsiteY46" fmla="*/ 2246961 h 4955196"/>
              <a:gd name="connsiteX47" fmla="*/ 1395584 w 7555947"/>
              <a:gd name="connsiteY47" fmla="*/ 2321330 h 4955196"/>
              <a:gd name="connsiteX48" fmla="*/ 1123406 w 7555947"/>
              <a:gd name="connsiteY48" fmla="*/ 2266180 h 4955196"/>
              <a:gd name="connsiteX49" fmla="*/ 651499 w 7555947"/>
              <a:gd name="connsiteY49" fmla="*/ 2185543 h 4955196"/>
              <a:gd name="connsiteX50" fmla="*/ 934066 w 7555947"/>
              <a:gd name="connsiteY50" fmla="*/ 2314268 h 4955196"/>
              <a:gd name="connsiteX51" fmla="*/ 1588742 w 7555947"/>
              <a:gd name="connsiteY51" fmla="*/ 2561288 h 4955196"/>
              <a:gd name="connsiteX52" fmla="*/ 1446522 w 7555947"/>
              <a:gd name="connsiteY52" fmla="*/ 3087723 h 4955196"/>
              <a:gd name="connsiteX53" fmla="*/ 911787 w 7555947"/>
              <a:gd name="connsiteY53" fmla="*/ 3018997 h 4955196"/>
              <a:gd name="connsiteX54" fmla="*/ 484445 w 7555947"/>
              <a:gd name="connsiteY54" fmla="*/ 2986753 h 4955196"/>
              <a:gd name="connsiteX55" fmla="*/ 210132 w 7555947"/>
              <a:gd name="connsiteY55" fmla="*/ 3377912 h 4955196"/>
              <a:gd name="connsiteX56" fmla="*/ 0 w 7555947"/>
              <a:gd name="connsiteY56" fmla="*/ 3689284 h 4955196"/>
              <a:gd name="connsiteX0" fmla="*/ 0 w 7555947"/>
              <a:gd name="connsiteY0" fmla="*/ 3689284 h 4955196"/>
              <a:gd name="connsiteX1" fmla="*/ 169003 w 7555947"/>
              <a:gd name="connsiteY1" fmla="*/ 3911780 h 4955196"/>
              <a:gd name="connsiteX2" fmla="*/ 250308 w 7555947"/>
              <a:gd name="connsiteY2" fmla="*/ 4332964 h 4955196"/>
              <a:gd name="connsiteX3" fmla="*/ 369834 w 7555947"/>
              <a:gd name="connsiteY3" fmla="*/ 4477389 h 4955196"/>
              <a:gd name="connsiteX4" fmla="*/ 497726 w 7555947"/>
              <a:gd name="connsiteY4" fmla="*/ 4549727 h 4955196"/>
              <a:gd name="connsiteX5" fmla="*/ 672408 w 7555947"/>
              <a:gd name="connsiteY5" fmla="*/ 4565696 h 4955196"/>
              <a:gd name="connsiteX6" fmla="*/ 886767 w 7555947"/>
              <a:gd name="connsiteY6" fmla="*/ 4755997 h 4955196"/>
              <a:gd name="connsiteX7" fmla="*/ 479926 w 7555947"/>
              <a:gd name="connsiteY7" fmla="*/ 4943138 h 4955196"/>
              <a:gd name="connsiteX8" fmla="*/ 1427153 w 7555947"/>
              <a:gd name="connsiteY8" fmla="*/ 4741047 h 4955196"/>
              <a:gd name="connsiteX9" fmla="*/ 1884788 w 7555947"/>
              <a:gd name="connsiteY9" fmla="*/ 4667027 h 4955196"/>
              <a:gd name="connsiteX10" fmla="*/ 2328709 w 7555947"/>
              <a:gd name="connsiteY10" fmla="*/ 4579575 h 4955196"/>
              <a:gd name="connsiteX11" fmla="*/ 2639416 w 7555947"/>
              <a:gd name="connsiteY11" fmla="*/ 4585947 h 4955196"/>
              <a:gd name="connsiteX12" fmla="*/ 3032660 w 7555947"/>
              <a:gd name="connsiteY12" fmla="*/ 4555087 h 4955196"/>
              <a:gd name="connsiteX13" fmla="*/ 3460640 w 7555947"/>
              <a:gd name="connsiteY13" fmla="*/ 4537028 h 4955196"/>
              <a:gd name="connsiteX14" fmla="*/ 3909217 w 7555947"/>
              <a:gd name="connsiteY14" fmla="*/ 4657157 h 4955196"/>
              <a:gd name="connsiteX15" fmla="*/ 4220478 w 7555947"/>
              <a:gd name="connsiteY15" fmla="*/ 4554438 h 4955196"/>
              <a:gd name="connsiteX16" fmla="*/ 4669452 w 7555947"/>
              <a:gd name="connsiteY16" fmla="*/ 4363045 h 4955196"/>
              <a:gd name="connsiteX17" fmla="*/ 4968176 w 7555947"/>
              <a:gd name="connsiteY17" fmla="*/ 4406391 h 4955196"/>
              <a:gd name="connsiteX18" fmla="*/ 5276283 w 7555947"/>
              <a:gd name="connsiteY18" fmla="*/ 4220804 h 4955196"/>
              <a:gd name="connsiteX19" fmla="*/ 5380283 w 7555947"/>
              <a:gd name="connsiteY19" fmla="*/ 4005350 h 4955196"/>
              <a:gd name="connsiteX20" fmla="*/ 5424393 w 7555947"/>
              <a:gd name="connsiteY20" fmla="*/ 3864037 h 4955196"/>
              <a:gd name="connsiteX21" fmla="*/ 5432103 w 7555947"/>
              <a:gd name="connsiteY21" fmla="*/ 3705155 h 4955196"/>
              <a:gd name="connsiteX22" fmla="*/ 5596223 w 7555947"/>
              <a:gd name="connsiteY22" fmla="*/ 3682616 h 4955196"/>
              <a:gd name="connsiteX23" fmla="*/ 5867566 w 7555947"/>
              <a:gd name="connsiteY23" fmla="*/ 3596941 h 4955196"/>
              <a:gd name="connsiteX24" fmla="*/ 5989303 w 7555947"/>
              <a:gd name="connsiteY24" fmla="*/ 3374124 h 4955196"/>
              <a:gd name="connsiteX25" fmla="*/ 6411831 w 7555947"/>
              <a:gd name="connsiteY25" fmla="*/ 2604662 h 4955196"/>
              <a:gd name="connsiteX26" fmla="*/ 7046991 w 7555947"/>
              <a:gd name="connsiteY26" fmla="*/ 2191735 h 4955196"/>
              <a:gd name="connsiteX27" fmla="*/ 7555947 w 7555947"/>
              <a:gd name="connsiteY27" fmla="*/ 1989618 h 4955196"/>
              <a:gd name="connsiteX28" fmla="*/ 7169862 w 7555947"/>
              <a:gd name="connsiteY28" fmla="*/ 1890869 h 4955196"/>
              <a:gd name="connsiteX29" fmla="*/ 6754410 w 7555947"/>
              <a:gd name="connsiteY29" fmla="*/ 1751251 h 4955196"/>
              <a:gd name="connsiteX30" fmla="*/ 6638557 w 7555947"/>
              <a:gd name="connsiteY30" fmla="*/ 1444736 h 4955196"/>
              <a:gd name="connsiteX31" fmla="*/ 6611439 w 7555947"/>
              <a:gd name="connsiteY31" fmla="*/ 1354724 h 4955196"/>
              <a:gd name="connsiteX32" fmla="*/ 5778630 w 7555947"/>
              <a:gd name="connsiteY32" fmla="*/ 552061 h 4955196"/>
              <a:gd name="connsiteX33" fmla="*/ 5304642 w 7555947"/>
              <a:gd name="connsiteY33" fmla="*/ 256278 h 4955196"/>
              <a:gd name="connsiteX34" fmla="*/ 4973790 w 7555947"/>
              <a:gd name="connsiteY34" fmla="*/ 86919 h 4955196"/>
              <a:gd name="connsiteX35" fmla="*/ 4671159 w 7555947"/>
              <a:gd name="connsiteY35" fmla="*/ 33023 h 4955196"/>
              <a:gd name="connsiteX36" fmla="*/ 4272757 w 7555947"/>
              <a:gd name="connsiteY36" fmla="*/ 0 h 4955196"/>
              <a:gd name="connsiteX37" fmla="*/ 3916989 w 7555947"/>
              <a:gd name="connsiteY37" fmla="*/ 176943 h 4955196"/>
              <a:gd name="connsiteX38" fmla="*/ 3756615 w 7555947"/>
              <a:gd name="connsiteY38" fmla="*/ 380312 h 4955196"/>
              <a:gd name="connsiteX39" fmla="*/ 3509191 w 7555947"/>
              <a:gd name="connsiteY39" fmla="*/ 526974 h 4955196"/>
              <a:gd name="connsiteX40" fmla="*/ 3444307 w 7555947"/>
              <a:gd name="connsiteY40" fmla="*/ 725566 h 4955196"/>
              <a:gd name="connsiteX41" fmla="*/ 3215623 w 7555947"/>
              <a:gd name="connsiteY41" fmla="*/ 875879 h 4955196"/>
              <a:gd name="connsiteX42" fmla="*/ 3178424 w 7555947"/>
              <a:gd name="connsiteY42" fmla="*/ 1023525 h 4955196"/>
              <a:gd name="connsiteX43" fmla="*/ 3030710 w 7555947"/>
              <a:gd name="connsiteY43" fmla="*/ 1222164 h 4955196"/>
              <a:gd name="connsiteX44" fmla="*/ 2980961 w 7555947"/>
              <a:gd name="connsiteY44" fmla="*/ 1584990 h 4955196"/>
              <a:gd name="connsiteX45" fmla="*/ 2605950 w 7555947"/>
              <a:gd name="connsiteY45" fmla="*/ 1816998 h 4955196"/>
              <a:gd name="connsiteX46" fmla="*/ 1904887 w 7555947"/>
              <a:gd name="connsiteY46" fmla="*/ 2246961 h 4955196"/>
              <a:gd name="connsiteX47" fmla="*/ 1395584 w 7555947"/>
              <a:gd name="connsiteY47" fmla="*/ 2321330 h 4955196"/>
              <a:gd name="connsiteX48" fmla="*/ 1123406 w 7555947"/>
              <a:gd name="connsiteY48" fmla="*/ 2266180 h 4955196"/>
              <a:gd name="connsiteX49" fmla="*/ 651499 w 7555947"/>
              <a:gd name="connsiteY49" fmla="*/ 2185543 h 4955196"/>
              <a:gd name="connsiteX50" fmla="*/ 934066 w 7555947"/>
              <a:gd name="connsiteY50" fmla="*/ 2314268 h 4955196"/>
              <a:gd name="connsiteX51" fmla="*/ 1588742 w 7555947"/>
              <a:gd name="connsiteY51" fmla="*/ 2561288 h 4955196"/>
              <a:gd name="connsiteX52" fmla="*/ 1446522 w 7555947"/>
              <a:gd name="connsiteY52" fmla="*/ 3087723 h 4955196"/>
              <a:gd name="connsiteX53" fmla="*/ 911787 w 7555947"/>
              <a:gd name="connsiteY53" fmla="*/ 3018997 h 4955196"/>
              <a:gd name="connsiteX54" fmla="*/ 484445 w 7555947"/>
              <a:gd name="connsiteY54" fmla="*/ 2986753 h 4955196"/>
              <a:gd name="connsiteX55" fmla="*/ 210132 w 7555947"/>
              <a:gd name="connsiteY55" fmla="*/ 3377912 h 4955196"/>
              <a:gd name="connsiteX56" fmla="*/ 0 w 7555947"/>
              <a:gd name="connsiteY56" fmla="*/ 3689284 h 4955196"/>
              <a:gd name="connsiteX0" fmla="*/ 0 w 7555947"/>
              <a:gd name="connsiteY0" fmla="*/ 3689284 h 4955196"/>
              <a:gd name="connsiteX1" fmla="*/ 169003 w 7555947"/>
              <a:gd name="connsiteY1" fmla="*/ 3911780 h 4955196"/>
              <a:gd name="connsiteX2" fmla="*/ 194616 w 7555947"/>
              <a:gd name="connsiteY2" fmla="*/ 4163917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86767 w 7555947"/>
              <a:gd name="connsiteY7" fmla="*/ 4755997 h 4955196"/>
              <a:gd name="connsiteX8" fmla="*/ 479926 w 7555947"/>
              <a:gd name="connsiteY8" fmla="*/ 4943138 h 4955196"/>
              <a:gd name="connsiteX9" fmla="*/ 1427153 w 7555947"/>
              <a:gd name="connsiteY9" fmla="*/ 4741047 h 4955196"/>
              <a:gd name="connsiteX10" fmla="*/ 1884788 w 7555947"/>
              <a:gd name="connsiteY10" fmla="*/ 4667027 h 4955196"/>
              <a:gd name="connsiteX11" fmla="*/ 2328709 w 7555947"/>
              <a:gd name="connsiteY11" fmla="*/ 4579575 h 4955196"/>
              <a:gd name="connsiteX12" fmla="*/ 2639416 w 7555947"/>
              <a:gd name="connsiteY12" fmla="*/ 4585947 h 4955196"/>
              <a:gd name="connsiteX13" fmla="*/ 3032660 w 7555947"/>
              <a:gd name="connsiteY13" fmla="*/ 4555087 h 4955196"/>
              <a:gd name="connsiteX14" fmla="*/ 3460640 w 7555947"/>
              <a:gd name="connsiteY14" fmla="*/ 4537028 h 4955196"/>
              <a:gd name="connsiteX15" fmla="*/ 3909217 w 7555947"/>
              <a:gd name="connsiteY15" fmla="*/ 4657157 h 4955196"/>
              <a:gd name="connsiteX16" fmla="*/ 4220478 w 7555947"/>
              <a:gd name="connsiteY16" fmla="*/ 4554438 h 4955196"/>
              <a:gd name="connsiteX17" fmla="*/ 4669452 w 7555947"/>
              <a:gd name="connsiteY17" fmla="*/ 4363045 h 4955196"/>
              <a:gd name="connsiteX18" fmla="*/ 4968176 w 7555947"/>
              <a:gd name="connsiteY18" fmla="*/ 4406391 h 4955196"/>
              <a:gd name="connsiteX19" fmla="*/ 5276283 w 7555947"/>
              <a:gd name="connsiteY19" fmla="*/ 4220804 h 4955196"/>
              <a:gd name="connsiteX20" fmla="*/ 5380283 w 7555947"/>
              <a:gd name="connsiteY20" fmla="*/ 4005350 h 4955196"/>
              <a:gd name="connsiteX21" fmla="*/ 5424393 w 7555947"/>
              <a:gd name="connsiteY21" fmla="*/ 3864037 h 4955196"/>
              <a:gd name="connsiteX22" fmla="*/ 5432103 w 7555947"/>
              <a:gd name="connsiteY22" fmla="*/ 3705155 h 4955196"/>
              <a:gd name="connsiteX23" fmla="*/ 5596223 w 7555947"/>
              <a:gd name="connsiteY23" fmla="*/ 3682616 h 4955196"/>
              <a:gd name="connsiteX24" fmla="*/ 5867566 w 7555947"/>
              <a:gd name="connsiteY24" fmla="*/ 3596941 h 4955196"/>
              <a:gd name="connsiteX25" fmla="*/ 5989303 w 7555947"/>
              <a:gd name="connsiteY25" fmla="*/ 3374124 h 4955196"/>
              <a:gd name="connsiteX26" fmla="*/ 6411831 w 7555947"/>
              <a:gd name="connsiteY26" fmla="*/ 2604662 h 4955196"/>
              <a:gd name="connsiteX27" fmla="*/ 7046991 w 7555947"/>
              <a:gd name="connsiteY27" fmla="*/ 2191735 h 4955196"/>
              <a:gd name="connsiteX28" fmla="*/ 7555947 w 7555947"/>
              <a:gd name="connsiteY28" fmla="*/ 1989618 h 4955196"/>
              <a:gd name="connsiteX29" fmla="*/ 7169862 w 7555947"/>
              <a:gd name="connsiteY29" fmla="*/ 1890869 h 4955196"/>
              <a:gd name="connsiteX30" fmla="*/ 6754410 w 7555947"/>
              <a:gd name="connsiteY30" fmla="*/ 1751251 h 4955196"/>
              <a:gd name="connsiteX31" fmla="*/ 6638557 w 7555947"/>
              <a:gd name="connsiteY31" fmla="*/ 1444736 h 4955196"/>
              <a:gd name="connsiteX32" fmla="*/ 6611439 w 7555947"/>
              <a:gd name="connsiteY32" fmla="*/ 1354724 h 4955196"/>
              <a:gd name="connsiteX33" fmla="*/ 5778630 w 7555947"/>
              <a:gd name="connsiteY33" fmla="*/ 552061 h 4955196"/>
              <a:gd name="connsiteX34" fmla="*/ 5304642 w 7555947"/>
              <a:gd name="connsiteY34" fmla="*/ 256278 h 4955196"/>
              <a:gd name="connsiteX35" fmla="*/ 4973790 w 7555947"/>
              <a:gd name="connsiteY35" fmla="*/ 86919 h 4955196"/>
              <a:gd name="connsiteX36" fmla="*/ 4671159 w 7555947"/>
              <a:gd name="connsiteY36" fmla="*/ 33023 h 4955196"/>
              <a:gd name="connsiteX37" fmla="*/ 4272757 w 7555947"/>
              <a:gd name="connsiteY37" fmla="*/ 0 h 4955196"/>
              <a:gd name="connsiteX38" fmla="*/ 3916989 w 7555947"/>
              <a:gd name="connsiteY38" fmla="*/ 176943 h 4955196"/>
              <a:gd name="connsiteX39" fmla="*/ 3756615 w 7555947"/>
              <a:gd name="connsiteY39" fmla="*/ 380312 h 4955196"/>
              <a:gd name="connsiteX40" fmla="*/ 3509191 w 7555947"/>
              <a:gd name="connsiteY40" fmla="*/ 526974 h 4955196"/>
              <a:gd name="connsiteX41" fmla="*/ 3444307 w 7555947"/>
              <a:gd name="connsiteY41" fmla="*/ 725566 h 4955196"/>
              <a:gd name="connsiteX42" fmla="*/ 3215623 w 7555947"/>
              <a:gd name="connsiteY42" fmla="*/ 875879 h 4955196"/>
              <a:gd name="connsiteX43" fmla="*/ 3178424 w 7555947"/>
              <a:gd name="connsiteY43" fmla="*/ 1023525 h 4955196"/>
              <a:gd name="connsiteX44" fmla="*/ 3030710 w 7555947"/>
              <a:gd name="connsiteY44" fmla="*/ 1222164 h 4955196"/>
              <a:gd name="connsiteX45" fmla="*/ 2980961 w 7555947"/>
              <a:gd name="connsiteY45" fmla="*/ 1584990 h 4955196"/>
              <a:gd name="connsiteX46" fmla="*/ 2605950 w 7555947"/>
              <a:gd name="connsiteY46" fmla="*/ 1816998 h 4955196"/>
              <a:gd name="connsiteX47" fmla="*/ 1904887 w 7555947"/>
              <a:gd name="connsiteY47" fmla="*/ 2246961 h 4955196"/>
              <a:gd name="connsiteX48" fmla="*/ 1395584 w 7555947"/>
              <a:gd name="connsiteY48" fmla="*/ 2321330 h 4955196"/>
              <a:gd name="connsiteX49" fmla="*/ 1123406 w 7555947"/>
              <a:gd name="connsiteY49" fmla="*/ 2266180 h 4955196"/>
              <a:gd name="connsiteX50" fmla="*/ 651499 w 7555947"/>
              <a:gd name="connsiteY50" fmla="*/ 2185543 h 4955196"/>
              <a:gd name="connsiteX51" fmla="*/ 934066 w 7555947"/>
              <a:gd name="connsiteY51" fmla="*/ 2314268 h 4955196"/>
              <a:gd name="connsiteX52" fmla="*/ 1588742 w 7555947"/>
              <a:gd name="connsiteY52" fmla="*/ 2561288 h 4955196"/>
              <a:gd name="connsiteX53" fmla="*/ 1446522 w 7555947"/>
              <a:gd name="connsiteY53" fmla="*/ 3087723 h 4955196"/>
              <a:gd name="connsiteX54" fmla="*/ 911787 w 7555947"/>
              <a:gd name="connsiteY54" fmla="*/ 3018997 h 4955196"/>
              <a:gd name="connsiteX55" fmla="*/ 484445 w 7555947"/>
              <a:gd name="connsiteY55" fmla="*/ 2986753 h 4955196"/>
              <a:gd name="connsiteX56" fmla="*/ 210132 w 7555947"/>
              <a:gd name="connsiteY56" fmla="*/ 3377912 h 4955196"/>
              <a:gd name="connsiteX57" fmla="*/ 0 w 7555947"/>
              <a:gd name="connsiteY57" fmla="*/ 3689284 h 4955196"/>
              <a:gd name="connsiteX0" fmla="*/ 0 w 7555947"/>
              <a:gd name="connsiteY0" fmla="*/ 3689284 h 4955196"/>
              <a:gd name="connsiteX1" fmla="*/ 169003 w 7555947"/>
              <a:gd name="connsiteY1" fmla="*/ 3911780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86767 w 7555947"/>
              <a:gd name="connsiteY7" fmla="*/ 4755997 h 4955196"/>
              <a:gd name="connsiteX8" fmla="*/ 479926 w 7555947"/>
              <a:gd name="connsiteY8" fmla="*/ 4943138 h 4955196"/>
              <a:gd name="connsiteX9" fmla="*/ 1427153 w 7555947"/>
              <a:gd name="connsiteY9" fmla="*/ 4741047 h 4955196"/>
              <a:gd name="connsiteX10" fmla="*/ 1884788 w 7555947"/>
              <a:gd name="connsiteY10" fmla="*/ 4667027 h 4955196"/>
              <a:gd name="connsiteX11" fmla="*/ 2328709 w 7555947"/>
              <a:gd name="connsiteY11" fmla="*/ 4579575 h 4955196"/>
              <a:gd name="connsiteX12" fmla="*/ 2639416 w 7555947"/>
              <a:gd name="connsiteY12" fmla="*/ 4585947 h 4955196"/>
              <a:gd name="connsiteX13" fmla="*/ 3032660 w 7555947"/>
              <a:gd name="connsiteY13" fmla="*/ 4555087 h 4955196"/>
              <a:gd name="connsiteX14" fmla="*/ 3460640 w 7555947"/>
              <a:gd name="connsiteY14" fmla="*/ 4537028 h 4955196"/>
              <a:gd name="connsiteX15" fmla="*/ 3909217 w 7555947"/>
              <a:gd name="connsiteY15" fmla="*/ 4657157 h 4955196"/>
              <a:gd name="connsiteX16" fmla="*/ 4220478 w 7555947"/>
              <a:gd name="connsiteY16" fmla="*/ 4554438 h 4955196"/>
              <a:gd name="connsiteX17" fmla="*/ 4669452 w 7555947"/>
              <a:gd name="connsiteY17" fmla="*/ 4363045 h 4955196"/>
              <a:gd name="connsiteX18" fmla="*/ 4968176 w 7555947"/>
              <a:gd name="connsiteY18" fmla="*/ 4406391 h 4955196"/>
              <a:gd name="connsiteX19" fmla="*/ 5276283 w 7555947"/>
              <a:gd name="connsiteY19" fmla="*/ 4220804 h 4955196"/>
              <a:gd name="connsiteX20" fmla="*/ 5380283 w 7555947"/>
              <a:gd name="connsiteY20" fmla="*/ 4005350 h 4955196"/>
              <a:gd name="connsiteX21" fmla="*/ 5424393 w 7555947"/>
              <a:gd name="connsiteY21" fmla="*/ 3864037 h 4955196"/>
              <a:gd name="connsiteX22" fmla="*/ 5432103 w 7555947"/>
              <a:gd name="connsiteY22" fmla="*/ 3705155 h 4955196"/>
              <a:gd name="connsiteX23" fmla="*/ 5596223 w 7555947"/>
              <a:gd name="connsiteY23" fmla="*/ 3682616 h 4955196"/>
              <a:gd name="connsiteX24" fmla="*/ 5867566 w 7555947"/>
              <a:gd name="connsiteY24" fmla="*/ 3596941 h 4955196"/>
              <a:gd name="connsiteX25" fmla="*/ 5989303 w 7555947"/>
              <a:gd name="connsiteY25" fmla="*/ 3374124 h 4955196"/>
              <a:gd name="connsiteX26" fmla="*/ 6411831 w 7555947"/>
              <a:gd name="connsiteY26" fmla="*/ 2604662 h 4955196"/>
              <a:gd name="connsiteX27" fmla="*/ 7046991 w 7555947"/>
              <a:gd name="connsiteY27" fmla="*/ 2191735 h 4955196"/>
              <a:gd name="connsiteX28" fmla="*/ 7555947 w 7555947"/>
              <a:gd name="connsiteY28" fmla="*/ 1989618 h 4955196"/>
              <a:gd name="connsiteX29" fmla="*/ 7169862 w 7555947"/>
              <a:gd name="connsiteY29" fmla="*/ 1890869 h 4955196"/>
              <a:gd name="connsiteX30" fmla="*/ 6754410 w 7555947"/>
              <a:gd name="connsiteY30" fmla="*/ 1751251 h 4955196"/>
              <a:gd name="connsiteX31" fmla="*/ 6638557 w 7555947"/>
              <a:gd name="connsiteY31" fmla="*/ 1444736 h 4955196"/>
              <a:gd name="connsiteX32" fmla="*/ 6611439 w 7555947"/>
              <a:gd name="connsiteY32" fmla="*/ 1354724 h 4955196"/>
              <a:gd name="connsiteX33" fmla="*/ 5778630 w 7555947"/>
              <a:gd name="connsiteY33" fmla="*/ 552061 h 4955196"/>
              <a:gd name="connsiteX34" fmla="*/ 5304642 w 7555947"/>
              <a:gd name="connsiteY34" fmla="*/ 256278 h 4955196"/>
              <a:gd name="connsiteX35" fmla="*/ 4973790 w 7555947"/>
              <a:gd name="connsiteY35" fmla="*/ 86919 h 4955196"/>
              <a:gd name="connsiteX36" fmla="*/ 4671159 w 7555947"/>
              <a:gd name="connsiteY36" fmla="*/ 33023 h 4955196"/>
              <a:gd name="connsiteX37" fmla="*/ 4272757 w 7555947"/>
              <a:gd name="connsiteY37" fmla="*/ 0 h 4955196"/>
              <a:gd name="connsiteX38" fmla="*/ 3916989 w 7555947"/>
              <a:gd name="connsiteY38" fmla="*/ 176943 h 4955196"/>
              <a:gd name="connsiteX39" fmla="*/ 3756615 w 7555947"/>
              <a:gd name="connsiteY39" fmla="*/ 380312 h 4955196"/>
              <a:gd name="connsiteX40" fmla="*/ 3509191 w 7555947"/>
              <a:gd name="connsiteY40" fmla="*/ 526974 h 4955196"/>
              <a:gd name="connsiteX41" fmla="*/ 3444307 w 7555947"/>
              <a:gd name="connsiteY41" fmla="*/ 725566 h 4955196"/>
              <a:gd name="connsiteX42" fmla="*/ 3215623 w 7555947"/>
              <a:gd name="connsiteY42" fmla="*/ 875879 h 4955196"/>
              <a:gd name="connsiteX43" fmla="*/ 3178424 w 7555947"/>
              <a:gd name="connsiteY43" fmla="*/ 1023525 h 4955196"/>
              <a:gd name="connsiteX44" fmla="*/ 3030710 w 7555947"/>
              <a:gd name="connsiteY44" fmla="*/ 1222164 h 4955196"/>
              <a:gd name="connsiteX45" fmla="*/ 2980961 w 7555947"/>
              <a:gd name="connsiteY45" fmla="*/ 1584990 h 4955196"/>
              <a:gd name="connsiteX46" fmla="*/ 2605950 w 7555947"/>
              <a:gd name="connsiteY46" fmla="*/ 1816998 h 4955196"/>
              <a:gd name="connsiteX47" fmla="*/ 1904887 w 7555947"/>
              <a:gd name="connsiteY47" fmla="*/ 2246961 h 4955196"/>
              <a:gd name="connsiteX48" fmla="*/ 1395584 w 7555947"/>
              <a:gd name="connsiteY48" fmla="*/ 2321330 h 4955196"/>
              <a:gd name="connsiteX49" fmla="*/ 1123406 w 7555947"/>
              <a:gd name="connsiteY49" fmla="*/ 2266180 h 4955196"/>
              <a:gd name="connsiteX50" fmla="*/ 651499 w 7555947"/>
              <a:gd name="connsiteY50" fmla="*/ 2185543 h 4955196"/>
              <a:gd name="connsiteX51" fmla="*/ 934066 w 7555947"/>
              <a:gd name="connsiteY51" fmla="*/ 2314268 h 4955196"/>
              <a:gd name="connsiteX52" fmla="*/ 1588742 w 7555947"/>
              <a:gd name="connsiteY52" fmla="*/ 2561288 h 4955196"/>
              <a:gd name="connsiteX53" fmla="*/ 1446522 w 7555947"/>
              <a:gd name="connsiteY53" fmla="*/ 3087723 h 4955196"/>
              <a:gd name="connsiteX54" fmla="*/ 911787 w 7555947"/>
              <a:gd name="connsiteY54" fmla="*/ 3018997 h 4955196"/>
              <a:gd name="connsiteX55" fmla="*/ 484445 w 7555947"/>
              <a:gd name="connsiteY55" fmla="*/ 2986753 h 4955196"/>
              <a:gd name="connsiteX56" fmla="*/ 210132 w 7555947"/>
              <a:gd name="connsiteY56" fmla="*/ 3377912 h 4955196"/>
              <a:gd name="connsiteX57" fmla="*/ 0 w 7555947"/>
              <a:gd name="connsiteY57"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86767 w 7555947"/>
              <a:gd name="connsiteY7" fmla="*/ 4755997 h 4955196"/>
              <a:gd name="connsiteX8" fmla="*/ 479926 w 7555947"/>
              <a:gd name="connsiteY8" fmla="*/ 4943138 h 4955196"/>
              <a:gd name="connsiteX9" fmla="*/ 1427153 w 7555947"/>
              <a:gd name="connsiteY9" fmla="*/ 4741047 h 4955196"/>
              <a:gd name="connsiteX10" fmla="*/ 1884788 w 7555947"/>
              <a:gd name="connsiteY10" fmla="*/ 4667027 h 4955196"/>
              <a:gd name="connsiteX11" fmla="*/ 2328709 w 7555947"/>
              <a:gd name="connsiteY11" fmla="*/ 4579575 h 4955196"/>
              <a:gd name="connsiteX12" fmla="*/ 2639416 w 7555947"/>
              <a:gd name="connsiteY12" fmla="*/ 4585947 h 4955196"/>
              <a:gd name="connsiteX13" fmla="*/ 3032660 w 7555947"/>
              <a:gd name="connsiteY13" fmla="*/ 4555087 h 4955196"/>
              <a:gd name="connsiteX14" fmla="*/ 3460640 w 7555947"/>
              <a:gd name="connsiteY14" fmla="*/ 4537028 h 4955196"/>
              <a:gd name="connsiteX15" fmla="*/ 3909217 w 7555947"/>
              <a:gd name="connsiteY15" fmla="*/ 4657157 h 4955196"/>
              <a:gd name="connsiteX16" fmla="*/ 4220478 w 7555947"/>
              <a:gd name="connsiteY16" fmla="*/ 4554438 h 4955196"/>
              <a:gd name="connsiteX17" fmla="*/ 4669452 w 7555947"/>
              <a:gd name="connsiteY17" fmla="*/ 4363045 h 4955196"/>
              <a:gd name="connsiteX18" fmla="*/ 4968176 w 7555947"/>
              <a:gd name="connsiteY18" fmla="*/ 4406391 h 4955196"/>
              <a:gd name="connsiteX19" fmla="*/ 5276283 w 7555947"/>
              <a:gd name="connsiteY19" fmla="*/ 4220804 h 4955196"/>
              <a:gd name="connsiteX20" fmla="*/ 5380283 w 7555947"/>
              <a:gd name="connsiteY20" fmla="*/ 4005350 h 4955196"/>
              <a:gd name="connsiteX21" fmla="*/ 5424393 w 7555947"/>
              <a:gd name="connsiteY21" fmla="*/ 3864037 h 4955196"/>
              <a:gd name="connsiteX22" fmla="*/ 5432103 w 7555947"/>
              <a:gd name="connsiteY22" fmla="*/ 3705155 h 4955196"/>
              <a:gd name="connsiteX23" fmla="*/ 5596223 w 7555947"/>
              <a:gd name="connsiteY23" fmla="*/ 3682616 h 4955196"/>
              <a:gd name="connsiteX24" fmla="*/ 5867566 w 7555947"/>
              <a:gd name="connsiteY24" fmla="*/ 3596941 h 4955196"/>
              <a:gd name="connsiteX25" fmla="*/ 5989303 w 7555947"/>
              <a:gd name="connsiteY25" fmla="*/ 3374124 h 4955196"/>
              <a:gd name="connsiteX26" fmla="*/ 6411831 w 7555947"/>
              <a:gd name="connsiteY26" fmla="*/ 2604662 h 4955196"/>
              <a:gd name="connsiteX27" fmla="*/ 7046991 w 7555947"/>
              <a:gd name="connsiteY27" fmla="*/ 2191735 h 4955196"/>
              <a:gd name="connsiteX28" fmla="*/ 7555947 w 7555947"/>
              <a:gd name="connsiteY28" fmla="*/ 1989618 h 4955196"/>
              <a:gd name="connsiteX29" fmla="*/ 7169862 w 7555947"/>
              <a:gd name="connsiteY29" fmla="*/ 1890869 h 4955196"/>
              <a:gd name="connsiteX30" fmla="*/ 6754410 w 7555947"/>
              <a:gd name="connsiteY30" fmla="*/ 1751251 h 4955196"/>
              <a:gd name="connsiteX31" fmla="*/ 6638557 w 7555947"/>
              <a:gd name="connsiteY31" fmla="*/ 1444736 h 4955196"/>
              <a:gd name="connsiteX32" fmla="*/ 6611439 w 7555947"/>
              <a:gd name="connsiteY32" fmla="*/ 1354724 h 4955196"/>
              <a:gd name="connsiteX33" fmla="*/ 5778630 w 7555947"/>
              <a:gd name="connsiteY33" fmla="*/ 552061 h 4955196"/>
              <a:gd name="connsiteX34" fmla="*/ 5304642 w 7555947"/>
              <a:gd name="connsiteY34" fmla="*/ 256278 h 4955196"/>
              <a:gd name="connsiteX35" fmla="*/ 4973790 w 7555947"/>
              <a:gd name="connsiteY35" fmla="*/ 86919 h 4955196"/>
              <a:gd name="connsiteX36" fmla="*/ 4671159 w 7555947"/>
              <a:gd name="connsiteY36" fmla="*/ 33023 h 4955196"/>
              <a:gd name="connsiteX37" fmla="*/ 4272757 w 7555947"/>
              <a:gd name="connsiteY37" fmla="*/ 0 h 4955196"/>
              <a:gd name="connsiteX38" fmla="*/ 3916989 w 7555947"/>
              <a:gd name="connsiteY38" fmla="*/ 176943 h 4955196"/>
              <a:gd name="connsiteX39" fmla="*/ 3756615 w 7555947"/>
              <a:gd name="connsiteY39" fmla="*/ 380312 h 4955196"/>
              <a:gd name="connsiteX40" fmla="*/ 3509191 w 7555947"/>
              <a:gd name="connsiteY40" fmla="*/ 526974 h 4955196"/>
              <a:gd name="connsiteX41" fmla="*/ 3444307 w 7555947"/>
              <a:gd name="connsiteY41" fmla="*/ 725566 h 4955196"/>
              <a:gd name="connsiteX42" fmla="*/ 3215623 w 7555947"/>
              <a:gd name="connsiteY42" fmla="*/ 875879 h 4955196"/>
              <a:gd name="connsiteX43" fmla="*/ 3178424 w 7555947"/>
              <a:gd name="connsiteY43" fmla="*/ 1023525 h 4955196"/>
              <a:gd name="connsiteX44" fmla="*/ 3030710 w 7555947"/>
              <a:gd name="connsiteY44" fmla="*/ 1222164 h 4955196"/>
              <a:gd name="connsiteX45" fmla="*/ 2980961 w 7555947"/>
              <a:gd name="connsiteY45" fmla="*/ 1584990 h 4955196"/>
              <a:gd name="connsiteX46" fmla="*/ 2605950 w 7555947"/>
              <a:gd name="connsiteY46" fmla="*/ 1816998 h 4955196"/>
              <a:gd name="connsiteX47" fmla="*/ 1904887 w 7555947"/>
              <a:gd name="connsiteY47" fmla="*/ 2246961 h 4955196"/>
              <a:gd name="connsiteX48" fmla="*/ 1395584 w 7555947"/>
              <a:gd name="connsiteY48" fmla="*/ 2321330 h 4955196"/>
              <a:gd name="connsiteX49" fmla="*/ 1123406 w 7555947"/>
              <a:gd name="connsiteY49" fmla="*/ 2266180 h 4955196"/>
              <a:gd name="connsiteX50" fmla="*/ 651499 w 7555947"/>
              <a:gd name="connsiteY50" fmla="*/ 2185543 h 4955196"/>
              <a:gd name="connsiteX51" fmla="*/ 934066 w 7555947"/>
              <a:gd name="connsiteY51" fmla="*/ 2314268 h 4955196"/>
              <a:gd name="connsiteX52" fmla="*/ 1588742 w 7555947"/>
              <a:gd name="connsiteY52" fmla="*/ 2561288 h 4955196"/>
              <a:gd name="connsiteX53" fmla="*/ 1446522 w 7555947"/>
              <a:gd name="connsiteY53" fmla="*/ 3087723 h 4955196"/>
              <a:gd name="connsiteX54" fmla="*/ 911787 w 7555947"/>
              <a:gd name="connsiteY54" fmla="*/ 3018997 h 4955196"/>
              <a:gd name="connsiteX55" fmla="*/ 484445 w 7555947"/>
              <a:gd name="connsiteY55" fmla="*/ 2986753 h 4955196"/>
              <a:gd name="connsiteX56" fmla="*/ 210132 w 7555947"/>
              <a:gd name="connsiteY56" fmla="*/ 3377912 h 4955196"/>
              <a:gd name="connsiteX57" fmla="*/ 0 w 7555947"/>
              <a:gd name="connsiteY57"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86767 w 7555947"/>
              <a:gd name="connsiteY7" fmla="*/ 4755997 h 4955196"/>
              <a:gd name="connsiteX8" fmla="*/ 479926 w 7555947"/>
              <a:gd name="connsiteY8" fmla="*/ 4943138 h 4955196"/>
              <a:gd name="connsiteX9" fmla="*/ 1427153 w 7555947"/>
              <a:gd name="connsiteY9" fmla="*/ 4741047 h 4955196"/>
              <a:gd name="connsiteX10" fmla="*/ 1884788 w 7555947"/>
              <a:gd name="connsiteY10" fmla="*/ 4667027 h 4955196"/>
              <a:gd name="connsiteX11" fmla="*/ 2328709 w 7555947"/>
              <a:gd name="connsiteY11" fmla="*/ 4579575 h 4955196"/>
              <a:gd name="connsiteX12" fmla="*/ 2639416 w 7555947"/>
              <a:gd name="connsiteY12" fmla="*/ 4585947 h 4955196"/>
              <a:gd name="connsiteX13" fmla="*/ 3032660 w 7555947"/>
              <a:gd name="connsiteY13" fmla="*/ 4555087 h 4955196"/>
              <a:gd name="connsiteX14" fmla="*/ 3460640 w 7555947"/>
              <a:gd name="connsiteY14" fmla="*/ 4537028 h 4955196"/>
              <a:gd name="connsiteX15" fmla="*/ 3909217 w 7555947"/>
              <a:gd name="connsiteY15" fmla="*/ 4657157 h 4955196"/>
              <a:gd name="connsiteX16" fmla="*/ 4220478 w 7555947"/>
              <a:gd name="connsiteY16" fmla="*/ 4554438 h 4955196"/>
              <a:gd name="connsiteX17" fmla="*/ 4669452 w 7555947"/>
              <a:gd name="connsiteY17" fmla="*/ 4363045 h 4955196"/>
              <a:gd name="connsiteX18" fmla="*/ 4968176 w 7555947"/>
              <a:gd name="connsiteY18" fmla="*/ 4406391 h 4955196"/>
              <a:gd name="connsiteX19" fmla="*/ 5276283 w 7555947"/>
              <a:gd name="connsiteY19" fmla="*/ 4220804 h 4955196"/>
              <a:gd name="connsiteX20" fmla="*/ 5380283 w 7555947"/>
              <a:gd name="connsiteY20" fmla="*/ 4005350 h 4955196"/>
              <a:gd name="connsiteX21" fmla="*/ 5424393 w 7555947"/>
              <a:gd name="connsiteY21" fmla="*/ 3864037 h 4955196"/>
              <a:gd name="connsiteX22" fmla="*/ 5432103 w 7555947"/>
              <a:gd name="connsiteY22" fmla="*/ 3705155 h 4955196"/>
              <a:gd name="connsiteX23" fmla="*/ 5596223 w 7555947"/>
              <a:gd name="connsiteY23" fmla="*/ 3682616 h 4955196"/>
              <a:gd name="connsiteX24" fmla="*/ 5867566 w 7555947"/>
              <a:gd name="connsiteY24" fmla="*/ 3596941 h 4955196"/>
              <a:gd name="connsiteX25" fmla="*/ 5989303 w 7555947"/>
              <a:gd name="connsiteY25" fmla="*/ 3374124 h 4955196"/>
              <a:gd name="connsiteX26" fmla="*/ 6411831 w 7555947"/>
              <a:gd name="connsiteY26" fmla="*/ 2604662 h 4955196"/>
              <a:gd name="connsiteX27" fmla="*/ 7046991 w 7555947"/>
              <a:gd name="connsiteY27" fmla="*/ 2191735 h 4955196"/>
              <a:gd name="connsiteX28" fmla="*/ 7555947 w 7555947"/>
              <a:gd name="connsiteY28" fmla="*/ 1989618 h 4955196"/>
              <a:gd name="connsiteX29" fmla="*/ 7169862 w 7555947"/>
              <a:gd name="connsiteY29" fmla="*/ 1890869 h 4955196"/>
              <a:gd name="connsiteX30" fmla="*/ 6754410 w 7555947"/>
              <a:gd name="connsiteY30" fmla="*/ 1751251 h 4955196"/>
              <a:gd name="connsiteX31" fmla="*/ 6638557 w 7555947"/>
              <a:gd name="connsiteY31" fmla="*/ 1444736 h 4955196"/>
              <a:gd name="connsiteX32" fmla="*/ 6611439 w 7555947"/>
              <a:gd name="connsiteY32" fmla="*/ 1354724 h 4955196"/>
              <a:gd name="connsiteX33" fmla="*/ 5778630 w 7555947"/>
              <a:gd name="connsiteY33" fmla="*/ 552061 h 4955196"/>
              <a:gd name="connsiteX34" fmla="*/ 5304642 w 7555947"/>
              <a:gd name="connsiteY34" fmla="*/ 256278 h 4955196"/>
              <a:gd name="connsiteX35" fmla="*/ 4973790 w 7555947"/>
              <a:gd name="connsiteY35" fmla="*/ 86919 h 4955196"/>
              <a:gd name="connsiteX36" fmla="*/ 4671159 w 7555947"/>
              <a:gd name="connsiteY36" fmla="*/ 33023 h 4955196"/>
              <a:gd name="connsiteX37" fmla="*/ 4272757 w 7555947"/>
              <a:gd name="connsiteY37" fmla="*/ 0 h 4955196"/>
              <a:gd name="connsiteX38" fmla="*/ 3916989 w 7555947"/>
              <a:gd name="connsiteY38" fmla="*/ 176943 h 4955196"/>
              <a:gd name="connsiteX39" fmla="*/ 3756615 w 7555947"/>
              <a:gd name="connsiteY39" fmla="*/ 380312 h 4955196"/>
              <a:gd name="connsiteX40" fmla="*/ 3509191 w 7555947"/>
              <a:gd name="connsiteY40" fmla="*/ 526974 h 4955196"/>
              <a:gd name="connsiteX41" fmla="*/ 3444307 w 7555947"/>
              <a:gd name="connsiteY41" fmla="*/ 725566 h 4955196"/>
              <a:gd name="connsiteX42" fmla="*/ 3215623 w 7555947"/>
              <a:gd name="connsiteY42" fmla="*/ 875879 h 4955196"/>
              <a:gd name="connsiteX43" fmla="*/ 3178424 w 7555947"/>
              <a:gd name="connsiteY43" fmla="*/ 1023525 h 4955196"/>
              <a:gd name="connsiteX44" fmla="*/ 3030710 w 7555947"/>
              <a:gd name="connsiteY44" fmla="*/ 1222164 h 4955196"/>
              <a:gd name="connsiteX45" fmla="*/ 2980961 w 7555947"/>
              <a:gd name="connsiteY45" fmla="*/ 1584990 h 4955196"/>
              <a:gd name="connsiteX46" fmla="*/ 2605950 w 7555947"/>
              <a:gd name="connsiteY46" fmla="*/ 1816998 h 4955196"/>
              <a:gd name="connsiteX47" fmla="*/ 1904887 w 7555947"/>
              <a:gd name="connsiteY47" fmla="*/ 2246961 h 4955196"/>
              <a:gd name="connsiteX48" fmla="*/ 1395584 w 7555947"/>
              <a:gd name="connsiteY48" fmla="*/ 2321330 h 4955196"/>
              <a:gd name="connsiteX49" fmla="*/ 1123406 w 7555947"/>
              <a:gd name="connsiteY49" fmla="*/ 2266180 h 4955196"/>
              <a:gd name="connsiteX50" fmla="*/ 651499 w 7555947"/>
              <a:gd name="connsiteY50" fmla="*/ 2185543 h 4955196"/>
              <a:gd name="connsiteX51" fmla="*/ 934066 w 7555947"/>
              <a:gd name="connsiteY51" fmla="*/ 2314268 h 4955196"/>
              <a:gd name="connsiteX52" fmla="*/ 1588742 w 7555947"/>
              <a:gd name="connsiteY52" fmla="*/ 2561288 h 4955196"/>
              <a:gd name="connsiteX53" fmla="*/ 1446522 w 7555947"/>
              <a:gd name="connsiteY53" fmla="*/ 3087723 h 4955196"/>
              <a:gd name="connsiteX54" fmla="*/ 911787 w 7555947"/>
              <a:gd name="connsiteY54" fmla="*/ 3018997 h 4955196"/>
              <a:gd name="connsiteX55" fmla="*/ 484445 w 7555947"/>
              <a:gd name="connsiteY55" fmla="*/ 2986753 h 4955196"/>
              <a:gd name="connsiteX56" fmla="*/ 210132 w 7555947"/>
              <a:gd name="connsiteY56" fmla="*/ 3377912 h 4955196"/>
              <a:gd name="connsiteX57" fmla="*/ 0 w 7555947"/>
              <a:gd name="connsiteY57"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86767 w 7555947"/>
              <a:gd name="connsiteY7" fmla="*/ 4755997 h 4955196"/>
              <a:gd name="connsiteX8" fmla="*/ 479926 w 7555947"/>
              <a:gd name="connsiteY8" fmla="*/ 4943138 h 4955196"/>
              <a:gd name="connsiteX9" fmla="*/ 1427153 w 7555947"/>
              <a:gd name="connsiteY9" fmla="*/ 4741047 h 4955196"/>
              <a:gd name="connsiteX10" fmla="*/ 1884788 w 7555947"/>
              <a:gd name="connsiteY10" fmla="*/ 4667027 h 4955196"/>
              <a:gd name="connsiteX11" fmla="*/ 2328709 w 7555947"/>
              <a:gd name="connsiteY11" fmla="*/ 4579575 h 4955196"/>
              <a:gd name="connsiteX12" fmla="*/ 2639416 w 7555947"/>
              <a:gd name="connsiteY12" fmla="*/ 4585947 h 4955196"/>
              <a:gd name="connsiteX13" fmla="*/ 3032660 w 7555947"/>
              <a:gd name="connsiteY13" fmla="*/ 4555087 h 4955196"/>
              <a:gd name="connsiteX14" fmla="*/ 3460640 w 7555947"/>
              <a:gd name="connsiteY14" fmla="*/ 4537028 h 4955196"/>
              <a:gd name="connsiteX15" fmla="*/ 3909217 w 7555947"/>
              <a:gd name="connsiteY15" fmla="*/ 4657157 h 4955196"/>
              <a:gd name="connsiteX16" fmla="*/ 4220478 w 7555947"/>
              <a:gd name="connsiteY16" fmla="*/ 4554438 h 4955196"/>
              <a:gd name="connsiteX17" fmla="*/ 4669452 w 7555947"/>
              <a:gd name="connsiteY17" fmla="*/ 4363045 h 4955196"/>
              <a:gd name="connsiteX18" fmla="*/ 4968176 w 7555947"/>
              <a:gd name="connsiteY18" fmla="*/ 4406391 h 4955196"/>
              <a:gd name="connsiteX19" fmla="*/ 5276283 w 7555947"/>
              <a:gd name="connsiteY19" fmla="*/ 4220804 h 4955196"/>
              <a:gd name="connsiteX20" fmla="*/ 5380283 w 7555947"/>
              <a:gd name="connsiteY20" fmla="*/ 4005350 h 4955196"/>
              <a:gd name="connsiteX21" fmla="*/ 5424393 w 7555947"/>
              <a:gd name="connsiteY21" fmla="*/ 3864037 h 4955196"/>
              <a:gd name="connsiteX22" fmla="*/ 5432103 w 7555947"/>
              <a:gd name="connsiteY22" fmla="*/ 3705155 h 4955196"/>
              <a:gd name="connsiteX23" fmla="*/ 5596223 w 7555947"/>
              <a:gd name="connsiteY23" fmla="*/ 3682616 h 4955196"/>
              <a:gd name="connsiteX24" fmla="*/ 5867566 w 7555947"/>
              <a:gd name="connsiteY24" fmla="*/ 3596941 h 4955196"/>
              <a:gd name="connsiteX25" fmla="*/ 5989303 w 7555947"/>
              <a:gd name="connsiteY25" fmla="*/ 3374124 h 4955196"/>
              <a:gd name="connsiteX26" fmla="*/ 6411831 w 7555947"/>
              <a:gd name="connsiteY26" fmla="*/ 2604662 h 4955196"/>
              <a:gd name="connsiteX27" fmla="*/ 7046991 w 7555947"/>
              <a:gd name="connsiteY27" fmla="*/ 2191735 h 4955196"/>
              <a:gd name="connsiteX28" fmla="*/ 7555947 w 7555947"/>
              <a:gd name="connsiteY28" fmla="*/ 1989618 h 4955196"/>
              <a:gd name="connsiteX29" fmla="*/ 7169862 w 7555947"/>
              <a:gd name="connsiteY29" fmla="*/ 1890869 h 4955196"/>
              <a:gd name="connsiteX30" fmla="*/ 6754410 w 7555947"/>
              <a:gd name="connsiteY30" fmla="*/ 1751251 h 4955196"/>
              <a:gd name="connsiteX31" fmla="*/ 6638557 w 7555947"/>
              <a:gd name="connsiteY31" fmla="*/ 1444736 h 4955196"/>
              <a:gd name="connsiteX32" fmla="*/ 6611439 w 7555947"/>
              <a:gd name="connsiteY32" fmla="*/ 1354724 h 4955196"/>
              <a:gd name="connsiteX33" fmla="*/ 5778630 w 7555947"/>
              <a:gd name="connsiteY33" fmla="*/ 552061 h 4955196"/>
              <a:gd name="connsiteX34" fmla="*/ 5304642 w 7555947"/>
              <a:gd name="connsiteY34" fmla="*/ 256278 h 4955196"/>
              <a:gd name="connsiteX35" fmla="*/ 4973790 w 7555947"/>
              <a:gd name="connsiteY35" fmla="*/ 86919 h 4955196"/>
              <a:gd name="connsiteX36" fmla="*/ 4671159 w 7555947"/>
              <a:gd name="connsiteY36" fmla="*/ 33023 h 4955196"/>
              <a:gd name="connsiteX37" fmla="*/ 4272757 w 7555947"/>
              <a:gd name="connsiteY37" fmla="*/ 0 h 4955196"/>
              <a:gd name="connsiteX38" fmla="*/ 3916989 w 7555947"/>
              <a:gd name="connsiteY38" fmla="*/ 176943 h 4955196"/>
              <a:gd name="connsiteX39" fmla="*/ 3756615 w 7555947"/>
              <a:gd name="connsiteY39" fmla="*/ 380312 h 4955196"/>
              <a:gd name="connsiteX40" fmla="*/ 3509191 w 7555947"/>
              <a:gd name="connsiteY40" fmla="*/ 526974 h 4955196"/>
              <a:gd name="connsiteX41" fmla="*/ 3444307 w 7555947"/>
              <a:gd name="connsiteY41" fmla="*/ 725566 h 4955196"/>
              <a:gd name="connsiteX42" fmla="*/ 3215623 w 7555947"/>
              <a:gd name="connsiteY42" fmla="*/ 875879 h 4955196"/>
              <a:gd name="connsiteX43" fmla="*/ 3178424 w 7555947"/>
              <a:gd name="connsiteY43" fmla="*/ 1023525 h 4955196"/>
              <a:gd name="connsiteX44" fmla="*/ 3030710 w 7555947"/>
              <a:gd name="connsiteY44" fmla="*/ 1222164 h 4955196"/>
              <a:gd name="connsiteX45" fmla="*/ 2980961 w 7555947"/>
              <a:gd name="connsiteY45" fmla="*/ 1584990 h 4955196"/>
              <a:gd name="connsiteX46" fmla="*/ 2605950 w 7555947"/>
              <a:gd name="connsiteY46" fmla="*/ 1816998 h 4955196"/>
              <a:gd name="connsiteX47" fmla="*/ 1904887 w 7555947"/>
              <a:gd name="connsiteY47" fmla="*/ 2246961 h 4955196"/>
              <a:gd name="connsiteX48" fmla="*/ 1395584 w 7555947"/>
              <a:gd name="connsiteY48" fmla="*/ 2321330 h 4955196"/>
              <a:gd name="connsiteX49" fmla="*/ 1123406 w 7555947"/>
              <a:gd name="connsiteY49" fmla="*/ 2266180 h 4955196"/>
              <a:gd name="connsiteX50" fmla="*/ 651499 w 7555947"/>
              <a:gd name="connsiteY50" fmla="*/ 2185543 h 4955196"/>
              <a:gd name="connsiteX51" fmla="*/ 934066 w 7555947"/>
              <a:gd name="connsiteY51" fmla="*/ 2314268 h 4955196"/>
              <a:gd name="connsiteX52" fmla="*/ 1588742 w 7555947"/>
              <a:gd name="connsiteY52" fmla="*/ 2561288 h 4955196"/>
              <a:gd name="connsiteX53" fmla="*/ 1446522 w 7555947"/>
              <a:gd name="connsiteY53" fmla="*/ 3087723 h 4955196"/>
              <a:gd name="connsiteX54" fmla="*/ 911787 w 7555947"/>
              <a:gd name="connsiteY54" fmla="*/ 3018997 h 4955196"/>
              <a:gd name="connsiteX55" fmla="*/ 484445 w 7555947"/>
              <a:gd name="connsiteY55" fmla="*/ 2986753 h 4955196"/>
              <a:gd name="connsiteX56" fmla="*/ 210132 w 7555947"/>
              <a:gd name="connsiteY56" fmla="*/ 3377912 h 4955196"/>
              <a:gd name="connsiteX57" fmla="*/ 0 w 7555947"/>
              <a:gd name="connsiteY57"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44563 w 7555947"/>
              <a:gd name="connsiteY7" fmla="*/ 4656677 h 4955196"/>
              <a:gd name="connsiteX8" fmla="*/ 479926 w 7555947"/>
              <a:gd name="connsiteY8" fmla="*/ 4943138 h 4955196"/>
              <a:gd name="connsiteX9" fmla="*/ 1427153 w 7555947"/>
              <a:gd name="connsiteY9" fmla="*/ 4741047 h 4955196"/>
              <a:gd name="connsiteX10" fmla="*/ 1884788 w 7555947"/>
              <a:gd name="connsiteY10" fmla="*/ 4667027 h 4955196"/>
              <a:gd name="connsiteX11" fmla="*/ 2328709 w 7555947"/>
              <a:gd name="connsiteY11" fmla="*/ 4579575 h 4955196"/>
              <a:gd name="connsiteX12" fmla="*/ 2639416 w 7555947"/>
              <a:gd name="connsiteY12" fmla="*/ 4585947 h 4955196"/>
              <a:gd name="connsiteX13" fmla="*/ 3032660 w 7555947"/>
              <a:gd name="connsiteY13" fmla="*/ 4555087 h 4955196"/>
              <a:gd name="connsiteX14" fmla="*/ 3460640 w 7555947"/>
              <a:gd name="connsiteY14" fmla="*/ 4537028 h 4955196"/>
              <a:gd name="connsiteX15" fmla="*/ 3909217 w 7555947"/>
              <a:gd name="connsiteY15" fmla="*/ 4657157 h 4955196"/>
              <a:gd name="connsiteX16" fmla="*/ 4220478 w 7555947"/>
              <a:gd name="connsiteY16" fmla="*/ 4554438 h 4955196"/>
              <a:gd name="connsiteX17" fmla="*/ 4669452 w 7555947"/>
              <a:gd name="connsiteY17" fmla="*/ 4363045 h 4955196"/>
              <a:gd name="connsiteX18" fmla="*/ 4968176 w 7555947"/>
              <a:gd name="connsiteY18" fmla="*/ 4406391 h 4955196"/>
              <a:gd name="connsiteX19" fmla="*/ 5276283 w 7555947"/>
              <a:gd name="connsiteY19" fmla="*/ 4220804 h 4955196"/>
              <a:gd name="connsiteX20" fmla="*/ 5380283 w 7555947"/>
              <a:gd name="connsiteY20" fmla="*/ 4005350 h 4955196"/>
              <a:gd name="connsiteX21" fmla="*/ 5424393 w 7555947"/>
              <a:gd name="connsiteY21" fmla="*/ 3864037 h 4955196"/>
              <a:gd name="connsiteX22" fmla="*/ 5432103 w 7555947"/>
              <a:gd name="connsiteY22" fmla="*/ 3705155 h 4955196"/>
              <a:gd name="connsiteX23" fmla="*/ 5596223 w 7555947"/>
              <a:gd name="connsiteY23" fmla="*/ 3682616 h 4955196"/>
              <a:gd name="connsiteX24" fmla="*/ 5867566 w 7555947"/>
              <a:gd name="connsiteY24" fmla="*/ 3596941 h 4955196"/>
              <a:gd name="connsiteX25" fmla="*/ 5989303 w 7555947"/>
              <a:gd name="connsiteY25" fmla="*/ 3374124 h 4955196"/>
              <a:gd name="connsiteX26" fmla="*/ 6411831 w 7555947"/>
              <a:gd name="connsiteY26" fmla="*/ 2604662 h 4955196"/>
              <a:gd name="connsiteX27" fmla="*/ 7046991 w 7555947"/>
              <a:gd name="connsiteY27" fmla="*/ 2191735 h 4955196"/>
              <a:gd name="connsiteX28" fmla="*/ 7555947 w 7555947"/>
              <a:gd name="connsiteY28" fmla="*/ 1989618 h 4955196"/>
              <a:gd name="connsiteX29" fmla="*/ 7169862 w 7555947"/>
              <a:gd name="connsiteY29" fmla="*/ 1890869 h 4955196"/>
              <a:gd name="connsiteX30" fmla="*/ 6754410 w 7555947"/>
              <a:gd name="connsiteY30" fmla="*/ 1751251 h 4955196"/>
              <a:gd name="connsiteX31" fmla="*/ 6638557 w 7555947"/>
              <a:gd name="connsiteY31" fmla="*/ 1444736 h 4955196"/>
              <a:gd name="connsiteX32" fmla="*/ 6611439 w 7555947"/>
              <a:gd name="connsiteY32" fmla="*/ 1354724 h 4955196"/>
              <a:gd name="connsiteX33" fmla="*/ 5778630 w 7555947"/>
              <a:gd name="connsiteY33" fmla="*/ 552061 h 4955196"/>
              <a:gd name="connsiteX34" fmla="*/ 5304642 w 7555947"/>
              <a:gd name="connsiteY34" fmla="*/ 256278 h 4955196"/>
              <a:gd name="connsiteX35" fmla="*/ 4973790 w 7555947"/>
              <a:gd name="connsiteY35" fmla="*/ 86919 h 4955196"/>
              <a:gd name="connsiteX36" fmla="*/ 4671159 w 7555947"/>
              <a:gd name="connsiteY36" fmla="*/ 33023 h 4955196"/>
              <a:gd name="connsiteX37" fmla="*/ 4272757 w 7555947"/>
              <a:gd name="connsiteY37" fmla="*/ 0 h 4955196"/>
              <a:gd name="connsiteX38" fmla="*/ 3916989 w 7555947"/>
              <a:gd name="connsiteY38" fmla="*/ 176943 h 4955196"/>
              <a:gd name="connsiteX39" fmla="*/ 3756615 w 7555947"/>
              <a:gd name="connsiteY39" fmla="*/ 380312 h 4955196"/>
              <a:gd name="connsiteX40" fmla="*/ 3509191 w 7555947"/>
              <a:gd name="connsiteY40" fmla="*/ 526974 h 4955196"/>
              <a:gd name="connsiteX41" fmla="*/ 3444307 w 7555947"/>
              <a:gd name="connsiteY41" fmla="*/ 725566 h 4955196"/>
              <a:gd name="connsiteX42" fmla="*/ 3215623 w 7555947"/>
              <a:gd name="connsiteY42" fmla="*/ 875879 h 4955196"/>
              <a:gd name="connsiteX43" fmla="*/ 3178424 w 7555947"/>
              <a:gd name="connsiteY43" fmla="*/ 1023525 h 4955196"/>
              <a:gd name="connsiteX44" fmla="*/ 3030710 w 7555947"/>
              <a:gd name="connsiteY44" fmla="*/ 1222164 h 4955196"/>
              <a:gd name="connsiteX45" fmla="*/ 2980961 w 7555947"/>
              <a:gd name="connsiteY45" fmla="*/ 1584990 h 4955196"/>
              <a:gd name="connsiteX46" fmla="*/ 2605950 w 7555947"/>
              <a:gd name="connsiteY46" fmla="*/ 1816998 h 4955196"/>
              <a:gd name="connsiteX47" fmla="*/ 1904887 w 7555947"/>
              <a:gd name="connsiteY47" fmla="*/ 2246961 h 4955196"/>
              <a:gd name="connsiteX48" fmla="*/ 1395584 w 7555947"/>
              <a:gd name="connsiteY48" fmla="*/ 2321330 h 4955196"/>
              <a:gd name="connsiteX49" fmla="*/ 1123406 w 7555947"/>
              <a:gd name="connsiteY49" fmla="*/ 2266180 h 4955196"/>
              <a:gd name="connsiteX50" fmla="*/ 651499 w 7555947"/>
              <a:gd name="connsiteY50" fmla="*/ 2185543 h 4955196"/>
              <a:gd name="connsiteX51" fmla="*/ 934066 w 7555947"/>
              <a:gd name="connsiteY51" fmla="*/ 2314268 h 4955196"/>
              <a:gd name="connsiteX52" fmla="*/ 1588742 w 7555947"/>
              <a:gd name="connsiteY52" fmla="*/ 2561288 h 4955196"/>
              <a:gd name="connsiteX53" fmla="*/ 1446522 w 7555947"/>
              <a:gd name="connsiteY53" fmla="*/ 3087723 h 4955196"/>
              <a:gd name="connsiteX54" fmla="*/ 911787 w 7555947"/>
              <a:gd name="connsiteY54" fmla="*/ 3018997 h 4955196"/>
              <a:gd name="connsiteX55" fmla="*/ 484445 w 7555947"/>
              <a:gd name="connsiteY55" fmla="*/ 2986753 h 4955196"/>
              <a:gd name="connsiteX56" fmla="*/ 210132 w 7555947"/>
              <a:gd name="connsiteY56" fmla="*/ 3377912 h 4955196"/>
              <a:gd name="connsiteX57" fmla="*/ 0 w 7555947"/>
              <a:gd name="connsiteY57"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44563 w 7555947"/>
              <a:gd name="connsiteY7" fmla="*/ 4656677 h 4955196"/>
              <a:gd name="connsiteX8" fmla="*/ 667298 w 7555947"/>
              <a:gd name="connsiteY8" fmla="*/ 4792942 h 4955196"/>
              <a:gd name="connsiteX9" fmla="*/ 479926 w 7555947"/>
              <a:gd name="connsiteY9" fmla="*/ 4943138 h 4955196"/>
              <a:gd name="connsiteX10" fmla="*/ 1427153 w 7555947"/>
              <a:gd name="connsiteY10" fmla="*/ 4741047 h 4955196"/>
              <a:gd name="connsiteX11" fmla="*/ 1884788 w 7555947"/>
              <a:gd name="connsiteY11" fmla="*/ 4667027 h 4955196"/>
              <a:gd name="connsiteX12" fmla="*/ 2328709 w 7555947"/>
              <a:gd name="connsiteY12" fmla="*/ 4579575 h 4955196"/>
              <a:gd name="connsiteX13" fmla="*/ 2639416 w 7555947"/>
              <a:gd name="connsiteY13" fmla="*/ 4585947 h 4955196"/>
              <a:gd name="connsiteX14" fmla="*/ 3032660 w 7555947"/>
              <a:gd name="connsiteY14" fmla="*/ 4555087 h 4955196"/>
              <a:gd name="connsiteX15" fmla="*/ 3460640 w 7555947"/>
              <a:gd name="connsiteY15" fmla="*/ 4537028 h 4955196"/>
              <a:gd name="connsiteX16" fmla="*/ 3909217 w 7555947"/>
              <a:gd name="connsiteY16" fmla="*/ 4657157 h 4955196"/>
              <a:gd name="connsiteX17" fmla="*/ 4220478 w 7555947"/>
              <a:gd name="connsiteY17" fmla="*/ 4554438 h 4955196"/>
              <a:gd name="connsiteX18" fmla="*/ 4669452 w 7555947"/>
              <a:gd name="connsiteY18" fmla="*/ 4363045 h 4955196"/>
              <a:gd name="connsiteX19" fmla="*/ 4968176 w 7555947"/>
              <a:gd name="connsiteY19" fmla="*/ 4406391 h 4955196"/>
              <a:gd name="connsiteX20" fmla="*/ 5276283 w 7555947"/>
              <a:gd name="connsiteY20" fmla="*/ 4220804 h 4955196"/>
              <a:gd name="connsiteX21" fmla="*/ 5380283 w 7555947"/>
              <a:gd name="connsiteY21" fmla="*/ 4005350 h 4955196"/>
              <a:gd name="connsiteX22" fmla="*/ 5424393 w 7555947"/>
              <a:gd name="connsiteY22" fmla="*/ 3864037 h 4955196"/>
              <a:gd name="connsiteX23" fmla="*/ 5432103 w 7555947"/>
              <a:gd name="connsiteY23" fmla="*/ 3705155 h 4955196"/>
              <a:gd name="connsiteX24" fmla="*/ 5596223 w 7555947"/>
              <a:gd name="connsiteY24" fmla="*/ 3682616 h 4955196"/>
              <a:gd name="connsiteX25" fmla="*/ 5867566 w 7555947"/>
              <a:gd name="connsiteY25" fmla="*/ 3596941 h 4955196"/>
              <a:gd name="connsiteX26" fmla="*/ 5989303 w 7555947"/>
              <a:gd name="connsiteY26" fmla="*/ 3374124 h 4955196"/>
              <a:gd name="connsiteX27" fmla="*/ 6411831 w 7555947"/>
              <a:gd name="connsiteY27" fmla="*/ 2604662 h 4955196"/>
              <a:gd name="connsiteX28" fmla="*/ 7046991 w 7555947"/>
              <a:gd name="connsiteY28" fmla="*/ 2191735 h 4955196"/>
              <a:gd name="connsiteX29" fmla="*/ 7555947 w 7555947"/>
              <a:gd name="connsiteY29" fmla="*/ 1989618 h 4955196"/>
              <a:gd name="connsiteX30" fmla="*/ 7169862 w 7555947"/>
              <a:gd name="connsiteY30" fmla="*/ 1890869 h 4955196"/>
              <a:gd name="connsiteX31" fmla="*/ 6754410 w 7555947"/>
              <a:gd name="connsiteY31" fmla="*/ 1751251 h 4955196"/>
              <a:gd name="connsiteX32" fmla="*/ 6638557 w 7555947"/>
              <a:gd name="connsiteY32" fmla="*/ 1444736 h 4955196"/>
              <a:gd name="connsiteX33" fmla="*/ 6611439 w 7555947"/>
              <a:gd name="connsiteY33" fmla="*/ 1354724 h 4955196"/>
              <a:gd name="connsiteX34" fmla="*/ 5778630 w 7555947"/>
              <a:gd name="connsiteY34" fmla="*/ 552061 h 4955196"/>
              <a:gd name="connsiteX35" fmla="*/ 5304642 w 7555947"/>
              <a:gd name="connsiteY35" fmla="*/ 256278 h 4955196"/>
              <a:gd name="connsiteX36" fmla="*/ 4973790 w 7555947"/>
              <a:gd name="connsiteY36" fmla="*/ 86919 h 4955196"/>
              <a:gd name="connsiteX37" fmla="*/ 4671159 w 7555947"/>
              <a:gd name="connsiteY37" fmla="*/ 33023 h 4955196"/>
              <a:gd name="connsiteX38" fmla="*/ 4272757 w 7555947"/>
              <a:gd name="connsiteY38" fmla="*/ 0 h 4955196"/>
              <a:gd name="connsiteX39" fmla="*/ 3916989 w 7555947"/>
              <a:gd name="connsiteY39" fmla="*/ 176943 h 4955196"/>
              <a:gd name="connsiteX40" fmla="*/ 3756615 w 7555947"/>
              <a:gd name="connsiteY40" fmla="*/ 380312 h 4955196"/>
              <a:gd name="connsiteX41" fmla="*/ 3509191 w 7555947"/>
              <a:gd name="connsiteY41" fmla="*/ 526974 h 4955196"/>
              <a:gd name="connsiteX42" fmla="*/ 3444307 w 7555947"/>
              <a:gd name="connsiteY42" fmla="*/ 725566 h 4955196"/>
              <a:gd name="connsiteX43" fmla="*/ 3215623 w 7555947"/>
              <a:gd name="connsiteY43" fmla="*/ 875879 h 4955196"/>
              <a:gd name="connsiteX44" fmla="*/ 3178424 w 7555947"/>
              <a:gd name="connsiteY44" fmla="*/ 1023525 h 4955196"/>
              <a:gd name="connsiteX45" fmla="*/ 3030710 w 7555947"/>
              <a:gd name="connsiteY45" fmla="*/ 1222164 h 4955196"/>
              <a:gd name="connsiteX46" fmla="*/ 2980961 w 7555947"/>
              <a:gd name="connsiteY46" fmla="*/ 1584990 h 4955196"/>
              <a:gd name="connsiteX47" fmla="*/ 2605950 w 7555947"/>
              <a:gd name="connsiteY47" fmla="*/ 1816998 h 4955196"/>
              <a:gd name="connsiteX48" fmla="*/ 1904887 w 7555947"/>
              <a:gd name="connsiteY48" fmla="*/ 2246961 h 4955196"/>
              <a:gd name="connsiteX49" fmla="*/ 1395584 w 7555947"/>
              <a:gd name="connsiteY49" fmla="*/ 2321330 h 4955196"/>
              <a:gd name="connsiteX50" fmla="*/ 1123406 w 7555947"/>
              <a:gd name="connsiteY50" fmla="*/ 2266180 h 4955196"/>
              <a:gd name="connsiteX51" fmla="*/ 651499 w 7555947"/>
              <a:gd name="connsiteY51" fmla="*/ 2185543 h 4955196"/>
              <a:gd name="connsiteX52" fmla="*/ 934066 w 7555947"/>
              <a:gd name="connsiteY52" fmla="*/ 2314268 h 4955196"/>
              <a:gd name="connsiteX53" fmla="*/ 1588742 w 7555947"/>
              <a:gd name="connsiteY53" fmla="*/ 2561288 h 4955196"/>
              <a:gd name="connsiteX54" fmla="*/ 1446522 w 7555947"/>
              <a:gd name="connsiteY54" fmla="*/ 3087723 h 4955196"/>
              <a:gd name="connsiteX55" fmla="*/ 911787 w 7555947"/>
              <a:gd name="connsiteY55" fmla="*/ 3018997 h 4955196"/>
              <a:gd name="connsiteX56" fmla="*/ 484445 w 7555947"/>
              <a:gd name="connsiteY56" fmla="*/ 2986753 h 4955196"/>
              <a:gd name="connsiteX57" fmla="*/ 210132 w 7555947"/>
              <a:gd name="connsiteY57" fmla="*/ 3377912 h 4955196"/>
              <a:gd name="connsiteX58" fmla="*/ 0 w 7555947"/>
              <a:gd name="connsiteY58"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44563 w 7555947"/>
              <a:gd name="connsiteY7" fmla="*/ 4656677 h 4955196"/>
              <a:gd name="connsiteX8" fmla="*/ 477381 w 7555947"/>
              <a:gd name="connsiteY8" fmla="*/ 4721999 h 4955196"/>
              <a:gd name="connsiteX9" fmla="*/ 479926 w 7555947"/>
              <a:gd name="connsiteY9" fmla="*/ 4943138 h 4955196"/>
              <a:gd name="connsiteX10" fmla="*/ 1427153 w 7555947"/>
              <a:gd name="connsiteY10" fmla="*/ 4741047 h 4955196"/>
              <a:gd name="connsiteX11" fmla="*/ 1884788 w 7555947"/>
              <a:gd name="connsiteY11" fmla="*/ 4667027 h 4955196"/>
              <a:gd name="connsiteX12" fmla="*/ 2328709 w 7555947"/>
              <a:gd name="connsiteY12" fmla="*/ 4579575 h 4955196"/>
              <a:gd name="connsiteX13" fmla="*/ 2639416 w 7555947"/>
              <a:gd name="connsiteY13" fmla="*/ 4585947 h 4955196"/>
              <a:gd name="connsiteX14" fmla="*/ 3032660 w 7555947"/>
              <a:gd name="connsiteY14" fmla="*/ 4555087 h 4955196"/>
              <a:gd name="connsiteX15" fmla="*/ 3460640 w 7555947"/>
              <a:gd name="connsiteY15" fmla="*/ 4537028 h 4955196"/>
              <a:gd name="connsiteX16" fmla="*/ 3909217 w 7555947"/>
              <a:gd name="connsiteY16" fmla="*/ 4657157 h 4955196"/>
              <a:gd name="connsiteX17" fmla="*/ 4220478 w 7555947"/>
              <a:gd name="connsiteY17" fmla="*/ 4554438 h 4955196"/>
              <a:gd name="connsiteX18" fmla="*/ 4669452 w 7555947"/>
              <a:gd name="connsiteY18" fmla="*/ 4363045 h 4955196"/>
              <a:gd name="connsiteX19" fmla="*/ 4968176 w 7555947"/>
              <a:gd name="connsiteY19" fmla="*/ 4406391 h 4955196"/>
              <a:gd name="connsiteX20" fmla="*/ 5276283 w 7555947"/>
              <a:gd name="connsiteY20" fmla="*/ 4220804 h 4955196"/>
              <a:gd name="connsiteX21" fmla="*/ 5380283 w 7555947"/>
              <a:gd name="connsiteY21" fmla="*/ 4005350 h 4955196"/>
              <a:gd name="connsiteX22" fmla="*/ 5424393 w 7555947"/>
              <a:gd name="connsiteY22" fmla="*/ 3864037 h 4955196"/>
              <a:gd name="connsiteX23" fmla="*/ 5432103 w 7555947"/>
              <a:gd name="connsiteY23" fmla="*/ 3705155 h 4955196"/>
              <a:gd name="connsiteX24" fmla="*/ 5596223 w 7555947"/>
              <a:gd name="connsiteY24" fmla="*/ 3682616 h 4955196"/>
              <a:gd name="connsiteX25" fmla="*/ 5867566 w 7555947"/>
              <a:gd name="connsiteY25" fmla="*/ 3596941 h 4955196"/>
              <a:gd name="connsiteX26" fmla="*/ 5989303 w 7555947"/>
              <a:gd name="connsiteY26" fmla="*/ 3374124 h 4955196"/>
              <a:gd name="connsiteX27" fmla="*/ 6411831 w 7555947"/>
              <a:gd name="connsiteY27" fmla="*/ 2604662 h 4955196"/>
              <a:gd name="connsiteX28" fmla="*/ 7046991 w 7555947"/>
              <a:gd name="connsiteY28" fmla="*/ 2191735 h 4955196"/>
              <a:gd name="connsiteX29" fmla="*/ 7555947 w 7555947"/>
              <a:gd name="connsiteY29" fmla="*/ 1989618 h 4955196"/>
              <a:gd name="connsiteX30" fmla="*/ 7169862 w 7555947"/>
              <a:gd name="connsiteY30" fmla="*/ 1890869 h 4955196"/>
              <a:gd name="connsiteX31" fmla="*/ 6754410 w 7555947"/>
              <a:gd name="connsiteY31" fmla="*/ 1751251 h 4955196"/>
              <a:gd name="connsiteX32" fmla="*/ 6638557 w 7555947"/>
              <a:gd name="connsiteY32" fmla="*/ 1444736 h 4955196"/>
              <a:gd name="connsiteX33" fmla="*/ 6611439 w 7555947"/>
              <a:gd name="connsiteY33" fmla="*/ 1354724 h 4955196"/>
              <a:gd name="connsiteX34" fmla="*/ 5778630 w 7555947"/>
              <a:gd name="connsiteY34" fmla="*/ 552061 h 4955196"/>
              <a:gd name="connsiteX35" fmla="*/ 5304642 w 7555947"/>
              <a:gd name="connsiteY35" fmla="*/ 256278 h 4955196"/>
              <a:gd name="connsiteX36" fmla="*/ 4973790 w 7555947"/>
              <a:gd name="connsiteY36" fmla="*/ 86919 h 4955196"/>
              <a:gd name="connsiteX37" fmla="*/ 4671159 w 7555947"/>
              <a:gd name="connsiteY37" fmla="*/ 33023 h 4955196"/>
              <a:gd name="connsiteX38" fmla="*/ 4272757 w 7555947"/>
              <a:gd name="connsiteY38" fmla="*/ 0 h 4955196"/>
              <a:gd name="connsiteX39" fmla="*/ 3916989 w 7555947"/>
              <a:gd name="connsiteY39" fmla="*/ 176943 h 4955196"/>
              <a:gd name="connsiteX40" fmla="*/ 3756615 w 7555947"/>
              <a:gd name="connsiteY40" fmla="*/ 380312 h 4955196"/>
              <a:gd name="connsiteX41" fmla="*/ 3509191 w 7555947"/>
              <a:gd name="connsiteY41" fmla="*/ 526974 h 4955196"/>
              <a:gd name="connsiteX42" fmla="*/ 3444307 w 7555947"/>
              <a:gd name="connsiteY42" fmla="*/ 725566 h 4955196"/>
              <a:gd name="connsiteX43" fmla="*/ 3215623 w 7555947"/>
              <a:gd name="connsiteY43" fmla="*/ 875879 h 4955196"/>
              <a:gd name="connsiteX44" fmla="*/ 3178424 w 7555947"/>
              <a:gd name="connsiteY44" fmla="*/ 1023525 h 4955196"/>
              <a:gd name="connsiteX45" fmla="*/ 3030710 w 7555947"/>
              <a:gd name="connsiteY45" fmla="*/ 1222164 h 4955196"/>
              <a:gd name="connsiteX46" fmla="*/ 2980961 w 7555947"/>
              <a:gd name="connsiteY46" fmla="*/ 1584990 h 4955196"/>
              <a:gd name="connsiteX47" fmla="*/ 2605950 w 7555947"/>
              <a:gd name="connsiteY47" fmla="*/ 1816998 h 4955196"/>
              <a:gd name="connsiteX48" fmla="*/ 1904887 w 7555947"/>
              <a:gd name="connsiteY48" fmla="*/ 2246961 h 4955196"/>
              <a:gd name="connsiteX49" fmla="*/ 1395584 w 7555947"/>
              <a:gd name="connsiteY49" fmla="*/ 2321330 h 4955196"/>
              <a:gd name="connsiteX50" fmla="*/ 1123406 w 7555947"/>
              <a:gd name="connsiteY50" fmla="*/ 2266180 h 4955196"/>
              <a:gd name="connsiteX51" fmla="*/ 651499 w 7555947"/>
              <a:gd name="connsiteY51" fmla="*/ 2185543 h 4955196"/>
              <a:gd name="connsiteX52" fmla="*/ 934066 w 7555947"/>
              <a:gd name="connsiteY52" fmla="*/ 2314268 h 4955196"/>
              <a:gd name="connsiteX53" fmla="*/ 1588742 w 7555947"/>
              <a:gd name="connsiteY53" fmla="*/ 2561288 h 4955196"/>
              <a:gd name="connsiteX54" fmla="*/ 1446522 w 7555947"/>
              <a:gd name="connsiteY54" fmla="*/ 3087723 h 4955196"/>
              <a:gd name="connsiteX55" fmla="*/ 911787 w 7555947"/>
              <a:gd name="connsiteY55" fmla="*/ 3018997 h 4955196"/>
              <a:gd name="connsiteX56" fmla="*/ 484445 w 7555947"/>
              <a:gd name="connsiteY56" fmla="*/ 2986753 h 4955196"/>
              <a:gd name="connsiteX57" fmla="*/ 210132 w 7555947"/>
              <a:gd name="connsiteY57" fmla="*/ 3377912 h 4955196"/>
              <a:gd name="connsiteX58" fmla="*/ 0 w 7555947"/>
              <a:gd name="connsiteY58"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44563 w 7555947"/>
              <a:gd name="connsiteY7" fmla="*/ 4656677 h 4955196"/>
              <a:gd name="connsiteX8" fmla="*/ 477381 w 7555947"/>
              <a:gd name="connsiteY8" fmla="*/ 4721999 h 4955196"/>
              <a:gd name="connsiteX9" fmla="*/ 479926 w 7555947"/>
              <a:gd name="connsiteY9" fmla="*/ 4943138 h 4955196"/>
              <a:gd name="connsiteX10" fmla="*/ 1427153 w 7555947"/>
              <a:gd name="connsiteY10" fmla="*/ 4741047 h 4955196"/>
              <a:gd name="connsiteX11" fmla="*/ 1884788 w 7555947"/>
              <a:gd name="connsiteY11" fmla="*/ 4667027 h 4955196"/>
              <a:gd name="connsiteX12" fmla="*/ 2328709 w 7555947"/>
              <a:gd name="connsiteY12" fmla="*/ 4579575 h 4955196"/>
              <a:gd name="connsiteX13" fmla="*/ 2639416 w 7555947"/>
              <a:gd name="connsiteY13" fmla="*/ 4585947 h 4955196"/>
              <a:gd name="connsiteX14" fmla="*/ 3032660 w 7555947"/>
              <a:gd name="connsiteY14" fmla="*/ 4555087 h 4955196"/>
              <a:gd name="connsiteX15" fmla="*/ 3460640 w 7555947"/>
              <a:gd name="connsiteY15" fmla="*/ 4537028 h 4955196"/>
              <a:gd name="connsiteX16" fmla="*/ 3909217 w 7555947"/>
              <a:gd name="connsiteY16" fmla="*/ 4657157 h 4955196"/>
              <a:gd name="connsiteX17" fmla="*/ 4220478 w 7555947"/>
              <a:gd name="connsiteY17" fmla="*/ 4554438 h 4955196"/>
              <a:gd name="connsiteX18" fmla="*/ 4669452 w 7555947"/>
              <a:gd name="connsiteY18" fmla="*/ 4363045 h 4955196"/>
              <a:gd name="connsiteX19" fmla="*/ 4968176 w 7555947"/>
              <a:gd name="connsiteY19" fmla="*/ 4406391 h 4955196"/>
              <a:gd name="connsiteX20" fmla="*/ 5276283 w 7555947"/>
              <a:gd name="connsiteY20" fmla="*/ 4220804 h 4955196"/>
              <a:gd name="connsiteX21" fmla="*/ 5380283 w 7555947"/>
              <a:gd name="connsiteY21" fmla="*/ 4005350 h 4955196"/>
              <a:gd name="connsiteX22" fmla="*/ 5424393 w 7555947"/>
              <a:gd name="connsiteY22" fmla="*/ 3864037 h 4955196"/>
              <a:gd name="connsiteX23" fmla="*/ 5432103 w 7555947"/>
              <a:gd name="connsiteY23" fmla="*/ 3705155 h 4955196"/>
              <a:gd name="connsiteX24" fmla="*/ 5596223 w 7555947"/>
              <a:gd name="connsiteY24" fmla="*/ 3682616 h 4955196"/>
              <a:gd name="connsiteX25" fmla="*/ 5867566 w 7555947"/>
              <a:gd name="connsiteY25" fmla="*/ 3596941 h 4955196"/>
              <a:gd name="connsiteX26" fmla="*/ 5989303 w 7555947"/>
              <a:gd name="connsiteY26" fmla="*/ 3374124 h 4955196"/>
              <a:gd name="connsiteX27" fmla="*/ 6411831 w 7555947"/>
              <a:gd name="connsiteY27" fmla="*/ 2604662 h 4955196"/>
              <a:gd name="connsiteX28" fmla="*/ 7046991 w 7555947"/>
              <a:gd name="connsiteY28" fmla="*/ 2191735 h 4955196"/>
              <a:gd name="connsiteX29" fmla="*/ 7555947 w 7555947"/>
              <a:gd name="connsiteY29" fmla="*/ 1989618 h 4955196"/>
              <a:gd name="connsiteX30" fmla="*/ 7169862 w 7555947"/>
              <a:gd name="connsiteY30" fmla="*/ 1890869 h 4955196"/>
              <a:gd name="connsiteX31" fmla="*/ 6754410 w 7555947"/>
              <a:gd name="connsiteY31" fmla="*/ 1751251 h 4955196"/>
              <a:gd name="connsiteX32" fmla="*/ 6638557 w 7555947"/>
              <a:gd name="connsiteY32" fmla="*/ 1444736 h 4955196"/>
              <a:gd name="connsiteX33" fmla="*/ 6611439 w 7555947"/>
              <a:gd name="connsiteY33" fmla="*/ 1354724 h 4955196"/>
              <a:gd name="connsiteX34" fmla="*/ 5778630 w 7555947"/>
              <a:gd name="connsiteY34" fmla="*/ 552061 h 4955196"/>
              <a:gd name="connsiteX35" fmla="*/ 5304642 w 7555947"/>
              <a:gd name="connsiteY35" fmla="*/ 256278 h 4955196"/>
              <a:gd name="connsiteX36" fmla="*/ 4973790 w 7555947"/>
              <a:gd name="connsiteY36" fmla="*/ 86919 h 4955196"/>
              <a:gd name="connsiteX37" fmla="*/ 4671159 w 7555947"/>
              <a:gd name="connsiteY37" fmla="*/ 33023 h 4955196"/>
              <a:gd name="connsiteX38" fmla="*/ 4272757 w 7555947"/>
              <a:gd name="connsiteY38" fmla="*/ 0 h 4955196"/>
              <a:gd name="connsiteX39" fmla="*/ 3916989 w 7555947"/>
              <a:gd name="connsiteY39" fmla="*/ 176943 h 4955196"/>
              <a:gd name="connsiteX40" fmla="*/ 3756615 w 7555947"/>
              <a:gd name="connsiteY40" fmla="*/ 380312 h 4955196"/>
              <a:gd name="connsiteX41" fmla="*/ 3509191 w 7555947"/>
              <a:gd name="connsiteY41" fmla="*/ 526974 h 4955196"/>
              <a:gd name="connsiteX42" fmla="*/ 3444307 w 7555947"/>
              <a:gd name="connsiteY42" fmla="*/ 725566 h 4955196"/>
              <a:gd name="connsiteX43" fmla="*/ 3215623 w 7555947"/>
              <a:gd name="connsiteY43" fmla="*/ 875879 h 4955196"/>
              <a:gd name="connsiteX44" fmla="*/ 3178424 w 7555947"/>
              <a:gd name="connsiteY44" fmla="*/ 1023525 h 4955196"/>
              <a:gd name="connsiteX45" fmla="*/ 3030710 w 7555947"/>
              <a:gd name="connsiteY45" fmla="*/ 1222164 h 4955196"/>
              <a:gd name="connsiteX46" fmla="*/ 2980961 w 7555947"/>
              <a:gd name="connsiteY46" fmla="*/ 1584990 h 4955196"/>
              <a:gd name="connsiteX47" fmla="*/ 2605950 w 7555947"/>
              <a:gd name="connsiteY47" fmla="*/ 1816998 h 4955196"/>
              <a:gd name="connsiteX48" fmla="*/ 1904887 w 7555947"/>
              <a:gd name="connsiteY48" fmla="*/ 2246961 h 4955196"/>
              <a:gd name="connsiteX49" fmla="*/ 1395584 w 7555947"/>
              <a:gd name="connsiteY49" fmla="*/ 2321330 h 4955196"/>
              <a:gd name="connsiteX50" fmla="*/ 1123406 w 7555947"/>
              <a:gd name="connsiteY50" fmla="*/ 2266180 h 4955196"/>
              <a:gd name="connsiteX51" fmla="*/ 651499 w 7555947"/>
              <a:gd name="connsiteY51" fmla="*/ 2185543 h 4955196"/>
              <a:gd name="connsiteX52" fmla="*/ 934066 w 7555947"/>
              <a:gd name="connsiteY52" fmla="*/ 2314268 h 4955196"/>
              <a:gd name="connsiteX53" fmla="*/ 1588742 w 7555947"/>
              <a:gd name="connsiteY53" fmla="*/ 2561288 h 4955196"/>
              <a:gd name="connsiteX54" fmla="*/ 1446522 w 7555947"/>
              <a:gd name="connsiteY54" fmla="*/ 3087723 h 4955196"/>
              <a:gd name="connsiteX55" fmla="*/ 911787 w 7555947"/>
              <a:gd name="connsiteY55" fmla="*/ 3018997 h 4955196"/>
              <a:gd name="connsiteX56" fmla="*/ 484445 w 7555947"/>
              <a:gd name="connsiteY56" fmla="*/ 2986753 h 4955196"/>
              <a:gd name="connsiteX57" fmla="*/ 210132 w 7555947"/>
              <a:gd name="connsiteY57" fmla="*/ 3377912 h 4955196"/>
              <a:gd name="connsiteX58" fmla="*/ 0 w 7555947"/>
              <a:gd name="connsiteY58"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44563 w 7555947"/>
              <a:gd name="connsiteY7" fmla="*/ 4656677 h 4955196"/>
              <a:gd name="connsiteX8" fmla="*/ 477381 w 7555947"/>
              <a:gd name="connsiteY8" fmla="*/ 4721999 h 4955196"/>
              <a:gd name="connsiteX9" fmla="*/ 479926 w 7555947"/>
              <a:gd name="connsiteY9" fmla="*/ 4943138 h 4955196"/>
              <a:gd name="connsiteX10" fmla="*/ 1427153 w 7555947"/>
              <a:gd name="connsiteY10" fmla="*/ 4741047 h 4955196"/>
              <a:gd name="connsiteX11" fmla="*/ 1884788 w 7555947"/>
              <a:gd name="connsiteY11" fmla="*/ 4667027 h 4955196"/>
              <a:gd name="connsiteX12" fmla="*/ 2328709 w 7555947"/>
              <a:gd name="connsiteY12" fmla="*/ 4579575 h 4955196"/>
              <a:gd name="connsiteX13" fmla="*/ 2639416 w 7555947"/>
              <a:gd name="connsiteY13" fmla="*/ 4585947 h 4955196"/>
              <a:gd name="connsiteX14" fmla="*/ 3032660 w 7555947"/>
              <a:gd name="connsiteY14" fmla="*/ 4555087 h 4955196"/>
              <a:gd name="connsiteX15" fmla="*/ 3460640 w 7555947"/>
              <a:gd name="connsiteY15" fmla="*/ 4537028 h 4955196"/>
              <a:gd name="connsiteX16" fmla="*/ 3909217 w 7555947"/>
              <a:gd name="connsiteY16" fmla="*/ 4657157 h 4955196"/>
              <a:gd name="connsiteX17" fmla="*/ 4220478 w 7555947"/>
              <a:gd name="connsiteY17" fmla="*/ 4554438 h 4955196"/>
              <a:gd name="connsiteX18" fmla="*/ 4669452 w 7555947"/>
              <a:gd name="connsiteY18" fmla="*/ 4363045 h 4955196"/>
              <a:gd name="connsiteX19" fmla="*/ 4968176 w 7555947"/>
              <a:gd name="connsiteY19" fmla="*/ 4406391 h 4955196"/>
              <a:gd name="connsiteX20" fmla="*/ 5276283 w 7555947"/>
              <a:gd name="connsiteY20" fmla="*/ 4220804 h 4955196"/>
              <a:gd name="connsiteX21" fmla="*/ 5380283 w 7555947"/>
              <a:gd name="connsiteY21" fmla="*/ 4005350 h 4955196"/>
              <a:gd name="connsiteX22" fmla="*/ 5424393 w 7555947"/>
              <a:gd name="connsiteY22" fmla="*/ 3864037 h 4955196"/>
              <a:gd name="connsiteX23" fmla="*/ 5432103 w 7555947"/>
              <a:gd name="connsiteY23" fmla="*/ 3705155 h 4955196"/>
              <a:gd name="connsiteX24" fmla="*/ 5596223 w 7555947"/>
              <a:gd name="connsiteY24" fmla="*/ 3682616 h 4955196"/>
              <a:gd name="connsiteX25" fmla="*/ 5867566 w 7555947"/>
              <a:gd name="connsiteY25" fmla="*/ 3596941 h 4955196"/>
              <a:gd name="connsiteX26" fmla="*/ 5989303 w 7555947"/>
              <a:gd name="connsiteY26" fmla="*/ 3374124 h 4955196"/>
              <a:gd name="connsiteX27" fmla="*/ 6411831 w 7555947"/>
              <a:gd name="connsiteY27" fmla="*/ 2604662 h 4955196"/>
              <a:gd name="connsiteX28" fmla="*/ 7046991 w 7555947"/>
              <a:gd name="connsiteY28" fmla="*/ 2191735 h 4955196"/>
              <a:gd name="connsiteX29" fmla="*/ 7555947 w 7555947"/>
              <a:gd name="connsiteY29" fmla="*/ 1989618 h 4955196"/>
              <a:gd name="connsiteX30" fmla="*/ 7169862 w 7555947"/>
              <a:gd name="connsiteY30" fmla="*/ 1890869 h 4955196"/>
              <a:gd name="connsiteX31" fmla="*/ 6754410 w 7555947"/>
              <a:gd name="connsiteY31" fmla="*/ 1751251 h 4955196"/>
              <a:gd name="connsiteX32" fmla="*/ 6638557 w 7555947"/>
              <a:gd name="connsiteY32" fmla="*/ 1444736 h 4955196"/>
              <a:gd name="connsiteX33" fmla="*/ 6611439 w 7555947"/>
              <a:gd name="connsiteY33" fmla="*/ 1354724 h 4955196"/>
              <a:gd name="connsiteX34" fmla="*/ 5778630 w 7555947"/>
              <a:gd name="connsiteY34" fmla="*/ 552061 h 4955196"/>
              <a:gd name="connsiteX35" fmla="*/ 5304642 w 7555947"/>
              <a:gd name="connsiteY35" fmla="*/ 256278 h 4955196"/>
              <a:gd name="connsiteX36" fmla="*/ 4973790 w 7555947"/>
              <a:gd name="connsiteY36" fmla="*/ 86919 h 4955196"/>
              <a:gd name="connsiteX37" fmla="*/ 4671159 w 7555947"/>
              <a:gd name="connsiteY37" fmla="*/ 33023 h 4955196"/>
              <a:gd name="connsiteX38" fmla="*/ 4272757 w 7555947"/>
              <a:gd name="connsiteY38" fmla="*/ 0 h 4955196"/>
              <a:gd name="connsiteX39" fmla="*/ 3916989 w 7555947"/>
              <a:gd name="connsiteY39" fmla="*/ 176943 h 4955196"/>
              <a:gd name="connsiteX40" fmla="*/ 3756615 w 7555947"/>
              <a:gd name="connsiteY40" fmla="*/ 380312 h 4955196"/>
              <a:gd name="connsiteX41" fmla="*/ 3509191 w 7555947"/>
              <a:gd name="connsiteY41" fmla="*/ 526974 h 4955196"/>
              <a:gd name="connsiteX42" fmla="*/ 3444307 w 7555947"/>
              <a:gd name="connsiteY42" fmla="*/ 725566 h 4955196"/>
              <a:gd name="connsiteX43" fmla="*/ 3215623 w 7555947"/>
              <a:gd name="connsiteY43" fmla="*/ 875879 h 4955196"/>
              <a:gd name="connsiteX44" fmla="*/ 3178424 w 7555947"/>
              <a:gd name="connsiteY44" fmla="*/ 1023525 h 4955196"/>
              <a:gd name="connsiteX45" fmla="*/ 3030710 w 7555947"/>
              <a:gd name="connsiteY45" fmla="*/ 1222164 h 4955196"/>
              <a:gd name="connsiteX46" fmla="*/ 2980961 w 7555947"/>
              <a:gd name="connsiteY46" fmla="*/ 1584990 h 4955196"/>
              <a:gd name="connsiteX47" fmla="*/ 2605950 w 7555947"/>
              <a:gd name="connsiteY47" fmla="*/ 1816998 h 4955196"/>
              <a:gd name="connsiteX48" fmla="*/ 1904887 w 7555947"/>
              <a:gd name="connsiteY48" fmla="*/ 2246961 h 4955196"/>
              <a:gd name="connsiteX49" fmla="*/ 1395584 w 7555947"/>
              <a:gd name="connsiteY49" fmla="*/ 2321330 h 4955196"/>
              <a:gd name="connsiteX50" fmla="*/ 1123406 w 7555947"/>
              <a:gd name="connsiteY50" fmla="*/ 2266180 h 4955196"/>
              <a:gd name="connsiteX51" fmla="*/ 651499 w 7555947"/>
              <a:gd name="connsiteY51" fmla="*/ 2185543 h 4955196"/>
              <a:gd name="connsiteX52" fmla="*/ 934066 w 7555947"/>
              <a:gd name="connsiteY52" fmla="*/ 2314268 h 4955196"/>
              <a:gd name="connsiteX53" fmla="*/ 1588742 w 7555947"/>
              <a:gd name="connsiteY53" fmla="*/ 2561288 h 4955196"/>
              <a:gd name="connsiteX54" fmla="*/ 1446522 w 7555947"/>
              <a:gd name="connsiteY54" fmla="*/ 3087723 h 4955196"/>
              <a:gd name="connsiteX55" fmla="*/ 911787 w 7555947"/>
              <a:gd name="connsiteY55" fmla="*/ 3018997 h 4955196"/>
              <a:gd name="connsiteX56" fmla="*/ 484445 w 7555947"/>
              <a:gd name="connsiteY56" fmla="*/ 2986753 h 4955196"/>
              <a:gd name="connsiteX57" fmla="*/ 210132 w 7555947"/>
              <a:gd name="connsiteY57" fmla="*/ 3377912 h 4955196"/>
              <a:gd name="connsiteX58" fmla="*/ 0 w 7555947"/>
              <a:gd name="connsiteY58" fmla="*/ 3689284 h 4955196"/>
              <a:gd name="connsiteX0" fmla="*/ 0 w 7555947"/>
              <a:gd name="connsiteY0" fmla="*/ 3689284 h 4955196"/>
              <a:gd name="connsiteX1" fmla="*/ 143680 w 7555947"/>
              <a:gd name="connsiteY1" fmla="*/ 3897592 h 4955196"/>
              <a:gd name="connsiteX2" fmla="*/ 131310 w 7555947"/>
              <a:gd name="connsiteY2" fmla="*/ 4135540 h 4955196"/>
              <a:gd name="connsiteX3" fmla="*/ 250308 w 7555947"/>
              <a:gd name="connsiteY3" fmla="*/ 4332964 h 4955196"/>
              <a:gd name="connsiteX4" fmla="*/ 369834 w 7555947"/>
              <a:gd name="connsiteY4" fmla="*/ 4477389 h 4955196"/>
              <a:gd name="connsiteX5" fmla="*/ 497726 w 7555947"/>
              <a:gd name="connsiteY5" fmla="*/ 4549727 h 4955196"/>
              <a:gd name="connsiteX6" fmla="*/ 672408 w 7555947"/>
              <a:gd name="connsiteY6" fmla="*/ 4565696 h 4955196"/>
              <a:gd name="connsiteX7" fmla="*/ 844563 w 7555947"/>
              <a:gd name="connsiteY7" fmla="*/ 4656677 h 4955196"/>
              <a:gd name="connsiteX8" fmla="*/ 477381 w 7555947"/>
              <a:gd name="connsiteY8" fmla="*/ 4721999 h 4955196"/>
              <a:gd name="connsiteX9" fmla="*/ 479926 w 7555947"/>
              <a:gd name="connsiteY9" fmla="*/ 4943138 h 4955196"/>
              <a:gd name="connsiteX10" fmla="*/ 1427153 w 7555947"/>
              <a:gd name="connsiteY10" fmla="*/ 4741047 h 4955196"/>
              <a:gd name="connsiteX11" fmla="*/ 1884788 w 7555947"/>
              <a:gd name="connsiteY11" fmla="*/ 4667027 h 4955196"/>
              <a:gd name="connsiteX12" fmla="*/ 2328709 w 7555947"/>
              <a:gd name="connsiteY12" fmla="*/ 4579575 h 4955196"/>
              <a:gd name="connsiteX13" fmla="*/ 2639416 w 7555947"/>
              <a:gd name="connsiteY13" fmla="*/ 4585947 h 4955196"/>
              <a:gd name="connsiteX14" fmla="*/ 3032660 w 7555947"/>
              <a:gd name="connsiteY14" fmla="*/ 4555087 h 4955196"/>
              <a:gd name="connsiteX15" fmla="*/ 3460640 w 7555947"/>
              <a:gd name="connsiteY15" fmla="*/ 4537028 h 4955196"/>
              <a:gd name="connsiteX16" fmla="*/ 3909217 w 7555947"/>
              <a:gd name="connsiteY16" fmla="*/ 4657157 h 4955196"/>
              <a:gd name="connsiteX17" fmla="*/ 4220478 w 7555947"/>
              <a:gd name="connsiteY17" fmla="*/ 4554438 h 4955196"/>
              <a:gd name="connsiteX18" fmla="*/ 4669452 w 7555947"/>
              <a:gd name="connsiteY18" fmla="*/ 4363045 h 4955196"/>
              <a:gd name="connsiteX19" fmla="*/ 4968176 w 7555947"/>
              <a:gd name="connsiteY19" fmla="*/ 4406391 h 4955196"/>
              <a:gd name="connsiteX20" fmla="*/ 5276283 w 7555947"/>
              <a:gd name="connsiteY20" fmla="*/ 4220804 h 4955196"/>
              <a:gd name="connsiteX21" fmla="*/ 5380283 w 7555947"/>
              <a:gd name="connsiteY21" fmla="*/ 4005350 h 4955196"/>
              <a:gd name="connsiteX22" fmla="*/ 5424393 w 7555947"/>
              <a:gd name="connsiteY22" fmla="*/ 3864037 h 4955196"/>
              <a:gd name="connsiteX23" fmla="*/ 5432103 w 7555947"/>
              <a:gd name="connsiteY23" fmla="*/ 3705155 h 4955196"/>
              <a:gd name="connsiteX24" fmla="*/ 5596223 w 7555947"/>
              <a:gd name="connsiteY24" fmla="*/ 3682616 h 4955196"/>
              <a:gd name="connsiteX25" fmla="*/ 5867566 w 7555947"/>
              <a:gd name="connsiteY25" fmla="*/ 3596941 h 4955196"/>
              <a:gd name="connsiteX26" fmla="*/ 5989303 w 7555947"/>
              <a:gd name="connsiteY26" fmla="*/ 3374124 h 4955196"/>
              <a:gd name="connsiteX27" fmla="*/ 6411831 w 7555947"/>
              <a:gd name="connsiteY27" fmla="*/ 2604662 h 4955196"/>
              <a:gd name="connsiteX28" fmla="*/ 7046991 w 7555947"/>
              <a:gd name="connsiteY28" fmla="*/ 2191735 h 4955196"/>
              <a:gd name="connsiteX29" fmla="*/ 7555947 w 7555947"/>
              <a:gd name="connsiteY29" fmla="*/ 1989618 h 4955196"/>
              <a:gd name="connsiteX30" fmla="*/ 7169862 w 7555947"/>
              <a:gd name="connsiteY30" fmla="*/ 1890869 h 4955196"/>
              <a:gd name="connsiteX31" fmla="*/ 6754410 w 7555947"/>
              <a:gd name="connsiteY31" fmla="*/ 1751251 h 4955196"/>
              <a:gd name="connsiteX32" fmla="*/ 6638557 w 7555947"/>
              <a:gd name="connsiteY32" fmla="*/ 1444736 h 4955196"/>
              <a:gd name="connsiteX33" fmla="*/ 6611439 w 7555947"/>
              <a:gd name="connsiteY33" fmla="*/ 1354724 h 4955196"/>
              <a:gd name="connsiteX34" fmla="*/ 5778630 w 7555947"/>
              <a:gd name="connsiteY34" fmla="*/ 552061 h 4955196"/>
              <a:gd name="connsiteX35" fmla="*/ 5304642 w 7555947"/>
              <a:gd name="connsiteY35" fmla="*/ 256278 h 4955196"/>
              <a:gd name="connsiteX36" fmla="*/ 4973790 w 7555947"/>
              <a:gd name="connsiteY36" fmla="*/ 86919 h 4955196"/>
              <a:gd name="connsiteX37" fmla="*/ 4671159 w 7555947"/>
              <a:gd name="connsiteY37" fmla="*/ 33023 h 4955196"/>
              <a:gd name="connsiteX38" fmla="*/ 4272757 w 7555947"/>
              <a:gd name="connsiteY38" fmla="*/ 0 h 4955196"/>
              <a:gd name="connsiteX39" fmla="*/ 3916989 w 7555947"/>
              <a:gd name="connsiteY39" fmla="*/ 176943 h 4955196"/>
              <a:gd name="connsiteX40" fmla="*/ 3756615 w 7555947"/>
              <a:gd name="connsiteY40" fmla="*/ 380312 h 4955196"/>
              <a:gd name="connsiteX41" fmla="*/ 3509191 w 7555947"/>
              <a:gd name="connsiteY41" fmla="*/ 526974 h 4955196"/>
              <a:gd name="connsiteX42" fmla="*/ 3444307 w 7555947"/>
              <a:gd name="connsiteY42" fmla="*/ 725566 h 4955196"/>
              <a:gd name="connsiteX43" fmla="*/ 3215623 w 7555947"/>
              <a:gd name="connsiteY43" fmla="*/ 875879 h 4955196"/>
              <a:gd name="connsiteX44" fmla="*/ 3178424 w 7555947"/>
              <a:gd name="connsiteY44" fmla="*/ 1023525 h 4955196"/>
              <a:gd name="connsiteX45" fmla="*/ 3030710 w 7555947"/>
              <a:gd name="connsiteY45" fmla="*/ 1222164 h 4955196"/>
              <a:gd name="connsiteX46" fmla="*/ 2980961 w 7555947"/>
              <a:gd name="connsiteY46" fmla="*/ 1584990 h 4955196"/>
              <a:gd name="connsiteX47" fmla="*/ 2605950 w 7555947"/>
              <a:gd name="connsiteY47" fmla="*/ 1816998 h 4955196"/>
              <a:gd name="connsiteX48" fmla="*/ 1904887 w 7555947"/>
              <a:gd name="connsiteY48" fmla="*/ 2246961 h 4955196"/>
              <a:gd name="connsiteX49" fmla="*/ 1395584 w 7555947"/>
              <a:gd name="connsiteY49" fmla="*/ 2321330 h 4955196"/>
              <a:gd name="connsiteX50" fmla="*/ 1123406 w 7555947"/>
              <a:gd name="connsiteY50" fmla="*/ 2266180 h 4955196"/>
              <a:gd name="connsiteX51" fmla="*/ 651499 w 7555947"/>
              <a:gd name="connsiteY51" fmla="*/ 2185543 h 4955196"/>
              <a:gd name="connsiteX52" fmla="*/ 934066 w 7555947"/>
              <a:gd name="connsiteY52" fmla="*/ 2314268 h 4955196"/>
              <a:gd name="connsiteX53" fmla="*/ 1588742 w 7555947"/>
              <a:gd name="connsiteY53" fmla="*/ 2561288 h 4955196"/>
              <a:gd name="connsiteX54" fmla="*/ 1446522 w 7555947"/>
              <a:gd name="connsiteY54" fmla="*/ 3087723 h 4955196"/>
              <a:gd name="connsiteX55" fmla="*/ 911787 w 7555947"/>
              <a:gd name="connsiteY55" fmla="*/ 3018997 h 4955196"/>
              <a:gd name="connsiteX56" fmla="*/ 484445 w 7555947"/>
              <a:gd name="connsiteY56" fmla="*/ 2986753 h 4955196"/>
              <a:gd name="connsiteX57" fmla="*/ 210132 w 7555947"/>
              <a:gd name="connsiteY57" fmla="*/ 3377912 h 4955196"/>
              <a:gd name="connsiteX58" fmla="*/ 0 w 7555947"/>
              <a:gd name="connsiteY58" fmla="*/ 3689284 h 4955196"/>
              <a:gd name="connsiteX0" fmla="*/ 0 w 7555947"/>
              <a:gd name="connsiteY0" fmla="*/ 3689284 h 4946378"/>
              <a:gd name="connsiteX1" fmla="*/ 143680 w 7555947"/>
              <a:gd name="connsiteY1" fmla="*/ 3897592 h 4946378"/>
              <a:gd name="connsiteX2" fmla="*/ 131310 w 7555947"/>
              <a:gd name="connsiteY2" fmla="*/ 4135540 h 4946378"/>
              <a:gd name="connsiteX3" fmla="*/ 250308 w 7555947"/>
              <a:gd name="connsiteY3" fmla="*/ 4332964 h 4946378"/>
              <a:gd name="connsiteX4" fmla="*/ 369834 w 7555947"/>
              <a:gd name="connsiteY4" fmla="*/ 4477389 h 4946378"/>
              <a:gd name="connsiteX5" fmla="*/ 497726 w 7555947"/>
              <a:gd name="connsiteY5" fmla="*/ 4549727 h 4946378"/>
              <a:gd name="connsiteX6" fmla="*/ 672408 w 7555947"/>
              <a:gd name="connsiteY6" fmla="*/ 4565696 h 4946378"/>
              <a:gd name="connsiteX7" fmla="*/ 844563 w 7555947"/>
              <a:gd name="connsiteY7" fmla="*/ 4656677 h 4946378"/>
              <a:gd name="connsiteX8" fmla="*/ 477381 w 7555947"/>
              <a:gd name="connsiteY8" fmla="*/ 4721999 h 4946378"/>
              <a:gd name="connsiteX9" fmla="*/ 454603 w 7555947"/>
              <a:gd name="connsiteY9" fmla="*/ 4933679 h 4946378"/>
              <a:gd name="connsiteX10" fmla="*/ 1427153 w 7555947"/>
              <a:gd name="connsiteY10" fmla="*/ 4741047 h 4946378"/>
              <a:gd name="connsiteX11" fmla="*/ 1884788 w 7555947"/>
              <a:gd name="connsiteY11" fmla="*/ 4667027 h 4946378"/>
              <a:gd name="connsiteX12" fmla="*/ 2328709 w 7555947"/>
              <a:gd name="connsiteY12" fmla="*/ 4579575 h 4946378"/>
              <a:gd name="connsiteX13" fmla="*/ 2639416 w 7555947"/>
              <a:gd name="connsiteY13" fmla="*/ 4585947 h 4946378"/>
              <a:gd name="connsiteX14" fmla="*/ 3032660 w 7555947"/>
              <a:gd name="connsiteY14" fmla="*/ 4555087 h 4946378"/>
              <a:gd name="connsiteX15" fmla="*/ 3460640 w 7555947"/>
              <a:gd name="connsiteY15" fmla="*/ 4537028 h 4946378"/>
              <a:gd name="connsiteX16" fmla="*/ 3909217 w 7555947"/>
              <a:gd name="connsiteY16" fmla="*/ 4657157 h 4946378"/>
              <a:gd name="connsiteX17" fmla="*/ 4220478 w 7555947"/>
              <a:gd name="connsiteY17" fmla="*/ 4554438 h 4946378"/>
              <a:gd name="connsiteX18" fmla="*/ 4669452 w 7555947"/>
              <a:gd name="connsiteY18" fmla="*/ 4363045 h 4946378"/>
              <a:gd name="connsiteX19" fmla="*/ 4968176 w 7555947"/>
              <a:gd name="connsiteY19" fmla="*/ 4406391 h 4946378"/>
              <a:gd name="connsiteX20" fmla="*/ 5276283 w 7555947"/>
              <a:gd name="connsiteY20" fmla="*/ 4220804 h 4946378"/>
              <a:gd name="connsiteX21" fmla="*/ 5380283 w 7555947"/>
              <a:gd name="connsiteY21" fmla="*/ 4005350 h 4946378"/>
              <a:gd name="connsiteX22" fmla="*/ 5424393 w 7555947"/>
              <a:gd name="connsiteY22" fmla="*/ 3864037 h 4946378"/>
              <a:gd name="connsiteX23" fmla="*/ 5432103 w 7555947"/>
              <a:gd name="connsiteY23" fmla="*/ 3705155 h 4946378"/>
              <a:gd name="connsiteX24" fmla="*/ 5596223 w 7555947"/>
              <a:gd name="connsiteY24" fmla="*/ 3682616 h 4946378"/>
              <a:gd name="connsiteX25" fmla="*/ 5867566 w 7555947"/>
              <a:gd name="connsiteY25" fmla="*/ 3596941 h 4946378"/>
              <a:gd name="connsiteX26" fmla="*/ 5989303 w 7555947"/>
              <a:gd name="connsiteY26" fmla="*/ 3374124 h 4946378"/>
              <a:gd name="connsiteX27" fmla="*/ 6411831 w 7555947"/>
              <a:gd name="connsiteY27" fmla="*/ 2604662 h 4946378"/>
              <a:gd name="connsiteX28" fmla="*/ 7046991 w 7555947"/>
              <a:gd name="connsiteY28" fmla="*/ 2191735 h 4946378"/>
              <a:gd name="connsiteX29" fmla="*/ 7555947 w 7555947"/>
              <a:gd name="connsiteY29" fmla="*/ 1989618 h 4946378"/>
              <a:gd name="connsiteX30" fmla="*/ 7169862 w 7555947"/>
              <a:gd name="connsiteY30" fmla="*/ 1890869 h 4946378"/>
              <a:gd name="connsiteX31" fmla="*/ 6754410 w 7555947"/>
              <a:gd name="connsiteY31" fmla="*/ 1751251 h 4946378"/>
              <a:gd name="connsiteX32" fmla="*/ 6638557 w 7555947"/>
              <a:gd name="connsiteY32" fmla="*/ 1444736 h 4946378"/>
              <a:gd name="connsiteX33" fmla="*/ 6611439 w 7555947"/>
              <a:gd name="connsiteY33" fmla="*/ 1354724 h 4946378"/>
              <a:gd name="connsiteX34" fmla="*/ 5778630 w 7555947"/>
              <a:gd name="connsiteY34" fmla="*/ 552061 h 4946378"/>
              <a:gd name="connsiteX35" fmla="*/ 5304642 w 7555947"/>
              <a:gd name="connsiteY35" fmla="*/ 256278 h 4946378"/>
              <a:gd name="connsiteX36" fmla="*/ 4973790 w 7555947"/>
              <a:gd name="connsiteY36" fmla="*/ 86919 h 4946378"/>
              <a:gd name="connsiteX37" fmla="*/ 4671159 w 7555947"/>
              <a:gd name="connsiteY37" fmla="*/ 33023 h 4946378"/>
              <a:gd name="connsiteX38" fmla="*/ 4272757 w 7555947"/>
              <a:gd name="connsiteY38" fmla="*/ 0 h 4946378"/>
              <a:gd name="connsiteX39" fmla="*/ 3916989 w 7555947"/>
              <a:gd name="connsiteY39" fmla="*/ 176943 h 4946378"/>
              <a:gd name="connsiteX40" fmla="*/ 3756615 w 7555947"/>
              <a:gd name="connsiteY40" fmla="*/ 380312 h 4946378"/>
              <a:gd name="connsiteX41" fmla="*/ 3509191 w 7555947"/>
              <a:gd name="connsiteY41" fmla="*/ 526974 h 4946378"/>
              <a:gd name="connsiteX42" fmla="*/ 3444307 w 7555947"/>
              <a:gd name="connsiteY42" fmla="*/ 725566 h 4946378"/>
              <a:gd name="connsiteX43" fmla="*/ 3215623 w 7555947"/>
              <a:gd name="connsiteY43" fmla="*/ 875879 h 4946378"/>
              <a:gd name="connsiteX44" fmla="*/ 3178424 w 7555947"/>
              <a:gd name="connsiteY44" fmla="*/ 1023525 h 4946378"/>
              <a:gd name="connsiteX45" fmla="*/ 3030710 w 7555947"/>
              <a:gd name="connsiteY45" fmla="*/ 1222164 h 4946378"/>
              <a:gd name="connsiteX46" fmla="*/ 2980961 w 7555947"/>
              <a:gd name="connsiteY46" fmla="*/ 1584990 h 4946378"/>
              <a:gd name="connsiteX47" fmla="*/ 2605950 w 7555947"/>
              <a:gd name="connsiteY47" fmla="*/ 1816998 h 4946378"/>
              <a:gd name="connsiteX48" fmla="*/ 1904887 w 7555947"/>
              <a:gd name="connsiteY48" fmla="*/ 2246961 h 4946378"/>
              <a:gd name="connsiteX49" fmla="*/ 1395584 w 7555947"/>
              <a:gd name="connsiteY49" fmla="*/ 2321330 h 4946378"/>
              <a:gd name="connsiteX50" fmla="*/ 1123406 w 7555947"/>
              <a:gd name="connsiteY50" fmla="*/ 2266180 h 4946378"/>
              <a:gd name="connsiteX51" fmla="*/ 651499 w 7555947"/>
              <a:gd name="connsiteY51" fmla="*/ 2185543 h 4946378"/>
              <a:gd name="connsiteX52" fmla="*/ 934066 w 7555947"/>
              <a:gd name="connsiteY52" fmla="*/ 2314268 h 4946378"/>
              <a:gd name="connsiteX53" fmla="*/ 1588742 w 7555947"/>
              <a:gd name="connsiteY53" fmla="*/ 2561288 h 4946378"/>
              <a:gd name="connsiteX54" fmla="*/ 1446522 w 7555947"/>
              <a:gd name="connsiteY54" fmla="*/ 3087723 h 4946378"/>
              <a:gd name="connsiteX55" fmla="*/ 911787 w 7555947"/>
              <a:gd name="connsiteY55" fmla="*/ 3018997 h 4946378"/>
              <a:gd name="connsiteX56" fmla="*/ 484445 w 7555947"/>
              <a:gd name="connsiteY56" fmla="*/ 2986753 h 4946378"/>
              <a:gd name="connsiteX57" fmla="*/ 210132 w 7555947"/>
              <a:gd name="connsiteY57" fmla="*/ 3377912 h 4946378"/>
              <a:gd name="connsiteX58" fmla="*/ 0 w 7555947"/>
              <a:gd name="connsiteY58" fmla="*/ 3689284 h 4946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555947" h="4946378">
                <a:moveTo>
                  <a:pt x="0" y="3689284"/>
                </a:moveTo>
                <a:cubicBezTo>
                  <a:pt x="62" y="3785521"/>
                  <a:pt x="29668" y="3806085"/>
                  <a:pt x="143680" y="3897592"/>
                </a:cubicBezTo>
                <a:cubicBezTo>
                  <a:pt x="117030" y="4019263"/>
                  <a:pt x="117759" y="4065343"/>
                  <a:pt x="131310" y="4135540"/>
                </a:cubicBezTo>
                <a:cubicBezTo>
                  <a:pt x="144861" y="4205737"/>
                  <a:pt x="221105" y="4280719"/>
                  <a:pt x="250308" y="4332964"/>
                </a:cubicBezTo>
                <a:lnTo>
                  <a:pt x="369834" y="4477389"/>
                </a:lnTo>
                <a:lnTo>
                  <a:pt x="497726" y="4549727"/>
                </a:lnTo>
                <a:lnTo>
                  <a:pt x="672408" y="4565696"/>
                </a:lnTo>
                <a:lnTo>
                  <a:pt x="844563" y="4656677"/>
                </a:lnTo>
                <a:cubicBezTo>
                  <a:pt x="843711" y="4694551"/>
                  <a:pt x="559256" y="4702633"/>
                  <a:pt x="477381" y="4721999"/>
                </a:cubicBezTo>
                <a:cubicBezTo>
                  <a:pt x="403947" y="4798120"/>
                  <a:pt x="327961" y="4942328"/>
                  <a:pt x="454603" y="4933679"/>
                </a:cubicBezTo>
                <a:cubicBezTo>
                  <a:pt x="800732" y="4987233"/>
                  <a:pt x="1033756" y="4861538"/>
                  <a:pt x="1427153" y="4741047"/>
                </a:cubicBezTo>
                <a:lnTo>
                  <a:pt x="1884788" y="4667027"/>
                </a:lnTo>
                <a:lnTo>
                  <a:pt x="2328709" y="4579575"/>
                </a:lnTo>
                <a:cubicBezTo>
                  <a:pt x="2531316" y="4585326"/>
                  <a:pt x="2484077" y="4549927"/>
                  <a:pt x="2639416" y="4585947"/>
                </a:cubicBezTo>
                <a:lnTo>
                  <a:pt x="3032660" y="4555087"/>
                </a:lnTo>
                <a:cubicBezTo>
                  <a:pt x="3272107" y="4518169"/>
                  <a:pt x="3275214" y="4520976"/>
                  <a:pt x="3460640" y="4537028"/>
                </a:cubicBezTo>
                <a:cubicBezTo>
                  <a:pt x="3725804" y="4670715"/>
                  <a:pt x="3690479" y="4615224"/>
                  <a:pt x="3909217" y="4657157"/>
                </a:cubicBezTo>
                <a:cubicBezTo>
                  <a:pt x="4025633" y="4608728"/>
                  <a:pt x="4116724" y="4588678"/>
                  <a:pt x="4220478" y="4554438"/>
                </a:cubicBezTo>
                <a:cubicBezTo>
                  <a:pt x="4367322" y="4410239"/>
                  <a:pt x="4556371" y="4431572"/>
                  <a:pt x="4669452" y="4363045"/>
                </a:cubicBezTo>
                <a:cubicBezTo>
                  <a:pt x="4986517" y="4416907"/>
                  <a:pt x="4758309" y="4392257"/>
                  <a:pt x="4968176" y="4406391"/>
                </a:cubicBezTo>
                <a:lnTo>
                  <a:pt x="5276283" y="4220804"/>
                </a:lnTo>
                <a:lnTo>
                  <a:pt x="5380283" y="4005350"/>
                </a:lnTo>
                <a:lnTo>
                  <a:pt x="5424393" y="3864037"/>
                </a:lnTo>
                <a:cubicBezTo>
                  <a:pt x="5430920" y="3821887"/>
                  <a:pt x="5407686" y="3749581"/>
                  <a:pt x="5432103" y="3705155"/>
                </a:cubicBezTo>
                <a:cubicBezTo>
                  <a:pt x="5502945" y="3670188"/>
                  <a:pt x="5530680" y="3710899"/>
                  <a:pt x="5596223" y="3682616"/>
                </a:cubicBezTo>
                <a:cubicBezTo>
                  <a:pt x="5664520" y="3695295"/>
                  <a:pt x="5787132" y="3593392"/>
                  <a:pt x="5867566" y="3596941"/>
                </a:cubicBezTo>
                <a:cubicBezTo>
                  <a:pt x="5899316" y="3616153"/>
                  <a:pt x="5906470" y="3481489"/>
                  <a:pt x="5989303" y="3374124"/>
                </a:cubicBezTo>
                <a:cubicBezTo>
                  <a:pt x="6289587" y="3081177"/>
                  <a:pt x="6302046" y="2917082"/>
                  <a:pt x="6411831" y="2604662"/>
                </a:cubicBezTo>
                <a:cubicBezTo>
                  <a:pt x="6632554" y="2383780"/>
                  <a:pt x="6724979" y="2306677"/>
                  <a:pt x="7046991" y="2191735"/>
                </a:cubicBezTo>
                <a:lnTo>
                  <a:pt x="7555947" y="1989618"/>
                </a:lnTo>
                <a:cubicBezTo>
                  <a:pt x="7446947" y="1910983"/>
                  <a:pt x="7278862" y="1969504"/>
                  <a:pt x="7169862" y="1890869"/>
                </a:cubicBezTo>
                <a:cubicBezTo>
                  <a:pt x="7059795" y="1787576"/>
                  <a:pt x="7062809" y="1851862"/>
                  <a:pt x="6754410" y="1751251"/>
                </a:cubicBezTo>
                <a:lnTo>
                  <a:pt x="6638557" y="1444736"/>
                </a:lnTo>
                <a:cubicBezTo>
                  <a:pt x="6626704" y="1402120"/>
                  <a:pt x="6623292" y="1397340"/>
                  <a:pt x="6611439" y="1354724"/>
                </a:cubicBezTo>
                <a:cubicBezTo>
                  <a:pt x="6354899" y="1151806"/>
                  <a:pt x="6073270" y="777839"/>
                  <a:pt x="5778630" y="552061"/>
                </a:cubicBezTo>
                <a:lnTo>
                  <a:pt x="5304642" y="256278"/>
                </a:lnTo>
                <a:cubicBezTo>
                  <a:pt x="5215460" y="218743"/>
                  <a:pt x="5139172" y="177794"/>
                  <a:pt x="4973790" y="86919"/>
                </a:cubicBezTo>
                <a:cubicBezTo>
                  <a:pt x="4735595" y="75348"/>
                  <a:pt x="4909354" y="59834"/>
                  <a:pt x="4671159" y="33023"/>
                </a:cubicBezTo>
                <a:cubicBezTo>
                  <a:pt x="4450103" y="-27856"/>
                  <a:pt x="4600352" y="61540"/>
                  <a:pt x="4272757" y="0"/>
                </a:cubicBezTo>
                <a:cubicBezTo>
                  <a:pt x="4142842" y="37387"/>
                  <a:pt x="4063242" y="75714"/>
                  <a:pt x="3916989" y="176943"/>
                </a:cubicBezTo>
                <a:cubicBezTo>
                  <a:pt x="3821821" y="233234"/>
                  <a:pt x="3894217" y="213982"/>
                  <a:pt x="3756615" y="380312"/>
                </a:cubicBezTo>
                <a:cubicBezTo>
                  <a:pt x="3623233" y="433133"/>
                  <a:pt x="3561242" y="469432"/>
                  <a:pt x="3509191" y="526974"/>
                </a:cubicBezTo>
                <a:cubicBezTo>
                  <a:pt x="3457140" y="584516"/>
                  <a:pt x="3450328" y="729686"/>
                  <a:pt x="3444307" y="725566"/>
                </a:cubicBezTo>
                <a:cubicBezTo>
                  <a:pt x="3442507" y="745093"/>
                  <a:pt x="3259937" y="826219"/>
                  <a:pt x="3215623" y="875879"/>
                </a:cubicBezTo>
                <a:cubicBezTo>
                  <a:pt x="3171309" y="925539"/>
                  <a:pt x="3209946" y="957928"/>
                  <a:pt x="3178424" y="1023525"/>
                </a:cubicBezTo>
                <a:cubicBezTo>
                  <a:pt x="3176445" y="1008720"/>
                  <a:pt x="3163503" y="1123857"/>
                  <a:pt x="3030710" y="1222164"/>
                </a:cubicBezTo>
                <a:cubicBezTo>
                  <a:pt x="3041410" y="1235340"/>
                  <a:pt x="2975785" y="1585170"/>
                  <a:pt x="2980961" y="1584990"/>
                </a:cubicBezTo>
                <a:cubicBezTo>
                  <a:pt x="2986137" y="1584810"/>
                  <a:pt x="2775283" y="1722171"/>
                  <a:pt x="2605950" y="1816998"/>
                </a:cubicBezTo>
                <a:cubicBezTo>
                  <a:pt x="2459477" y="1919445"/>
                  <a:pt x="2048596" y="2124710"/>
                  <a:pt x="1904887" y="2246961"/>
                </a:cubicBezTo>
                <a:cubicBezTo>
                  <a:pt x="1732219" y="2304097"/>
                  <a:pt x="1508049" y="2305826"/>
                  <a:pt x="1395584" y="2321330"/>
                </a:cubicBezTo>
                <a:lnTo>
                  <a:pt x="1123406" y="2266180"/>
                </a:lnTo>
                <a:lnTo>
                  <a:pt x="651499" y="2185543"/>
                </a:lnTo>
                <a:cubicBezTo>
                  <a:pt x="696372" y="2273032"/>
                  <a:pt x="787593" y="2218313"/>
                  <a:pt x="934066" y="2314268"/>
                </a:cubicBezTo>
                <a:lnTo>
                  <a:pt x="1588742" y="2561288"/>
                </a:lnTo>
                <a:lnTo>
                  <a:pt x="1446522" y="3087723"/>
                </a:lnTo>
                <a:cubicBezTo>
                  <a:pt x="1215100" y="3067967"/>
                  <a:pt x="1185542" y="3072620"/>
                  <a:pt x="911787" y="3018997"/>
                </a:cubicBezTo>
                <a:lnTo>
                  <a:pt x="484445" y="2986753"/>
                </a:lnTo>
                <a:lnTo>
                  <a:pt x="210132" y="3377912"/>
                </a:lnTo>
                <a:lnTo>
                  <a:pt x="0" y="3689284"/>
                </a:lnTo>
                <a:close/>
              </a:path>
            </a:pathLst>
          </a:custGeom>
          <a:solidFill>
            <a:srgbClr val="FF6600">
              <a:alpha val="60000"/>
            </a:srgb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4" name="テキスト ボックス 43">
            <a:extLst>
              <a:ext uri="{FF2B5EF4-FFF2-40B4-BE49-F238E27FC236}">
                <a16:creationId xmlns:a16="http://schemas.microsoft.com/office/drawing/2014/main" id="{82F47103-6A0F-44A0-9846-39558B314F33}"/>
              </a:ext>
            </a:extLst>
          </p:cNvPr>
          <p:cNvSpPr txBox="1"/>
          <p:nvPr/>
        </p:nvSpPr>
        <p:spPr>
          <a:xfrm>
            <a:off x="7923252" y="3345922"/>
            <a:ext cx="550388" cy="246221"/>
          </a:xfrm>
          <a:prstGeom prst="rect">
            <a:avLst/>
          </a:prstGeom>
          <a:noFill/>
        </p:spPr>
        <p:txBody>
          <a:bodyPr wrap="square" rtlCol="0">
            <a:spAutoFit/>
          </a:bodyPr>
          <a:lstStyle/>
          <a:p>
            <a:r>
              <a:rPr kumimoji="1" lang="en-US" altLang="ja-JP" sz="1000" b="1" dirty="0"/>
              <a:t>112ha</a:t>
            </a:r>
            <a:endParaRPr kumimoji="1" lang="ja-JP" altLang="en-US" sz="1000" b="1" dirty="0"/>
          </a:p>
        </p:txBody>
      </p:sp>
      <p:sp>
        <p:nvSpPr>
          <p:cNvPr id="47" name="テキスト ボックス 46">
            <a:extLst>
              <a:ext uri="{FF2B5EF4-FFF2-40B4-BE49-F238E27FC236}">
                <a16:creationId xmlns:a16="http://schemas.microsoft.com/office/drawing/2014/main" id="{BE6608D0-F63E-4261-913E-20225AEC00EE}"/>
              </a:ext>
            </a:extLst>
          </p:cNvPr>
          <p:cNvSpPr txBox="1"/>
          <p:nvPr/>
        </p:nvSpPr>
        <p:spPr>
          <a:xfrm>
            <a:off x="8114951" y="4213576"/>
            <a:ext cx="550388" cy="246221"/>
          </a:xfrm>
          <a:prstGeom prst="rect">
            <a:avLst/>
          </a:prstGeom>
          <a:noFill/>
        </p:spPr>
        <p:txBody>
          <a:bodyPr wrap="square" rtlCol="0">
            <a:spAutoFit/>
          </a:bodyPr>
          <a:lstStyle/>
          <a:p>
            <a:r>
              <a:rPr kumimoji="1" lang="en-US" altLang="ja-JP" sz="1000" b="1" dirty="0"/>
              <a:t>74ha</a:t>
            </a:r>
            <a:endParaRPr kumimoji="1" lang="ja-JP" altLang="en-US" sz="1000" b="1" dirty="0"/>
          </a:p>
        </p:txBody>
      </p:sp>
      <p:sp>
        <p:nvSpPr>
          <p:cNvPr id="26" name="スライド番号プレースホルダー 10">
            <a:extLst>
              <a:ext uri="{FF2B5EF4-FFF2-40B4-BE49-F238E27FC236}">
                <a16:creationId xmlns:a16="http://schemas.microsoft.com/office/drawing/2014/main" id="{FF0FAFDF-C767-4B84-BF95-1888076F9581}"/>
              </a:ext>
            </a:extLst>
          </p:cNvPr>
          <p:cNvSpPr>
            <a:spLocks noGrp="1"/>
          </p:cNvSpPr>
          <p:nvPr>
            <p:ph type="sldNum" sz="quarter" idx="12"/>
          </p:nvPr>
        </p:nvSpPr>
        <p:spPr>
          <a:xfrm>
            <a:off x="7616599" y="6457568"/>
            <a:ext cx="2228850" cy="365125"/>
          </a:xfrm>
        </p:spPr>
        <p:txBody>
          <a:bodyPr/>
          <a:lstStyle/>
          <a:p>
            <a:r>
              <a:rPr kumimoji="1" lang="en-US" altLang="ja-JP" sz="2000" b="1" dirty="0"/>
              <a:t>58</a:t>
            </a:r>
            <a:endParaRPr kumimoji="1" lang="ja-JP" altLang="en-US" sz="2000" b="1" dirty="0"/>
          </a:p>
        </p:txBody>
      </p:sp>
      <p:sp>
        <p:nvSpPr>
          <p:cNvPr id="28" name="正方形/長方形 27">
            <a:extLst>
              <a:ext uri="{FF2B5EF4-FFF2-40B4-BE49-F238E27FC236}">
                <a16:creationId xmlns:a16="http://schemas.microsoft.com/office/drawing/2014/main" id="{412838BE-B564-42A1-880D-38270095C2C9}"/>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BIZ UDゴシック" panose="020B0400000000000000" pitchFamily="49" charset="-128"/>
                <a:ea typeface="BIZ UDゴシック" panose="020B0400000000000000" pitchFamily="49" charset="-128"/>
              </a:rPr>
              <a:t>　</a:t>
            </a:r>
            <a:r>
              <a:rPr kumimoji="1" lang="ja-JP" altLang="en-US" b="1" dirty="0">
                <a:latin typeface="BIZ UDゴシック" panose="020B0400000000000000" pitchFamily="49" charset="-128"/>
                <a:ea typeface="BIZ UDゴシック" panose="020B0400000000000000" pitchFamily="49" charset="-128"/>
              </a:rPr>
              <a:t>第５章　取り組みの展開方法</a:t>
            </a:r>
          </a:p>
        </p:txBody>
      </p:sp>
      <p:pic>
        <p:nvPicPr>
          <p:cNvPr id="30" name="図 29">
            <a:extLst>
              <a:ext uri="{FF2B5EF4-FFF2-40B4-BE49-F238E27FC236}">
                <a16:creationId xmlns:a16="http://schemas.microsoft.com/office/drawing/2014/main" id="{51B3FC70-BDFD-4B66-9C25-F3229CFD519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0" name="図 39">
            <a:extLst>
              <a:ext uri="{FF2B5EF4-FFF2-40B4-BE49-F238E27FC236}">
                <a16:creationId xmlns:a16="http://schemas.microsoft.com/office/drawing/2014/main" id="{BAFD881D-2B6F-4A1E-978A-CB9F22E41EC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5" name="図 44">
            <a:extLst>
              <a:ext uri="{FF2B5EF4-FFF2-40B4-BE49-F238E27FC236}">
                <a16:creationId xmlns:a16="http://schemas.microsoft.com/office/drawing/2014/main" id="{A4170811-1529-4B76-81FB-81293873C86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8" name="図 47">
            <a:extLst>
              <a:ext uri="{FF2B5EF4-FFF2-40B4-BE49-F238E27FC236}">
                <a16:creationId xmlns:a16="http://schemas.microsoft.com/office/drawing/2014/main" id="{CE159B54-3869-4262-A265-EF89EB80D2D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8" name="図 57">
            <a:extLst>
              <a:ext uri="{FF2B5EF4-FFF2-40B4-BE49-F238E27FC236}">
                <a16:creationId xmlns:a16="http://schemas.microsoft.com/office/drawing/2014/main" id="{5185E5A9-E6CE-4D55-9810-36AA4A42477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9" name="図 58">
            <a:extLst>
              <a:ext uri="{FF2B5EF4-FFF2-40B4-BE49-F238E27FC236}">
                <a16:creationId xmlns:a16="http://schemas.microsoft.com/office/drawing/2014/main" id="{D78AA469-F07C-43C5-8091-F3E4452C08C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60" name="図 59">
            <a:extLst>
              <a:ext uri="{FF2B5EF4-FFF2-40B4-BE49-F238E27FC236}">
                <a16:creationId xmlns:a16="http://schemas.microsoft.com/office/drawing/2014/main" id="{8E20C2D5-2661-4F48-8DA3-FAC4254FA7E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1" name="Picture 2">
            <a:extLst>
              <a:ext uri="{FF2B5EF4-FFF2-40B4-BE49-F238E27FC236}">
                <a16:creationId xmlns:a16="http://schemas.microsoft.com/office/drawing/2014/main" id="{9F03D4EE-7DF6-42B5-A776-2DD0DE273CB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4">
            <a:extLst>
              <a:ext uri="{FF2B5EF4-FFF2-40B4-BE49-F238E27FC236}">
                <a16:creationId xmlns:a16="http://schemas.microsoft.com/office/drawing/2014/main" id="{9E063751-C113-48C9-BB26-D2C3D088E7E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37739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5067</Words>
  <Application>Microsoft Office PowerPoint</Application>
  <PresentationFormat>A4 210 x 297 mm</PresentationFormat>
  <Paragraphs>672</Paragraphs>
  <Slides>23</Slides>
  <Notes>5</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23</vt:i4>
      </vt:variant>
    </vt:vector>
  </HeadingPairs>
  <TitlesOfParts>
    <vt:vector size="35" baseType="lpstr">
      <vt:lpstr>BIZ UDPゴシック</vt:lpstr>
      <vt:lpstr>BIZ UDゴシック</vt:lpstr>
      <vt:lpstr>HGP創英角ｺﾞｼｯｸUB</vt:lpstr>
      <vt:lpstr>HGS創英角ｺﾞｼｯｸUB</vt:lpstr>
      <vt:lpstr>HG丸ｺﾞｼｯｸM-PRO</vt:lpstr>
      <vt:lpstr>MS UI Gothic</vt:lpstr>
      <vt:lpstr>メイリオ</vt:lpstr>
      <vt:lpstr>游ゴシック</vt:lpstr>
      <vt:lpstr>Arial</vt:lpstr>
      <vt:lpstr>Calibri</vt:lpstr>
      <vt:lpstr>Calibri Light</vt:lpstr>
      <vt:lpstr>Office テーマ</vt:lpstr>
      <vt:lpstr>第５章 取組みの展開方法</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2026-01-29T09:04:28Z</dcterms:created>
  <dcterms:modified xsi:type="dcterms:W3CDTF">2026-03-24T06:47:48Z</dcterms:modified>
</cp:coreProperties>
</file>