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BC11FDF7-9C20-BE5C-C2CC-E7C579E486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8BE6DC57-7DA0-D10E-B2D7-8B9A5FEDA7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754836D0-23A0-4187-FB51-98C789EE25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41196CD-9804-82FD-1DC0-375AD8C381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4326E7AE-16F8-852E-6857-327FACFB3B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313C5DEB-612F-D793-A387-69B1147A71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88F9BD67-A276-AD73-B05B-5E4241DEA27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B66578A8-A6A8-57FB-5A90-8BCA6D98AC3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E911184F-FA5F-53E8-67A8-4DCF29AA8FD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EC97E6A-33B4-C023-CD55-37E762309D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0003726" y="41709"/>
            <a:ext cx="27978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岸和田保健所（岸和田市、貝塚市）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40773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F2F6D19F-F620-3F34-3927-91E77B80FD3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00FC85A-1DB4-4171-BE58-1AB56FE94EC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4EA82BAC-1AAE-CF06-871B-C3BB25138F9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6115776C-55E8-95C0-4864-4EF4D7B1FDB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A0807A8E-AEBF-9BD2-B776-DA4271C07CB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183CEB77-421A-57F7-AB47-313A3B0091E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5F0AEEA5-EFA2-4943-B5A3-0C729227809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8646" y="4505325"/>
            <a:ext cx="2385060" cy="179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7ACEF0A6-1F6E-6942-7892-EE3FF95974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E51154D5-E143-224A-DC9B-54793DE9CE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EA87E8C9-D2C0-CB6E-C5DD-664C5BE691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2FCDE8D9-F985-346D-4633-DD0248B3F2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124E031A-2845-B354-5977-AA7B789C17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04CC4EA0-A90B-BF99-032E-D47011983F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B25C779A-97A5-D924-B45B-7441B6139A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AA61B764-BD02-5111-4206-736D842A8A6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DB8E3C57-7C80-F345-E6BD-D9750CCDB46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5109E350-6F79-9F57-B0E2-54C6547C67B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292CF3A2-71A5-63AC-47E6-5F940B781BC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AF170A3F-9FC0-B4CA-CC7C-50856F47995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BED0087-744A-F277-4A3B-79B10BA379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98457" y="113726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0027737" y="43309"/>
            <a:ext cx="29219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岸和田保健所（岸和田市、貝塚市）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3A3B7BC-A81A-F601-5D29-E082AA8803C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6DAF850-0EC9-65AC-220F-13C8B9CB31D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101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2024-09-30T06:40:24Z</dcterms:modified>
</cp:coreProperties>
</file>