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943FCE65-A836-A730-2E20-596828A9E0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74C0A878-8D51-D989-AE3C-EC3B50FD29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83E27743-5B87-122C-72C4-C5B793EBA6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CBA6CA2E-9878-0BD7-0944-248A344943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9B4EF23E-6A10-2D66-26A8-1F32B94B2BE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19500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88B09523-4A94-19EE-13D1-19016C8DC1C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CAFDF66A-3DE0-E03E-85D7-730A4B6D545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DB7DEE2D-C24A-7C7E-672A-2DAF46995C7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AC2E84B7-462F-4033-78CD-841130C2E99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B48BDE37-92FA-CC00-2AC2-B7F815457D2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8802754" y="31568"/>
            <a:ext cx="3998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藤井寺保健所（松原市、柏原市、羽曳野市、藤井寺市）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55450" y="40773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711A9DFF-D092-78EE-80C0-B61B51D162F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7C437D1F-7DF1-2C72-9020-CBB5548D26E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76874122-87E0-92E8-6D29-699C4C87CF5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EEEFAA34-2431-FC79-B9B3-7268D3B6AFC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C281335B-1152-5E4E-DB78-12B74C32C84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C3D95360-B648-AF7E-DA30-53F6471BE1C3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4D462609-91AB-4B6F-9F36-0A68531F8A68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54724" y="4483100"/>
            <a:ext cx="2392680" cy="1805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E94F95E1-D688-8468-BB95-FCB4899EC8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1DA224FB-13AD-1823-C185-CF32B6C8D6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28D726C6-32D7-1C39-9640-C4D9359153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8DE6E928-AA5E-949C-D486-4E4C764B23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B7168CE0-8EE1-99A7-544A-E274A116992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2325767E-D743-D5C5-7162-10485DE1D10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46F0C681-5C82-5B35-B290-1203E7F762C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F4199C04-898E-1433-F0E9-17B17189CDD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F8646A3D-85F1-BA1A-6F56-8069D910CA2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7D1E4178-23EE-44AB-BA4F-B6F71E886AD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3E007717-B54E-4652-0E1C-3FCFE8EAFFF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95BF2E08-FE64-ADB1-4218-9A6C49B3809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115ED6B9-1638-0CC8-91E9-BE30E7F82A4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69520" y="123691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8734425" y="37084"/>
            <a:ext cx="40573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藤井寺保健所（松原市、柏原市、羽曳野市、藤井寺市）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32397992-E0D9-0672-2BF3-9B364EC6E544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12717CDD-3037-3E79-2AA3-A213AD53FF1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2292</TotalTime>
  <Words>109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195</cp:revision>
  <cp:lastPrinted>2023-09-22T04:38:27Z</cp:lastPrinted>
  <dcterms:created xsi:type="dcterms:W3CDTF">2023-09-07T00:25:43Z</dcterms:created>
  <dcterms:modified xsi:type="dcterms:W3CDTF">2024-09-30T06:39:29Z</dcterms:modified>
</cp:coreProperties>
</file>