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13" Type="http://schemas.openxmlformats.org/officeDocument/2006/relationships/image" Target="../media/image28.emf"/><Relationship Id="rId3" Type="http://schemas.openxmlformats.org/officeDocument/2006/relationships/image" Target="../media/image18.emf"/><Relationship Id="rId7" Type="http://schemas.openxmlformats.org/officeDocument/2006/relationships/image" Target="../media/image22.emf"/><Relationship Id="rId12" Type="http://schemas.openxmlformats.org/officeDocument/2006/relationships/image" Target="../media/image27.emf"/><Relationship Id="rId2" Type="http://schemas.openxmlformats.org/officeDocument/2006/relationships/image" Target="../media/image17.emf"/><Relationship Id="rId16" Type="http://schemas.openxmlformats.org/officeDocument/2006/relationships/image" Target="../media/image3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emf"/><Relationship Id="rId11" Type="http://schemas.openxmlformats.org/officeDocument/2006/relationships/image" Target="../media/image26.emf"/><Relationship Id="rId5" Type="http://schemas.openxmlformats.org/officeDocument/2006/relationships/image" Target="../media/image20.emf"/><Relationship Id="rId15" Type="http://schemas.openxmlformats.org/officeDocument/2006/relationships/image" Target="../media/image30.emf"/><Relationship Id="rId10" Type="http://schemas.openxmlformats.org/officeDocument/2006/relationships/image" Target="../media/image25.emf"/><Relationship Id="rId4" Type="http://schemas.openxmlformats.org/officeDocument/2006/relationships/image" Target="../media/image19.emf"/><Relationship Id="rId9" Type="http://schemas.openxmlformats.org/officeDocument/2006/relationships/image" Target="../media/image24.emf"/><Relationship Id="rId14" Type="http://schemas.openxmlformats.org/officeDocument/2006/relationships/image" Target="../media/image2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図 30">
            <a:extLst>
              <a:ext uri="{FF2B5EF4-FFF2-40B4-BE49-F238E27FC236}">
                <a16:creationId xmlns:a16="http://schemas.microsoft.com/office/drawing/2014/main" id="{184345A0-F986-46BC-ED5A-DB04A42BBC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A2657F6D-F929-9292-D133-5690C1AAD9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832D450F-D7DD-FB68-32D3-B5799447D6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B827C3D5-1AE6-FF46-CF61-A692DC9AF3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C24931EB-7866-E7BC-414D-023473C0C7F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19500" cy="2724150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57224A58-238B-F9FB-4101-788F2959DBC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D726A6B9-486B-7DA8-CD76-0C029D50323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AC101328-1906-21E6-5529-F15F9047D4C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3B1EFF5F-BC5E-6C72-E52C-1636B2A7FB0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CED11539-E2F5-38E0-EA22-C85E65116BB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9490974" y="31525"/>
            <a:ext cx="32666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zh-TW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四條畷保健所（大東市、四條畷市、交野市）　</a:t>
            </a:r>
            <a:r>
              <a:rPr lang="en-US" altLang="zh-TW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48644" y="30816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DFB82BA8-6381-7A82-BE82-FD70CD02970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39673109-923E-06BB-F93D-9E26EA7681F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5F25B59B-9435-34B1-EE4A-056FDC4EC77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FD94722A-480A-FD41-E089-518DBB27EA0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72DA601A-CE2E-0D00-BB14-4D4425B3EB51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94898CEF-AAD4-4E9D-8FE0-E06A22DA272E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4369618" y="4505325"/>
            <a:ext cx="2392680" cy="1798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33AD2B8C-26A5-9C8A-BE45-B8FCB7774C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D42F0191-8D02-0E99-5A44-C506970E75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8A8CED3A-00DA-82A0-30CD-39BF56B43C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9FA94707-7A70-33EA-6DB0-24698E1472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592B288D-11B6-7F4F-37D1-44ABB08D07D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56667561-DCCE-81A4-96DD-6930A95540B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2C9936DB-F69D-F0FE-E288-5987A2289C0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23993CEE-B2C3-E875-F309-6E87134C7D0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F7996AF7-B674-EFD2-18AC-8C77B283C5A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DD64518A-1760-4B3E-885F-93135E19EC7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82A27AF4-18C3-5E94-E3E4-3BEF7542CBE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A87685BF-48F0-C270-5DA7-2EBB20BB501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E5D4D91D-39E3-E904-8FA0-74E7EE5F1F8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89584" y="93211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9461500" y="30134"/>
            <a:ext cx="3237474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zh-TW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四條畷保健所（大東市、四條畷市、交野市）　</a:t>
            </a:r>
            <a:r>
              <a:rPr lang="en-US" altLang="zh-TW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DD14E3B6-1809-1C10-92D8-F987C82A357E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E846D718-39BD-927E-D8D2-68D56971C99F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107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195</cp:revision>
  <cp:lastPrinted>2023-09-22T04:38:27Z</cp:lastPrinted>
  <dcterms:created xsi:type="dcterms:W3CDTF">2023-09-07T00:25:43Z</dcterms:created>
  <dcterms:modified xsi:type="dcterms:W3CDTF">2024-09-30T06:39:11Z</dcterms:modified>
</cp:coreProperties>
</file>