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image" Target="../media/image28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12" Type="http://schemas.openxmlformats.org/officeDocument/2006/relationships/image" Target="../media/image27.emf"/><Relationship Id="rId2" Type="http://schemas.openxmlformats.org/officeDocument/2006/relationships/image" Target="../media/image17.emf"/><Relationship Id="rId16" Type="http://schemas.openxmlformats.org/officeDocument/2006/relationships/image" Target="../media/image3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11" Type="http://schemas.openxmlformats.org/officeDocument/2006/relationships/image" Target="../media/image26.emf"/><Relationship Id="rId5" Type="http://schemas.openxmlformats.org/officeDocument/2006/relationships/image" Target="../media/image20.emf"/><Relationship Id="rId15" Type="http://schemas.openxmlformats.org/officeDocument/2006/relationships/image" Target="../media/image30.emf"/><Relationship Id="rId10" Type="http://schemas.openxmlformats.org/officeDocument/2006/relationships/image" Target="../media/image25.emf"/><Relationship Id="rId4" Type="http://schemas.openxmlformats.org/officeDocument/2006/relationships/image" Target="../media/image19.emf"/><Relationship Id="rId9" Type="http://schemas.openxmlformats.org/officeDocument/2006/relationships/image" Target="../media/image24.emf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>
            <a:extLst>
              <a:ext uri="{FF2B5EF4-FFF2-40B4-BE49-F238E27FC236}">
                <a16:creationId xmlns:a16="http://schemas.microsoft.com/office/drawing/2014/main" id="{D215DFF2-A499-13AD-A4E5-89E698EC2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F207AE73-F3CD-1544-4D0B-904FAD47B0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359C9A48-F875-EB44-10DD-F9146DFFC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8F02E4D-8E14-F369-36CE-2CE855BD02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C39A0F0B-2262-6869-71BD-63E038BE43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A3ED935-5D30-86B8-C053-292630010D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4727BD1-1C91-EE85-87B7-36D850EDCA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36523D52-DCB1-6E1F-B488-05AE13EE55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F3BABC9-22BF-ADC1-ECE8-3E9492FDBC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3D57638-1DFF-2EAF-129C-FDADB866C4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272072" y="48829"/>
            <a:ext cx="2656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守口保健所（守口市、門真市）　</a:t>
            </a:r>
            <a:r>
              <a:rPr lang="en-US" altLang="zh-TW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711644" y="5107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C63749D-749A-AC88-5EF9-740EFB562A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3740730-C825-1F9F-28B5-749F6E729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C6162AE-50FF-90A9-9E78-F14B5665E7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F76F637-193F-7F5C-7938-88A64CA43E5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4DCAD4B-EE2F-DABE-4526-92000737915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20949889-D076-4CE2-9384-0FCEAE4E677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43400" y="4473964"/>
            <a:ext cx="239268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5B461B63-3A11-9024-8422-0764B4D4B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A866D85-AE56-2F78-DD5A-2FF4171DA9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BAD0F4EE-9214-A2E8-A056-C8E501A296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AFA87B8-4276-9806-A858-FD76A66857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31A98C4-110E-FFDF-9CD6-FB445F36AE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2C701D0-2C52-7C09-534C-64349B547E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CC79FFD2-E294-9AFF-6100-AD58B4D07B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4C3776BC-9C41-623A-390D-77ED0AA482C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04A98CF-6E08-7D40-0BE9-EDED3544A21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830A6C7C-CEBA-D7BB-65D8-948AE023DB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53049266-169D-BD07-EC44-875B62B783C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401DEEC-A217-FA14-97F5-52B1ECAE5C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23A9B6E5-C38C-2F42-A6D3-2A9011ED84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509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32504" y="66201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277070" y="30134"/>
            <a:ext cx="2658420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守口保健所（守口市、門真市）　</a:t>
            </a:r>
            <a:r>
              <a:rPr lang="en-US" altLang="zh-TW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5DD79FB-F5AA-085C-81EA-ED97993F8AC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E2FFFAE-D094-3F07-74E5-55A661EF929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101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2024-09-30T06:38:53Z</dcterms:modified>
</cp:coreProperties>
</file>