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DCB62CDB-82FD-AE10-A26A-F2A124176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0AA54B4E-7C58-38F5-56F9-FAC3824E07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D3AA0F31-87FF-87DD-95A9-CA19D371BF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35131C69-0659-813A-5CAB-0D04631DDA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EEA2884C-403D-7866-2567-6F23FCA51E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19500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7C534C07-679A-AD36-A8B7-DDF8EBE1F26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C4F9E3EA-28B3-9972-78EE-960CCDE6980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6D7AD72E-5DDE-89A6-3191-34A8EB0CD83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6586A3EC-4E3D-ADD0-F074-90D1B081F04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52D53565-F96D-A515-EEB6-7609B463ECB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9864563" y="60744"/>
            <a:ext cx="2937037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TW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茨木保健所（茨木市、摂津市、島本町）　</a:t>
            </a:r>
            <a:r>
              <a:rPr lang="en-US" altLang="zh-TW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48644" y="9525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BDE96E96-F533-0292-0081-D0158767635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1BAF00C2-B028-559C-4239-B1F424F1A0E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0AE138C6-476C-CF8D-71E4-AD0CD603962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3A58172-01D9-AF4D-3ADA-06AB0112C8C9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08C0875D-9026-DB6F-F8E6-E27288A15418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A466086D-F6B6-49EF-6402-E13A5C221780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D79A278C-FBE7-4C7B-BF86-7A7372146230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32922" y="4505325"/>
            <a:ext cx="2392680" cy="1821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EDBA6240-6E20-49C8-9BBE-10C4D60265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DA60A2E8-B172-3474-D040-705E68CAD8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E13F95D2-6395-AA06-AE9E-DE8D2C9857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6CAF9EE7-7B2E-FDD5-2B77-44BD3D0F6A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29164DDC-5777-90D3-D3FB-60FC0A7F13B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A33D1710-5FB6-65E1-82B0-F4C7E47EF18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4EDAD861-98EA-13BD-8953-C4B2F03407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E5091DE2-23F5-E4EF-3713-B141E4D3593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9683094C-5078-E148-DB78-A73B3D2DA1D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0B41186F-1F79-E71D-A23B-8A9C73245F3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53662EAA-9AA3-4683-74A7-269E973FF91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A1212314-50D0-82B5-E990-FE397A63503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33E7D6C7-90DC-12AC-EA5D-4794ABECE35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80896" y="124588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9665564" y="20669"/>
            <a:ext cx="3085893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TW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茨木保健所（茨木市、摂津市、島本町）　</a:t>
            </a:r>
            <a:r>
              <a:rPr lang="en-US" altLang="zh-TW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371CBDE8-566D-F825-77B1-633715D9AA93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11AC7A38-1204-33B8-C7FA-8A63E32D1E7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105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195</cp:revision>
  <cp:lastPrinted>2023-09-22T04:38:27Z</cp:lastPrinted>
  <dcterms:created xsi:type="dcterms:W3CDTF">2023-09-07T00:25:43Z</dcterms:created>
  <dcterms:modified xsi:type="dcterms:W3CDTF">2024-09-30T06:38:19Z</dcterms:modified>
</cp:coreProperties>
</file>