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BAC5FF5-07C6-F698-A1F7-0691A3DA6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A373BC3-48CD-4114-4E96-B9A0F5D6E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3D430708-DBB8-5141-79F3-DDD2BDC28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9E31095-DA28-90D4-40A1-E313311BB1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49C9129C-F3C6-4E3A-9193-ECEED18CB5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D07F7F8-B7F9-48AE-E01B-0770053B1B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3ACCE6B-5CEB-D966-B5EC-4993051EB0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124AB3B-A052-3CEA-735A-052B74BDBD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D0CE57D-9F17-76A9-3187-2A459F9870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AA7475E-191E-F7A3-E7AE-7292AB3C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433551" y="31568"/>
            <a:ext cx="23328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寝屋川市保健所（寝屋川市）　</a:t>
            </a:r>
            <a:r>
              <a:rPr lang="en-US" altLang="zh-CN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54A075D-BDBB-8EC3-4DD8-FEE76403B7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F5C0EDE-DFDF-650C-735F-B6D880D9B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E268B12-D0D5-DB1C-B405-85D1B11FC8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7D205C4-3CE4-9D41-0542-1ACB554B9BE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E9402DE-B2C4-24B6-216F-099E0D76FEC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55122CA-2FC8-7D9A-7CC0-669E104447A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D91F2E8-AE61-4B28-9E7B-E5656F616BA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2922" y="4505325"/>
            <a:ext cx="239268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ABD49145-AF33-2FEC-0D44-94525F556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9168369C-68BF-A343-E87E-483DC1A10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872A5F5-7757-74B6-8AC4-59B1539A97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F402CADA-09C8-4944-1F6E-F6786A8877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94514DCC-1158-C8EE-6ECE-75F46FF58F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17A895F0-0EB0-CD89-2367-146B4CF534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F2986452-59BE-B60B-76CC-BF134E4721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C9EA59D-B491-B681-5512-FADA2993F6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66D3642-93BF-49A8-7563-4EE14C8318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FE8264C2-6999-B309-1354-8BD4A33086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84BB548-F54C-414E-42C4-CB6B3C759B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D36A03B-19D2-08A2-592A-1740AB7E4E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8960A7D-B970-C4DD-66EC-122EC5188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1858" y="12563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369019" y="53654"/>
            <a:ext cx="24774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寝屋川市保健所（寝屋川市）　</a:t>
            </a:r>
            <a:r>
              <a:rPr lang="en-US" altLang="zh-CN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648C661-09BA-20A0-741A-5D471E49DCF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94C5487-5D95-C4B4-507F-35A0A72FDBC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2024-09-30T06:37:17Z</dcterms:modified>
</cp:coreProperties>
</file>