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D932F0B4-46E2-8071-E4E3-ECFC3E23A5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2099B320-0C5C-1979-2B8B-AF777D5CFF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4880E77F-8C9F-D574-A6B1-B3C680D056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BB9F37D9-2964-4D6C-CEC2-DA11F5B65EC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D1AF7F48-AFAA-46A9-928D-1F90975E95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43D1610D-4703-E6D7-A313-A0688CB6D2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FE45DAF8-2B12-405E-DD4D-5815118FAEC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42A48471-595B-C0F4-0C68-E8A72ADA660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8D8233CA-AE20-8ECF-99C8-4E13F714589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972BF3E8-1CC6-5858-2B06-56AACA10FB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0689251" y="41820"/>
            <a:ext cx="21123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八尾市保健所（八尾市）　</a:t>
            </a:r>
            <a:r>
              <a:rPr lang="en-US" altLang="ja-JP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71956" y="30816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E8E43CDE-7FC5-D449-2487-A75A455756D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3A68524C-4463-D7C8-C20A-8565C3E988C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8593AA0B-59F8-FD2F-A1E9-93241B55818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3041F92-145C-F5EA-9B70-A829A41E5FFB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2D8DD925-A1A1-1D50-4E38-F4214CD6BA5D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772E11F2-BFF6-906B-C8C4-9D5DB4F4BE5C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FCEFD0B6-27F2-41AA-A1D9-D405C120051F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32922" y="4480196"/>
            <a:ext cx="2392680" cy="1805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8E2F6EF7-5AC6-104B-39E5-AE0643D56F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5FFBBAE4-5F46-0F42-3D66-D4F00EBF61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8083253A-6D59-9351-BFDE-4A75E95AFE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926034A9-163C-D20B-06DB-FF952EC5833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7AB853AE-1196-4CC0-6CEA-4FB56C9F9F7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112B457E-65AC-F2DE-1D75-7BCC0BD5CF5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02978DE3-C658-A5E9-E4BE-1D44B34D375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56DE4AB5-9C6C-22F4-6EA4-A12B9E8D934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C4D2E070-B105-E80B-C6B7-84CC2A31896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D7142294-A383-3E92-4FEB-36E2FB1DC98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79636C89-C46A-3854-4640-79737CF8183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90CD1E37-CDE4-121B-6D87-DF977DC16E8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38469B23-AA93-B81B-A7A0-3D8EA569FC7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215900" y="146720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59374" y="66175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0599934" y="54342"/>
            <a:ext cx="2054534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八尾市保健所（八尾市）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E7898E56-D7E4-F0D8-7A57-88BB53A59A1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5F33606D-5453-B57E-8449-F3BB98EF652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97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2024-09-30T06:36:57Z</dcterms:modified>
</cp:coreProperties>
</file>