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62362309-BAC8-6061-B5C1-1459E3F22E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14988519-F1CF-BD52-9BAF-39083F03C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0B825FC8-1B6E-6C1C-4F8B-F5A7D83CB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1001197-9454-07A3-2DDE-9EC227D32D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9E63B52D-57E3-A939-A855-163D5496F4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7DBC1F2E-29DC-A0FD-BD46-C4881C1457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E2F7705-2629-DC5F-C647-0979414041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3082BF92-EAFF-0A6A-9645-8868F075BAB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A9140BF6-2F7F-1D8F-313E-1502BF1265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9DFAEAA-AAFD-18B2-4360-333FF4570E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708788" y="38413"/>
            <a:ext cx="19948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高槻市保健所（高槻市）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51074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BDFEC97-16AA-07C7-3A35-235FB49EC3E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5ADDF44-8D4A-6CAF-FB7F-B75A1490509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E2DAD93-9009-B4EE-8E69-26DCFD6FE5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C221513-95A3-4A13-DC0E-9C7DE976BDC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68F41023-B2F3-C4B7-C8E7-EEA0341903B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0ACFDDF-A74D-5A20-C11E-69A95151D1D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457BC9E-2E41-41CB-9AB4-25C4B14115E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72197"/>
            <a:ext cx="2385060" cy="180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EADC7F0D-02D8-88EE-767F-A16181AD5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4A4CFFE8-E274-A6F6-5E53-5A7F4001A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A539677-A8C7-46C7-0E4B-E166317A58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E898927-385B-A313-F85C-3C8E1BD159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E5C8BF8E-6FD9-146B-4F86-F4A8156DCB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AE31F18A-34ED-1D0A-7DF9-8E4FA75B6D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79696E60-388B-8956-B2F5-18A10D8482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0D665294-32DD-9A38-4588-1E7F9BA1D89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F2BA51A-70D8-5EBF-55D5-D09EC6BD11A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061EB921-0602-A83D-A700-E04E81F93E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AF11E170-A76F-703F-0D34-E70E9BFCAC4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1C42773-F16E-ED19-87C9-40D193C2D15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A66BD9CF-1E89-A6CF-5BD9-391E6D2126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15091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695471" y="39849"/>
            <a:ext cx="214422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高槻市保健所（高槻市）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91B5507-CF46-C72E-C1A7-3E73CD955AA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DFDCD644-F5F5-CE51-3265-1A88480FF0A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97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2024-09-30T06:35:53Z</dcterms:modified>
</cp:coreProperties>
</file>