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58CAB90B-37F5-D0CA-6505-D9D28BB22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6CF0F7E-14ED-E1D9-32E8-48F3FAC11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7323D15-EBA9-2495-A252-260FD3BDFC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3BBB66C-0000-059D-756F-65006BD7E7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9AC1137-CC2C-51DC-7410-0C199AF7DA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A7EE936-96BF-7EC2-3DBA-652FEADC8A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A044F3F2-FF81-3D3F-EED7-90D0526BA4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9103025-D804-262C-C1D6-78BBA87071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C13EFBD-DBB1-71CA-87DB-5DE1ED27EE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21D9AC-016A-C399-DD76-33D6C30A54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255158" y="38413"/>
            <a:ext cx="3011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東大阪市保健所（東大阪市）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9310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7DBE144-7EF3-C99A-7687-D8FEFA8A854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97C3AF2-D5FC-3F4A-5203-F8201473EC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2AFC369-5BFE-25AB-CA9C-F428BAF012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14A466B-FB83-E4D6-A1E0-46F77A55C37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673173A-ADD4-7B4D-9431-E26C82B283F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BFE84E7-00D9-DE90-C098-36ACAE82C5F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F0592B5-8488-4089-BCB2-6C1BAB6BCBE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9037" y="4496907"/>
            <a:ext cx="238506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ABC4CA4-F848-653E-12B8-B9B46EF13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B16037A-5CFA-7558-0C54-3616ED8D2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B0B86BFD-773B-E73D-C3EA-3547663C6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640BCF2-4529-5DBD-724F-AEE81AE89A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91A60E2-0D2D-B8E5-57E2-8E3819F752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9C61C85-2E50-4638-3DEC-A7AFCDC537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4DA5764-B627-BBC1-547C-B49EE3F85A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5BB278C8-C0B9-7C19-D52D-E05FB5FF45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7AB53C2-DD73-F47F-9900-E79032EF2B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A4FA129-BA3C-44DA-413A-C3A6BA9928D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420C697-A577-6699-AF27-90F50B1B4E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AAE5527-9C72-6759-1B9A-D13872B842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360C7E4-422A-2140-CA82-AEBEF9E87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42500" y="10399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451126" y="11002"/>
            <a:ext cx="2350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東大阪市保健所（東大阪市）　</a:t>
            </a:r>
            <a:r>
              <a:rPr lang="en-US" altLang="zh-TW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D04489B-9BFC-E229-3930-FD668A61ED5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072AE3E-7D2C-AF8F-9B3C-9257C36A6AB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2024-09-30T06:35:35Z</dcterms:modified>
</cp:coreProperties>
</file>