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319B83C5-62E0-8E6A-4058-E24E4663C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19877A3A-2859-DD29-401B-BB13233796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5512957A-4D7A-75AC-A8E5-4FCECCB20A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131B9BA6-F99B-49FD-2765-CAAC2ADDF4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B6D525EE-BDF0-7B67-AE95-224C67DBA8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8FF4FFDF-75D6-2DA8-D853-DC1B39946C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EB19F3D7-A782-39E7-0D43-78455FC506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48E831BC-E7C5-9B15-C140-CBB81CE8C1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CA801B19-5269-2A1F-2616-E0009F2003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E15AD0A-8BC3-958E-A0C3-BC9F4A474F7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971604" y="38413"/>
            <a:ext cx="2112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堺市保健所（堺市）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21341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83022CF-601F-CA78-7F35-77314CB582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242B595E-B7D5-CADB-AD84-61092F3C37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F8EB0008-3492-FCDE-88FB-4C19184D15F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DDA7905F-E209-FD34-1A01-AE46BB81FC9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18CFC5EF-077A-E9F5-CEE6-888FA7BA0B8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8E01702F-C4D4-0CB0-6B2F-87B374BED4E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0D376286-015F-476B-BAB8-6123FC6B325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492744"/>
            <a:ext cx="2392680" cy="180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EC719B6F-BE6C-B92A-5C65-0D1F66E18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FC8F3D99-C0C5-C39A-77DA-9DA5A68CC8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72DD83D7-0B30-BFDD-B90D-D773C01558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5020DED1-BFF8-3CD3-0039-16F5794E60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E02E056D-5CE8-6DB7-4ED5-E369D1C611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47CCEED-105C-C80F-24B9-03C8D13AA4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B2F14D24-2A86-481E-6B2D-3EF46030B1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87C445AE-C9CA-A22B-5EB8-AE6F715754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1443F81-031C-9121-46B9-EED3C4499CA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2D7339C-7348-E90A-3094-42575EBCE0A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AB8D2B53-75AA-4469-149B-CBB595C02A8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E13D9C54-871E-5665-D7E8-E93A131A84D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552D19DE-9F1B-3572-F54B-5970CEABC6D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0896" y="10379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983912" y="23257"/>
            <a:ext cx="19887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堺市保健所（堺市）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F0D45FA-3122-B60F-B7A7-F4A683D2F39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A6358A3C-FEDE-40E9-4617-CB0268083DF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2292</TotalTime>
  <Words>97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2024-09-30T06:35:16Z</dcterms:modified>
</cp:coreProperties>
</file>