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B3140E46-200D-C551-3E12-99BA6F71D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0C7E21BC-2909-C09D-A3A2-201AD1FFD1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3063BE0C-BFCD-891E-EB6E-B017640DF5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807F4628-76FA-6295-280C-95DE8E0CA6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E55A7BC-8FDA-E663-465D-D592E651C6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19500" cy="27336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5F87D6E-5CB7-8A97-430F-D6D7513BEF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CA9DB31-8008-4F65-8879-47C42E5279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6AE4117-F06D-FC7B-E3D2-DF4CC72561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1CBCBA4-FFE8-A88B-8DD1-8D26431D31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82A1D374-62EA-EC9E-531B-40A0FCC073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689251" y="38192"/>
            <a:ext cx="2112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大阪市保健所（大阪市）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5A808EB-8275-633E-0B22-650AE96BCF0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619D26A-76AB-209A-0A6A-AD6673B200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94A2EFD-DE8C-D345-3BE3-8653BBF551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CC6279B-BB8A-3DB4-9DDA-BE43420FEE9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23E4937-8C34-2344-C105-6CF8FACFEEE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3665062-2529-F58D-4043-D8884B4C309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6CDD494-3D07-4294-80F4-D9BCD0D63AAB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73428" y="4505325"/>
            <a:ext cx="2385060" cy="1851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EA92910B-F052-AF90-D0F6-8EB60C819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92E1D291-47AE-FDCF-5AB1-B6091BC24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5F81686C-44E0-66D4-3C0B-8CC87276DE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44992C8-1F5D-35AB-6E65-07BD7E03A2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F7FE5469-BED1-55A5-5AB7-1B37699BC7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45C4A4D-77FE-BA84-C290-33F878110C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6F18368B-0427-7F0B-DD60-929F8D6979C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D2076DE9-5774-11D3-6BDC-A2735AACEB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6C4B760-E3DB-0C97-378B-58B8BF7A1C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C2BD2E14-07E5-FFC6-2DB3-44C562854AA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E30CD0A-B077-4D4D-E4FC-7A017E8DFB0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FD81ED24-858D-4FFF-419F-05FADBB4A8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733C9C75-A21E-099A-5C24-0458FBF860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9520" y="11645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695471" y="44974"/>
            <a:ext cx="235047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大阪市保健所（大阪市）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0160B15-FF82-5B72-E612-F04E7EE8F80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43838932-3359-95AF-29FC-BEBE245FB1C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2024-09-30T06:34:59Z</dcterms:modified>
</cp:coreProperties>
</file>