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10D02091-C549-BE9B-9039-9FD5C8B05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69522E64-FF57-FF19-6AB4-914E294426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9FF106E8-C5B5-1D7E-C40F-47708C0BC1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90DBAB2-7C09-6348-F68B-1386C353F8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E0747F4F-684C-A989-42DE-AB30C71AF1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B1905A7B-2A71-9A0D-90C5-3417DB5CCA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C77F9BD-4E74-82AC-F89D-EE30532A81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2B07ED4-E5AA-E7B0-016F-D83D25BD26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F04F8B7-F806-6B04-34AF-0366CE88E4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CBA44BB2-2DE9-1AA0-96B5-8986D15109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63631" y="39310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岬町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39310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902C47F0-FDD9-634B-E9E1-3824E35ED0E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E05A931-36C7-71F7-9E67-E498FBE12A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CD34775-1DEE-1E43-04B6-AD5C2655C2D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E820DE2-D36F-7DD9-C74A-0F5F65E5A38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2F0BAAC4-2A8C-6F63-10A4-2B72613D6DA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E5E884A9-9AAE-21C6-B6B7-79D20F71CD7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D9F6CAC-4E2F-48D7-AE85-B1B5C94F1AF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474167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52392973-10FB-ABD4-B131-38507607B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4A1D5613-12D7-C4BC-1E21-4B8F330D66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C4F1D69-0CAB-2D29-03DF-6D83F6EF7B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266AB4C9-3493-E5AA-8D98-67995AB2A4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C0B045B-4D1A-C064-918E-CBA72B0052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3F9C1F7-C773-0A97-4A8D-572EA57CFC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EAF3BE4D-690B-ED21-DDDF-803CD9D20C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D5A97A9-4F48-24EC-B087-F3F1CDF04B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4AD2D77C-0953-DB39-EF00-E5C56720EB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53391D0A-2AF2-0F39-62CE-412AEB5D5B5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3F3E3090-6887-756B-E2B4-561D5784C76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BEC37C3-D681-3B3F-5500-310A70D307A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F98FAEB3-3CB1-60E2-4D50-86EF303F94F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0896" y="13576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842219" y="40013"/>
            <a:ext cx="959381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岬町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B8ACAD1-E076-C7A9-C3E3-4BDD2DC7DF6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DF0EB85-6BFE-7897-DBDB-6FFD3F8EB9B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2024-09-30T06:34:42Z</dcterms:modified>
</cp:coreProperties>
</file>