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71C6E77E-00BB-477A-E27C-962728CA0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74F2CC26-6A52-48DF-CBCF-C8E3F2F8F0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E82E54FD-87FA-58AD-64EB-2D540F36CA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9B8214E6-8B25-8B52-F42C-04F0136EF2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6F0DB9E8-558C-E8A4-ED7A-333E6211C9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5F3D3064-6F35-10C5-D29E-23F5307A600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01666358-E9B6-3E2C-1DB9-C69999E962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7B54B178-DA5A-4BA8-ECA8-3A6FB1F991F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C2622AB6-A44E-D301-1EA9-37F5E1A2588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5A145245-B8E2-40F7-79D8-B3AAB697E0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788466" y="22052"/>
            <a:ext cx="114013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阪南市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3898" y="21018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52F7D64-D914-FBC2-C8A3-E2559886A42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646B2553-F572-E510-0799-8E1D79465C7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693D1E07-E7F3-DE89-291C-7412E959D1A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20E23604-B8F2-3C36-40EB-E3DCE5A8BF8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76F5F6D9-4507-E3DC-C4F4-BCDB61F5348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94CA37EF-F26F-917A-9E64-5E98E1534776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E12CC65-5A37-402F-8A3D-8A536AD9300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0542" y="4479122"/>
            <a:ext cx="237744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F49D095A-A604-9306-DD79-2CD0DEC3E8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D732F661-E8B3-3FF4-E4AC-A53E05457B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6A493606-57A1-9859-B788-A55FA4CA0C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CBA07041-5B9A-3800-53EB-AE85F45967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475464A1-725D-42F6-50BA-0C232FAA19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4D153FBA-B358-6C82-D201-185B737D0DC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80E9BF26-C391-9FF0-4CD4-2BF51682087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94D3CCD8-2B12-55FF-4AF8-3DF9569FADB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F064506A-CC63-902B-0394-83C32995E86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5F851E92-6BB1-E9AD-02D2-6C5B129EAE5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F361572C-E1B9-4B35-25C7-0BA18BBDF48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C64C1DB1-5414-8E9D-242F-895E708063A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00BDE363-4D9A-FD09-B00E-188CE006929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0896" y="125632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91507" y="30134"/>
            <a:ext cx="1118869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阪南市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22AD9F98-56C5-1235-F0A8-090859F7A21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452C5B08-9EC4-F5BC-4E10-B4F29667CB3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2024-09-30T06:34:23Z</dcterms:modified>
</cp:coreProperties>
</file>