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C870BBFA-8DF3-09AF-D580-F9AE8C7CB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4B6A54CF-E6CD-6357-8B44-4F6524D6FA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BC5B7633-4C5E-C049-2C44-9F1AEBF6DD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B414645-FF4D-5236-56A0-62BECD0E7B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8E0DD52-A93C-06B2-2355-3D865BCD37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D73392D4-654D-9D5E-75EB-64D91E7764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0663C30-637A-F5AD-01CB-06CBF94A81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D71FD7A-FED6-9DE9-3A85-D9B6959C4B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095A1288-7D0F-8AE7-218A-06CA3834D0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0484B4A-84D9-120A-A9B4-D50D8FB1A99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17926" y="53703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田尻町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0798" y="17649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BE4F2D1-D1D5-7510-D6F5-32C087CA5B5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7443846-E168-CF75-4665-277499A232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FB56D712-3F35-15BF-62E3-C1E83CBD4E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66E7BBD-3074-7AEF-D79A-E46908036DB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2963D08-BC45-C7E1-76F8-1270851AC15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3CBFCAC6-D8F9-7F53-223E-A9B9A021866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1E7780B8-3FFE-4592-80C0-375ED49D2B0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8646" y="4465955"/>
            <a:ext cx="238506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0881A79A-BB7C-5DB9-3B04-46C9F7C53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B1F9A831-A3BB-D1BA-08FB-A7D2A431F3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E9568CC3-0FD7-2490-F151-12033C6BB5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B528F482-3641-F4AA-97C1-852FE5BEC1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972A7B36-7003-6A1B-0089-632217A558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753E272B-0CEF-C0CD-FEB0-0B35067462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CEAAEE0C-D9D7-7D1A-5F9B-EFACA4172B8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3740BA2-6ADC-C232-53B3-CF5553E1929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A33D5489-3559-1879-A200-FBE89B15BF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FA4C02B2-FCBF-A297-BE94-E9888A396FB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8E35EDB3-70C7-B0FB-81FC-A17999059F3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981A11C5-74C1-B95D-F1B9-36B8B81C7D0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536107B-2DEC-DFF8-9E7E-62B1B81516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90924" y="11205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35893" y="55112"/>
            <a:ext cx="106570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田尻町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890D8AD-6175-53A1-4B76-E945404A665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90D1E4AB-C23D-8548-C8CD-F475AF167B0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2024-09-30T06:34:05Z</dcterms:modified>
</cp:coreProperties>
</file>