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BB97289D-E1BB-48B7-1201-F131394AB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768BB021-EC27-4A01-2D20-B03C7B6573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78E1D56F-52BF-9123-C383-5F4CC1C8A6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FA2FBE43-3204-103D-EAB4-4D217F8E68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E583EC5D-C51A-BCC1-6A44-2092FFF5FD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BC3AA3B2-C969-7B6E-67CF-89F5B67276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D43EF33B-9748-DA30-676E-E844084247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4EFF8388-5F7E-678B-1558-308B64612D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B0FAFA9C-CA1D-0834-FAF8-0AC2DF74BB9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A9253493-323B-6DEB-2862-42ABD3BC434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35303" y="38192"/>
            <a:ext cx="11932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熊取町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F2241034-2EB4-24F8-6D16-32503379B3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C0325498-5578-B831-CD42-651DF533ED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13917739-39B0-E680-6FE5-FFF6943A35E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5010C912-1A8B-2246-B8B5-9D8F3404A2F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48F1628-8466-4F6D-7C8F-0F7B18A734B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51971A70-C59A-30B0-9601-96FA0BF6265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0FAEC322-A013-4A86-843F-E244DDCB40B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6732" y="4496435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F4F0CDBD-BD10-CAA5-FD00-E39A76BA67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7E3FEE2C-9AE2-B027-6617-7AC7D174E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CE8D55C4-5149-5E2D-2582-BFA3E3CC4C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FDE29F91-EC44-9F7A-996B-6BA2DB25A6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EBCAB73E-C04A-689D-EA1D-2873FA48FF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022D5E7F-C387-5886-55F6-7BAFEDC0A6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D6C6F63D-A06C-1AD7-CA2B-9CA2BDC3F2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556401C-E175-3B04-F32A-60E1FF975C1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D48181BE-483E-91D1-C7FF-93F8407FF2A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4B14FC96-5CEA-6AF1-E772-395A6A82A28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2614BCFA-BAC2-F48F-DA4C-E3BD44F917C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FC808A4D-2AF0-5087-9659-CC3AABF0D1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6ED48DE8-C856-406B-4EC8-2B7CE0D25B7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09945" y="11205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19179" y="39564"/>
            <a:ext cx="13102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熊取町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DCC2A20-4AFA-D4C7-F111-D4AF25B7FC7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DEEA598F-CE4F-B79E-2C2C-0CFDC3E2E5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2024-09-30T06:33:43Z</dcterms:modified>
</cp:coreProperties>
</file>