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A51A5850-3850-124F-8172-A9BB7193E8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554DCCB6-284D-F1F1-FA24-590C83DB1B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773ECC26-2CC9-0C17-3342-57A069BEFB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A03A9010-A0B2-EC0C-7BA9-EDECF7F80C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7EFBB22E-D499-895A-DE11-C9BBAEC08E1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4CC7FFE7-F0E8-D953-FCED-D1ACDA5E6C3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6B31E0F6-BAE1-C727-954B-BC633A26DF2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E8F5DC25-257C-9FE1-2FCB-92AC4F8A134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1B841C44-5DF8-2B27-2137-5090F2D2B80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67464D7E-9B2E-0031-4F3E-99185B72D54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817926" y="39311"/>
            <a:ext cx="983674" cy="27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貝塚市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71956" y="21341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95DC1FAE-A2AF-99BD-2C09-0F143B47EF0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ED0ED153-16A8-90E4-580F-DCE7D4176FF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4E01C271-CDF2-5A5A-1A7C-614AE14EA5E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9CDB6823-A3EE-0E7F-6F1D-4A720752D0F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E41CE7CA-B38C-AEB6-4628-CC272BA89E0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184F4935-EC40-70F3-F104-F9E226134734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64B91364-6CDC-4F3B-B214-1545A9D211A4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43400" y="4489779"/>
            <a:ext cx="2385060" cy="187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088B76DD-A916-DC7C-2C86-041ED4F339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6ABFD28F-4289-9D65-A7D7-4B7ECAE00F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5258E24D-A4FF-6EFF-A166-3F3E239AF3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23A360FF-E73B-B929-2A56-F9614A3A91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88A6258E-5890-892C-EC27-3D4228843B8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63D7FD6E-3111-80BA-A611-591560B70D6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2D1033CA-A1C9-25E3-A487-62B64388DA4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37E3C170-EBEB-E259-C201-5D83B353DC4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D59BBA4B-15AA-20AE-C846-CA3D274E1D5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7068CD08-B3CE-27BF-B84B-42C63926BAA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CC992AE4-859F-C7C8-D4B7-746CD24F90E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B96B37CE-E562-5B7D-5504-D56C251BB3E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CD4CF516-51DD-C884-BBB9-82870EE3D1F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215900" y="112050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727711" y="22834"/>
            <a:ext cx="12464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貝塚市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A97177DF-4DB6-EF0F-A21A-DC17B3F9F8D3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B832DE32-61FE-2DF3-23B7-E9F563EC579E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2024-09-30T06:32:43Z</dcterms:modified>
</cp:coreProperties>
</file>