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E8874122-1D7C-F364-B27B-AB592E14D5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40D56DEC-6CD7-894A-3AE6-DC803C9206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A14A5324-6D2A-ED3A-F538-B5E29F60B8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75785336-0BF5-0674-8694-8E12F1356B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C11ACF00-5B9C-6C8B-32DA-A472F1BF34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CE760930-F06E-4864-E741-7F821CCA0B2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ED0782C9-F7EC-3F03-6C1C-80A7F55F107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ED06943A-330F-964F-4B99-805A87B9AAD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7B9AF42F-3616-9485-3061-E66F2F4DCC2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754A5D34-B6FE-34EB-DA9D-BE2445F9DF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600000" y="-279"/>
            <a:ext cx="1161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岸和田市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29639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7B079ABB-B32F-FA4B-C211-98005B7CC4C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92DBE060-C9F5-EEED-C6E9-00C00CC9726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479EDF1-E74F-3CB5-7563-1AFDDC7BD1D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B55F21A2-8CFC-C30C-CD05-4EBB1941724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E9A7E1AE-22A0-7903-2378-8FC694AB5F69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4257300D-C5F2-1CC0-774D-176DE7F57DC1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FA27CC27-E074-4768-9F7C-E93A32FD237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52456" y="4474167"/>
            <a:ext cx="237744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3475B237-9BB8-C09A-E355-180596DA1F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47FDBBEE-C05F-6309-6778-DF4C939009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A730AB70-6274-C313-8089-C1517AE97E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4942A2B0-61DC-EB80-263D-773330B7D73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7452C25B-8FD3-F889-92C4-7621C94DA1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C3B86E47-2F3D-402B-3C43-A946CACFE8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5DD5C15E-7A98-C959-3CE7-57E1D29F4FD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9F56EF41-6708-49C3-4563-E25681E32A7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A4446577-5355-6A3C-FA82-EB6CC99159B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BAB93247-0B49-053E-EA76-16A812EC92B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15EA3337-6702-83DA-0F18-6E55014870F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CE9731C8-2250-D774-DEF5-E18FA0D3B3F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AAEA4E67-5A86-CFA4-8A81-BAAF5C4CB99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69520" y="124008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600946" y="40053"/>
            <a:ext cx="109760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岸和田市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8FFA8868-7B2E-28CD-6F84-0289AF51CA1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D0F14A38-394F-0530-A16A-54AE4CD3185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2024-09-30T06:32:24Z</dcterms:modified>
</cp:coreProperties>
</file>