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FA95D3CA-FE39-EAFA-7DB9-72AE6CECB4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38D974DE-3E62-C75C-7D9F-19B93AEE5B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9494D532-7C77-15BA-0683-5EE30E4C45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B8F2BF39-D38F-55A4-AA14-703936BDF9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73CD921F-42B0-4C71-5F68-F862CB32501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E8ED6A48-DAB3-BD81-FEB2-ECEC18727C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5DA8E059-3660-86A6-8226-669A0D5CA52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AD065C6B-7B3E-9C60-D89F-AB3C0DE9A55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CED36692-C893-29B2-4AEB-DEFA9F16DE2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03F7FEF4-473E-A506-13D8-A93C6D56F7F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576257" y="32466"/>
            <a:ext cx="1257093" cy="27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泉大津市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48644" y="40773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812A4BDD-00B7-9ABA-7C98-28D9511EEA6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BF69862D-B9BA-DC30-7CD2-6FA3766B54E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C115E3B7-B363-B312-4C36-D281CDFF762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64137471-924E-EDCA-6D67-C1E7B71226E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E8CCF4C8-C4CA-4F41-C844-73582075E0C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42698293-0376-6B54-4DED-BE77CC40229D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AE1ADF7C-0266-4FDE-9E4B-0522BD77D008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36732" y="4474167"/>
            <a:ext cx="238506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716ECB13-FC61-B39B-35EE-F2BDA8C8E6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736DA3DE-849C-8DCF-7C21-8799B3572C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5961C4BE-22DA-97D8-2CA3-E8E1B76CEC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EE49C579-2DD2-C919-DAD0-1B80420882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A04840DE-0D1E-4B3C-D769-3AD5CF9BB42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411FBE67-9432-B2F8-DC63-A7E30A0728B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1835DEED-E1B5-A023-DCDE-A823A74118A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32E0BE37-8C21-BCFA-BDE8-A2F06991B4F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7EADE795-0591-394B-BA04-3892CD52D17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868A92BD-AC18-F453-CAB6-38EAF0BEE5A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7F543C1D-6680-0A3D-68E4-A13F9A2BC3E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865DD5BE-363A-80AE-5371-5A4E96592A4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8DC57244-1EB8-F4E7-B5EE-E879A32C666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69520" y="125276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597670" y="54215"/>
            <a:ext cx="120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泉大津市　</a:t>
            </a:r>
            <a:r>
              <a:rPr lang="en-US" altLang="ja-JP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19671C69-0126-605E-DAC3-367569B2DE7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9D33A4A3-42BC-0E3D-D4A2-09C6FCAFD6E5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2292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2024-09-30T06:32:07Z</dcterms:modified>
</cp:coreProperties>
</file>