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26730FEA-D0C1-2C65-EC29-0279C86DF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A0F58A38-3176-72BF-C00F-6BC1A1FF70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AD8B8AC9-EB75-E827-E05D-E724F02A83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7101180C-030B-D113-26DB-935AABE6B9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D3D4E26C-0AA3-98FF-A551-3ABEA44F624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A7F7D593-6A24-051E-D731-8A21D0D0E1E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CAF9F4B9-6EDD-888A-8D20-D2DD2D230A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45FA275C-A8B2-7DF9-7317-B07F4CA98E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554E0A7E-D2C5-4863-3481-7E5814C02B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FB2A6D6-4A4A-5C3E-FD4A-F1711DB1674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817926" y="31636"/>
            <a:ext cx="983674" cy="27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和泉市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705475" y="51074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D58FAA3-2DEC-7B3A-B47E-696FB7B1ADE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92F1545-DECC-74E8-69CC-68076502BB8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2315601-C78C-DAEB-68D9-FE69EA66EA3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1E3E9321-12EA-E86E-BE1F-DFA6391F2F9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792E16FD-E67A-681F-DEBF-DA5427F4090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C3CA9DCD-6051-87E8-47B9-BEC69B31805A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6AB31233-43FD-4E32-841A-FB8F5065B23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22740" y="4505325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F1F28926-E424-9E5C-8089-1CDF21F71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5598B8ED-8042-1B79-5DF4-7AA6C1A10A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D02CDCE8-8F27-6699-2D2D-D78BFBF77B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7F3DC6DC-B9D5-7579-B684-4184EBF0CB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B476660F-110C-62FB-8AB0-59230A8A66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EF239504-48DB-D961-6907-3797C5731A5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563BB36-3465-F4CD-5C0C-2005547466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FC123461-9856-CEE1-A754-F39BF2D624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5AC6BB38-90A3-7555-E1AC-89A009E503C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E4866BB3-2A1E-0691-C15D-1145A79CC9E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756D93AF-0E6F-B108-E660-4D6E1B52CD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619F75F8-B655-547C-44A7-C0A277909B2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17AA4CEA-B2BA-DC9E-A8C5-9CBAD6EFDD1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42500" y="124008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89056" y="64215"/>
            <a:ext cx="101254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和泉市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CBDD4835-ADEB-47EC-908D-F3A4121E4AB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B3AB6950-BC52-79E7-3F0B-4C2D2A8C612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2024-09-30T06:31:48Z</dcterms:modified>
</cp:coreProperties>
</file>