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869B2CF-56E9-6582-58D8-D001B315E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D5E16C4-3793-E371-BC8B-5627B0287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6C35484-2F37-A153-B83C-0CA10A38C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62B029F4-6B17-64A6-9EC5-5BBB507AB7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DB032BB-8EF1-82AA-F50C-459D1C938A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82B55A5C-9D1A-0988-59A2-E6A09957A9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0EF69400-97DD-2438-AFAF-2E6C1697B3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56D5625-CDC2-A55F-194B-643A58BCAC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0EE0734-9247-3B68-3F4A-027BB511AC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C9088D52-D00B-D5E0-8939-A833B9496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501977" y="38413"/>
            <a:ext cx="12996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千早赤阪村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7C9785A-21E7-5EBC-A0F4-D6442E89A17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23BCCCE-AC0B-9D3C-8667-6A81BB585D2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FC91EF8-E294-1346-910F-0FC4D898B6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9F7B11E-C841-4FC2-79A8-D9C82000DF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93BF3DD-CC29-3113-B138-592539C944B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D4A64F7-209F-1043-7BE1-26F408D89BD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5AD0BE5-2FD4-4653-8602-3D216C92239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04055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B52A308A-F712-F191-1B7E-1565765E8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9173C72F-B996-1F4F-7801-551DCA8A0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47D8E460-1813-2817-7E6B-EBAFC43528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D95308E-D934-7D1D-1A33-7AB5DBD67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AAE3EE3-295A-1210-D79F-A35CC9A984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C28E409-A7DB-9288-93E9-118E94BC45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65D04CF-89E3-10ED-5827-BBD7C27C71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FC21A568-9F3C-252B-3411-87C433493F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56082E6-E053-150B-B2CE-FA679ABFA7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3ABD085-BA43-3808-B4D0-03B953B77A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916F75A-B70E-7EA8-F37C-84AF91482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7F8C8EE-FE35-0FF8-A001-7F30216DE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C201B15-C46E-2681-348B-36085DB7CA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05810" y="112149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480712" y="44545"/>
            <a:ext cx="1320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千早赤阪村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4369BE0-1FF2-2F9D-D35D-2BCE68335EA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552EFE3-EE91-159B-B071-24E59799788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2024-09-30T06:30:55Z</dcterms:modified>
</cp:coreProperties>
</file>