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FA6B435B-6CB2-7083-7255-3C5D661D30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C51F26FF-2CC9-A69B-3657-74A6E966CD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7DA1F829-C408-5D1B-B611-51E1831EFB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44CD5089-4C3E-44C0-1284-963EC78F7C6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8A7AFF4E-4337-4F4F-2C76-2C45FB99BB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BA9D84AD-D9FF-5D40-BE10-DC12E0847A0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7375C9FB-3811-3256-0BAC-248F145E4D9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43E814EB-98C7-502D-1348-3A10DE2BA8B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2EF48908-686B-5BAF-52D6-543F3CB66F7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15E48953-B572-0DD8-3FA7-4FB62BB8819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799098" y="60744"/>
            <a:ext cx="1129502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太子町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40773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C3ECD104-42E7-3031-527B-3CEEF5693C0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52BFCE3E-E547-2D3B-44C9-6832480D93F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C02078F5-0944-FB88-164D-F7B41C0E795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1DE16FC0-69D6-7A1B-D1C6-1A3999A18DD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C1B02FBF-B423-75D3-47FA-625588228A2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083137A6-3439-31F7-8378-6030B1C92C9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BD4FAD3B-2558-4FC1-A0F0-4BCDD1B362F7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48130" y="4504055"/>
            <a:ext cx="2385060" cy="1836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95ED44D8-2E69-7FD2-5612-1A827C3A88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DA84386E-1DDC-7075-E6CF-56454C0026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2A737ABE-025D-8288-FAB0-F2D3581897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8ABFEFE9-E2A5-A968-72B9-6DD3B3FD4C7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A0B709BE-4E11-84FB-0988-1CBFA02D75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101276BF-7A62-60DF-BE4D-1D3270AA7F2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19DEB953-B8C4-6EAC-6245-78D536EFAF4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E92F1D9F-705C-A244-D848-A1D536262B7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09C7B01E-3B63-0D41-B8BA-A4E5F0488B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A391D0AF-2E57-4000-FE74-2271E4CE2B7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B5E409B3-343F-63D4-3C96-238ABE3D260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2EF2F187-7922-6D5C-0E5D-28845F5BBDD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30544539-4292-7BB4-850B-528BC59866F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66506" y="127218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820954" y="30134"/>
            <a:ext cx="980646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太子町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EE4E5081-6E29-C776-8F4B-959BDB9D637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8C413F9A-2A06-26C7-706A-D788566BF75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2024-09-30T06:30:18Z</dcterms:modified>
</cp:coreProperties>
</file>