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8126DAFB-5121-8939-D486-209ECB19DB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B980BF61-0409-F72A-D5ED-24F45356C3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9915D657-4964-7378-F2C9-C7C2A33C81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F4C9AC81-BED5-75BA-93B7-5FBE9EF2FDB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5D55E107-A83C-45FE-0420-162EBA7E7D8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B639617A-461B-514E-0265-F6675C3CBE6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52BFFF95-5A07-11E6-B8F8-89E8930D0E1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A8F61553-D201-47BA-CCE8-150E2383814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1C2F685D-531D-2683-19B0-3612A95515C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B61AB62B-081F-463C-9AAD-D0A683A75A1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1508139" y="56392"/>
            <a:ext cx="1331561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zh-CN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大阪狭山市　</a:t>
            </a:r>
            <a:r>
              <a:rPr lang="en-US" altLang="zh-CN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94EB4D5-8548-E24F-79C3-795A4813EAC2}"/>
              </a:ext>
            </a:extLst>
          </p:cNvPr>
          <p:cNvSpPr txBox="1"/>
          <p:nvPr/>
        </p:nvSpPr>
        <p:spPr>
          <a:xfrm>
            <a:off x="5671956" y="40773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EE183CF5-AA60-109D-9458-53399194B20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060B7A96-A1C0-21C2-66F2-9D5876469F2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14A4A921-6404-61E1-5660-319846479235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C6081B95-3F41-7E38-79F6-FBD22DDCBFB5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55A581A7-75AA-A960-8CA3-8F7CD4C7F3D0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54A6145E-BC4F-61AD-2938-4E6A164B17F0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5910B530-F0BE-4BB4-B202-A2D715B3B601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50884" y="4479122"/>
            <a:ext cx="2377440" cy="1844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7447E11E-900D-FCAC-94FC-B4CE9EEEFB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5C307D8A-B1D8-F852-DE0C-A0EA5D8B2E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13BD5B03-84E9-8267-C63D-4107874BC0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B04B2A3C-B975-C396-7FC6-588B7CF994A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BD1EB364-471F-B0CF-B83D-166BFD766B6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9EBF49F2-FEB9-06E8-F2AC-90D34C7F206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02CD92A9-7751-4916-754D-A0BF5450785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C7D46990-B7A1-26A3-8A8F-873DE97D6B7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4C0CFD45-8F7E-820B-0A62-B03242441B2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51CC57FA-80C5-B2F3-E0F6-F43B54C10AE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9BFD5199-3ADF-AB8E-4FC6-B22BFDA03C8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1822C4BF-1B62-F5CF-92F0-AB681961AE56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98C6BEB9-59FB-BAA4-D6BD-8DA14EC58D23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189584" y="135762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1488724" y="64215"/>
            <a:ext cx="1214562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zh-CN" altLang="en-US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大阪狭山市　</a:t>
            </a:r>
            <a:r>
              <a:rPr lang="en-US" altLang="zh-CN" sz="12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83E42D0C-42A5-473A-2FCE-1127FC54B443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27E83A80-3D83-3154-935F-D29E7ACD0324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89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196</cp:revision>
  <cp:lastPrinted>2023-09-22T04:38:27Z</cp:lastPrinted>
  <dcterms:created xsi:type="dcterms:W3CDTF">2023-09-07T00:25:43Z</dcterms:created>
  <dcterms:modified xsi:type="dcterms:W3CDTF">2024-09-30T06:29:38Z</dcterms:modified>
</cp:coreProperties>
</file>