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922A72F2-5A13-62C8-C1D8-508C02B877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DC70EFDA-43FF-D571-2DE6-FAEED0706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BC9F8F89-850B-EFDD-52A3-F42D9D0EDF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BFC0E2C8-C949-AAAB-F161-EBACDF8F49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4EE56FDB-2917-66C9-803A-FAFF9AAA44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3F558442-A2D3-E821-E1FD-F5D176C4235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B01E97CC-1414-64CD-9F15-3036902BC61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7EB12A6E-D575-DE1C-DC6E-43B9A61F8F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42758627-FCDF-F207-957B-F2FEC60DF95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3852DCFD-EE7F-EED6-7607-6315904646A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636375" y="38192"/>
            <a:ext cx="198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富田林市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71956" y="39089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738EE49D-3D9C-0D09-7AD0-06DDC275F81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9D1375F2-E58B-98A3-D794-3D8DBDC3FEA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61040613-121E-77E4-9EA4-936EAFCBAC5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1EC4953E-0A14-CC8E-E975-2D55A781722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63F9F2AC-E04A-7910-7B3E-A308BEAE6D9D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9EB100CA-FED6-1A5E-01C9-FAE1C5A57DFA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54EF0442-CCFB-4E1F-A7A1-3F167C0350F7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3400" y="4509746"/>
            <a:ext cx="2385060" cy="18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A2B8D009-0EBE-B5DB-9399-C08089760B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76C2AFE0-71A4-6F97-8CAA-F7E4C7FB32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FBF320DC-795C-BF7E-F569-4657BCEF73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34A827B8-776C-52EF-BD50-8264E0A4D1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7FBC0F27-55E8-B1A9-5F6C-03E11B1CFE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76BBCA3A-283B-C60B-3D30-47647B0806F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05CD4638-9F01-7763-21EF-4FCCF7F93D5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A4BCCD54-0120-3B14-B804-791DC2A7377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4DE33443-8D7D-8F48-9816-F5CFD9E299B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AFC85329-6B9B-662E-ECE7-0B1CFB6C4F0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30B5B19F-65ED-BC66-FD8D-DB695498167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6864C76C-FFE2-09C7-2B91-53CF9C874C1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940827DA-E037-6F43-F90C-8A7276A52B0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15900" y="124020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661426" y="41055"/>
            <a:ext cx="11401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富田林市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1EAF9DA6-5BA9-4B01-1293-E468B8C1A21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69E46314-816F-0E99-B599-4D86B172385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2292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197</cp:revision>
  <cp:lastPrinted>2023-09-22T04:38:27Z</cp:lastPrinted>
  <dcterms:created xsi:type="dcterms:W3CDTF">2023-09-07T00:25:43Z</dcterms:created>
  <dcterms:modified xsi:type="dcterms:W3CDTF">2024-09-30T06:29:02Z</dcterms:modified>
</cp:coreProperties>
</file>