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751D06A7-9368-B465-79ED-C6B6F4D32E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8B44FEAA-7F89-5D15-F18C-43589B78AA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C7C3D06C-DE12-7292-54BD-E3D17AB64F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8830E9F-B3DE-BF6E-1192-8BC22C979A0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99B17FC7-C598-E6FA-ED79-746DFCB53F6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D9368C4-5C6F-2E40-2ADD-676A761A5BE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E82B7554-B237-4077-E571-F2883FE9738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4C216299-A4FD-9FD8-7457-FF5D6F4389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6CB0026A-9118-DF0A-3801-82C4395E2E7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3C4942F1-DAFB-403D-562D-97EA803D040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650128" y="53703"/>
            <a:ext cx="1086972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藤井寺市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28119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8F40C076-AA19-5124-6702-187A8144117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82D54C2-D1AE-DF57-68E7-5DE4612660F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6F949B1-76D0-CEC9-6FA1-B6E5033FED1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5EF71270-C12D-B6ED-AA12-2983E42026BF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89ECF37D-519A-ED46-8A4D-2FBCB662C65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5E1CBFF-0CD1-6953-6163-E7C4F762A9D8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C77087EE-66E2-4AED-AF36-65C60A99D7FC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36732" y="4473816"/>
            <a:ext cx="238506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BC0932A7-1677-6C3C-CE85-8AEF098D01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3D1E422-0EF2-999E-BA10-3EAB762940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A8EEC3A-3B8E-885B-55B3-FAD60AA2F4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49E36B12-BD1A-27A0-443C-A6F2430C4C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517BF1BD-B72A-4D93-0309-AB07C10B69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FD581934-6ADB-975C-9909-511B30D7351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8C92B5E1-137F-BDB3-6E71-F9A77B36293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136C3F04-A161-5BC7-AB0E-8B77AECD001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B26AA234-1E18-9878-9B8D-B0FDA380402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0D20D9A-B006-3533-DDE4-05D92C3B322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96D39305-E4E2-D84E-E91E-749428746C8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B0D229C-5BBA-727F-EAC8-E97C7DC5078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1E8BC88E-F99F-B703-B3BB-77917BE26FBD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10399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587039" y="63317"/>
            <a:ext cx="121456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藤井寺市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E0E5A71B-4DA2-A41D-D4F6-EA98F6FB2DFE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849C6854-D487-F7E8-F759-646F8DD77B2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2024-09-30T06:28:40Z</dcterms:modified>
</cp:coreProperties>
</file>