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17EB2A64-75A5-0513-21E4-B8CA2A0C3A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50F100A2-2293-EA08-0B96-483EC30C47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9AB59D6A-E0E5-7BEB-1B4C-A5CC13BC8E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5CFD063F-F7DE-1554-4A59-6A903E15A9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93A4B7C2-11C9-FDD0-1EA8-E3139B4B566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6B35D8DB-93FA-333F-D407-A4177C685B3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EA38B9D9-586E-1764-CA7B-B1AF2767706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FA677075-2B0E-ACCA-1D8D-80F6BDF9AD6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B441789B-F732-6593-20EC-CC140A08556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AE142766-C5A7-ED91-2393-01174BDDADA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537153" y="39310"/>
            <a:ext cx="1225195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羽曳野市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71953" y="30816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1D6BAA06-50A4-4F85-A26E-34D3132B93C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B7EDF382-9804-0266-8CF2-00364A41373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27670996-E50C-0EBD-F5E1-ED4B6A667A2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7F6F7717-308B-D136-FD77-5E3FA66840B5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F19C76FE-5EC9-E4ED-4360-F43848EBB13F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B17EB3B4-551A-B1AE-EEC7-EF659E0615ED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166B9CD1-8E1E-44C0-8AB0-31979E85FE7C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43400" y="4470890"/>
            <a:ext cx="2385060" cy="183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71C36495-1A65-2425-47B4-25CB774B0A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E0FA90AC-671C-69CC-7CA9-0666AF2EB3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FD916B99-0E70-2525-4461-DBE6E35D28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666F3B01-B495-8278-A648-10BBE91AFDF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1389CDF7-45B7-89B1-445E-A91C815DCB0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55DC76FD-1A4A-DBF0-AAB3-B84BB8C91FA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3A5B214D-2B2D-DB6B-233C-AF350E2BD38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94E25A89-DAD1-CB80-2D2D-9BE953FB184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D8004E62-282E-DD9D-41FB-9A35AED2992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2DFB063B-17AF-283E-A477-AC8D5FDC492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FABEAC33-7FCE-2F66-77EE-48DB6D467F8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7E376AF4-87B8-E6D7-C001-492E1FEB4E1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735A3E7B-9085-44FB-C8B5-B34A6AAC8EC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89584" y="127218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618935" y="43399"/>
            <a:ext cx="1182665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羽曳野市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3AF4D73E-9E4A-603F-53BF-D2D62393E04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06E50ABA-6A30-7838-0AEA-F9D393085D75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2293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2024-09-30T06:28:22Z</dcterms:modified>
</cp:coreProperties>
</file>