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F70D37F7-1B65-2097-1C1F-CF21EE11C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014B4225-5702-5C47-7D9C-20A35B93E9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AE4AAE83-D534-7ADB-A86C-E56DB0B2B7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CB8EB366-AB1D-2832-0B36-17FA3E3E9B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1A29D72B-3EFF-BD21-E88C-7B8580E292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5E393064-63D7-A119-4D41-D33F03CFC8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C6EACB1-0450-E516-D5AE-D7CF85E764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8FA9E3F-F008-477F-A9D8-F07E27A49A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2441730A-4290-B8C5-006C-60F7606B18B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9D9AACB-7ADC-BEEE-3AC8-A768015D7DE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18413" y="79193"/>
            <a:ext cx="1299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松原市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8C4BE33-A263-44A6-4604-B4011481BC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119490E-4A30-6D76-EC38-75980B06C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10E4FCC9-6D6C-C4CF-225A-44D6A23C9B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B09F8021-6034-EF4B-04AF-5FD378529B0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01836673-7950-4521-66F1-71264CA0E76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7B113A8-3AEC-D8C5-3F4B-18BC4BC5A29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78085854-03AE-4484-B056-49EE67025BA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74167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83338B64-29D9-27CE-CD4F-9D8659885F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7E1B78DA-801C-3107-37DE-CFA9D8C21B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5FBA452-0C6F-BC44-560A-D2586C566B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FBD74F7-144F-2D98-5EC0-C9D2A7285F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497505D7-7D27-DF61-1885-05921047EA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593F46D0-B2EE-0076-C09F-018785AE1B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540F158D-D7C4-9AC8-3D1D-602EBA99F8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B819C79-54AA-48F4-1FAD-3001DB579E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C1AED79A-239D-DB55-1BE4-963BB1188E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153C7B41-D94A-D564-2EEE-5D57D30746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DAEB37DD-8FD8-4CE1-0C1E-3F0E006914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848B171-9A25-F669-818B-50A8E12B99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05AAB12-EF9F-2BEA-67FB-D3B1531D7EA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13375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99689" y="54342"/>
            <a:ext cx="1001911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松原市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E210689-4CB8-D1D8-7423-80E81F17740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15E69F34-062F-E9F9-08AA-B3B5EF4F440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197</cp:revision>
  <cp:lastPrinted>2023-09-22T04:38:27Z</cp:lastPrinted>
  <dcterms:created xsi:type="dcterms:W3CDTF">2023-09-07T00:25:43Z</dcterms:created>
  <dcterms:modified xsi:type="dcterms:W3CDTF">2024-09-30T06:25:56Z</dcterms:modified>
</cp:coreProperties>
</file>