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BF272C43-5E33-9EA1-A7C9-4C3C768B21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3A7CBD4C-FBD4-7C76-F2D6-13CA0C3FE5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01EFE790-D13A-01CA-AFE4-17AFD598EE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D52568F-22C0-457B-F80A-F8D5835E0A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C5684407-3610-F05C-0061-18702B3F7F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198CD505-F3B5-AA4A-B8A2-CC71856028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795EA6F2-0366-FC6B-D553-B64A6E8DEE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34D41C0D-46C6-3A83-B0E2-CBEEEBED39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F2F7D727-DB6C-A519-7B77-27A5719BFA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09A4BB6-4A0F-0602-B86E-E2669F23550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817926" y="22052"/>
            <a:ext cx="9836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柏原市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B638769-A8F2-3905-1049-8E497DF10FE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891CB8F8-E084-539D-CE80-DAFCE3CA42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8FFC691-A8D0-D0E3-675D-1D706EA58A3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0B38350-8ECA-48AE-39C4-12D8FBADDCB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2EB5166-69B4-73CB-0D1B-616C73F6B32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8D1E7EB7-DA7C-C01B-201B-708FA591798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302F7A1B-D4F1-4121-8841-A8E9BBE901E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77275"/>
            <a:ext cx="238506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5225118E-1A21-B69E-B3B9-2CEA2C521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6A4AD955-BBE8-C94A-FCB7-F4514C79F1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6C13174-D5C5-1081-71C3-447A93EFE8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4EF82704-7836-237B-73DA-AF42F28B54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F603DCC-A602-2995-058D-6BB21AA510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20A0CCD-78C1-BDAB-5B83-1B8D12845A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5C3FDC34-9BA4-5C73-6698-DEF179D991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81C9168B-2107-F795-709D-54A2035C456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12E3AF31-43C3-9512-4AF0-F3F6E39919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216B7D94-5EF2-2D45-1730-4B56E85BB9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14D9779E-81BA-8264-674E-31967488539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96269D7-8C42-4800-AC7A-F21ECBC185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1B591613-1762-3157-4AE0-218D9F4161B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9584" y="12563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82974" y="40013"/>
            <a:ext cx="1374051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柏原市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1245C56-D1E3-C476-B94B-9CCF9E5E663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9CC6F06-9E22-DE13-4BDD-3191F3293935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2024-09-30T06:25:36Z</dcterms:modified>
</cp:coreProperties>
</file>