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06C2D38-076C-D71A-4574-585DA875D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649E622-3290-27DD-C7B2-9477021A3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EB37B07-365C-EB56-F567-FA8FE776F9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5890AB8-917C-9F5A-E7BD-7C88E271B2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08C5534-D50E-5E0A-28AD-81CE6910E4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335D37A-105A-3002-0874-B7338B8903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9C8B6D5D-6668-80CE-C53F-5E5082A682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EBE63272-C4FB-41CE-A92A-5B6F614593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4129A1A-20EB-6D86-7980-2C49C5AB8E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65A6D37-1EA0-D812-A15C-438B673AD95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58800" y="21155"/>
            <a:ext cx="1695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八尾市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824447" y="2884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2F997A0-1FC3-172D-887B-7F20C006015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30B9A26-D080-0C69-3A4D-1D1070224C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6EC65C1-38C2-E049-8267-D0184B97D6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3E09B66-F4C9-D0C1-B2CD-B0940554BB8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3A7AD71-7A95-D128-E43F-0DC9997E328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4309B2C-4611-5C3D-B33B-EF2190BB84B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ACB56CD-8BBD-4EB3-9E75-55238CB5A4A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64882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85C043E-5328-F1EE-28B8-A3B2DFACB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F3D71273-3E4E-DFB8-6FD3-57E28F512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D923375-B387-6717-9FDD-6872CCF7E8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72A7C279-09DD-906A-C978-8E2EF016DE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8EACBDE1-9F41-F1B1-41E2-70E553350E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356AF5DD-AA68-287A-017E-A6F3F8B18E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744DE046-CD41-6B03-6A2E-46D286B820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6896923-3BF6-8B11-7A83-0F06A1D00D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5BDD3CF-A95D-28A8-ACAE-B31D07E1A3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32E49149-22D9-CBE9-7777-525722DF3D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8AC8D-1B04-9747-67AB-7EB0221B0BB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476C85C7-98DA-6AB2-6430-1DB7B728643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49B4108-7153-1A8C-2DDA-9B1D14CF00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70306" y="10399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57189" y="55112"/>
            <a:ext cx="100191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八尾市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048C8FE-918C-B0ED-9DC0-D6159E4BD5A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9AD103F-3A31-1AEC-A6C9-F170FEF8C91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2024-09-30T06:25:17Z</dcterms:modified>
</cp:coreProperties>
</file>