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D63999D9-C4D9-BB38-FFAC-8E8329CD5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E4C22153-3A7F-C277-3518-8DB42817E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C21025E5-485B-18D0-E151-71AA87611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BE7A31-ED8D-423E-E6EF-72FA5CBAD4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0721884-BC02-9186-B808-D2E4340992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6983FB5-6C45-CD38-3D2F-5A41740101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44A2748-FDFB-C7FF-1AC0-DD83055D58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314DF06B-3D8A-8699-D817-5618F4FE2B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8DF4FAF1-7CC2-E954-CE70-DA3D1EAA72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ECACE0B-44F5-7E34-749F-8AB67608CE0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06225" y="38413"/>
            <a:ext cx="120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東大阪市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520847" y="39310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D631D8C-A7AC-C04C-35BC-FBD179C772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8175A6D8-4CE8-A55A-437B-16B92F6FC5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0CA35EA-2FB1-5F75-78B4-9C823CBF6F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26E46AF-AACB-B631-A13D-94A0FC83752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AE53BFE6-3D67-BEBB-CBC8-FE1C3B01D8F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4AB82EB-D476-3659-D434-F557E1F1ABF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0BEE1AF3-2125-49D9-A047-F201C081728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73428" y="4505325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61288DDF-21E0-05F8-51DA-4BBF822D7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1F98DB7-4F74-6C9C-71C6-E509A9974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2CF1383-CAF7-3B3E-179C-31DC43140D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37B311D4-4D5F-A641-AF69-7322FA7B0E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3D7EB435-424D-70FD-F4C0-F84E4EA189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6E1BDCE5-786E-D7A6-B1B0-DF246D3713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3E25F8E-8212-6727-53D3-822B01131B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9EF3B96-0E2F-40B5-D1D3-7A2B6CD46A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7C5E659E-B12D-D776-2113-F84A006566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7252C93C-5593-82E3-6525-1C3C0E97FC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99026188-CFC5-530F-C811-08505DCBCB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2DE4800-FA8E-AC0A-72F8-A1D7370F9E6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B2DC242-F717-E7CE-A0F7-BE75DD18124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56939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55384" y="40013"/>
            <a:ext cx="1629232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東大阪市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E8987B3-B685-B070-8255-53C8169368F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51FCA66-540B-C34A-26FE-2BA3D469415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2024-09-30T06:24:56Z</dcterms:modified>
</cp:coreProperties>
</file>