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BBE4FD17-1B96-5FB3-A32D-D3A58E0D7F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3DD3AB3-F264-746F-52D5-F696989BF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BC33E2E-D65B-76CD-86C7-187EE929A9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22C78DEB-4481-F2ED-1785-D37418FA93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CB117D4-BB36-4B88-1165-D4B09FA3C1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09D681-3D9B-F315-72A9-F39D712F1D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CDE1C6E-E078-9999-0ED9-7EF651349D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793B1FF-FD2C-CE92-3266-D802C9A66F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F30969E-1EB9-D68A-3261-C3AE027E53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C4BAF8A-1253-1011-851D-C869E1C429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06225" y="38413"/>
            <a:ext cx="1108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守口市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824447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8A41197-4CA7-0590-7557-9569B02A66C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02717FA-39C7-0B5A-B6EC-D9D54AA4168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E00CAD5-88D8-93A7-F3DD-297D29BC669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A6D47AD6-7AE0-BC52-CA29-D1DD94150A6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89AD26D-6E77-A845-F6FD-E8556F4C1E7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DD7B7CE-FBF2-DF2D-B479-70F1AE60362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7CDC4946-0D3F-4075-BF1F-BE02782A206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8814" y="4484749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3F602DF0-0210-EBC8-A197-5BEF00784A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2DA37F5-BFA1-B4EA-BFBC-EFB3D9D91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0B0923C7-C747-4024-3176-8C18ACB45C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E45F724-6940-7561-1007-28EEF5EF2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AC5CAFE2-7005-8186-ED75-831A411266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C47F9E7-69F6-D6B6-B3D1-BF79CDF520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3A71211F-B984-14A5-BFFD-D3E2FC8E50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5A435E3-4F2A-F2D2-E5AE-E1B753500E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F45FBBA-EC71-5666-931F-83B38E7DAE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FEC702E3-ED81-DF94-2957-9E0416F1C5C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1BEBF3EC-3955-4CBD-2BC6-368F78F6AE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F23D4CFF-29C5-0671-632E-9D22A9B4FA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0627D21-F7B1-2E9B-21B3-550B9FBAAC6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95444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834036" y="64215"/>
            <a:ext cx="110823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守口市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77A7603-5CF6-BED4-30A7-A9DFBA6B7AD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1B437FD-C086-DCF7-F582-5BEFF270660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2024-09-30T06:24:32Z</dcterms:modified>
</cp:coreProperties>
</file>