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3FE59643-F67E-18D4-BC5E-452FB1D351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DDF29BFF-93A4-5F23-114C-1DF990B8FA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244813D1-F19F-C0AB-1E6C-34B4F390F0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AC865F90-2FDA-98F6-51C9-42FD07D0C2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35B5A288-06B7-D404-61DA-64BF089D9C6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95988903-8A48-D26D-4E82-7187DD1E636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DB553485-DF4D-6BA5-289F-6CF172B5038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3128B3C5-7B89-E27F-37AC-AB9562E8EDF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2970C0A0-8FFF-E375-DA87-06E7E5FDA10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66B51F99-8C93-2C77-DCD0-8920261F6DE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814750" y="59847"/>
            <a:ext cx="9836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門真市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B53FA8A1-B4D5-AC52-E2AC-E1D703C2FBD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5239EF88-9DB4-1C00-06AF-A75C10C88D7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231C8F99-0C37-570A-4295-095BF4A4928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EA4D02AD-C5BB-06D9-6F59-B033B31C05FE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925E37F0-A90D-4156-7663-C5032FEE0772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7F3E5542-C859-AF7A-EAA2-96F45870894E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B51A86A8-6728-4335-869D-61B7B43121C6}"/>
              </a:ext>
            </a:extLst>
          </p:cNvPr>
          <p:cNvSpPr txBox="1"/>
          <p:nvPr/>
        </p:nvSpPr>
        <p:spPr>
          <a:xfrm>
            <a:off x="5636868" y="40272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D0871DE2-6124-47E2-9B6C-E4F648C64E24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22740" y="4489779"/>
            <a:ext cx="2385060" cy="1874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844FEE50-AF6F-54D8-D706-E57F6605A1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CEDD9A2D-E7D5-C0E3-706E-8303F67088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560BE16F-9E2D-FC5D-0B32-DD2F73DA62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A7DDB4B9-58E0-066C-953B-629F91C2EAA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7A569D43-F230-82BC-490C-723B70762E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F71CE391-AB56-10C4-4FD1-632D0DEC5DA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780595D0-4B08-F4C6-9D8F-6642E7AC1E9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B925002C-6F0C-BBFA-F149-61A1076EF05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592D48A9-50CE-4427-A6F7-A00E700D19D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463FE406-853B-B935-2C58-6BD3C68B170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D993338B-F216-F8C5-FA92-D65B50516EA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2EFD5272-C3D7-3708-A42D-BBC6A0EC41B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92E3E7C6-EE33-A73F-4E34-6D1F8CBC0DF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69520" y="113841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746526" y="54215"/>
            <a:ext cx="1055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門真市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DF54A6FD-A644-3F9C-266C-12F5C6BE9C3D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554FD4A2-8DD5-EFE2-BCC6-0EE32EA09760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2024-09-30T06:24:11Z</dcterms:modified>
</cp:coreProperties>
</file>