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FFFF"/>
    <a:srgbClr val="FF19FF"/>
    <a:srgbClr val="FF63FF"/>
    <a:srgbClr val="E3ECEA"/>
    <a:srgbClr val="F275F3"/>
    <a:srgbClr val="92D050"/>
    <a:srgbClr val="00B0F0"/>
    <a:srgbClr val="F4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00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26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38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64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73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0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9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6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08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95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72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77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18" Type="http://schemas.openxmlformats.org/officeDocument/2006/relationships/image" Target="../media/image1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image" Target="../media/image29.emf"/><Relationship Id="rId3" Type="http://schemas.openxmlformats.org/officeDocument/2006/relationships/image" Target="../media/image19.emf"/><Relationship Id="rId7" Type="http://schemas.openxmlformats.org/officeDocument/2006/relationships/image" Target="../media/image23.emf"/><Relationship Id="rId12" Type="http://schemas.openxmlformats.org/officeDocument/2006/relationships/image" Target="../media/image28.emf"/><Relationship Id="rId2" Type="http://schemas.openxmlformats.org/officeDocument/2006/relationships/image" Target="../media/image18.emf"/><Relationship Id="rId16" Type="http://schemas.openxmlformats.org/officeDocument/2006/relationships/image" Target="../media/image3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emf"/><Relationship Id="rId11" Type="http://schemas.openxmlformats.org/officeDocument/2006/relationships/image" Target="../media/image27.emf"/><Relationship Id="rId5" Type="http://schemas.openxmlformats.org/officeDocument/2006/relationships/image" Target="../media/image21.emf"/><Relationship Id="rId15" Type="http://schemas.openxmlformats.org/officeDocument/2006/relationships/image" Target="../media/image31.emf"/><Relationship Id="rId10" Type="http://schemas.openxmlformats.org/officeDocument/2006/relationships/image" Target="../media/image26.emf"/><Relationship Id="rId4" Type="http://schemas.openxmlformats.org/officeDocument/2006/relationships/image" Target="../media/image20.emf"/><Relationship Id="rId9" Type="http://schemas.openxmlformats.org/officeDocument/2006/relationships/image" Target="../media/image25.emf"/><Relationship Id="rId14" Type="http://schemas.openxmlformats.org/officeDocument/2006/relationships/image" Target="../media/image3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図 34">
            <a:extLst>
              <a:ext uri="{FF2B5EF4-FFF2-40B4-BE49-F238E27FC236}">
                <a16:creationId xmlns:a16="http://schemas.microsoft.com/office/drawing/2014/main" id="{5DD47AFB-66FF-E50D-E9CA-D6ABF28833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7264400"/>
            <a:ext cx="3324225" cy="2171700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428BD74E-217E-B164-FE51-57FEB48955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540500"/>
            <a:ext cx="2714625" cy="215265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DBAD7A61-C933-61DE-B4FA-53FB68657DA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6540500"/>
            <a:ext cx="2657475" cy="215265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44F15005-41D6-675A-93F0-893CF481E46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900" y="6540500"/>
            <a:ext cx="2667000" cy="2162175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09D86643-EE14-D54A-D76B-D2C74C4F0B9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7000" y="3683000"/>
            <a:ext cx="3609975" cy="2724150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D514DA6F-9B9B-D09F-7814-6BCB988C281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3400" y="2540000"/>
            <a:ext cx="2371725" cy="189547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44074FF3-8420-C86F-29F4-967B4AF6A8D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900" y="2413000"/>
            <a:ext cx="3933825" cy="379095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D34B3AD4-3347-DD37-2A90-2F0859C62F5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58500" y="317500"/>
            <a:ext cx="1695450" cy="3209925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BBC1F447-6E34-D510-BDD8-0A7B33E4771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90000" y="317500"/>
            <a:ext cx="1981200" cy="32099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A1D43C10-5E95-131F-A338-E7F2F47B966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96000" y="635000"/>
            <a:ext cx="2800350" cy="19145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BDC5E74-255A-6C97-A1C6-D22CABF6088B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DD8C70-822F-880C-D452-23B272FFE67D}"/>
              </a:ext>
            </a:extLst>
          </p:cNvPr>
          <p:cNvSpPr txBox="1"/>
          <p:nvPr/>
        </p:nvSpPr>
        <p:spPr>
          <a:xfrm>
            <a:off x="11600000" y="31187"/>
            <a:ext cx="12703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四條畷市　</a:t>
            </a:r>
            <a:r>
              <a:rPr lang="en-US" altLang="ja-JP" sz="12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Ⅰ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94EB4D5-8548-E24F-79C3-795A4813EAC2}"/>
              </a:ext>
            </a:extLst>
          </p:cNvPr>
          <p:cNvSpPr txBox="1"/>
          <p:nvPr/>
        </p:nvSpPr>
        <p:spPr>
          <a:xfrm>
            <a:off x="5714819" y="19466"/>
            <a:ext cx="1781356" cy="2761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ja-JP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地域健康カルテ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FAE7BB-94F1-42B0-AF46-15C2641EF9DD}"/>
              </a:ext>
            </a:extLst>
          </p:cNvPr>
          <p:cNvSpPr txBox="1"/>
          <p:nvPr/>
        </p:nvSpPr>
        <p:spPr>
          <a:xfrm>
            <a:off x="281280" y="40819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A3410FD-BD98-325B-1E81-8211291E3AA3}"/>
              </a:ext>
            </a:extLst>
          </p:cNvPr>
          <p:cNvSpPr txBox="1"/>
          <p:nvPr/>
        </p:nvSpPr>
        <p:spPr>
          <a:xfrm>
            <a:off x="3155774" y="40585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7E6260-0BF9-9E64-670E-F95D001EE9BF}"/>
              </a:ext>
            </a:extLst>
          </p:cNvPr>
          <p:cNvSpPr txBox="1"/>
          <p:nvPr/>
        </p:nvSpPr>
        <p:spPr>
          <a:xfrm>
            <a:off x="6170946" y="410537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45A229-DA8C-263F-179F-28A13160C06D}"/>
              </a:ext>
            </a:extLst>
          </p:cNvPr>
          <p:cNvSpPr txBox="1"/>
          <p:nvPr/>
        </p:nvSpPr>
        <p:spPr>
          <a:xfrm>
            <a:off x="9183440" y="40818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C7414B-ED32-F72F-8635-5D6138FC252E}"/>
              </a:ext>
            </a:extLst>
          </p:cNvPr>
          <p:cNvSpPr txBox="1"/>
          <p:nvPr/>
        </p:nvSpPr>
        <p:spPr>
          <a:xfrm>
            <a:off x="257830" y="212753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3D746F0-891B-ACB0-F338-F88FF9C32A9B}"/>
              </a:ext>
            </a:extLst>
          </p:cNvPr>
          <p:cNvSpPr txBox="1"/>
          <p:nvPr/>
        </p:nvSpPr>
        <p:spPr>
          <a:xfrm>
            <a:off x="4100246" y="24827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0D43A5-53E5-A6E6-F41D-8FEB501B9BA4}"/>
              </a:ext>
            </a:extLst>
          </p:cNvPr>
          <p:cNvSpPr txBox="1"/>
          <p:nvPr/>
        </p:nvSpPr>
        <p:spPr>
          <a:xfrm>
            <a:off x="9167343" y="343994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247F3FD-23AD-3C9C-9567-ADC3E146584B}"/>
              </a:ext>
            </a:extLst>
          </p:cNvPr>
          <p:cNvSpPr txBox="1"/>
          <p:nvPr/>
        </p:nvSpPr>
        <p:spPr>
          <a:xfrm>
            <a:off x="6078177" y="6310773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⑪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F478EDA-72F0-24B2-90F5-7097695822BA}"/>
              </a:ext>
            </a:extLst>
          </p:cNvPr>
          <p:cNvSpPr txBox="1"/>
          <p:nvPr/>
        </p:nvSpPr>
        <p:spPr>
          <a:xfrm>
            <a:off x="9175223" y="701828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⑫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208730-E085-8AF2-6997-59AA81D17448}"/>
              </a:ext>
            </a:extLst>
          </p:cNvPr>
          <p:cNvSpPr txBox="1"/>
          <p:nvPr/>
        </p:nvSpPr>
        <p:spPr>
          <a:xfrm>
            <a:off x="4093159" y="443763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2688C63-EFB6-8D44-7381-A98CBF0829CB}"/>
              </a:ext>
            </a:extLst>
          </p:cNvPr>
          <p:cNvSpPr txBox="1"/>
          <p:nvPr/>
        </p:nvSpPr>
        <p:spPr>
          <a:xfrm>
            <a:off x="3023456" y="631431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⑩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9A567A5-BA73-903A-816F-8824ED38B7B9}"/>
              </a:ext>
            </a:extLst>
          </p:cNvPr>
          <p:cNvSpPr txBox="1"/>
          <p:nvPr/>
        </p:nvSpPr>
        <p:spPr>
          <a:xfrm>
            <a:off x="258617" y="631785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657BB09-F408-325E-1CC1-AD02E5C44C3E}"/>
              </a:ext>
            </a:extLst>
          </p:cNvPr>
          <p:cNvSpPr txBox="1"/>
          <p:nvPr/>
        </p:nvSpPr>
        <p:spPr>
          <a:xfrm>
            <a:off x="333199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　受診率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DC8999E-A9AE-AD7C-DE4E-A00FA3FAEF7F}"/>
              </a:ext>
            </a:extLst>
          </p:cNvPr>
          <p:cNvSpPr txBox="1"/>
          <p:nvPr/>
        </p:nvSpPr>
        <p:spPr>
          <a:xfrm>
            <a:off x="3174824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特定保健指導　実施率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0FFA3A4A-C648-5243-769A-0DE7F0A4A1D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5900" y="635001"/>
            <a:ext cx="2880000" cy="137201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42BA580D-DF01-6F10-8637-AF8AE671875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49600" y="635001"/>
            <a:ext cx="2880000" cy="141139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5089B7DD-417A-1E6A-CF4B-7EE1B684C3F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32600" y="3175000"/>
            <a:ext cx="2160000" cy="293082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9B76E343-4A8A-4DDB-1775-A2F6F840D4DF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160000" y="6502400"/>
            <a:ext cx="1440000" cy="68044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78484A49-2585-B944-F714-399AAD41E847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032000" y="8763000"/>
            <a:ext cx="1800000" cy="642857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8E062C62-800A-2EAE-8137-951C05F4BD05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350000" y="8763000"/>
            <a:ext cx="2160000" cy="577778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003A65DF-6704-4F05-B10A-248728AA82D4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72754" y="4496435"/>
            <a:ext cx="2385060" cy="1844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64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図 45">
            <a:extLst>
              <a:ext uri="{FF2B5EF4-FFF2-40B4-BE49-F238E27FC236}">
                <a16:creationId xmlns:a16="http://schemas.microsoft.com/office/drawing/2014/main" id="{49A5C93C-5CB2-9768-C874-1479AB0CD5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1500" y="6223000"/>
            <a:ext cx="3162300" cy="1800225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D3DAD85F-9EA2-4343-B512-528E1968C7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500" y="4445000"/>
            <a:ext cx="3162300" cy="180022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47282F89-598B-E910-091C-0D3F7C1799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0" y="6223000"/>
            <a:ext cx="3162300" cy="1800225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28140E5C-038B-5FA6-CB1A-930257882B5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4445000"/>
            <a:ext cx="3162300" cy="1800225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7C8ADD80-19D4-ACE3-EEA7-B6A4AC7E3C5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2000" y="6223000"/>
            <a:ext cx="3305175" cy="1809750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F317ED44-15C2-1D04-744F-15DE7BD73AF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02000" y="4445000"/>
            <a:ext cx="3314700" cy="180975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8F317DC4-CCC1-63D4-FAA1-9CFA786F0BA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900" y="6223000"/>
            <a:ext cx="3209925" cy="180975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BFFB4091-382C-F78A-8938-32B01BB15BB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900" y="4445000"/>
            <a:ext cx="3209925" cy="1809750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B42D3D5B-B78F-EAAA-4F9A-87AA6B11D77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98000" y="2514600"/>
            <a:ext cx="3171825" cy="15621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92EECBD3-9289-0A16-51C2-D0669E8DB68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8000" y="889000"/>
            <a:ext cx="3171825" cy="1562100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40FC1D24-ADF6-7A1E-BB59-BD274C3B230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05500" y="762000"/>
            <a:ext cx="2828925" cy="324802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66E588B9-5861-39D0-99CD-B31B50E2235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762000"/>
            <a:ext cx="2828925" cy="3248025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6C852DCA-7A4D-AC3F-53DA-34DB4DE1DCB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5900" y="762000"/>
            <a:ext cx="2828925" cy="32480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75ACFF7E-3DEB-5E6B-8514-AB9077FF47FC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74E7DB-72D3-2B62-BB60-377496B18E88}"/>
              </a:ext>
            </a:extLst>
          </p:cNvPr>
          <p:cNvSpPr txBox="1"/>
          <p:nvPr/>
        </p:nvSpPr>
        <p:spPr>
          <a:xfrm>
            <a:off x="166506" y="145325"/>
            <a:ext cx="1781356" cy="276102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zh-TW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8D07F229-CE4B-520D-22EA-302AD6B69082}"/>
              </a:ext>
            </a:extLst>
          </p:cNvPr>
          <p:cNvSpPr txBox="1"/>
          <p:nvPr/>
        </p:nvSpPr>
        <p:spPr>
          <a:xfrm>
            <a:off x="1266397" y="3987034"/>
            <a:ext cx="2726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BB67729-E665-458F-E91E-4B5FB26FB1D6}"/>
              </a:ext>
            </a:extLst>
          </p:cNvPr>
          <p:cNvCxnSpPr>
            <a:cxnSpLocks/>
          </p:cNvCxnSpPr>
          <p:nvPr/>
        </p:nvCxnSpPr>
        <p:spPr>
          <a:xfrm>
            <a:off x="883727" y="4107364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01AEE4EF-5E05-7002-757F-4AAF9875DC99}"/>
              </a:ext>
            </a:extLst>
          </p:cNvPr>
          <p:cNvCxnSpPr>
            <a:cxnSpLocks/>
          </p:cNvCxnSpPr>
          <p:nvPr/>
        </p:nvCxnSpPr>
        <p:spPr>
          <a:xfrm>
            <a:off x="903791" y="4316837"/>
            <a:ext cx="352943" cy="0"/>
          </a:xfrm>
          <a:prstGeom prst="line">
            <a:avLst/>
          </a:prstGeom>
          <a:ln w="28575">
            <a:solidFill>
              <a:srgbClr val="00B050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ED242C-8E5E-0963-8CE6-2B598327993A}"/>
              </a:ext>
            </a:extLst>
          </p:cNvPr>
          <p:cNvSpPr/>
          <p:nvPr/>
        </p:nvSpPr>
        <p:spPr>
          <a:xfrm>
            <a:off x="1666191" y="570108"/>
            <a:ext cx="108000" cy="1080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8D1E3F4-BA9C-E5E2-885F-B35DC414B560}"/>
              </a:ext>
            </a:extLst>
          </p:cNvPr>
          <p:cNvSpPr/>
          <p:nvPr/>
        </p:nvSpPr>
        <p:spPr>
          <a:xfrm>
            <a:off x="2361463" y="582129"/>
            <a:ext cx="108000" cy="108000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3E0354A-9F42-17BB-8A52-6AB159397DED}"/>
              </a:ext>
            </a:extLst>
          </p:cNvPr>
          <p:cNvSpPr txBox="1"/>
          <p:nvPr/>
        </p:nvSpPr>
        <p:spPr>
          <a:xfrm>
            <a:off x="1256599" y="4200039"/>
            <a:ext cx="713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5C576B0-6AC5-D48C-51FF-B6244E84F6CD}"/>
              </a:ext>
            </a:extLst>
          </p:cNvPr>
          <p:cNvSpPr txBox="1"/>
          <p:nvPr/>
        </p:nvSpPr>
        <p:spPr>
          <a:xfrm>
            <a:off x="10317430" y="592823"/>
            <a:ext cx="23425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997AE617-CA90-82C0-EB90-3C9EED143FBA}"/>
              </a:ext>
            </a:extLst>
          </p:cNvPr>
          <p:cNvCxnSpPr>
            <a:cxnSpLocks/>
          </p:cNvCxnSpPr>
          <p:nvPr/>
        </p:nvCxnSpPr>
        <p:spPr>
          <a:xfrm>
            <a:off x="9765108" y="777128"/>
            <a:ext cx="352943" cy="0"/>
          </a:xfrm>
          <a:prstGeom prst="line">
            <a:avLst/>
          </a:prstGeom>
          <a:ln w="28575">
            <a:solidFill>
              <a:srgbClr val="FF00FF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195D8EBD-5D01-3A5F-B9E5-AAA0F3CBBC91}"/>
              </a:ext>
            </a:extLst>
          </p:cNvPr>
          <p:cNvCxnSpPr>
            <a:cxnSpLocks/>
          </p:cNvCxnSpPr>
          <p:nvPr/>
        </p:nvCxnSpPr>
        <p:spPr>
          <a:xfrm>
            <a:off x="9761978" y="660572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00000000-0008-0000-0D00-000004000000}"/>
              </a:ext>
            </a:extLst>
          </p:cNvPr>
          <p:cNvCxnSpPr/>
          <p:nvPr/>
        </p:nvCxnSpPr>
        <p:spPr>
          <a:xfrm flipV="1">
            <a:off x="769054" y="5312547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00000000-0008-0000-0D00-000005000000}"/>
              </a:ext>
            </a:extLst>
          </p:cNvPr>
          <p:cNvSpPr/>
          <p:nvPr/>
        </p:nvSpPr>
        <p:spPr>
          <a:xfrm>
            <a:off x="3076188" y="4998534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6A8C8E19-D9F9-CC13-E287-EC325A2BDC18}"/>
              </a:ext>
            </a:extLst>
          </p:cNvPr>
          <p:cNvCxnSpPr/>
          <p:nvPr/>
        </p:nvCxnSpPr>
        <p:spPr>
          <a:xfrm flipV="1">
            <a:off x="746532" y="7092080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EC04DDF-A047-CA5D-471C-EAD1B98E87DB}"/>
              </a:ext>
            </a:extLst>
          </p:cNvPr>
          <p:cNvSpPr/>
          <p:nvPr/>
        </p:nvSpPr>
        <p:spPr>
          <a:xfrm>
            <a:off x="3075788" y="6778067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713BC48-6AAB-B8DC-3E8F-24991178C4DD}"/>
              </a:ext>
            </a:extLst>
          </p:cNvPr>
          <p:cNvSpPr txBox="1"/>
          <p:nvPr/>
        </p:nvSpPr>
        <p:spPr>
          <a:xfrm>
            <a:off x="2820182" y="486962"/>
            <a:ext cx="632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92EFAF2-8504-E18F-5387-BEC916D1A674}"/>
              </a:ext>
            </a:extLst>
          </p:cNvPr>
          <p:cNvSpPr txBox="1"/>
          <p:nvPr/>
        </p:nvSpPr>
        <p:spPr>
          <a:xfrm>
            <a:off x="658801" y="489133"/>
            <a:ext cx="629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01EA24A-BE1B-8B0A-276A-02C24C10167D}"/>
              </a:ext>
            </a:extLst>
          </p:cNvPr>
          <p:cNvCxnSpPr>
            <a:cxnSpLocks/>
          </p:cNvCxnSpPr>
          <p:nvPr/>
        </p:nvCxnSpPr>
        <p:spPr>
          <a:xfrm>
            <a:off x="3793896" y="616070"/>
            <a:ext cx="432000" cy="0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70E5E638-FB21-D89C-F240-856A6D009546}"/>
              </a:ext>
            </a:extLst>
          </p:cNvPr>
          <p:cNvCxnSpPr>
            <a:cxnSpLocks/>
          </p:cNvCxnSpPr>
          <p:nvPr/>
        </p:nvCxnSpPr>
        <p:spPr>
          <a:xfrm>
            <a:off x="4677104" y="607982"/>
            <a:ext cx="432000" cy="0"/>
          </a:xfrm>
          <a:prstGeom prst="line">
            <a:avLst/>
          </a:prstGeom>
          <a:ln w="28575">
            <a:solidFill>
              <a:srgbClr val="FF00FF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9706E5-EC37-60CB-C455-94D8E84467F7}"/>
              </a:ext>
            </a:extLst>
          </p:cNvPr>
          <p:cNvSpPr txBox="1"/>
          <p:nvPr/>
        </p:nvSpPr>
        <p:spPr>
          <a:xfrm>
            <a:off x="9158848" y="512892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該　当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F30344A-6B31-F17B-BADF-9DE99F927B2B}"/>
              </a:ext>
            </a:extLst>
          </p:cNvPr>
          <p:cNvSpPr txBox="1"/>
          <p:nvPr/>
        </p:nvSpPr>
        <p:spPr>
          <a:xfrm>
            <a:off x="9160179" y="660660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予備群</a:t>
            </a:r>
          </a:p>
        </p:txBody>
      </p:sp>
      <p:sp>
        <p:nvSpPr>
          <p:cNvPr id="38" name="乗算記号 37">
            <a:extLst>
              <a:ext uri="{FF2B5EF4-FFF2-40B4-BE49-F238E27FC236}">
                <a16:creationId xmlns:a16="http://schemas.microsoft.com/office/drawing/2014/main" id="{CC9632FF-3EB8-1E82-A7CB-04CF5586E53C}"/>
              </a:ext>
            </a:extLst>
          </p:cNvPr>
          <p:cNvSpPr/>
          <p:nvPr/>
        </p:nvSpPr>
        <p:spPr>
          <a:xfrm>
            <a:off x="3935062" y="522223"/>
            <a:ext cx="180000" cy="180000"/>
          </a:xfrm>
          <a:prstGeom prst="mathMultiply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楕円 38">
            <a:extLst>
              <a:ext uri="{FF2B5EF4-FFF2-40B4-BE49-F238E27FC236}">
                <a16:creationId xmlns:a16="http://schemas.microsoft.com/office/drawing/2014/main" id="{D09865FB-195F-0F15-5523-B7C282FF1A8F}"/>
              </a:ext>
            </a:extLst>
          </p:cNvPr>
          <p:cNvSpPr/>
          <p:nvPr/>
        </p:nvSpPr>
        <p:spPr>
          <a:xfrm>
            <a:off x="4851880" y="554919"/>
            <a:ext cx="108000" cy="1080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C9467DE-22C2-4530-6150-E89BC21B14E0}"/>
              </a:ext>
            </a:extLst>
          </p:cNvPr>
          <p:cNvSpPr txBox="1"/>
          <p:nvPr/>
        </p:nvSpPr>
        <p:spPr>
          <a:xfrm>
            <a:off x="3401862" y="48406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9F704F-7067-631C-EEAD-E5BC6C16B28E}"/>
              </a:ext>
            </a:extLst>
          </p:cNvPr>
          <p:cNvSpPr txBox="1"/>
          <p:nvPr/>
        </p:nvSpPr>
        <p:spPr>
          <a:xfrm>
            <a:off x="4286167" y="47590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右中かっこ 19">
            <a:extLst>
              <a:ext uri="{FF2B5EF4-FFF2-40B4-BE49-F238E27FC236}">
                <a16:creationId xmlns:a16="http://schemas.microsoft.com/office/drawing/2014/main" id="{9F91D75E-0698-B6CC-E9A9-0FB2BBC1210C}"/>
              </a:ext>
            </a:extLst>
          </p:cNvPr>
          <p:cNvSpPr/>
          <p:nvPr/>
        </p:nvSpPr>
        <p:spPr>
          <a:xfrm>
            <a:off x="10157006" y="621057"/>
            <a:ext cx="123396" cy="208848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BE19ACD-BF59-4F1C-B286-9FA926984426}"/>
              </a:ext>
            </a:extLst>
          </p:cNvPr>
          <p:cNvSpPr txBox="1"/>
          <p:nvPr/>
        </p:nvSpPr>
        <p:spPr>
          <a:xfrm>
            <a:off x="11663915" y="55112"/>
            <a:ext cx="1267725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四條畷市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Ⅱ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5F854C-8CB8-B21F-7BAC-D49F5FB4CBD1}"/>
              </a:ext>
            </a:extLst>
          </p:cNvPr>
          <p:cNvSpPr txBox="1"/>
          <p:nvPr/>
        </p:nvSpPr>
        <p:spPr>
          <a:xfrm>
            <a:off x="281280" y="38849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⑬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867347-2CE7-4EFD-836D-ADDB17A23492}"/>
              </a:ext>
            </a:extLst>
          </p:cNvPr>
          <p:cNvSpPr txBox="1"/>
          <p:nvPr/>
        </p:nvSpPr>
        <p:spPr>
          <a:xfrm>
            <a:off x="8914642" y="38692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⑭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5B36749-4C69-FE3E-E6FD-B9B29EA08EED}"/>
              </a:ext>
            </a:extLst>
          </p:cNvPr>
          <p:cNvSpPr txBox="1"/>
          <p:nvPr/>
        </p:nvSpPr>
        <p:spPr>
          <a:xfrm>
            <a:off x="473111" y="421166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⑮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EE3E799-AF91-5F45-E9DC-0B17E5F5C943}"/>
              </a:ext>
            </a:extLst>
          </p:cNvPr>
          <p:cNvSpPr txBox="1"/>
          <p:nvPr/>
        </p:nvSpPr>
        <p:spPr>
          <a:xfrm>
            <a:off x="3641956" y="42050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⑯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732E812-9945-EF92-753D-DD63B0A1BA89}"/>
              </a:ext>
            </a:extLst>
          </p:cNvPr>
          <p:cNvSpPr txBox="1"/>
          <p:nvPr/>
        </p:nvSpPr>
        <p:spPr>
          <a:xfrm>
            <a:off x="6683247" y="420635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⑰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CD21750-9E39-EFF4-01FF-CFCEB2DE7302}"/>
              </a:ext>
            </a:extLst>
          </p:cNvPr>
          <p:cNvSpPr txBox="1"/>
          <p:nvPr/>
        </p:nvSpPr>
        <p:spPr>
          <a:xfrm>
            <a:off x="9665564" y="420769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⑱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549CABE-8538-F38D-808A-8DC2EC9ADD11}"/>
              </a:ext>
            </a:extLst>
          </p:cNvPr>
          <p:cNvSpPr txBox="1"/>
          <p:nvPr/>
        </p:nvSpPr>
        <p:spPr>
          <a:xfrm>
            <a:off x="180896" y="5154798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BAB468C-F476-25DF-695E-155B27371254}"/>
              </a:ext>
            </a:extLst>
          </p:cNvPr>
          <p:cNvSpPr txBox="1"/>
          <p:nvPr/>
        </p:nvSpPr>
        <p:spPr>
          <a:xfrm>
            <a:off x="180896" y="6955023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0FF1A93-1E41-34B8-6254-FC051657174E}"/>
              </a:ext>
            </a:extLst>
          </p:cNvPr>
          <p:cNvSpPr txBox="1"/>
          <p:nvPr/>
        </p:nvSpPr>
        <p:spPr>
          <a:xfrm>
            <a:off x="1226619" y="49712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0ED9F2C-880E-857C-9765-74B81F024450}"/>
              </a:ext>
            </a:extLst>
          </p:cNvPr>
          <p:cNvSpPr txBox="1"/>
          <p:nvPr/>
        </p:nvSpPr>
        <p:spPr>
          <a:xfrm>
            <a:off x="1910899" y="48896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55704A-8C06-3BE4-BA32-121A7AA3996A}"/>
              </a:ext>
            </a:extLst>
          </p:cNvPr>
          <p:cNvSpPr txBox="1"/>
          <p:nvPr/>
        </p:nvSpPr>
        <p:spPr>
          <a:xfrm>
            <a:off x="9197175" y="384354"/>
            <a:ext cx="1498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メタボリックシンドローム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E407316-D788-4728-3B17-117110CD3926}"/>
              </a:ext>
            </a:extLst>
          </p:cNvPr>
          <p:cNvSpPr txBox="1"/>
          <p:nvPr/>
        </p:nvSpPr>
        <p:spPr>
          <a:xfrm>
            <a:off x="8826254" y="1339929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ACEC908-626B-2839-18A7-57FC2B8B2558}"/>
              </a:ext>
            </a:extLst>
          </p:cNvPr>
          <p:cNvSpPr txBox="1"/>
          <p:nvPr/>
        </p:nvSpPr>
        <p:spPr>
          <a:xfrm>
            <a:off x="8841688" y="2995051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E658905B-94A9-6A60-C4B6-A8E66BEB06E2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70000" y="8064500"/>
            <a:ext cx="4320000" cy="132444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CA7F0A1B-0159-E374-E63A-FBCBCD6A1007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50000" y="8064501"/>
            <a:ext cx="6120000" cy="91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310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2292</TotalTime>
  <Words>91</Words>
  <Application>Microsoft Office PowerPoint</Application>
  <PresentationFormat>A3 297x420 mm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宇都宮　剛</dc:creator>
  <cp:lastModifiedBy>髙松　常雄</cp:lastModifiedBy>
  <cp:revision>196</cp:revision>
  <cp:lastPrinted>2023-09-22T04:38:27Z</cp:lastPrinted>
  <dcterms:created xsi:type="dcterms:W3CDTF">2023-09-07T00:25:43Z</dcterms:created>
  <dcterms:modified xsi:type="dcterms:W3CDTF">2024-09-30T06:23:53Z</dcterms:modified>
</cp:coreProperties>
</file>