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14060E53-E494-DF70-28E1-83C969651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19DA9A1-D4C1-F2B6-B482-7F0838B6F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3C8AC46C-3ABC-8DDF-63D7-B0113D4FAE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8857339-8E28-A772-DD0F-5C9DFBF027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7222694-BF21-6497-5299-1B0E80CF88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39C4841-00EC-BD86-2823-DFA72B8BEC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A038B13D-64A7-5ADB-DF4D-7B73E2E698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EE07BA74-8A10-2569-3D9C-0984DCC206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3C80FA2-7F6C-AA03-E98E-A59895CCE1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1D2D153-EEFE-F15B-FFE7-AF3829AA80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20363" y="60744"/>
            <a:ext cx="110823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大東市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5CDF7766-3AC5-1A5F-32DB-4B1BC8BD4E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E22223E-8228-C9EB-48D6-7552E18BC5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FAD9675-1DCE-0EF2-B0AB-77E7EB3B81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131D0AD-9FF5-8279-257C-D0DDC532A3F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B8E9DF1-336E-3D80-5CC0-55367E871DD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56C937A-AD53-4706-F45D-98BD846A8D1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BF12C49-2F1E-4DB0-945C-2250C6ED9140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712360AF-77FA-4D5C-BC35-9863FD133F7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6550" y="4513802"/>
            <a:ext cx="237744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1D4EE58F-042C-D0D3-F4BB-E6AE4F293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8AF6FA59-3B94-F5A0-74BB-548B5229D3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3E7C532-2BDE-09C3-D9E4-3AD5D2E3B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69FBD30-01D2-4ADC-D5FF-04F11BDDFB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9C01251E-5042-D1A4-A21B-B3F8567ABC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81449FB1-F213-9289-46E3-487919465D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76A0769-2ADD-4B0B-0244-F6461793CE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B047803-5E8C-8302-8F57-C02FAB2337C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D4B6DA9-0D7C-BB43-4826-DBD83B1C596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03DB925-EAFC-DF4B-BE02-66B85E06A3F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9955772B-46D8-68C2-3B62-CEFF0479518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368D15-B39D-DF06-1B29-FF53C20C55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4D039431-CAF4-BF65-CA09-5DB27C759B7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9520" y="124555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820188" y="55112"/>
            <a:ext cx="106570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大東市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8168E4A-A157-3323-1E79-FD8D4E13282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2ACD2BF-8AFA-825B-A4A4-973E8C8689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2024-09-30T06:23:33Z</dcterms:modified>
</cp:coreProperties>
</file>