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11209C77-829B-6ECE-547D-6BA28EEEA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151B0D11-0B50-8573-2EFD-37D06C5B17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4235A8D-6309-1BAF-9CE9-503B88004B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B285F4C-2736-EEAB-3958-E6E7588A82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0B1C8025-370C-4C83-6FDD-B0E472B64BF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DE39CA00-57D6-F376-7621-12183BDA771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46DEE147-956D-400B-668A-6EA35DC510D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C599800E-634C-46F6-D294-F60211D31FB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8C1576F5-BB26-0755-078B-E9D1FEE7FD9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1DDFF69-778B-4642-532C-725B9183A3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00000" y="32465"/>
            <a:ext cx="1182665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寝屋川市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C33983E-4B60-E9C3-CF29-2245E41040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A8E0FBC-C50C-9C5A-7923-BDE4B533BAB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CA79B8D0-8309-D837-20A1-4402DB4E19F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178D417E-D00A-7973-A83A-4445664B70A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58710B45-AB64-2F73-2980-B4B58C2A80A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9C1B57B2-2DFF-EF78-2CE1-2C8E6DEB29F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A9AD69AC-0939-4CD6-85A6-BB41932A2489}"/>
              </a:ext>
            </a:extLst>
          </p:cNvPr>
          <p:cNvSpPr txBox="1"/>
          <p:nvPr/>
        </p:nvSpPr>
        <p:spPr>
          <a:xfrm>
            <a:off x="5671956" y="25682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50C127A8-DC02-48B7-AB8D-939931CA04A9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59278" y="4530947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7CAC4094-2407-85EF-D736-4F5EDF74E1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982FBF67-3C2A-6023-F106-B1CCE92BF4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F874A2C2-EC3A-07A5-2DF0-2CCB1885B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6E36CBA4-7343-D967-85DC-41F97D70CBF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DC81932E-3909-F2F2-374D-C303610B40A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E16DC648-5487-9C85-9B14-0EB4E05088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F55BB1A9-65B8-9AA9-FFFE-E67D49D4294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E6B6C8CD-463F-C11D-AE94-E909057BE7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E1C00DFE-F5C0-2C09-F807-AADD06DB267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380FBF8-949D-21C7-EEBB-0838C99FEB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2B662159-FDD3-161E-2408-3FD3D862A2E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358658F0-162E-510B-D26E-6FF38DE4B3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B0B0E5E-9F08-8FCE-EFFC-C9690B5F6A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0896" y="11418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674549" y="40013"/>
            <a:ext cx="1235827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寝屋川市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922FC486-1337-2AF6-616B-821520E5DD3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CCDDDE4-045D-FDB5-D371-0554A95BFAB7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2024-09-30T06:22:39Z</dcterms:modified>
</cp:coreProperties>
</file>