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5F021F6C-E48E-B941-0622-E4F8061DA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F5D7DAD-E089-0748-5F9E-672FB58B14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F53055F4-1B6E-F9A1-75E5-E41854C67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A7D1A1B-3169-3226-2320-6DE0BC5D8E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2436CBBD-A316-594C-69C2-20168C3634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CF2D45C-601B-AFE5-21C8-B40C6E566B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E0E98AD-77C2-167F-48EE-71FDB444B1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4A067D5-8DBE-EC82-F8AA-51892ABFDC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0AF4AE2-A290-14AE-4661-799CC226980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7234F9E-333B-2694-7A92-8DD4ED2A79E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31733" y="39089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島本町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A211003-8AAA-BBCB-DD18-2F3CCEE6AF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23C1791-210B-A9A2-2BEF-4D508890109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DDD848DC-2985-CB09-DCFC-19779031FC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E2EEFCC-C151-BD87-8CCA-3228AFEF19F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34C6CBE-CD49-D133-5BB6-E12DC53CDAA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E1D0B59-935D-F767-14CC-B03BCEB8E06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BC893D6-543F-4431-A350-F800A9D71EBA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9C0E4BCA-2ED7-49A0-A9D4-589717647A1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95530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4D52F76B-945B-BB38-3C72-9AC7F6278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2CF84DA8-C2B8-AFB8-3385-D6DE12CD5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797170A1-1873-C4EC-FF2F-728873348C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5509C78-5E7B-022F-C2CF-170E039BC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C385417-14C7-EAA9-3726-0315F80BDB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AA601B6-8454-3C36-8762-97BD651ABB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8177967-FD90-4504-1BBC-C22A994448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0AA6DC87-8671-41D7-37F2-432A662CE5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72FAC7BC-5CA3-363F-6080-FD0181640D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0C00B5E9-10D8-8F7A-FE3F-045BF6A4447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EF748C3-3060-6F73-549F-8B20F62CE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04B04C8D-264D-444E-A1C5-760901FD12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C564897-EC09-025D-11D3-D22DEBF9E8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82842" y="144943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35893" y="41136"/>
            <a:ext cx="10657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島本町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DBD5638-B87F-AD26-3E89-D669CC282B1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4A5CBBF-7DFA-B315-4A67-5C58856B48D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198</cp:revision>
  <cp:lastPrinted>2023-09-22T04:38:27Z</cp:lastPrinted>
  <dcterms:created xsi:type="dcterms:W3CDTF">2023-09-07T00:25:43Z</dcterms:created>
  <dcterms:modified xsi:type="dcterms:W3CDTF">2024-09-30T06:21:55Z</dcterms:modified>
</cp:coreProperties>
</file>