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292BF11-84E6-2879-43B6-5F00BD495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B0061D1-F56E-2839-B85D-F17F85D06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BF89512D-9D7C-C2BB-8339-00E44DDF88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06D95E-4853-A5B4-F71C-37662CC068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CEEE8B4-F8CC-86D4-B80E-852B95AFA6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2F4FC61F-A867-DBD8-FD93-CE15548346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8DE20F22-07EF-9D2F-C1D3-77E710A02D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30B34B2-92D0-39C1-3706-75E32DE9AF6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3E7C2E28-8983-E48B-201D-9891F8B7457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5E359F06-1019-3885-0867-BCE43118BD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30792" y="23425"/>
            <a:ext cx="983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摂津市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AF66CE1-1A17-9FCC-586E-C067E6CB0E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2529F7A-9292-EF67-EC23-1DD80FF3AF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A81DB23-87C6-2606-2BC0-E8FF410B69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8232C649-BD58-39AD-A7AC-EBF101BB13D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F00C800C-8EA8-870F-B8C2-2B3FEA99616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0A614FF-97E1-2671-F387-4E9DC62843E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272E0D6B-3AAA-405C-9318-71BE6A39D5A3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119DB084-5D4B-44CC-A955-6FC5FE8475B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49643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96AAE524-605F-9BBD-1344-68BD8F3CCC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822187E-3FCB-DF9B-D4E6-0BED169ED4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02636AC-E5A3-A41D-331F-5443CEA8DB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9736056-F688-8320-54C4-35FBF8D477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86F1DF5-03C6-7B40-0F54-C7B07B7DEC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0DC94F72-869A-C5A9-D555-FF696D8555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C83C0C1C-1A9A-4869-2286-CFAEFD0AC7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1D1F6E9-0FDE-B51E-AD8B-5FD07A9B1E4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5F667B24-9C65-A128-E5E3-FEA3556922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EFBCF166-8C5E-82B0-E041-143C20F539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EEE634B6-CEC6-66AC-8F08-E4BB03322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EDAE09B2-3D22-6881-6C7B-E762404E958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4438BDA1-8D70-2659-B4CD-B373C7CB72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82842" y="15543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10352" y="55112"/>
            <a:ext cx="948748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摂津市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102C8D8-87F0-233E-AFE7-55710AA805D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E96A31A-4416-8E05-E64E-78FAEB3C8B3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198</cp:revision>
  <cp:lastPrinted>2023-09-22T04:38:27Z</cp:lastPrinted>
  <dcterms:created xsi:type="dcterms:W3CDTF">2023-09-07T00:25:43Z</dcterms:created>
  <dcterms:modified xsi:type="dcterms:W3CDTF">2024-09-30T06:21:36Z</dcterms:modified>
</cp:coreProperties>
</file>