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C75FBA85-E2C6-93FD-A07B-FE75F98DB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8C77A42-6252-B38A-DBDA-D8931EC16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3912EE65-24C7-60AC-A26C-098F8E3A0B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45C6F79-0DA1-FF8D-4788-BB190586D4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FB5034F-7D02-3E61-115F-CFE8A932A4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9FC6E441-6DDA-72A8-336C-1F22F3440C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B9B2240-4C45-7A92-2A50-DCC6CA6FFD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0A506F2-3E13-2917-D8AB-BE610E0261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310FBD4-477E-BEDC-9F44-2D108D9382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08EB068-569E-407C-A636-253C05ECED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61031" y="55333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豊能町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B5FCBB3-AED2-54F3-A27C-227E70E871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31B87C9-A37B-739E-8BF3-78DDB6F788C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A4660875-A5F9-7125-5D27-043C9DAB6B2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1880C90-50C7-BB52-7A69-333CBC9F7B4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7A55EFC-5295-797F-3F00-A76D9A0031A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65045D9A-2C82-1C80-7487-CF3C97A7150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BEB3DCD-83E0-479F-8A19-EA4A07EC3620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185B1B2-BFDA-46D9-B361-BF409EF3F29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25695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AA15B0D5-5F5B-7EAC-5DF1-6E25F4AA2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016B717F-5536-2142-CD35-4B8584C27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C58CBF6-22A1-70A9-BCA2-422CE9D117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DE6FB3A5-C0D0-AA23-FA83-FB97C718FC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27E5675-69CD-ADD2-647F-29ED42C98B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029C0B8-7677-4538-773C-149F301D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78D64B2-3FC0-47B1-3D20-3E4531F486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1EB416B8-05A9-2579-68FB-324D55212C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DA46615-A994-B3E5-93DE-26E3F4C919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FA48324-9AEC-9B44-3E4B-CCE9C9FA10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DF52BED-A4D9-FD26-9687-AF33E9A2F10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DBFD254-8A19-69F9-7C9A-AEF1BC6011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A1B39E7-12F2-0778-3554-0C7E5743E3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46769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42249" y="51135"/>
            <a:ext cx="91685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豊能町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202025C-2C5A-5114-E6BD-21E6019AF85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620CB38-D396-B131-B87A-C49E983BEC0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2024-09-30T06:20:36Z</dcterms:modified>
</cp:coreProperties>
</file>