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48DF62E0-28AE-5A9B-2030-CE131C078E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B6AFCC94-8CDC-E455-5353-FF7B4B0E91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565E7097-D00E-CB0D-BA81-250BE9EC23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B2ABA956-76BF-D6E3-2E47-158543F9F9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11DFC66E-9274-5CED-85E4-52DE917907D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A74446D5-0C5F-4B1B-C07B-DEA55D1D89E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38919301-6F95-DA1A-1B97-FA461C739AC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28C39942-BF68-91D9-ACA8-A469C753FBF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71CB2396-AE71-C128-C8ED-451B89B2637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9F0D0507-9B5A-9391-2650-7716F6E7104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730792" y="60744"/>
            <a:ext cx="983674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能勢町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D5E39D4A-2264-F681-D716-8C58F006BDF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F179EC3A-0D29-B1D7-1DB6-17DFEBC298B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92E32147-C1C8-4033-82E6-C88442C889D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654E3AAB-D787-DE4B-4D79-638B74796F20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69500B10-6A47-3ED9-24E0-C6D26F0190B1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6F97C2F0-CE91-39F7-C9CD-6020C3436461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8541D98D-412C-4F8F-BBF8-44C87727C173}"/>
              </a:ext>
            </a:extLst>
          </p:cNvPr>
          <p:cNvSpPr txBox="1"/>
          <p:nvPr/>
        </p:nvSpPr>
        <p:spPr>
          <a:xfrm>
            <a:off x="5671956" y="25682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DAE832E1-93DE-4083-94C6-A5D6DD44C10F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49014" y="4463270"/>
            <a:ext cx="2385060" cy="184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9026F59E-1EE2-A9FD-481E-93BDF7FAFC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2EF726C2-B20E-9BAF-15B9-89B98938E4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6AA59C96-68D8-101C-B09C-C3726A63EB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BFFD166B-0198-3687-3A38-6B2CD14BAB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C20F82C5-C439-1706-3AA1-1C6C6A10F15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7A6C3E7E-91AE-207D-A944-BB281826A4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A1C4B8DD-8AC1-5177-8916-94DAA301863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464FE518-467E-A6C9-3580-05D1D925C3E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828C7020-9400-3B7C-6980-CFA164AE5FF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0A593A2E-FD10-5075-1D09-2775FEAAB0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5F3CABB6-1859-204C-5427-3235B9584CE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DC9C878C-59AF-3381-A9F0-028F3C5CA01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3256E6B8-D64D-9B1C-C582-B6FD4F59409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324773" y="115162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763514" y="64215"/>
            <a:ext cx="895586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能勢町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91A7F5C3-8C5F-ED87-1C38-B4E5DB404555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593FAE18-B6FF-53C3-9169-38638F22F178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198</cp:revision>
  <cp:lastPrinted>2023-09-22T04:38:27Z</cp:lastPrinted>
  <dcterms:created xsi:type="dcterms:W3CDTF">2023-09-07T00:25:43Z</dcterms:created>
  <dcterms:modified xsi:type="dcterms:W3CDTF">2024-09-30T06:20:15Z</dcterms:modified>
</cp:coreProperties>
</file>