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F3FFBE0B-EE88-FCE6-1706-8B8687EA3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948DD726-1F2A-82A9-2A0C-714686E4FE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3546DD53-1F06-4BC3-4B89-987D8E4174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CBFB3889-A698-05C9-EF9B-5234028DC2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DF7F2919-9D78-B334-37DD-5A7602BB9C4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D3B6EFED-B269-699A-8ACE-68F3E73D45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DCDF8347-C8C2-3B2A-04C2-8F2193CC7AB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7DA0C873-A888-37D0-AEC5-FAE0083C2E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C1E4215F-A1D2-5064-58D7-9B56349461B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A23F551C-8CAF-FF28-71F0-7ED94D4EC57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675426" y="60745"/>
            <a:ext cx="983674" cy="27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池田市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6FCA6A9C-8266-8208-AE7E-784DD559699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69A61325-2C61-3C3C-8B36-5A6B4D8454A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8CA92B35-7AD7-B41C-0479-A475CA63A77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CEE19024-886A-FFB2-2FE8-8CFCC64CC89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0A6AAE89-6F16-1DA5-E1F4-52433F9A8B4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46B83CB2-7485-479C-6380-D350C85CB0D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1A4F1C8D-AFFB-4775-AA40-0A155C3D12E3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5277F77D-ECB0-4D63-ADF6-68552AA29AA1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22740" y="4495522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641EC4EB-1C8B-4FF4-DE41-0DA82DCF4F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540C61ED-95B3-DD79-16FE-4EA7364CE3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B6F34C7E-0BC3-06B3-8150-5DB661C6A6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EE708B81-9FD8-72B5-872D-49E03A8AB5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4269B626-031F-3B61-4AE9-53A4A44D76B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A7D9A0C9-3529-27CB-495D-9B0872A1784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4FF5DB0A-6901-B03B-2070-43A55630418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829A5E7A-10DD-2959-EC4E-1F7DEFAAF0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DEB66173-A3FE-EF5A-5F95-2F6AF62AA8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A0C2144C-4FD6-9BF1-495C-2C4E6EE1907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D89D3EF4-AEFD-0C75-4AAB-82F02FA850D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00943E5B-4884-69D2-C2BE-69992E07FF3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7B572BB1-AE17-19E9-55C2-A702FD168A1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82319" y="124651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20984" y="40013"/>
            <a:ext cx="938116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池田市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A24344A6-8DD4-0354-5A4B-13A91ECAF06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205B712E-EECA-BBC7-653F-0E4F3FB792F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197</cp:revision>
  <cp:lastPrinted>2023-09-22T04:38:27Z</cp:lastPrinted>
  <dcterms:created xsi:type="dcterms:W3CDTF">2023-09-07T00:25:43Z</dcterms:created>
  <dcterms:modified xsi:type="dcterms:W3CDTF">2024-09-30T06:19:36Z</dcterms:modified>
</cp:coreProperties>
</file>