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7D15F7B6-FCDE-4913-3A7E-52BFB1553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B3F98A21-22D3-BD62-AA26-781A7E9BFF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C420C63C-12CD-D81A-A3FF-418BBFC11C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76EA0EC4-7B7E-1797-72B7-26C600E8DD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9C967045-92DA-AEC7-A978-3342DF2196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65DEB3F2-C8C0-A34C-F158-901B218C37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5DCFF5BB-1585-2CAC-E851-159FFC09C62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4C21ED56-B98B-D311-87C1-75BB709EDD4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4410C666-5BA0-E6AA-769D-33DDD9BCEEA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B8FAD88E-2DBC-1490-774D-33743F87B47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792928" y="39310"/>
            <a:ext cx="9836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吹田市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4D694A79-2AD7-3EC9-C3F9-47973B33C59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90501D34-98E2-E884-96E2-D85F45B0946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4AAB3592-5ABC-9AE9-AE8B-2E7737249E9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4F47B8F2-090B-169F-2515-89C4D809C7F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27D8BBC-123C-3A05-EAAD-194DDA4C4279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B7122240-AE5B-5B3A-2128-13ACA5BD63A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5A0D488-871E-419A-A417-734348DC7288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991DE956-6C88-4C2A-AEB9-9FA460E1420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36732" y="4515903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2565B7D8-715B-F71B-3FDC-C2E3F9EDD7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18017947-CA29-F994-4639-CFD8ACDD33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0053915D-6573-3FA1-6596-947AEAC218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FEF62392-1818-7755-10BC-63682358F9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B831A19F-2125-A530-8A87-A6DB997625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D724BCD9-FD22-D126-7FAC-BFA4DC043D4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B8FE8C34-7F44-5E9A-8FCF-D16CB73FCD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5B952C6A-0A45-4A65-7CCA-633AE38FD2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297117A6-B9F6-6897-9C2B-B3A77977B6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831744DC-BE22-CBC6-64E0-52ACF9D4874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1CF30CE2-15E4-1A06-4B21-537E2CA51DF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B92C7BF4-2699-FECA-7CE9-EC71772F5C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E29FEBC5-51A6-3C9C-DBE0-0958581B710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80362" y="125425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58848" y="66201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621889" y="43399"/>
            <a:ext cx="1001911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吹田市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2B02C7BC-8E4A-0E26-0999-663A832BF6D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730212BD-0511-DDF5-0098-AAD92F720B8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197</cp:revision>
  <cp:lastPrinted>2023-09-22T04:38:27Z</cp:lastPrinted>
  <dcterms:created xsi:type="dcterms:W3CDTF">2023-09-07T00:25:43Z</dcterms:created>
  <dcterms:modified xsi:type="dcterms:W3CDTF">2024-09-30T06:19:14Z</dcterms:modified>
</cp:coreProperties>
</file>