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2BC63B4F-3579-8D84-3A0F-29DA14F402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F9A89ABF-7177-FDEB-5F56-92E6567DB8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1090F965-43AD-4AE3-EC08-850560168B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316A721A-4664-30B5-867C-242BF67101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133912B6-EB5B-8D8D-390D-8137FB2FA71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15D642D4-7900-8979-3A2C-AC1B9996DE5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F7B26296-4134-BF85-0A36-4A99DAAE46A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593B9C81-6460-B769-39F6-CF0B8F877D3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F7FA880B-0E40-240C-7DB5-6755643518A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6DAC1758-06C8-0A9E-5BD1-9A0CCC62AC8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948471" y="60744"/>
            <a:ext cx="109760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堺市　</a:t>
            </a:r>
            <a:r>
              <a:rPr lang="en-US" altLang="ja-JP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CB29B227-F956-5F7E-3D74-081BD5817B5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19078F67-1C14-0715-83CC-A954B4F0EB1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4B5BA934-86B5-FD19-85F1-1CE0BBADA32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4BCCA994-B95C-EA7F-2EA1-8AD1CAEFD8D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99B07B20-0C56-3CCA-6677-EF6E3288DA28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5F857D4-4C41-3B98-419E-B9CAB9C2632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9FD6A85-CA36-4408-B083-7B708EE768B0}"/>
              </a:ext>
            </a:extLst>
          </p:cNvPr>
          <p:cNvSpPr txBox="1"/>
          <p:nvPr/>
        </p:nvSpPr>
        <p:spPr>
          <a:xfrm>
            <a:off x="5671956" y="25682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1E7FEA6C-A75D-45CC-B221-DDDF3D4EB23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63088" y="4505936"/>
            <a:ext cx="237744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98964698-285F-1E77-A4AB-071EA8AEBA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E58F3917-D73D-3628-638A-A75F776FEB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5158AF75-BEB9-ED99-484C-ADC77A83C2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DD06853B-C222-B63C-D110-AA618899BE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737B6561-0FB1-5B72-1790-1A6FC0C0E2C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E9EA57C9-3668-56CA-E305-B47C54EC9C2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450F827D-14A2-A949-B63C-6BEE5ED1182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6A23AC01-CC96-C9D4-9FF3-B9EF1B1E73F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0D98A51F-E7DA-46AB-79EC-C66D6391DA0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FA6D0EE9-BB0C-CBD2-B65D-04254DBE409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D79AC922-C453-9705-649B-714BBC2B3B4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1BFCAE59-71C7-F9AA-5CE8-348B9195983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CA499C1A-857D-0263-90E1-6C336D04A5A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47909" y="144943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906961" y="55112"/>
            <a:ext cx="746730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堺市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343CE80C-696D-17F0-8D07-DE8844CDFD0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EC763A4B-8314-1265-A3E2-8BB96EA2A2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2292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2024-09-30T06:18:33Z</dcterms:modified>
</cp:coreProperties>
</file>