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12801600" cy="9601200" type="A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00FF"/>
    <a:srgbClr val="FFFFFF"/>
    <a:srgbClr val="FF19FF"/>
    <a:srgbClr val="FF63FF"/>
    <a:srgbClr val="E3ECEA"/>
    <a:srgbClr val="F275F3"/>
    <a:srgbClr val="92D050"/>
    <a:srgbClr val="00B0F0"/>
    <a:srgbClr val="F461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971" autoAdjust="0"/>
    <p:restoredTop sz="94660"/>
  </p:normalViewPr>
  <p:slideViewPr>
    <p:cSldViewPr snapToGrid="0">
      <p:cViewPr varScale="1">
        <p:scale>
          <a:sx n="72" d="100"/>
          <a:sy n="72" d="100"/>
        </p:scale>
        <p:origin x="143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5006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9263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5382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9644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9738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2099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495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564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3084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3957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5724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774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13" Type="http://schemas.openxmlformats.org/officeDocument/2006/relationships/image" Target="../media/image12.emf"/><Relationship Id="rId18" Type="http://schemas.openxmlformats.org/officeDocument/2006/relationships/image" Target="../media/image17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12" Type="http://schemas.openxmlformats.org/officeDocument/2006/relationships/image" Target="../media/image11.emf"/><Relationship Id="rId17" Type="http://schemas.openxmlformats.org/officeDocument/2006/relationships/image" Target="../media/image16.emf"/><Relationship Id="rId2" Type="http://schemas.openxmlformats.org/officeDocument/2006/relationships/image" Target="../media/image1.emf"/><Relationship Id="rId16" Type="http://schemas.openxmlformats.org/officeDocument/2006/relationships/image" Target="../media/image15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11" Type="http://schemas.openxmlformats.org/officeDocument/2006/relationships/image" Target="../media/image10.emf"/><Relationship Id="rId5" Type="http://schemas.openxmlformats.org/officeDocument/2006/relationships/image" Target="../media/image4.emf"/><Relationship Id="rId15" Type="http://schemas.openxmlformats.org/officeDocument/2006/relationships/image" Target="../media/image14.emf"/><Relationship Id="rId10" Type="http://schemas.openxmlformats.org/officeDocument/2006/relationships/image" Target="../media/image9.emf"/><Relationship Id="rId4" Type="http://schemas.openxmlformats.org/officeDocument/2006/relationships/image" Target="../media/image3.emf"/><Relationship Id="rId9" Type="http://schemas.openxmlformats.org/officeDocument/2006/relationships/image" Target="../media/image8.emf"/><Relationship Id="rId14" Type="http://schemas.openxmlformats.org/officeDocument/2006/relationships/image" Target="../media/image13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13" Type="http://schemas.openxmlformats.org/officeDocument/2006/relationships/image" Target="../media/image29.emf"/><Relationship Id="rId3" Type="http://schemas.openxmlformats.org/officeDocument/2006/relationships/image" Target="../media/image19.emf"/><Relationship Id="rId7" Type="http://schemas.openxmlformats.org/officeDocument/2006/relationships/image" Target="../media/image23.emf"/><Relationship Id="rId12" Type="http://schemas.openxmlformats.org/officeDocument/2006/relationships/image" Target="../media/image28.emf"/><Relationship Id="rId2" Type="http://schemas.openxmlformats.org/officeDocument/2006/relationships/image" Target="../media/image18.emf"/><Relationship Id="rId16" Type="http://schemas.openxmlformats.org/officeDocument/2006/relationships/image" Target="../media/image32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emf"/><Relationship Id="rId11" Type="http://schemas.openxmlformats.org/officeDocument/2006/relationships/image" Target="../media/image27.emf"/><Relationship Id="rId5" Type="http://schemas.openxmlformats.org/officeDocument/2006/relationships/image" Target="../media/image21.emf"/><Relationship Id="rId15" Type="http://schemas.openxmlformats.org/officeDocument/2006/relationships/image" Target="../media/image31.emf"/><Relationship Id="rId10" Type="http://schemas.openxmlformats.org/officeDocument/2006/relationships/image" Target="../media/image26.emf"/><Relationship Id="rId4" Type="http://schemas.openxmlformats.org/officeDocument/2006/relationships/image" Target="../media/image20.emf"/><Relationship Id="rId9" Type="http://schemas.openxmlformats.org/officeDocument/2006/relationships/image" Target="../media/image25.emf"/><Relationship Id="rId14" Type="http://schemas.openxmlformats.org/officeDocument/2006/relationships/image" Target="../media/image3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図 34">
            <a:extLst>
              <a:ext uri="{FF2B5EF4-FFF2-40B4-BE49-F238E27FC236}">
                <a16:creationId xmlns:a16="http://schemas.microsoft.com/office/drawing/2014/main" id="{F56F359D-C1B7-5457-8393-514688AC79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0" y="7264400"/>
            <a:ext cx="3324225" cy="2171700"/>
          </a:xfrm>
          <a:prstGeom prst="rect">
            <a:avLst/>
          </a:prstGeom>
        </p:spPr>
      </p:pic>
      <p:pic>
        <p:nvPicPr>
          <p:cNvPr id="31" name="図 30">
            <a:extLst>
              <a:ext uri="{FF2B5EF4-FFF2-40B4-BE49-F238E27FC236}">
                <a16:creationId xmlns:a16="http://schemas.microsoft.com/office/drawing/2014/main" id="{AD5D15A4-B19C-9D80-B8E1-52C3467EDA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6540500"/>
            <a:ext cx="2714625" cy="2152650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8FE73387-FEBB-B69A-3949-7EBADED283D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0" y="6540500"/>
            <a:ext cx="2657475" cy="2152650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575141C5-A1B5-F299-7678-BB26FAD1453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5900" y="6540500"/>
            <a:ext cx="2667000" cy="2162175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61E8B21B-18CD-AA0C-BC39-E31857E3CD3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17000" y="3683000"/>
            <a:ext cx="3619500" cy="2733675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0CD4F9D6-3D92-2136-2ABA-C1F19D965AF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43400" y="2540000"/>
            <a:ext cx="2371725" cy="1895475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EEEF2F57-FD46-CCDD-5D41-B78ED12C4C6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5900" y="2413000"/>
            <a:ext cx="3933825" cy="3790950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9C94E575-54C2-8A64-2E60-2172DBA811C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858500" y="317500"/>
            <a:ext cx="1695450" cy="3209925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FFA4C841-4CC2-27EE-77A4-44FE3B14D25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890000" y="317500"/>
            <a:ext cx="1981200" cy="3209925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A1C3FA52-EB29-DFD1-51CC-13911066A16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096000" y="635000"/>
            <a:ext cx="2800350" cy="19145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BDC5E74-255A-6C97-A1C6-D22CABF6088B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7DD8C70-822F-880C-D452-23B272FFE67D}"/>
              </a:ext>
            </a:extLst>
          </p:cNvPr>
          <p:cNvSpPr txBox="1"/>
          <p:nvPr/>
        </p:nvSpPr>
        <p:spPr>
          <a:xfrm>
            <a:off x="11879626" y="67823"/>
            <a:ext cx="23328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ja-JP" altLang="en-US" sz="12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大阪市　</a:t>
            </a:r>
            <a:r>
              <a:rPr lang="en-US" altLang="ja-JP" sz="12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Ⅰ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EFAE7BB-94F1-42B0-AF46-15C2641EF9DD}"/>
              </a:ext>
            </a:extLst>
          </p:cNvPr>
          <p:cNvSpPr txBox="1"/>
          <p:nvPr/>
        </p:nvSpPr>
        <p:spPr>
          <a:xfrm>
            <a:off x="281280" y="40819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A3410FD-BD98-325B-1E81-8211291E3AA3}"/>
              </a:ext>
            </a:extLst>
          </p:cNvPr>
          <p:cNvSpPr txBox="1"/>
          <p:nvPr/>
        </p:nvSpPr>
        <p:spPr>
          <a:xfrm>
            <a:off x="3155774" y="40585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②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E7E6260-0BF9-9E64-670E-F95D001EE9BF}"/>
              </a:ext>
            </a:extLst>
          </p:cNvPr>
          <p:cNvSpPr txBox="1"/>
          <p:nvPr/>
        </p:nvSpPr>
        <p:spPr>
          <a:xfrm>
            <a:off x="6170946" y="410537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③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545A229-DA8C-263F-179F-28A13160C06D}"/>
              </a:ext>
            </a:extLst>
          </p:cNvPr>
          <p:cNvSpPr txBox="1"/>
          <p:nvPr/>
        </p:nvSpPr>
        <p:spPr>
          <a:xfrm>
            <a:off x="9183440" y="40818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④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C7414B-ED32-F72F-8635-5D6138FC252E}"/>
              </a:ext>
            </a:extLst>
          </p:cNvPr>
          <p:cNvSpPr txBox="1"/>
          <p:nvPr/>
        </p:nvSpPr>
        <p:spPr>
          <a:xfrm>
            <a:off x="257830" y="2127538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⑤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3D746F0-891B-ACB0-F338-F88FF9C32A9B}"/>
              </a:ext>
            </a:extLst>
          </p:cNvPr>
          <p:cNvSpPr txBox="1"/>
          <p:nvPr/>
        </p:nvSpPr>
        <p:spPr>
          <a:xfrm>
            <a:off x="4100246" y="24827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⑥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AE0D43A5-53E5-A6E6-F41D-8FEB501B9BA4}"/>
              </a:ext>
            </a:extLst>
          </p:cNvPr>
          <p:cNvSpPr txBox="1"/>
          <p:nvPr/>
        </p:nvSpPr>
        <p:spPr>
          <a:xfrm>
            <a:off x="9167343" y="343994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8247F3FD-23AD-3C9C-9567-ADC3E146584B}"/>
              </a:ext>
            </a:extLst>
          </p:cNvPr>
          <p:cNvSpPr txBox="1"/>
          <p:nvPr/>
        </p:nvSpPr>
        <p:spPr>
          <a:xfrm>
            <a:off x="6078177" y="6310773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⑪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5F478EDA-72F0-24B2-90F5-7097695822BA}"/>
              </a:ext>
            </a:extLst>
          </p:cNvPr>
          <p:cNvSpPr txBox="1"/>
          <p:nvPr/>
        </p:nvSpPr>
        <p:spPr>
          <a:xfrm>
            <a:off x="9175223" y="701828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⑫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4208730-E085-8AF2-6997-59AA81D17448}"/>
              </a:ext>
            </a:extLst>
          </p:cNvPr>
          <p:cNvSpPr txBox="1"/>
          <p:nvPr/>
        </p:nvSpPr>
        <p:spPr>
          <a:xfrm>
            <a:off x="4093159" y="443763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⑦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22688C63-EFB6-8D44-7381-A98CBF0829CB}"/>
              </a:ext>
            </a:extLst>
          </p:cNvPr>
          <p:cNvSpPr txBox="1"/>
          <p:nvPr/>
        </p:nvSpPr>
        <p:spPr>
          <a:xfrm>
            <a:off x="3023456" y="631431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⑩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69A567A5-BA73-903A-816F-8824ED38B7B9}"/>
              </a:ext>
            </a:extLst>
          </p:cNvPr>
          <p:cNvSpPr txBox="1"/>
          <p:nvPr/>
        </p:nvSpPr>
        <p:spPr>
          <a:xfrm>
            <a:off x="258617" y="631785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⑨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B657BB09-F408-325E-1CC1-AD02E5C44C3E}"/>
              </a:ext>
            </a:extLst>
          </p:cNvPr>
          <p:cNvSpPr txBox="1"/>
          <p:nvPr/>
        </p:nvSpPr>
        <p:spPr>
          <a:xfrm>
            <a:off x="333199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　受診率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EDC8999E-A9AE-AD7C-DE4E-A00FA3FAEF7F}"/>
              </a:ext>
            </a:extLst>
          </p:cNvPr>
          <p:cNvSpPr txBox="1"/>
          <p:nvPr/>
        </p:nvSpPr>
        <p:spPr>
          <a:xfrm>
            <a:off x="3174824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特定保健指導　実施率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D99B6AB8-B9E1-C412-93EB-79FE46D6FB3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15900" y="635001"/>
            <a:ext cx="2880000" cy="1372017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E2AF93CB-C06E-8F42-2550-CE3074B2983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149600" y="635001"/>
            <a:ext cx="2880000" cy="1411391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7434EF36-DBEA-7B0C-E28A-D16801C33047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832600" y="3175000"/>
            <a:ext cx="2160000" cy="2930824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87658099-5BE6-DB43-11A0-FBFD8B5EA73B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0160000" y="6502400"/>
            <a:ext cx="1440000" cy="680440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DCB8F0B1-9FBB-9C4D-8C5A-50AE9F22B39C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032000" y="8763000"/>
            <a:ext cx="1800000" cy="642857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CB3E776F-3F80-0DBB-3190-A4C4E8B1C733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350000" y="8763000"/>
            <a:ext cx="2160000" cy="577778"/>
          </a:xfrm>
          <a:prstGeom prst="rect">
            <a:avLst/>
          </a:prstGeom>
        </p:spPr>
      </p:pic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8FAD743A-3F34-4501-9FB7-C23DDA56A693}"/>
              </a:ext>
            </a:extLst>
          </p:cNvPr>
          <p:cNvSpPr txBox="1"/>
          <p:nvPr/>
        </p:nvSpPr>
        <p:spPr>
          <a:xfrm>
            <a:off x="5671956" y="25682"/>
            <a:ext cx="1781356" cy="2761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ja-JP" altLang="en-US" sz="1400" b="1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地域健康カルテ</a:t>
            </a:r>
          </a:p>
        </p:txBody>
      </p:sp>
      <p:pic>
        <p:nvPicPr>
          <p:cNvPr id="22" name="図 21">
            <a:extLst>
              <a:ext uri="{FF2B5EF4-FFF2-40B4-BE49-F238E27FC236}">
                <a16:creationId xmlns:a16="http://schemas.microsoft.com/office/drawing/2014/main" id="{69882ABF-2315-43C1-BC4E-F2A08209F981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4326550" y="4520259"/>
            <a:ext cx="2377440" cy="1844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640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図 45">
            <a:extLst>
              <a:ext uri="{FF2B5EF4-FFF2-40B4-BE49-F238E27FC236}">
                <a16:creationId xmlns:a16="http://schemas.microsoft.com/office/drawing/2014/main" id="{BAA6A351-0925-A397-9C3E-BBD06734E3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1500" y="6223000"/>
            <a:ext cx="3162300" cy="1800225"/>
          </a:xfrm>
          <a:prstGeom prst="rect">
            <a:avLst/>
          </a:prstGeom>
        </p:spPr>
      </p:pic>
      <p:pic>
        <p:nvPicPr>
          <p:cNvPr id="45" name="図 44">
            <a:extLst>
              <a:ext uri="{FF2B5EF4-FFF2-40B4-BE49-F238E27FC236}">
                <a16:creationId xmlns:a16="http://schemas.microsoft.com/office/drawing/2014/main" id="{28E78078-4B67-C6EE-E583-BF358CFD58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61500" y="4445000"/>
            <a:ext cx="3162300" cy="1800225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45F96D37-42B9-70B1-173A-56DB0B9CA86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77000" y="6223000"/>
            <a:ext cx="3162300" cy="1800225"/>
          </a:xfrm>
          <a:prstGeom prst="rect">
            <a:avLst/>
          </a:prstGeom>
        </p:spPr>
      </p:pic>
      <p:pic>
        <p:nvPicPr>
          <p:cNvPr id="43" name="図 42">
            <a:extLst>
              <a:ext uri="{FF2B5EF4-FFF2-40B4-BE49-F238E27FC236}">
                <a16:creationId xmlns:a16="http://schemas.microsoft.com/office/drawing/2014/main" id="{56C0FE72-4A3C-6239-EAEC-6CB0511CD7E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77000" y="4445000"/>
            <a:ext cx="3162300" cy="1800225"/>
          </a:xfrm>
          <a:prstGeom prst="rect">
            <a:avLst/>
          </a:prstGeom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6A29F98F-28FF-CAEA-33DC-6D5FB419527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2000" y="6223000"/>
            <a:ext cx="3305175" cy="1809750"/>
          </a:xfrm>
          <a:prstGeom prst="rect">
            <a:avLst/>
          </a:prstGeom>
        </p:spPr>
      </p:pic>
      <p:pic>
        <p:nvPicPr>
          <p:cNvPr id="41" name="図 40">
            <a:extLst>
              <a:ext uri="{FF2B5EF4-FFF2-40B4-BE49-F238E27FC236}">
                <a16:creationId xmlns:a16="http://schemas.microsoft.com/office/drawing/2014/main" id="{1C7C7E02-A5DD-C884-66B2-227264F6ABF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02000" y="4445000"/>
            <a:ext cx="3314700" cy="1809750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3683ACED-AE08-8E0D-A3BD-B7712FF86D3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2900" y="6223000"/>
            <a:ext cx="3209925" cy="1809750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8C7F5424-8E2A-8345-820E-DE8D526AC66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2900" y="4445000"/>
            <a:ext cx="3209925" cy="1809750"/>
          </a:xfrm>
          <a:prstGeom prst="rect">
            <a:avLst/>
          </a:prstGeom>
        </p:spPr>
      </p:pic>
      <p:pic>
        <p:nvPicPr>
          <p:cNvPr id="35" name="図 34">
            <a:extLst>
              <a:ext uri="{FF2B5EF4-FFF2-40B4-BE49-F238E27FC236}">
                <a16:creationId xmlns:a16="http://schemas.microsoft.com/office/drawing/2014/main" id="{CD855561-B733-9CB6-31F2-59E388CEC76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398000" y="2514600"/>
            <a:ext cx="3171825" cy="1562100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C41FF629-9152-37B1-7763-196949F767A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398000" y="889000"/>
            <a:ext cx="3171825" cy="1562100"/>
          </a:xfrm>
          <a:prstGeom prst="rect">
            <a:avLst/>
          </a:prstGeom>
        </p:spPr>
      </p:pic>
      <p:pic>
        <p:nvPicPr>
          <p:cNvPr id="33" name="図 32">
            <a:extLst>
              <a:ext uri="{FF2B5EF4-FFF2-40B4-BE49-F238E27FC236}">
                <a16:creationId xmlns:a16="http://schemas.microsoft.com/office/drawing/2014/main" id="{ACBA63F5-DC00-EFAD-D040-D55962CC8183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905500" y="762000"/>
            <a:ext cx="2828925" cy="3248025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B697E9DB-F72D-A9C9-EBF4-0BF210B2D5A0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048000" y="762000"/>
            <a:ext cx="2828925" cy="3248025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C55BA866-4BD2-C65D-CDE2-9CFFE1FB20A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15900" y="762000"/>
            <a:ext cx="2828925" cy="32480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75ACFF7E-3DEB-5E6B-8514-AB9077FF47FC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874E7DB-72D3-2B62-BB60-377496B18E88}"/>
              </a:ext>
            </a:extLst>
          </p:cNvPr>
          <p:cNvSpPr txBox="1"/>
          <p:nvPr/>
        </p:nvSpPr>
        <p:spPr>
          <a:xfrm>
            <a:off x="651852" y="178064"/>
            <a:ext cx="1781356" cy="276102"/>
          </a:xfrm>
          <a:prstGeom prst="rect">
            <a:avLst/>
          </a:prstGeom>
          <a:solidFill>
            <a:sysClr val="window" lastClr="FFFFFF"/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zh-TW" altLang="en-US" sz="1400" b="1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</a:t>
            </a:r>
            <a:endParaRPr lang="ja-JP" altLang="en-US" sz="1400" b="1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8D07F229-CE4B-520D-22EA-302AD6B69082}"/>
              </a:ext>
            </a:extLst>
          </p:cNvPr>
          <p:cNvSpPr txBox="1"/>
          <p:nvPr/>
        </p:nvSpPr>
        <p:spPr>
          <a:xfrm>
            <a:off x="1266397" y="3987034"/>
            <a:ext cx="2726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6BB67729-E665-458F-E91E-4B5FB26FB1D6}"/>
              </a:ext>
            </a:extLst>
          </p:cNvPr>
          <p:cNvCxnSpPr>
            <a:cxnSpLocks/>
          </p:cNvCxnSpPr>
          <p:nvPr/>
        </p:nvCxnSpPr>
        <p:spPr>
          <a:xfrm>
            <a:off x="883727" y="4107364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01AEE4EF-5E05-7002-757F-4AAF9875DC99}"/>
              </a:ext>
            </a:extLst>
          </p:cNvPr>
          <p:cNvCxnSpPr>
            <a:cxnSpLocks/>
          </p:cNvCxnSpPr>
          <p:nvPr/>
        </p:nvCxnSpPr>
        <p:spPr>
          <a:xfrm>
            <a:off x="903791" y="4316837"/>
            <a:ext cx="352943" cy="0"/>
          </a:xfrm>
          <a:prstGeom prst="line">
            <a:avLst/>
          </a:prstGeom>
          <a:ln w="28575">
            <a:solidFill>
              <a:srgbClr val="00B050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AED242C-8E5E-0963-8CE6-2B598327993A}"/>
              </a:ext>
            </a:extLst>
          </p:cNvPr>
          <p:cNvSpPr/>
          <p:nvPr/>
        </p:nvSpPr>
        <p:spPr>
          <a:xfrm>
            <a:off x="1666191" y="570108"/>
            <a:ext cx="108000" cy="108000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8D1E3F4-BA9C-E5E2-885F-B35DC414B560}"/>
              </a:ext>
            </a:extLst>
          </p:cNvPr>
          <p:cNvSpPr/>
          <p:nvPr/>
        </p:nvSpPr>
        <p:spPr>
          <a:xfrm>
            <a:off x="2361463" y="582129"/>
            <a:ext cx="108000" cy="108000"/>
          </a:xfrm>
          <a:prstGeom prst="rect">
            <a:avLst/>
          </a:prstGeom>
          <a:pattFill prst="wdUpDiag">
            <a:fgClr>
              <a:srgbClr val="FF0000"/>
            </a:fgClr>
            <a:bgClr>
              <a:schemeClr val="bg1"/>
            </a:bgClr>
          </a:patt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83E0354A-9F42-17BB-8A52-6AB159397DED}"/>
              </a:ext>
            </a:extLst>
          </p:cNvPr>
          <p:cNvSpPr txBox="1"/>
          <p:nvPr/>
        </p:nvSpPr>
        <p:spPr>
          <a:xfrm>
            <a:off x="1256599" y="4200039"/>
            <a:ext cx="7130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35C576B0-6AC5-D48C-51FF-B6244E84F6CD}"/>
              </a:ext>
            </a:extLst>
          </p:cNvPr>
          <p:cNvSpPr txBox="1"/>
          <p:nvPr/>
        </p:nvSpPr>
        <p:spPr>
          <a:xfrm>
            <a:off x="10317430" y="592823"/>
            <a:ext cx="23425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997AE617-CA90-82C0-EB90-3C9EED143FBA}"/>
              </a:ext>
            </a:extLst>
          </p:cNvPr>
          <p:cNvCxnSpPr>
            <a:cxnSpLocks/>
          </p:cNvCxnSpPr>
          <p:nvPr/>
        </p:nvCxnSpPr>
        <p:spPr>
          <a:xfrm>
            <a:off x="9765108" y="777128"/>
            <a:ext cx="352943" cy="0"/>
          </a:xfrm>
          <a:prstGeom prst="line">
            <a:avLst/>
          </a:prstGeom>
          <a:ln w="28575">
            <a:solidFill>
              <a:srgbClr val="FF00FF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195D8EBD-5D01-3A5F-B9E5-AAA0F3CBBC91}"/>
              </a:ext>
            </a:extLst>
          </p:cNvPr>
          <p:cNvCxnSpPr>
            <a:cxnSpLocks/>
          </p:cNvCxnSpPr>
          <p:nvPr/>
        </p:nvCxnSpPr>
        <p:spPr>
          <a:xfrm>
            <a:off x="9761978" y="660572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51" name="直線コネクタ 50">
            <a:extLst>
              <a:ext uri="{FF2B5EF4-FFF2-40B4-BE49-F238E27FC236}">
                <a16:creationId xmlns:a16="http://schemas.microsoft.com/office/drawing/2014/main" id="{00000000-0008-0000-0D00-000004000000}"/>
              </a:ext>
            </a:extLst>
          </p:cNvPr>
          <p:cNvCxnSpPr/>
          <p:nvPr/>
        </p:nvCxnSpPr>
        <p:spPr>
          <a:xfrm flipV="1">
            <a:off x="769054" y="5312547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00000000-0008-0000-0D00-000005000000}"/>
              </a:ext>
            </a:extLst>
          </p:cNvPr>
          <p:cNvSpPr/>
          <p:nvPr/>
        </p:nvSpPr>
        <p:spPr>
          <a:xfrm>
            <a:off x="3076188" y="4998534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53" name="直線コネクタ 52">
            <a:extLst>
              <a:ext uri="{FF2B5EF4-FFF2-40B4-BE49-F238E27FC236}">
                <a16:creationId xmlns:a16="http://schemas.microsoft.com/office/drawing/2014/main" id="{6A8C8E19-D9F9-CC13-E287-EC325A2BDC18}"/>
              </a:ext>
            </a:extLst>
          </p:cNvPr>
          <p:cNvCxnSpPr/>
          <p:nvPr/>
        </p:nvCxnSpPr>
        <p:spPr>
          <a:xfrm flipV="1">
            <a:off x="746532" y="7092080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5EC04DDF-A047-CA5D-471C-EAD1B98E87DB}"/>
              </a:ext>
            </a:extLst>
          </p:cNvPr>
          <p:cNvSpPr/>
          <p:nvPr/>
        </p:nvSpPr>
        <p:spPr>
          <a:xfrm>
            <a:off x="3075788" y="6778067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E713BC48-6AAB-B8DC-3E8F-24991178C4DD}"/>
              </a:ext>
            </a:extLst>
          </p:cNvPr>
          <p:cNvSpPr txBox="1"/>
          <p:nvPr/>
        </p:nvSpPr>
        <p:spPr>
          <a:xfrm>
            <a:off x="2820182" y="486962"/>
            <a:ext cx="63283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492EFAF2-8504-E18F-5387-BEC916D1A674}"/>
              </a:ext>
            </a:extLst>
          </p:cNvPr>
          <p:cNvSpPr txBox="1"/>
          <p:nvPr/>
        </p:nvSpPr>
        <p:spPr>
          <a:xfrm>
            <a:off x="658801" y="489133"/>
            <a:ext cx="6294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301EA24A-BE1B-8B0A-276A-02C24C10167D}"/>
              </a:ext>
            </a:extLst>
          </p:cNvPr>
          <p:cNvCxnSpPr>
            <a:cxnSpLocks/>
          </p:cNvCxnSpPr>
          <p:nvPr/>
        </p:nvCxnSpPr>
        <p:spPr>
          <a:xfrm>
            <a:off x="3793896" y="616070"/>
            <a:ext cx="432000" cy="0"/>
          </a:xfrm>
          <a:prstGeom prst="line">
            <a:avLst/>
          </a:prstGeom>
          <a:ln w="28575">
            <a:solidFill>
              <a:srgbClr val="00B0F0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70E5E638-FB21-D89C-F240-856A6D009546}"/>
              </a:ext>
            </a:extLst>
          </p:cNvPr>
          <p:cNvCxnSpPr>
            <a:cxnSpLocks/>
          </p:cNvCxnSpPr>
          <p:nvPr/>
        </p:nvCxnSpPr>
        <p:spPr>
          <a:xfrm>
            <a:off x="4677104" y="607982"/>
            <a:ext cx="432000" cy="0"/>
          </a:xfrm>
          <a:prstGeom prst="line">
            <a:avLst/>
          </a:prstGeom>
          <a:ln w="28575">
            <a:solidFill>
              <a:srgbClr val="FF00FF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B9706E5-EC37-60CB-C455-94D8E84467F7}"/>
              </a:ext>
            </a:extLst>
          </p:cNvPr>
          <p:cNvSpPr txBox="1"/>
          <p:nvPr/>
        </p:nvSpPr>
        <p:spPr>
          <a:xfrm>
            <a:off x="9158848" y="512892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該　当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9F30344A-6B31-F17B-BADF-9DE99F927B2B}"/>
              </a:ext>
            </a:extLst>
          </p:cNvPr>
          <p:cNvSpPr txBox="1"/>
          <p:nvPr/>
        </p:nvSpPr>
        <p:spPr>
          <a:xfrm>
            <a:off x="9160179" y="660660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予備群</a:t>
            </a:r>
          </a:p>
        </p:txBody>
      </p:sp>
      <p:sp>
        <p:nvSpPr>
          <p:cNvPr id="38" name="乗算記号 37">
            <a:extLst>
              <a:ext uri="{FF2B5EF4-FFF2-40B4-BE49-F238E27FC236}">
                <a16:creationId xmlns:a16="http://schemas.microsoft.com/office/drawing/2014/main" id="{CC9632FF-3EB8-1E82-A7CB-04CF5586E53C}"/>
              </a:ext>
            </a:extLst>
          </p:cNvPr>
          <p:cNvSpPr/>
          <p:nvPr/>
        </p:nvSpPr>
        <p:spPr>
          <a:xfrm>
            <a:off x="3935062" y="522223"/>
            <a:ext cx="180000" cy="180000"/>
          </a:xfrm>
          <a:prstGeom prst="mathMultiply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楕円 38">
            <a:extLst>
              <a:ext uri="{FF2B5EF4-FFF2-40B4-BE49-F238E27FC236}">
                <a16:creationId xmlns:a16="http://schemas.microsoft.com/office/drawing/2014/main" id="{D09865FB-195F-0F15-5523-B7C282FF1A8F}"/>
              </a:ext>
            </a:extLst>
          </p:cNvPr>
          <p:cNvSpPr/>
          <p:nvPr/>
        </p:nvSpPr>
        <p:spPr>
          <a:xfrm>
            <a:off x="4851880" y="554919"/>
            <a:ext cx="108000" cy="108000"/>
          </a:xfrm>
          <a:prstGeom prst="ellipse">
            <a:avLst/>
          </a:prstGeom>
          <a:solidFill>
            <a:schemeClr val="bg1"/>
          </a:solidFill>
          <a:ln w="25400"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C9467DE-22C2-4530-6150-E89BC21B14E0}"/>
              </a:ext>
            </a:extLst>
          </p:cNvPr>
          <p:cNvSpPr txBox="1"/>
          <p:nvPr/>
        </p:nvSpPr>
        <p:spPr>
          <a:xfrm>
            <a:off x="3401862" y="48406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19F704F-7067-631C-EEAD-E5BC6C16B28E}"/>
              </a:ext>
            </a:extLst>
          </p:cNvPr>
          <p:cNvSpPr txBox="1"/>
          <p:nvPr/>
        </p:nvSpPr>
        <p:spPr>
          <a:xfrm>
            <a:off x="4286167" y="47590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" name="右中かっこ 19">
            <a:extLst>
              <a:ext uri="{FF2B5EF4-FFF2-40B4-BE49-F238E27FC236}">
                <a16:creationId xmlns:a16="http://schemas.microsoft.com/office/drawing/2014/main" id="{9F91D75E-0698-B6CC-E9A9-0FB2BBC1210C}"/>
              </a:ext>
            </a:extLst>
          </p:cNvPr>
          <p:cNvSpPr/>
          <p:nvPr/>
        </p:nvSpPr>
        <p:spPr>
          <a:xfrm>
            <a:off x="10157006" y="621057"/>
            <a:ext cx="123396" cy="208848"/>
          </a:xfrm>
          <a:prstGeom prst="righ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EBE19ACD-BF59-4F1C-B286-9FA926984426}"/>
              </a:ext>
            </a:extLst>
          </p:cNvPr>
          <p:cNvSpPr txBox="1"/>
          <p:nvPr/>
        </p:nvSpPr>
        <p:spPr>
          <a:xfrm>
            <a:off x="11810321" y="55112"/>
            <a:ext cx="991279" cy="276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ja-JP" altLang="en-US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大阪市　</a:t>
            </a:r>
            <a:r>
              <a:rPr lang="en-US" altLang="ja-JP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Ⅱ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05F854C-8CB8-B21F-7BAC-D49F5FB4CBD1}"/>
              </a:ext>
            </a:extLst>
          </p:cNvPr>
          <p:cNvSpPr txBox="1"/>
          <p:nvPr/>
        </p:nvSpPr>
        <p:spPr>
          <a:xfrm>
            <a:off x="281280" y="38849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⑬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D867347-2CE7-4EFD-836D-ADDB17A23492}"/>
              </a:ext>
            </a:extLst>
          </p:cNvPr>
          <p:cNvSpPr txBox="1"/>
          <p:nvPr/>
        </p:nvSpPr>
        <p:spPr>
          <a:xfrm>
            <a:off x="8914642" y="38692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⑭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5B36749-4C69-FE3E-E6FD-B9B29EA08EED}"/>
              </a:ext>
            </a:extLst>
          </p:cNvPr>
          <p:cNvSpPr txBox="1"/>
          <p:nvPr/>
        </p:nvSpPr>
        <p:spPr>
          <a:xfrm>
            <a:off x="473111" y="421166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⑮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EE3E799-AF91-5F45-E9DC-0B17E5F5C943}"/>
              </a:ext>
            </a:extLst>
          </p:cNvPr>
          <p:cNvSpPr txBox="1"/>
          <p:nvPr/>
        </p:nvSpPr>
        <p:spPr>
          <a:xfrm>
            <a:off x="3641956" y="42050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⑯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732E812-9945-EF92-753D-DD63B0A1BA89}"/>
              </a:ext>
            </a:extLst>
          </p:cNvPr>
          <p:cNvSpPr txBox="1"/>
          <p:nvPr/>
        </p:nvSpPr>
        <p:spPr>
          <a:xfrm>
            <a:off x="6683247" y="420635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⑰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DCD21750-9E39-EFF4-01FF-CFCEB2DE7302}"/>
              </a:ext>
            </a:extLst>
          </p:cNvPr>
          <p:cNvSpPr txBox="1"/>
          <p:nvPr/>
        </p:nvSpPr>
        <p:spPr>
          <a:xfrm>
            <a:off x="9665564" y="420769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⑱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A549CABE-8538-F38D-808A-8DC2EC9ADD11}"/>
              </a:ext>
            </a:extLst>
          </p:cNvPr>
          <p:cNvSpPr txBox="1"/>
          <p:nvPr/>
        </p:nvSpPr>
        <p:spPr>
          <a:xfrm>
            <a:off x="180896" y="5154798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DBAB468C-F476-25DF-695E-155B27371254}"/>
              </a:ext>
            </a:extLst>
          </p:cNvPr>
          <p:cNvSpPr txBox="1"/>
          <p:nvPr/>
        </p:nvSpPr>
        <p:spPr>
          <a:xfrm>
            <a:off x="180896" y="6955023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70FF1A93-1E41-34B8-6254-FC051657174E}"/>
              </a:ext>
            </a:extLst>
          </p:cNvPr>
          <p:cNvSpPr txBox="1"/>
          <p:nvPr/>
        </p:nvSpPr>
        <p:spPr>
          <a:xfrm>
            <a:off x="1226619" y="49712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30ED9F2C-880E-857C-9765-74B81F024450}"/>
              </a:ext>
            </a:extLst>
          </p:cNvPr>
          <p:cNvSpPr txBox="1"/>
          <p:nvPr/>
        </p:nvSpPr>
        <p:spPr>
          <a:xfrm>
            <a:off x="1910899" y="48896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555704A-8C06-3BE4-BA32-121A7AA3996A}"/>
              </a:ext>
            </a:extLst>
          </p:cNvPr>
          <p:cNvSpPr txBox="1"/>
          <p:nvPr/>
        </p:nvSpPr>
        <p:spPr>
          <a:xfrm>
            <a:off x="9197175" y="384354"/>
            <a:ext cx="1498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メタボリックシンドローム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EE407316-D788-4728-3B17-117110CD3926}"/>
              </a:ext>
            </a:extLst>
          </p:cNvPr>
          <p:cNvSpPr txBox="1"/>
          <p:nvPr/>
        </p:nvSpPr>
        <p:spPr>
          <a:xfrm>
            <a:off x="8826254" y="1339929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0ACEC908-626B-2839-18A7-57FC2B8B2558}"/>
              </a:ext>
            </a:extLst>
          </p:cNvPr>
          <p:cNvSpPr txBox="1"/>
          <p:nvPr/>
        </p:nvSpPr>
        <p:spPr>
          <a:xfrm>
            <a:off x="8841688" y="2995051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39E9B1A2-CD9D-4E5E-B331-253BF7A7EB25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270000" y="8064500"/>
            <a:ext cx="4320000" cy="1324444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568ECBDE-23E8-FDAB-EAAC-97C505A28FB1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350000" y="8064501"/>
            <a:ext cx="6120000" cy="917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310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2293</TotalTime>
  <Words>89</Words>
  <Application>Microsoft Office PowerPoint</Application>
  <PresentationFormat>A3 297x420 mm</PresentationFormat>
  <Paragraphs>44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>大阪府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宇都宮　剛</dc:creator>
  <cp:lastModifiedBy>髙松　常雄</cp:lastModifiedBy>
  <cp:revision>196</cp:revision>
  <cp:lastPrinted>2023-09-22T04:38:27Z</cp:lastPrinted>
  <dcterms:created xsi:type="dcterms:W3CDTF">2023-09-07T00:25:43Z</dcterms:created>
  <dcterms:modified xsi:type="dcterms:W3CDTF">2024-09-30T06:18:05Z</dcterms:modified>
</cp:coreProperties>
</file>