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 30">
            <a:extLst>
              <a:ext uri="{FF2B5EF4-FFF2-40B4-BE49-F238E27FC236}">
                <a16:creationId xmlns:a16="http://schemas.microsoft.com/office/drawing/2014/main" id="{57F492E0-8D83-CE6D-47BE-DB5E24EBD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E4B8C74-D04A-B6A3-FAD7-C328A0DDBC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DB343CB4-BB7E-69BA-11EC-5791A48F39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26FE839-5EED-CB72-D813-6EE4CDC04C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B48BB122-ADA8-6BFF-740E-48FAB16FE0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336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A149C3B3-F4E2-279F-75DF-5C88C2B1E0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0BEF340-90DA-891C-2F5E-0FA612E1CF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FED6466-5562-7F8F-2D78-24F92DC52F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6EDDBF7-BB4E-3CD4-82F3-C9A2519AC3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F11CC40-014D-9CB8-6133-098144027F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D827331F-3FD7-D74D-A057-64D203B7F832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0497AC-8ADA-3282-0F8B-3D1E1F600F91}"/>
              </a:ext>
            </a:extLst>
          </p:cNvPr>
          <p:cNvSpPr txBox="1"/>
          <p:nvPr/>
        </p:nvSpPr>
        <p:spPr>
          <a:xfrm>
            <a:off x="11817926" y="52886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97384A-E456-2E28-DE52-3F22984282CA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15DEC5-7F74-7433-9386-7D80E3BCA8F8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3CBD6E-BA1A-2746-E866-13C408173B67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89B1CF-0F94-001E-BD79-B076CA430769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18F2251-4CF8-FA89-8F9E-E2A276F8C2A4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F99A77-8A9B-28DA-EDE6-A61063186E44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F18565B-92D9-3BFB-5A6A-EB521B25D849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EDEF08A-2AF1-43DF-C54D-A304A546598E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44E4B34-5260-1984-C030-ADF8F7E15AB6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EF491CD-544F-AB6B-AB4B-FC2E9915F815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2334BD7-3E28-3ADD-3233-DF110791E817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20A7DD3-854E-53E7-A262-13E42BABBAC7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2313695-D125-7612-A748-387A5B593F08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49CF96A-B1BB-EDAF-4CC9-CE7F4565B516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F5921A6-2DEC-3AC8-BD4C-1FBB7EA413F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60F160B-99DD-8743-A204-20A329DF78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99D8B88-ED78-9CF2-E53A-2F594B3DE2F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686C1DF-5483-6C52-470E-60D238CC7AB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380297B-80F3-0355-4BE3-715CF6EF706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FF078837-E7FE-4E43-A14E-FDD4129202E5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84AD7253-5235-4E59-8FB3-993A6148C6C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343400" y="4550116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99E09EE-6799-4B2F-D22B-EF1DC32DB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7175" y="5352902"/>
            <a:ext cx="3971925" cy="296227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86725D1-83F4-8309-8CD5-5634E8F18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240" y="5352902"/>
            <a:ext cx="3962400" cy="29337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76288D2-3A2E-F7D0-3CC0-7A23215E9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205" y="5352902"/>
            <a:ext cx="3990975" cy="29337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E20186D-613E-8FBD-8AA3-99E09B5D71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4000" y="571500"/>
            <a:ext cx="5915025" cy="2914650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D5321DC-189C-C20F-56FC-DDFD774B80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000" y="571500"/>
            <a:ext cx="5915025" cy="2914650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0F600891-C3FA-7181-83FF-D49ABB70CEC0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9FC421-C64C-01A0-DF62-6D37061083E2}"/>
              </a:ext>
            </a:extLst>
          </p:cNvPr>
          <p:cNvSpPr txBox="1"/>
          <p:nvPr/>
        </p:nvSpPr>
        <p:spPr>
          <a:xfrm>
            <a:off x="651852" y="178063"/>
            <a:ext cx="1945044" cy="276999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保健所別診断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B7CB2F9-C4A3-A457-5D5E-84EEC345DB7D}"/>
              </a:ext>
            </a:extLst>
          </p:cNvPr>
          <p:cNvSpPr txBox="1"/>
          <p:nvPr/>
        </p:nvSpPr>
        <p:spPr>
          <a:xfrm>
            <a:off x="11706446" y="65870"/>
            <a:ext cx="1235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 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1A1F361-8A0A-C57B-24D2-ECD1349BD3B5}"/>
              </a:ext>
            </a:extLst>
          </p:cNvPr>
          <p:cNvSpPr txBox="1"/>
          <p:nvPr/>
        </p:nvSpPr>
        <p:spPr>
          <a:xfrm>
            <a:off x="119263" y="53479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(a)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54847F6-90C1-7668-376A-8B50114153E3}"/>
              </a:ext>
            </a:extLst>
          </p:cNvPr>
          <p:cNvSpPr txBox="1"/>
          <p:nvPr/>
        </p:nvSpPr>
        <p:spPr>
          <a:xfrm>
            <a:off x="6348629" y="51574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(b)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CB01C41-4385-64AC-B0E1-C2464A8578A4}"/>
              </a:ext>
            </a:extLst>
          </p:cNvPr>
          <p:cNvSpPr txBox="1"/>
          <p:nvPr/>
        </p:nvSpPr>
        <p:spPr>
          <a:xfrm>
            <a:off x="120944" y="349032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(c)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EDDB3F7-1594-0FF3-414D-D8E53D050350}"/>
              </a:ext>
            </a:extLst>
          </p:cNvPr>
          <p:cNvSpPr txBox="1"/>
          <p:nvPr/>
        </p:nvSpPr>
        <p:spPr>
          <a:xfrm>
            <a:off x="4301061" y="349032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(d)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A79265E-533B-95C4-C79D-6810073675CE}"/>
              </a:ext>
            </a:extLst>
          </p:cNvPr>
          <p:cNvSpPr txBox="1"/>
          <p:nvPr/>
        </p:nvSpPr>
        <p:spPr>
          <a:xfrm>
            <a:off x="124866" y="64890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(f)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1900130-79C7-9F6F-5FCA-DEB1EBB4EF67}"/>
              </a:ext>
            </a:extLst>
          </p:cNvPr>
          <p:cNvSpPr txBox="1"/>
          <p:nvPr/>
        </p:nvSpPr>
        <p:spPr>
          <a:xfrm>
            <a:off x="6349407" y="64890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(g)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7439E85-E716-45AA-66D2-AA845C4CD2FC}"/>
              </a:ext>
            </a:extLst>
          </p:cNvPr>
          <p:cNvSpPr txBox="1"/>
          <p:nvPr/>
        </p:nvSpPr>
        <p:spPr>
          <a:xfrm>
            <a:off x="8442752" y="350825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(e)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2273</TotalTime>
  <Words>61</Words>
  <Application>Microsoft Office PowerPoint</Application>
  <PresentationFormat>A3 297x420 mm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2024-09-25T00:53:25Z</dcterms:modified>
</cp:coreProperties>
</file>