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1349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ECB-860B-44D2-9C02-452C9756FCE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365-10D2-4CC6-B70D-6131ED987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61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ECB-860B-44D2-9C02-452C9756FCE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365-10D2-4CC6-B70D-6131ED987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42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ECB-860B-44D2-9C02-452C9756FCE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365-10D2-4CC6-B70D-6131ED987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17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ECB-860B-44D2-9C02-452C9756FCE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365-10D2-4CC6-B70D-6131ED987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63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ECB-860B-44D2-9C02-452C9756FCE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365-10D2-4CC6-B70D-6131ED987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11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ECB-860B-44D2-9C02-452C9756FCE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365-10D2-4CC6-B70D-6131ED987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65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ECB-860B-44D2-9C02-452C9756FCE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365-10D2-4CC6-B70D-6131ED987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89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ECB-860B-44D2-9C02-452C9756FCE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365-10D2-4CC6-B70D-6131ED987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42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ECB-860B-44D2-9C02-452C9756FCE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365-10D2-4CC6-B70D-6131ED987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06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ECB-860B-44D2-9C02-452C9756FCE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365-10D2-4CC6-B70D-6131ED987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68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1ECB-860B-44D2-9C02-452C9756FCE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365-10D2-4CC6-B70D-6131ED987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17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1ECB-860B-44D2-9C02-452C9756FCE9}" type="datetimeFigureOut">
              <a:rPr kumimoji="1" lang="ja-JP" altLang="en-US" smtClean="0"/>
              <a:t>2026/6/1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39365-10D2-4CC6-B70D-6131ED987A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83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A4F2788-473C-4ED0-B559-A24E0A180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7935" r="17006" b="3083"/>
          <a:stretch/>
        </p:blipFill>
        <p:spPr>
          <a:xfrm>
            <a:off x="281940" y="235238"/>
            <a:ext cx="9436278" cy="657731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66AF0F-9D69-459A-8C7E-7A30B97974D9}"/>
              </a:ext>
            </a:extLst>
          </p:cNvPr>
          <p:cNvSpPr/>
          <p:nvPr/>
        </p:nvSpPr>
        <p:spPr>
          <a:xfrm>
            <a:off x="8827954" y="229958"/>
            <a:ext cx="919844" cy="400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参考２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DA89D12-F1B6-4530-8743-CE1139D6065B}"/>
              </a:ext>
            </a:extLst>
          </p:cNvPr>
          <p:cNvSpPr/>
          <p:nvPr/>
        </p:nvSpPr>
        <p:spPr>
          <a:xfrm>
            <a:off x="48988" y="45445"/>
            <a:ext cx="4685571" cy="184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スポーツ審議会スポーツ基本計画部会（第</a:t>
            </a:r>
            <a:r>
              <a:rPr kumimoji="1" lang="en-US" altLang="ja-JP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kumimoji="1"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期）（第</a:t>
            </a:r>
            <a:r>
              <a:rPr kumimoji="1" lang="en-US" altLang="ja-JP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11</a:t>
            </a:r>
            <a:r>
              <a:rPr kumimoji="1" lang="ja-JP" altLang="en-US" sz="1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回）資料抜粋</a:t>
            </a:r>
          </a:p>
        </p:txBody>
      </p:sp>
    </p:spTree>
    <p:extLst>
      <p:ext uri="{BB962C8B-B14F-4D97-AF65-F5344CB8AC3E}">
        <p14:creationId xmlns:p14="http://schemas.microsoft.com/office/powerpoint/2010/main" val="31969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F8C645D-121A-4712-9D7F-311580792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19684" r="16820" b="1547"/>
          <a:stretch/>
        </p:blipFill>
        <p:spPr>
          <a:xfrm>
            <a:off x="0" y="-1"/>
            <a:ext cx="9906000" cy="68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90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18</Words>
  <Application>Microsoft Office PowerPoint</Application>
  <PresentationFormat>A4 210 x 297 mm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4</cp:revision>
  <cp:lastPrinted>2026-06-01T01:57:23Z</cp:lastPrinted>
  <dcterms:created xsi:type="dcterms:W3CDTF">2026-05-27T09:00:03Z</dcterms:created>
  <dcterms:modified xsi:type="dcterms:W3CDTF">2026-06-01T01:57:24Z</dcterms:modified>
</cp:coreProperties>
</file>