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0" r:id="rId1"/>
  </p:sldMasterIdLst>
  <p:notesMasterIdLst>
    <p:notesMasterId r:id="rId8"/>
  </p:notesMasterIdLst>
  <p:handoutMasterIdLst>
    <p:handoutMasterId r:id="rId9"/>
  </p:handoutMasterIdLst>
  <p:sldIdLst>
    <p:sldId id="282" r:id="rId2"/>
    <p:sldId id="278" r:id="rId3"/>
    <p:sldId id="279" r:id="rId4"/>
    <p:sldId id="280" r:id="rId5"/>
    <p:sldId id="272" r:id="rId6"/>
    <p:sldId id="270" r:id="rId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37">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99"/>
    <a:srgbClr val="FF99FF"/>
    <a:srgbClr val="FF99CC"/>
    <a:srgbClr val="009900"/>
    <a:srgbClr val="006600"/>
    <a:srgbClr val="ACCBF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7703" autoAdjust="0"/>
  </p:normalViewPr>
  <p:slideViewPr>
    <p:cSldViewPr snapToGrid="0">
      <p:cViewPr varScale="1">
        <p:scale>
          <a:sx n="113" d="100"/>
          <a:sy n="113" d="100"/>
        </p:scale>
        <p:origin x="1584" y="96"/>
      </p:cViewPr>
      <p:guideLst>
        <p:guide orient="horz" pos="2137"/>
        <p:guide pos="2880"/>
      </p:guideLst>
    </p:cSldViewPr>
  </p:slideViewPr>
  <p:outlineViewPr>
    <p:cViewPr>
      <p:scale>
        <a:sx n="33" d="100"/>
        <a:sy n="33" d="100"/>
      </p:scale>
      <p:origin x="0" y="5064"/>
    </p:cViewPr>
  </p:outlineViewPr>
  <p:notesTextViewPr>
    <p:cViewPr>
      <p:scale>
        <a:sx n="1" d="1"/>
        <a:sy n="1" d="1"/>
      </p:scale>
      <p:origin x="0" y="0"/>
    </p:cViewPr>
  </p:notesTextViewPr>
  <p:notesViewPr>
    <p:cSldViewPr snapToGrid="0">
      <p:cViewPr varScale="1">
        <p:scale>
          <a:sx n="78" d="100"/>
          <a:sy n="78" d="100"/>
        </p:scale>
        <p:origin x="-840"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AC9EEECF-C03D-44EE-B489-5FD5475BFDC7}"/>
              </a:ext>
            </a:extLst>
          </p:cNvPr>
          <p:cNvSpPr>
            <a:spLocks noGrp="1"/>
          </p:cNvSpPr>
          <p:nvPr>
            <p:ph type="hdr" sz="quarter"/>
          </p:nvPr>
        </p:nvSpPr>
        <p:spPr>
          <a:xfrm>
            <a:off x="0" y="0"/>
            <a:ext cx="2944813" cy="498475"/>
          </a:xfrm>
          <a:prstGeom prst="rect">
            <a:avLst/>
          </a:prstGeom>
        </p:spPr>
        <p:txBody>
          <a:bodyPr vert="horz" lIns="90397" tIns="45199" rIns="90397" bIns="4519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4CE5CB62-96B3-4C0D-894D-6AD8844E5D65}"/>
              </a:ext>
            </a:extLst>
          </p:cNvPr>
          <p:cNvSpPr>
            <a:spLocks noGrp="1"/>
          </p:cNvSpPr>
          <p:nvPr>
            <p:ph type="dt" sz="quarter" idx="1"/>
          </p:nvPr>
        </p:nvSpPr>
        <p:spPr>
          <a:xfrm>
            <a:off x="3851275" y="0"/>
            <a:ext cx="2944813" cy="498475"/>
          </a:xfrm>
          <a:prstGeom prst="rect">
            <a:avLst/>
          </a:prstGeom>
        </p:spPr>
        <p:txBody>
          <a:bodyPr vert="horz" lIns="90397" tIns="45199" rIns="90397" bIns="45199" rtlCol="0"/>
          <a:lstStyle>
            <a:lvl1pPr algn="r" eaLnBrk="1" fontAlgn="auto" hangingPunct="1">
              <a:spcBef>
                <a:spcPts val="0"/>
              </a:spcBef>
              <a:spcAft>
                <a:spcPts val="0"/>
              </a:spcAft>
              <a:defRPr sz="1200">
                <a:latin typeface="+mn-lt"/>
                <a:ea typeface="+mn-ea"/>
              </a:defRPr>
            </a:lvl1pPr>
          </a:lstStyle>
          <a:p>
            <a:pPr>
              <a:defRPr/>
            </a:pPr>
            <a:fld id="{B5A12C56-5457-4EDF-B339-6E6E5CF16085}" type="datetimeFigureOut">
              <a:rPr lang="ja-JP" altLang="en-US"/>
              <a:pPr>
                <a:defRPr/>
              </a:pPr>
              <a:t>2026/7/2</a:t>
            </a:fld>
            <a:endParaRPr lang="ja-JP" altLang="en-US"/>
          </a:p>
        </p:txBody>
      </p:sp>
      <p:sp>
        <p:nvSpPr>
          <p:cNvPr id="4" name="フッター プレースホルダ 3">
            <a:extLst>
              <a:ext uri="{FF2B5EF4-FFF2-40B4-BE49-F238E27FC236}">
                <a16:creationId xmlns:a16="http://schemas.microsoft.com/office/drawing/2014/main" id="{FB6AFCD6-0D6D-4767-9048-4C42EAA7B09A}"/>
              </a:ext>
            </a:extLst>
          </p:cNvPr>
          <p:cNvSpPr>
            <a:spLocks noGrp="1"/>
          </p:cNvSpPr>
          <p:nvPr>
            <p:ph type="ftr" sz="quarter" idx="2"/>
          </p:nvPr>
        </p:nvSpPr>
        <p:spPr>
          <a:xfrm>
            <a:off x="0" y="9428163"/>
            <a:ext cx="2944813" cy="496887"/>
          </a:xfrm>
          <a:prstGeom prst="rect">
            <a:avLst/>
          </a:prstGeom>
        </p:spPr>
        <p:txBody>
          <a:bodyPr vert="horz" lIns="90397" tIns="45199" rIns="90397" bIns="4519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EFFF72C5-1579-4074-A641-7B4AC088F02E}"/>
              </a:ext>
            </a:extLst>
          </p:cNvPr>
          <p:cNvSpPr>
            <a:spLocks noGrp="1"/>
          </p:cNvSpPr>
          <p:nvPr>
            <p:ph type="sldNum" sz="quarter" idx="3"/>
          </p:nvPr>
        </p:nvSpPr>
        <p:spPr>
          <a:xfrm>
            <a:off x="3851275" y="9428163"/>
            <a:ext cx="2944813" cy="496887"/>
          </a:xfrm>
          <a:prstGeom prst="rect">
            <a:avLst/>
          </a:prstGeom>
        </p:spPr>
        <p:txBody>
          <a:bodyPr vert="horz" wrap="square" lIns="90397" tIns="45199" rIns="90397" bIns="45199" numCol="1" anchor="b" anchorCtr="0" compatLnSpc="1">
            <a:prstTxWarp prst="textNoShape">
              <a:avLst/>
            </a:prstTxWarp>
          </a:bodyPr>
          <a:lstStyle>
            <a:lvl1pPr algn="r" eaLnBrk="1" hangingPunct="1">
              <a:defRPr sz="1200"/>
            </a:lvl1pPr>
          </a:lstStyle>
          <a:p>
            <a:pPr>
              <a:defRPr/>
            </a:pPr>
            <a:fld id="{12A53FB0-A525-4DA3-9A5C-48D5ECB265D2}"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7:07.310"/>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7:07.31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4F1DB58-CE28-41E4-8358-BD79C76304CF}"/>
              </a:ext>
            </a:extLst>
          </p:cNvPr>
          <p:cNvSpPr>
            <a:spLocks noGrp="1"/>
          </p:cNvSpPr>
          <p:nvPr>
            <p:ph type="hdr" sz="quarter"/>
          </p:nvPr>
        </p:nvSpPr>
        <p:spPr>
          <a:xfrm>
            <a:off x="0" y="0"/>
            <a:ext cx="2944813" cy="495300"/>
          </a:xfrm>
          <a:prstGeom prst="rect">
            <a:avLst/>
          </a:prstGeom>
        </p:spPr>
        <p:txBody>
          <a:bodyPr vert="horz" lIns="91274" tIns="45636" rIns="91274" bIns="45636"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5CE5FA36-7D20-4C35-81A2-F69ADEE40E13}"/>
              </a:ext>
            </a:extLst>
          </p:cNvPr>
          <p:cNvSpPr>
            <a:spLocks noGrp="1"/>
          </p:cNvSpPr>
          <p:nvPr>
            <p:ph type="dt" idx="1"/>
          </p:nvPr>
        </p:nvSpPr>
        <p:spPr>
          <a:xfrm>
            <a:off x="3849688" y="0"/>
            <a:ext cx="2946400" cy="495300"/>
          </a:xfrm>
          <a:prstGeom prst="rect">
            <a:avLst/>
          </a:prstGeom>
        </p:spPr>
        <p:txBody>
          <a:bodyPr vert="horz" lIns="91274" tIns="45636" rIns="91274" bIns="45636" rtlCol="0"/>
          <a:lstStyle>
            <a:lvl1pPr algn="r" eaLnBrk="1" fontAlgn="auto" hangingPunct="1">
              <a:spcBef>
                <a:spcPts val="0"/>
              </a:spcBef>
              <a:spcAft>
                <a:spcPts val="0"/>
              </a:spcAft>
              <a:defRPr sz="1200">
                <a:latin typeface="+mn-lt"/>
                <a:ea typeface="+mn-ea"/>
              </a:defRPr>
            </a:lvl1pPr>
          </a:lstStyle>
          <a:p>
            <a:pPr>
              <a:defRPr/>
            </a:pPr>
            <a:fld id="{8C472FB6-A5DB-4739-9D26-EB6EE20D30FA}" type="datetimeFigureOut">
              <a:rPr lang="ja-JP" altLang="en-US"/>
              <a:pPr>
                <a:defRPr/>
              </a:pPr>
              <a:t>2026/7/2</a:t>
            </a:fld>
            <a:endParaRPr lang="ja-JP" altLang="en-US"/>
          </a:p>
        </p:txBody>
      </p:sp>
      <p:sp>
        <p:nvSpPr>
          <p:cNvPr id="4" name="スライド イメージ プレースホルダー 3">
            <a:extLst>
              <a:ext uri="{FF2B5EF4-FFF2-40B4-BE49-F238E27FC236}">
                <a16:creationId xmlns:a16="http://schemas.microsoft.com/office/drawing/2014/main" id="{AF3B8973-FD50-43A8-BEF8-92F279B2A7C4}"/>
              </a:ext>
            </a:extLst>
          </p:cNvPr>
          <p:cNvSpPr>
            <a:spLocks noGrp="1" noRot="1" noChangeAspect="1"/>
          </p:cNvSpPr>
          <p:nvPr>
            <p:ph type="sldImg" idx="2"/>
          </p:nvPr>
        </p:nvSpPr>
        <p:spPr>
          <a:xfrm>
            <a:off x="920750" y="747713"/>
            <a:ext cx="4957763" cy="3719512"/>
          </a:xfrm>
          <a:prstGeom prst="rect">
            <a:avLst/>
          </a:prstGeom>
          <a:noFill/>
          <a:ln w="12700">
            <a:solidFill>
              <a:prstClr val="black"/>
            </a:solidFill>
          </a:ln>
        </p:spPr>
        <p:txBody>
          <a:bodyPr vert="horz" lIns="91274" tIns="45636" rIns="91274" bIns="4563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61B1680-2A37-4A54-B540-579BA6ED6203}"/>
              </a:ext>
            </a:extLst>
          </p:cNvPr>
          <p:cNvSpPr>
            <a:spLocks noGrp="1"/>
          </p:cNvSpPr>
          <p:nvPr>
            <p:ph type="body" sz="quarter" idx="3"/>
          </p:nvPr>
        </p:nvSpPr>
        <p:spPr>
          <a:xfrm>
            <a:off x="679450" y="4714875"/>
            <a:ext cx="5438775" cy="4465638"/>
          </a:xfrm>
          <a:prstGeom prst="rect">
            <a:avLst/>
          </a:prstGeom>
        </p:spPr>
        <p:txBody>
          <a:bodyPr vert="horz" lIns="91274" tIns="45636" rIns="91274" bIns="4563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981889CD-1D88-401C-A5BC-AEE022548EED}"/>
              </a:ext>
            </a:extLst>
          </p:cNvPr>
          <p:cNvSpPr>
            <a:spLocks noGrp="1"/>
          </p:cNvSpPr>
          <p:nvPr>
            <p:ph type="ftr" sz="quarter" idx="4"/>
          </p:nvPr>
        </p:nvSpPr>
        <p:spPr>
          <a:xfrm>
            <a:off x="0" y="9428163"/>
            <a:ext cx="2944813" cy="496887"/>
          </a:xfrm>
          <a:prstGeom prst="rect">
            <a:avLst/>
          </a:prstGeom>
        </p:spPr>
        <p:txBody>
          <a:bodyPr vert="horz" lIns="91274" tIns="45636" rIns="91274" bIns="45636"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F25391B4-4D51-458B-B148-D0630561400D}"/>
              </a:ext>
            </a:extLst>
          </p:cNvPr>
          <p:cNvSpPr>
            <a:spLocks noGrp="1"/>
          </p:cNvSpPr>
          <p:nvPr>
            <p:ph type="sldNum" sz="quarter" idx="5"/>
          </p:nvPr>
        </p:nvSpPr>
        <p:spPr>
          <a:xfrm>
            <a:off x="3849688" y="9428163"/>
            <a:ext cx="2946400" cy="496887"/>
          </a:xfrm>
          <a:prstGeom prst="rect">
            <a:avLst/>
          </a:prstGeom>
        </p:spPr>
        <p:txBody>
          <a:bodyPr vert="horz" wrap="square" lIns="91274" tIns="45636" rIns="91274" bIns="45636" numCol="1" anchor="b" anchorCtr="0" compatLnSpc="1">
            <a:prstTxWarp prst="textNoShape">
              <a:avLst/>
            </a:prstTxWarp>
          </a:bodyPr>
          <a:lstStyle>
            <a:lvl1pPr algn="r" eaLnBrk="1" hangingPunct="1">
              <a:defRPr sz="1200"/>
            </a:lvl1pPr>
          </a:lstStyle>
          <a:p>
            <a:pPr>
              <a:defRPr/>
            </a:pPr>
            <a:fld id="{038BA65A-BC06-4B26-87EA-2417D0AEAD3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B340F552-74B1-4FAB-9098-CC8D04A39A72}"/>
              </a:ext>
            </a:extLst>
          </p:cNvPr>
          <p:cNvSpPr>
            <a:spLocks noGrp="1"/>
          </p:cNvSpPr>
          <p:nvPr>
            <p:ph type="dt" sz="half" idx="10"/>
          </p:nvPr>
        </p:nvSpPr>
        <p:spPr/>
        <p:txBody>
          <a:bodyPr/>
          <a:lstStyle>
            <a:lvl1pPr>
              <a:defRPr/>
            </a:lvl1pPr>
          </a:lstStyle>
          <a:p>
            <a:pPr>
              <a:defRPr/>
            </a:pPr>
            <a:fld id="{6A34672E-40F5-46FD-8152-0990576F1E62}" type="datetimeFigureOut">
              <a:rPr lang="ja-JP" altLang="en-US"/>
              <a:pPr>
                <a:defRPr/>
              </a:pPr>
              <a:t>2026/7/2</a:t>
            </a:fld>
            <a:endParaRPr lang="ja-JP" altLang="en-US"/>
          </a:p>
        </p:txBody>
      </p:sp>
      <p:sp>
        <p:nvSpPr>
          <p:cNvPr id="5" name="Footer Placeholder 4">
            <a:extLst>
              <a:ext uri="{FF2B5EF4-FFF2-40B4-BE49-F238E27FC236}">
                <a16:creationId xmlns:a16="http://schemas.microsoft.com/office/drawing/2014/main" id="{51311E85-D6DF-44E0-872A-DFCB0F5AD774}"/>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E57FE47D-9F19-4BF8-9759-61961A5B147F}"/>
              </a:ext>
            </a:extLst>
          </p:cNvPr>
          <p:cNvSpPr>
            <a:spLocks noGrp="1"/>
          </p:cNvSpPr>
          <p:nvPr>
            <p:ph type="sldNum" sz="quarter" idx="12"/>
          </p:nvPr>
        </p:nvSpPr>
        <p:spPr/>
        <p:txBody>
          <a:bodyPr/>
          <a:lstStyle>
            <a:lvl1pPr>
              <a:defRPr/>
            </a:lvl1pPr>
          </a:lstStyle>
          <a:p>
            <a:pPr>
              <a:defRPr/>
            </a:pPr>
            <a:fld id="{AAE5B636-7CF7-4E90-9D3E-430C681A1553}" type="slidenum">
              <a:rPr lang="ja-JP" altLang="en-US"/>
              <a:pPr>
                <a:defRPr/>
              </a:pPr>
              <a:t>‹#›</a:t>
            </a:fld>
            <a:endParaRPr lang="ja-JP" altLang="en-US"/>
          </a:p>
        </p:txBody>
      </p:sp>
    </p:spTree>
    <p:extLst>
      <p:ext uri="{BB962C8B-B14F-4D97-AF65-F5344CB8AC3E}">
        <p14:creationId xmlns:p14="http://schemas.microsoft.com/office/powerpoint/2010/main" val="411871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6895C27-6989-4608-9B5F-74791ADEA707}"/>
              </a:ext>
            </a:extLst>
          </p:cNvPr>
          <p:cNvSpPr>
            <a:spLocks noGrp="1"/>
          </p:cNvSpPr>
          <p:nvPr>
            <p:ph type="dt" sz="half" idx="10"/>
          </p:nvPr>
        </p:nvSpPr>
        <p:spPr/>
        <p:txBody>
          <a:bodyPr/>
          <a:lstStyle>
            <a:lvl1pPr>
              <a:defRPr/>
            </a:lvl1pPr>
          </a:lstStyle>
          <a:p>
            <a:pPr>
              <a:defRPr/>
            </a:pPr>
            <a:fld id="{8B0A3F53-3A15-40BE-8D01-E2768A75E68D}" type="datetimeFigureOut">
              <a:rPr lang="ja-JP" altLang="en-US"/>
              <a:pPr>
                <a:defRPr/>
              </a:pPr>
              <a:t>2026/7/2</a:t>
            </a:fld>
            <a:endParaRPr lang="ja-JP" altLang="en-US"/>
          </a:p>
        </p:txBody>
      </p:sp>
      <p:sp>
        <p:nvSpPr>
          <p:cNvPr id="5" name="Footer Placeholder 4">
            <a:extLst>
              <a:ext uri="{FF2B5EF4-FFF2-40B4-BE49-F238E27FC236}">
                <a16:creationId xmlns:a16="http://schemas.microsoft.com/office/drawing/2014/main" id="{D77DCE36-69EA-414C-B559-39522ADD0703}"/>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022A1996-1E15-4A64-9A7D-41055DB85AB7}"/>
              </a:ext>
            </a:extLst>
          </p:cNvPr>
          <p:cNvSpPr>
            <a:spLocks noGrp="1"/>
          </p:cNvSpPr>
          <p:nvPr>
            <p:ph type="sldNum" sz="quarter" idx="12"/>
          </p:nvPr>
        </p:nvSpPr>
        <p:spPr/>
        <p:txBody>
          <a:bodyPr/>
          <a:lstStyle>
            <a:lvl1pPr>
              <a:defRPr/>
            </a:lvl1pPr>
          </a:lstStyle>
          <a:p>
            <a:pPr>
              <a:defRPr/>
            </a:pPr>
            <a:fld id="{B077A3B9-A570-474D-AC88-7AC2C017A883}" type="slidenum">
              <a:rPr lang="ja-JP" altLang="en-US"/>
              <a:pPr>
                <a:defRPr/>
              </a:pPr>
              <a:t>‹#›</a:t>
            </a:fld>
            <a:endParaRPr lang="ja-JP" altLang="en-US"/>
          </a:p>
        </p:txBody>
      </p:sp>
    </p:spTree>
    <p:extLst>
      <p:ext uri="{BB962C8B-B14F-4D97-AF65-F5344CB8AC3E}">
        <p14:creationId xmlns:p14="http://schemas.microsoft.com/office/powerpoint/2010/main" val="29110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247065D-C200-4557-B6FE-786947D429F9}"/>
              </a:ext>
            </a:extLst>
          </p:cNvPr>
          <p:cNvSpPr>
            <a:spLocks noGrp="1"/>
          </p:cNvSpPr>
          <p:nvPr>
            <p:ph type="dt" sz="half" idx="10"/>
          </p:nvPr>
        </p:nvSpPr>
        <p:spPr/>
        <p:txBody>
          <a:bodyPr/>
          <a:lstStyle>
            <a:lvl1pPr>
              <a:defRPr/>
            </a:lvl1pPr>
          </a:lstStyle>
          <a:p>
            <a:pPr>
              <a:defRPr/>
            </a:pPr>
            <a:fld id="{620DB8C3-CA3F-4B49-95B2-5489A748D7EE}" type="datetimeFigureOut">
              <a:rPr lang="ja-JP" altLang="en-US"/>
              <a:pPr>
                <a:defRPr/>
              </a:pPr>
              <a:t>2026/7/2</a:t>
            </a:fld>
            <a:endParaRPr lang="ja-JP" altLang="en-US"/>
          </a:p>
        </p:txBody>
      </p:sp>
      <p:sp>
        <p:nvSpPr>
          <p:cNvPr id="5" name="Footer Placeholder 4">
            <a:extLst>
              <a:ext uri="{FF2B5EF4-FFF2-40B4-BE49-F238E27FC236}">
                <a16:creationId xmlns:a16="http://schemas.microsoft.com/office/drawing/2014/main" id="{77CED610-AB3A-4515-8B0A-B2D0AB2505D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51D3C5ED-E20D-4326-8CE6-272923A5A418}"/>
              </a:ext>
            </a:extLst>
          </p:cNvPr>
          <p:cNvSpPr>
            <a:spLocks noGrp="1"/>
          </p:cNvSpPr>
          <p:nvPr>
            <p:ph type="sldNum" sz="quarter" idx="12"/>
          </p:nvPr>
        </p:nvSpPr>
        <p:spPr/>
        <p:txBody>
          <a:bodyPr/>
          <a:lstStyle>
            <a:lvl1pPr>
              <a:defRPr/>
            </a:lvl1pPr>
          </a:lstStyle>
          <a:p>
            <a:pPr>
              <a:defRPr/>
            </a:pPr>
            <a:fld id="{F93FA5D3-D687-4EA6-A0BB-3A55774F5333}" type="slidenum">
              <a:rPr lang="ja-JP" altLang="en-US"/>
              <a:pPr>
                <a:defRPr/>
              </a:pPr>
              <a:t>‹#›</a:t>
            </a:fld>
            <a:endParaRPr lang="ja-JP" altLang="en-US"/>
          </a:p>
        </p:txBody>
      </p:sp>
    </p:spTree>
    <p:extLst>
      <p:ext uri="{BB962C8B-B14F-4D97-AF65-F5344CB8AC3E}">
        <p14:creationId xmlns:p14="http://schemas.microsoft.com/office/powerpoint/2010/main" val="4781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DDA0FF7-925B-49CA-BD2F-6C1E2171E801}"/>
              </a:ext>
            </a:extLst>
          </p:cNvPr>
          <p:cNvSpPr>
            <a:spLocks noGrp="1"/>
          </p:cNvSpPr>
          <p:nvPr>
            <p:ph type="dt" sz="half" idx="10"/>
          </p:nvPr>
        </p:nvSpPr>
        <p:spPr/>
        <p:txBody>
          <a:bodyPr/>
          <a:lstStyle>
            <a:lvl1pPr>
              <a:defRPr/>
            </a:lvl1pPr>
          </a:lstStyle>
          <a:p>
            <a:pPr>
              <a:defRPr/>
            </a:pPr>
            <a:fld id="{F61C3E2C-63D1-4BD4-9ECA-8DBD32FB10B3}" type="datetimeFigureOut">
              <a:rPr lang="ja-JP" altLang="en-US"/>
              <a:pPr>
                <a:defRPr/>
              </a:pPr>
              <a:t>2026/7/2</a:t>
            </a:fld>
            <a:endParaRPr lang="ja-JP" altLang="en-US"/>
          </a:p>
        </p:txBody>
      </p:sp>
      <p:sp>
        <p:nvSpPr>
          <p:cNvPr id="5" name="Footer Placeholder 4">
            <a:extLst>
              <a:ext uri="{FF2B5EF4-FFF2-40B4-BE49-F238E27FC236}">
                <a16:creationId xmlns:a16="http://schemas.microsoft.com/office/drawing/2014/main" id="{2A07D370-60AF-4FD5-A20B-D822560B03E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FDB42D2-C8B4-4676-877F-F2CA1039DAFB}"/>
              </a:ext>
            </a:extLst>
          </p:cNvPr>
          <p:cNvSpPr>
            <a:spLocks noGrp="1"/>
          </p:cNvSpPr>
          <p:nvPr>
            <p:ph type="sldNum" sz="quarter" idx="12"/>
          </p:nvPr>
        </p:nvSpPr>
        <p:spPr/>
        <p:txBody>
          <a:bodyPr/>
          <a:lstStyle>
            <a:lvl1pPr>
              <a:defRPr/>
            </a:lvl1pPr>
          </a:lstStyle>
          <a:p>
            <a:pPr>
              <a:defRPr/>
            </a:pPr>
            <a:fld id="{DA05530D-0AF5-4795-87D6-E92BB51EF646}" type="slidenum">
              <a:rPr lang="ja-JP" altLang="en-US"/>
              <a:pPr>
                <a:defRPr/>
              </a:pPr>
              <a:t>‹#›</a:t>
            </a:fld>
            <a:endParaRPr lang="ja-JP" altLang="en-US"/>
          </a:p>
        </p:txBody>
      </p:sp>
    </p:spTree>
    <p:extLst>
      <p:ext uri="{BB962C8B-B14F-4D97-AF65-F5344CB8AC3E}">
        <p14:creationId xmlns:p14="http://schemas.microsoft.com/office/powerpoint/2010/main" val="283735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55DE0534-0686-4CEC-A873-9120FB461D59}"/>
              </a:ext>
            </a:extLst>
          </p:cNvPr>
          <p:cNvSpPr>
            <a:spLocks noGrp="1"/>
          </p:cNvSpPr>
          <p:nvPr>
            <p:ph type="dt" sz="half" idx="10"/>
          </p:nvPr>
        </p:nvSpPr>
        <p:spPr/>
        <p:txBody>
          <a:bodyPr/>
          <a:lstStyle>
            <a:lvl1pPr>
              <a:defRPr/>
            </a:lvl1pPr>
          </a:lstStyle>
          <a:p>
            <a:pPr>
              <a:defRPr/>
            </a:pPr>
            <a:fld id="{5F1F16F5-7AE5-4217-889F-02520782FAB4}" type="datetimeFigureOut">
              <a:rPr lang="ja-JP" altLang="en-US"/>
              <a:pPr>
                <a:defRPr/>
              </a:pPr>
              <a:t>2026/7/2</a:t>
            </a:fld>
            <a:endParaRPr lang="ja-JP" altLang="en-US"/>
          </a:p>
        </p:txBody>
      </p:sp>
      <p:sp>
        <p:nvSpPr>
          <p:cNvPr id="5" name="Footer Placeholder 4">
            <a:extLst>
              <a:ext uri="{FF2B5EF4-FFF2-40B4-BE49-F238E27FC236}">
                <a16:creationId xmlns:a16="http://schemas.microsoft.com/office/drawing/2014/main" id="{0FDFF55E-40CD-4DED-9D33-D5EF48E1333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3AE1E03-D8CF-476B-A6FC-D7AF7076B38F}"/>
              </a:ext>
            </a:extLst>
          </p:cNvPr>
          <p:cNvSpPr>
            <a:spLocks noGrp="1"/>
          </p:cNvSpPr>
          <p:nvPr>
            <p:ph type="sldNum" sz="quarter" idx="12"/>
          </p:nvPr>
        </p:nvSpPr>
        <p:spPr/>
        <p:txBody>
          <a:bodyPr/>
          <a:lstStyle>
            <a:lvl1pPr>
              <a:defRPr/>
            </a:lvl1pPr>
          </a:lstStyle>
          <a:p>
            <a:pPr>
              <a:defRPr/>
            </a:pPr>
            <a:fld id="{91C33046-313C-41A3-8F30-53BAEC0F809B}" type="slidenum">
              <a:rPr lang="ja-JP" altLang="en-US"/>
              <a:pPr>
                <a:defRPr/>
              </a:pPr>
              <a:t>‹#›</a:t>
            </a:fld>
            <a:endParaRPr lang="ja-JP" altLang="en-US"/>
          </a:p>
        </p:txBody>
      </p:sp>
    </p:spTree>
    <p:extLst>
      <p:ext uri="{BB962C8B-B14F-4D97-AF65-F5344CB8AC3E}">
        <p14:creationId xmlns:p14="http://schemas.microsoft.com/office/powerpoint/2010/main" val="285399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E1B73286-4DE4-4C02-A1C3-2E75BD973235}"/>
              </a:ext>
            </a:extLst>
          </p:cNvPr>
          <p:cNvSpPr>
            <a:spLocks noGrp="1"/>
          </p:cNvSpPr>
          <p:nvPr>
            <p:ph type="dt" sz="half" idx="10"/>
          </p:nvPr>
        </p:nvSpPr>
        <p:spPr/>
        <p:txBody>
          <a:bodyPr/>
          <a:lstStyle>
            <a:lvl1pPr>
              <a:defRPr/>
            </a:lvl1pPr>
          </a:lstStyle>
          <a:p>
            <a:pPr>
              <a:defRPr/>
            </a:pPr>
            <a:fld id="{4331F8B8-9AA5-4FD0-851C-3E669D2BE757}" type="datetimeFigureOut">
              <a:rPr lang="ja-JP" altLang="en-US"/>
              <a:pPr>
                <a:defRPr/>
              </a:pPr>
              <a:t>2026/7/2</a:t>
            </a:fld>
            <a:endParaRPr lang="ja-JP" altLang="en-US"/>
          </a:p>
        </p:txBody>
      </p:sp>
      <p:sp>
        <p:nvSpPr>
          <p:cNvPr id="6" name="Footer Placeholder 4">
            <a:extLst>
              <a:ext uri="{FF2B5EF4-FFF2-40B4-BE49-F238E27FC236}">
                <a16:creationId xmlns:a16="http://schemas.microsoft.com/office/drawing/2014/main" id="{7B11E81F-3BCB-46D4-BF78-C320C9EE9F85}"/>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006C17C-BE48-4C47-BFF7-40A115D2BA82}"/>
              </a:ext>
            </a:extLst>
          </p:cNvPr>
          <p:cNvSpPr>
            <a:spLocks noGrp="1"/>
          </p:cNvSpPr>
          <p:nvPr>
            <p:ph type="sldNum" sz="quarter" idx="12"/>
          </p:nvPr>
        </p:nvSpPr>
        <p:spPr/>
        <p:txBody>
          <a:bodyPr/>
          <a:lstStyle>
            <a:lvl1pPr>
              <a:defRPr/>
            </a:lvl1pPr>
          </a:lstStyle>
          <a:p>
            <a:pPr>
              <a:defRPr/>
            </a:pPr>
            <a:fld id="{B29CED8D-B6FD-42C1-87CD-A67C0C0D1893}" type="slidenum">
              <a:rPr lang="ja-JP" altLang="en-US"/>
              <a:pPr>
                <a:defRPr/>
              </a:pPr>
              <a:t>‹#›</a:t>
            </a:fld>
            <a:endParaRPr lang="ja-JP" altLang="en-US"/>
          </a:p>
        </p:txBody>
      </p:sp>
    </p:spTree>
    <p:extLst>
      <p:ext uri="{BB962C8B-B14F-4D97-AF65-F5344CB8AC3E}">
        <p14:creationId xmlns:p14="http://schemas.microsoft.com/office/powerpoint/2010/main" val="387418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815189B9-B18F-4135-A063-EBD8874405F9}"/>
              </a:ext>
            </a:extLst>
          </p:cNvPr>
          <p:cNvSpPr>
            <a:spLocks noGrp="1"/>
          </p:cNvSpPr>
          <p:nvPr>
            <p:ph type="dt" sz="half" idx="10"/>
          </p:nvPr>
        </p:nvSpPr>
        <p:spPr/>
        <p:txBody>
          <a:bodyPr/>
          <a:lstStyle>
            <a:lvl1pPr>
              <a:defRPr/>
            </a:lvl1pPr>
          </a:lstStyle>
          <a:p>
            <a:pPr>
              <a:defRPr/>
            </a:pPr>
            <a:fld id="{53D752CE-D090-49F8-8291-F389471ECEF1}" type="datetimeFigureOut">
              <a:rPr lang="ja-JP" altLang="en-US"/>
              <a:pPr>
                <a:defRPr/>
              </a:pPr>
              <a:t>2026/7/2</a:t>
            </a:fld>
            <a:endParaRPr lang="ja-JP" altLang="en-US"/>
          </a:p>
        </p:txBody>
      </p:sp>
      <p:sp>
        <p:nvSpPr>
          <p:cNvPr id="8" name="Footer Placeholder 4">
            <a:extLst>
              <a:ext uri="{FF2B5EF4-FFF2-40B4-BE49-F238E27FC236}">
                <a16:creationId xmlns:a16="http://schemas.microsoft.com/office/drawing/2014/main" id="{EF50841D-E27C-4317-8BA6-500A386F349A}"/>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ED613124-83ED-496B-9914-9A83A9B681EB}"/>
              </a:ext>
            </a:extLst>
          </p:cNvPr>
          <p:cNvSpPr>
            <a:spLocks noGrp="1"/>
          </p:cNvSpPr>
          <p:nvPr>
            <p:ph type="sldNum" sz="quarter" idx="12"/>
          </p:nvPr>
        </p:nvSpPr>
        <p:spPr/>
        <p:txBody>
          <a:bodyPr/>
          <a:lstStyle>
            <a:lvl1pPr>
              <a:defRPr/>
            </a:lvl1pPr>
          </a:lstStyle>
          <a:p>
            <a:pPr>
              <a:defRPr/>
            </a:pPr>
            <a:fld id="{F0836589-6EE9-42D1-93C7-3C007F2B6C86}" type="slidenum">
              <a:rPr lang="ja-JP" altLang="en-US"/>
              <a:pPr>
                <a:defRPr/>
              </a:pPr>
              <a:t>‹#›</a:t>
            </a:fld>
            <a:endParaRPr lang="ja-JP" altLang="en-US"/>
          </a:p>
        </p:txBody>
      </p:sp>
    </p:spTree>
    <p:extLst>
      <p:ext uri="{BB962C8B-B14F-4D97-AF65-F5344CB8AC3E}">
        <p14:creationId xmlns:p14="http://schemas.microsoft.com/office/powerpoint/2010/main" val="103725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754D3920-1155-4537-89A5-AAEBB969802D}"/>
              </a:ext>
            </a:extLst>
          </p:cNvPr>
          <p:cNvSpPr>
            <a:spLocks noGrp="1"/>
          </p:cNvSpPr>
          <p:nvPr>
            <p:ph type="dt" sz="half" idx="10"/>
          </p:nvPr>
        </p:nvSpPr>
        <p:spPr/>
        <p:txBody>
          <a:bodyPr/>
          <a:lstStyle>
            <a:lvl1pPr>
              <a:defRPr/>
            </a:lvl1pPr>
          </a:lstStyle>
          <a:p>
            <a:pPr>
              <a:defRPr/>
            </a:pPr>
            <a:fld id="{1DCECAF3-DD9E-4362-AC78-37CE2E7992AC}" type="datetimeFigureOut">
              <a:rPr lang="ja-JP" altLang="en-US"/>
              <a:pPr>
                <a:defRPr/>
              </a:pPr>
              <a:t>2026/7/2</a:t>
            </a:fld>
            <a:endParaRPr lang="ja-JP" altLang="en-US"/>
          </a:p>
        </p:txBody>
      </p:sp>
      <p:sp>
        <p:nvSpPr>
          <p:cNvPr id="4" name="Footer Placeholder 4">
            <a:extLst>
              <a:ext uri="{FF2B5EF4-FFF2-40B4-BE49-F238E27FC236}">
                <a16:creationId xmlns:a16="http://schemas.microsoft.com/office/drawing/2014/main" id="{83F12A1D-A0DC-47AE-82A9-310D0224A13B}"/>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E048DAF1-3646-4203-90C8-A0BA3FB9F831}"/>
              </a:ext>
            </a:extLst>
          </p:cNvPr>
          <p:cNvSpPr>
            <a:spLocks noGrp="1"/>
          </p:cNvSpPr>
          <p:nvPr>
            <p:ph type="sldNum" sz="quarter" idx="12"/>
          </p:nvPr>
        </p:nvSpPr>
        <p:spPr/>
        <p:txBody>
          <a:bodyPr/>
          <a:lstStyle>
            <a:lvl1pPr>
              <a:defRPr/>
            </a:lvl1pPr>
          </a:lstStyle>
          <a:p>
            <a:pPr>
              <a:defRPr/>
            </a:pPr>
            <a:fld id="{E99176B5-3187-4E74-ACF5-9A6FE346B39F}" type="slidenum">
              <a:rPr lang="ja-JP" altLang="en-US"/>
              <a:pPr>
                <a:defRPr/>
              </a:pPr>
              <a:t>‹#›</a:t>
            </a:fld>
            <a:endParaRPr lang="ja-JP" altLang="en-US"/>
          </a:p>
        </p:txBody>
      </p:sp>
    </p:spTree>
    <p:extLst>
      <p:ext uri="{BB962C8B-B14F-4D97-AF65-F5344CB8AC3E}">
        <p14:creationId xmlns:p14="http://schemas.microsoft.com/office/powerpoint/2010/main" val="359785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1E849E-E2C4-4C6E-BB27-0EFEE5457C4D}"/>
              </a:ext>
            </a:extLst>
          </p:cNvPr>
          <p:cNvSpPr>
            <a:spLocks noGrp="1"/>
          </p:cNvSpPr>
          <p:nvPr>
            <p:ph type="dt" sz="half" idx="10"/>
          </p:nvPr>
        </p:nvSpPr>
        <p:spPr/>
        <p:txBody>
          <a:bodyPr/>
          <a:lstStyle>
            <a:lvl1pPr>
              <a:defRPr/>
            </a:lvl1pPr>
          </a:lstStyle>
          <a:p>
            <a:pPr>
              <a:defRPr/>
            </a:pPr>
            <a:fld id="{1D79CA0D-F96E-4F38-9E7A-6B588110C321}" type="datetimeFigureOut">
              <a:rPr lang="ja-JP" altLang="en-US"/>
              <a:pPr>
                <a:defRPr/>
              </a:pPr>
              <a:t>2026/7/2</a:t>
            </a:fld>
            <a:endParaRPr lang="ja-JP" altLang="en-US"/>
          </a:p>
        </p:txBody>
      </p:sp>
      <p:sp>
        <p:nvSpPr>
          <p:cNvPr id="3" name="Footer Placeholder 4">
            <a:extLst>
              <a:ext uri="{FF2B5EF4-FFF2-40B4-BE49-F238E27FC236}">
                <a16:creationId xmlns:a16="http://schemas.microsoft.com/office/drawing/2014/main" id="{91A1DC73-62D5-4677-A123-E166F2D3B159}"/>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EBDE63E9-CD3A-467F-88E5-9D845C277A18}"/>
              </a:ext>
            </a:extLst>
          </p:cNvPr>
          <p:cNvSpPr>
            <a:spLocks noGrp="1"/>
          </p:cNvSpPr>
          <p:nvPr>
            <p:ph type="sldNum" sz="quarter" idx="12"/>
          </p:nvPr>
        </p:nvSpPr>
        <p:spPr/>
        <p:txBody>
          <a:bodyPr/>
          <a:lstStyle>
            <a:lvl1pPr>
              <a:defRPr/>
            </a:lvl1pPr>
          </a:lstStyle>
          <a:p>
            <a:pPr>
              <a:defRPr/>
            </a:pPr>
            <a:fld id="{8D174B4E-992B-487C-8A32-01D4EBCD3E85}" type="slidenum">
              <a:rPr lang="ja-JP" altLang="en-US"/>
              <a:pPr>
                <a:defRPr/>
              </a:pPr>
              <a:t>‹#›</a:t>
            </a:fld>
            <a:endParaRPr lang="ja-JP" altLang="en-US"/>
          </a:p>
        </p:txBody>
      </p:sp>
    </p:spTree>
    <p:extLst>
      <p:ext uri="{BB962C8B-B14F-4D97-AF65-F5344CB8AC3E}">
        <p14:creationId xmlns:p14="http://schemas.microsoft.com/office/powerpoint/2010/main" val="263398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2B150F98-35F0-40E5-A768-D774A908120B}"/>
              </a:ext>
            </a:extLst>
          </p:cNvPr>
          <p:cNvSpPr>
            <a:spLocks noGrp="1"/>
          </p:cNvSpPr>
          <p:nvPr>
            <p:ph type="dt" sz="half" idx="10"/>
          </p:nvPr>
        </p:nvSpPr>
        <p:spPr/>
        <p:txBody>
          <a:bodyPr/>
          <a:lstStyle>
            <a:lvl1pPr>
              <a:defRPr/>
            </a:lvl1pPr>
          </a:lstStyle>
          <a:p>
            <a:pPr>
              <a:defRPr/>
            </a:pPr>
            <a:fld id="{88B63B99-70F5-4B5D-913B-5DF434A4A8A8}" type="datetimeFigureOut">
              <a:rPr lang="ja-JP" altLang="en-US"/>
              <a:pPr>
                <a:defRPr/>
              </a:pPr>
              <a:t>2026/7/2</a:t>
            </a:fld>
            <a:endParaRPr lang="ja-JP" altLang="en-US"/>
          </a:p>
        </p:txBody>
      </p:sp>
      <p:sp>
        <p:nvSpPr>
          <p:cNvPr id="6" name="Footer Placeholder 4">
            <a:extLst>
              <a:ext uri="{FF2B5EF4-FFF2-40B4-BE49-F238E27FC236}">
                <a16:creationId xmlns:a16="http://schemas.microsoft.com/office/drawing/2014/main" id="{8EEA8AB6-3645-4F18-B6A7-8B1C63AA805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E22BCAC-8A8C-426C-A6ED-8B1FE7E01FD5}"/>
              </a:ext>
            </a:extLst>
          </p:cNvPr>
          <p:cNvSpPr>
            <a:spLocks noGrp="1"/>
          </p:cNvSpPr>
          <p:nvPr>
            <p:ph type="sldNum" sz="quarter" idx="12"/>
          </p:nvPr>
        </p:nvSpPr>
        <p:spPr/>
        <p:txBody>
          <a:bodyPr/>
          <a:lstStyle>
            <a:lvl1pPr>
              <a:defRPr/>
            </a:lvl1pPr>
          </a:lstStyle>
          <a:p>
            <a:pPr>
              <a:defRPr/>
            </a:pPr>
            <a:fld id="{DBD7D659-0AF0-49F7-A3C8-0D0F352DE851}" type="slidenum">
              <a:rPr lang="ja-JP" altLang="en-US"/>
              <a:pPr>
                <a:defRPr/>
              </a:pPr>
              <a:t>‹#›</a:t>
            </a:fld>
            <a:endParaRPr lang="ja-JP" altLang="en-US"/>
          </a:p>
        </p:txBody>
      </p:sp>
    </p:spTree>
    <p:extLst>
      <p:ext uri="{BB962C8B-B14F-4D97-AF65-F5344CB8AC3E}">
        <p14:creationId xmlns:p14="http://schemas.microsoft.com/office/powerpoint/2010/main" val="147870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676C200F-E439-4F23-A144-319C3BFB80A9}"/>
              </a:ext>
            </a:extLst>
          </p:cNvPr>
          <p:cNvSpPr>
            <a:spLocks noGrp="1"/>
          </p:cNvSpPr>
          <p:nvPr>
            <p:ph type="dt" sz="half" idx="10"/>
          </p:nvPr>
        </p:nvSpPr>
        <p:spPr/>
        <p:txBody>
          <a:bodyPr/>
          <a:lstStyle>
            <a:lvl1pPr>
              <a:defRPr/>
            </a:lvl1pPr>
          </a:lstStyle>
          <a:p>
            <a:pPr>
              <a:defRPr/>
            </a:pPr>
            <a:fld id="{50FEE507-F927-4ACA-91D5-200195704D6D}" type="datetimeFigureOut">
              <a:rPr lang="ja-JP" altLang="en-US"/>
              <a:pPr>
                <a:defRPr/>
              </a:pPr>
              <a:t>2026/7/2</a:t>
            </a:fld>
            <a:endParaRPr lang="ja-JP" altLang="en-US"/>
          </a:p>
        </p:txBody>
      </p:sp>
      <p:sp>
        <p:nvSpPr>
          <p:cNvPr id="6" name="Footer Placeholder 4">
            <a:extLst>
              <a:ext uri="{FF2B5EF4-FFF2-40B4-BE49-F238E27FC236}">
                <a16:creationId xmlns:a16="http://schemas.microsoft.com/office/drawing/2014/main" id="{D98A4C42-4474-45AF-B65C-F7FE3FF2CD31}"/>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C9754D57-03C2-448C-937F-EAD455BAB3A8}"/>
              </a:ext>
            </a:extLst>
          </p:cNvPr>
          <p:cNvSpPr>
            <a:spLocks noGrp="1"/>
          </p:cNvSpPr>
          <p:nvPr>
            <p:ph type="sldNum" sz="quarter" idx="12"/>
          </p:nvPr>
        </p:nvSpPr>
        <p:spPr/>
        <p:txBody>
          <a:bodyPr/>
          <a:lstStyle>
            <a:lvl1pPr>
              <a:defRPr/>
            </a:lvl1pPr>
          </a:lstStyle>
          <a:p>
            <a:pPr>
              <a:defRPr/>
            </a:pPr>
            <a:fld id="{45949DB9-E340-48F1-B614-B475EC6552E8}" type="slidenum">
              <a:rPr lang="ja-JP" altLang="en-US"/>
              <a:pPr>
                <a:defRPr/>
              </a:pPr>
              <a:t>‹#›</a:t>
            </a:fld>
            <a:endParaRPr lang="ja-JP" altLang="en-US"/>
          </a:p>
        </p:txBody>
      </p:sp>
    </p:spTree>
    <p:extLst>
      <p:ext uri="{BB962C8B-B14F-4D97-AF65-F5344CB8AC3E}">
        <p14:creationId xmlns:p14="http://schemas.microsoft.com/office/powerpoint/2010/main" val="336379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0B8219-611E-494A-883C-AAC9F009B73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a:extLst>
              <a:ext uri="{FF2B5EF4-FFF2-40B4-BE49-F238E27FC236}">
                <a16:creationId xmlns:a16="http://schemas.microsoft.com/office/drawing/2014/main" id="{DBD58973-9574-4B16-94E4-43AC2B83DE8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2005989C-0397-4D6F-9A1A-6AF2867C19D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B5E808-F3EF-4D8E-88BF-7E9AE10BD6D5}" type="datetimeFigureOut">
              <a:rPr lang="ja-JP" altLang="en-US"/>
              <a:pPr>
                <a:defRPr/>
              </a:pPr>
              <a:t>2026/7/2</a:t>
            </a:fld>
            <a:endParaRPr lang="ja-JP" altLang="en-US"/>
          </a:p>
        </p:txBody>
      </p:sp>
      <p:sp>
        <p:nvSpPr>
          <p:cNvPr id="5" name="Footer Placeholder 4">
            <a:extLst>
              <a:ext uri="{FF2B5EF4-FFF2-40B4-BE49-F238E27FC236}">
                <a16:creationId xmlns:a16="http://schemas.microsoft.com/office/drawing/2014/main" id="{295D4D2F-DDB1-4402-8363-EC9544B14DC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995E0A28-0A38-440A-98B9-B434EA5810A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ABF6521-BCC7-4815-96C7-01483488FFA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35">
            <a:extLst>
              <a:ext uri="{FF2B5EF4-FFF2-40B4-BE49-F238E27FC236}">
                <a16:creationId xmlns:a16="http://schemas.microsoft.com/office/drawing/2014/main" id="{3D911D6F-8D64-4FAF-BA63-F8E6335E0A09}"/>
              </a:ext>
            </a:extLst>
          </p:cNvPr>
          <p:cNvSpPr>
            <a:spLocks noChangeArrowheads="1"/>
          </p:cNvSpPr>
          <p:nvPr/>
        </p:nvSpPr>
        <p:spPr bwMode="auto">
          <a:xfrm>
            <a:off x="87313" y="169863"/>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r>
              <a:rPr lang="ja-JP" altLang="en-US" sz="3000" b="1" dirty="0">
                <a:solidFill>
                  <a:srgbClr val="FF0000"/>
                </a:solidFill>
                <a:latin typeface="Meiryo UI" panose="020B0604030504040204" pitchFamily="50" charset="-128"/>
                <a:ea typeface="Meiryo UI" panose="020B0604030504040204" pitchFamily="50" charset="-128"/>
              </a:rPr>
              <a:t>ありがとう</a:t>
            </a:r>
            <a:r>
              <a:rPr lang="ja-JP" altLang="en-US" sz="3000" b="1" dirty="0">
                <a:solidFill>
                  <a:srgbClr val="000000"/>
                </a:solidFill>
                <a:latin typeface="Meiryo UI" panose="020B0604030504040204" pitchFamily="50" charset="-128"/>
                <a:ea typeface="Meiryo UI" panose="020B0604030504040204" pitchFamily="50" charset="-128"/>
              </a:rPr>
              <a:t>の感謝の声</a:t>
            </a:r>
            <a:r>
              <a:rPr lang="en-US" altLang="ja-JP" sz="3000" b="1" dirty="0">
                <a:solidFill>
                  <a:srgbClr val="000000"/>
                </a:solidFill>
                <a:latin typeface="Meiryo UI" panose="020B0604030504040204" pitchFamily="50" charset="-128"/>
                <a:ea typeface="Meiryo UI" panose="020B0604030504040204" pitchFamily="50" charset="-128"/>
              </a:rPr>
              <a:t>   </a:t>
            </a:r>
            <a:r>
              <a:rPr lang="ja-JP" altLang="en-US" sz="1500" dirty="0">
                <a:solidFill>
                  <a:srgbClr val="000000"/>
                </a:solidFill>
                <a:latin typeface="Meiryo UI" panose="020B0604030504040204" pitchFamily="50" charset="-128"/>
                <a:ea typeface="Meiryo UI" panose="020B0604030504040204" pitchFamily="50" charset="-128"/>
              </a:rPr>
              <a:t>［公民連携に取り組んでいただいた企業・大学の皆様に向けて］</a:t>
            </a:r>
          </a:p>
        </p:txBody>
      </p:sp>
      <p:sp>
        <p:nvSpPr>
          <p:cNvPr id="11" name="角丸四角形 3">
            <a:extLst>
              <a:ext uri="{FF2B5EF4-FFF2-40B4-BE49-F238E27FC236}">
                <a16:creationId xmlns:a16="http://schemas.microsoft.com/office/drawing/2014/main" id="{D6EE1B81-66E0-4EB4-AF06-BD7FC61AA780}"/>
              </a:ext>
            </a:extLst>
          </p:cNvPr>
          <p:cNvSpPr/>
          <p:nvPr/>
        </p:nvSpPr>
        <p:spPr>
          <a:xfrm>
            <a:off x="1558925" y="850900"/>
            <a:ext cx="6076950" cy="16170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・こどもがサバイバルのジオ君に会えて喜んでいました、</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　虫ケアに関するサバイバルの冊子をもらえて大喜びでした。</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・「蚊」「マダニ」は危険なんだと感じました。</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・ハイキングとか気を付けないとマダニがついてしまうんだ、気を付けたいと思います。</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・虫対策を考えるいいきっかけになりました。　　</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（参加者）</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＠アース製薬株式会社　「アース虫ケアセミナー」　　　　</a:t>
            </a:r>
          </a:p>
        </p:txBody>
      </p:sp>
      <p:sp>
        <p:nvSpPr>
          <p:cNvPr id="12" name="角丸四角形 3">
            <a:extLst>
              <a:ext uri="{FF2B5EF4-FFF2-40B4-BE49-F238E27FC236}">
                <a16:creationId xmlns:a16="http://schemas.microsoft.com/office/drawing/2014/main" id="{089727A5-C25D-4797-B9D3-30CDB936D660}"/>
              </a:ext>
            </a:extLst>
          </p:cNvPr>
          <p:cNvSpPr/>
          <p:nvPr/>
        </p:nvSpPr>
        <p:spPr>
          <a:xfrm>
            <a:off x="1592263" y="2594992"/>
            <a:ext cx="6024562" cy="241833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・虫よけ剤を使用でき、快適に博物館内を見学することができました。</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・虫よけ剤の正しい使い方が書いてあるポスターが掲示されていたので、勉強になりました。</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（博物館来館者）</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・（啓発、害虫のパネルを見ながら）こんな虫に注意せなあかんねんなぁ。</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（府民の森利用者）</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・イベント時にマルシェの出店ブースへ虫が何度も飛来してきました。虫ケアステーションの虫よけ</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　スプレーを散布したところ、虫が来なくなり、虫嫌いのスタッフは喜んでいました。</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rPr>
              <a:t>（府民の森スタッフ）</a:t>
            </a: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lang="en-US" altLang="ja-JP" sz="1200" dirty="0">
              <a:solidFill>
                <a:schemeClr val="tx1"/>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＠アース製薬株式会社　「虫ケアステーション」（民家集落博物館、府民の森などに設置）　</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角丸四角形 3">
            <a:extLst>
              <a:ext uri="{FF2B5EF4-FFF2-40B4-BE49-F238E27FC236}">
                <a16:creationId xmlns:a16="http://schemas.microsoft.com/office/drawing/2014/main" id="{E176DC07-CC1F-4255-9E15-9011A4B04282}"/>
              </a:ext>
            </a:extLst>
          </p:cNvPr>
          <p:cNvSpPr/>
          <p:nvPr/>
        </p:nvSpPr>
        <p:spPr>
          <a:xfrm>
            <a:off x="1611313" y="5157788"/>
            <a:ext cx="6024562" cy="15081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・あまり意識していませんでしたが、実はごみがたくさん落ちていることに気付くことができました。</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・普段生活しているまちがきれいになり、清々しい気持ちになれて良かったです。</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・常にごみのないきれいな大阪になったらいいなと思いました。</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参加者</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　＠株式会社ダスキン・株式会社ローソン　「ごみゼロプロジェクト」（江坂駅周辺の清掃活動）</a:t>
            </a:r>
          </a:p>
        </p:txBody>
      </p:sp>
      <p:pic>
        <p:nvPicPr>
          <p:cNvPr id="14" name="図 30">
            <a:extLst>
              <a:ext uri="{FF2B5EF4-FFF2-40B4-BE49-F238E27FC236}">
                <a16:creationId xmlns:a16="http://schemas.microsoft.com/office/drawing/2014/main" id="{88101D28-C276-4DE2-B0BD-9414EFFD79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723900"/>
            <a:ext cx="14700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
            <a:extLst>
              <a:ext uri="{FF2B5EF4-FFF2-40B4-BE49-F238E27FC236}">
                <a16:creationId xmlns:a16="http://schemas.microsoft.com/office/drawing/2014/main" id="{B898E910-A3C5-4378-B065-E68309D82E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5187950"/>
            <a:ext cx="12144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
            <a:extLst>
              <a:ext uri="{FF2B5EF4-FFF2-40B4-BE49-F238E27FC236}">
                <a16:creationId xmlns:a16="http://schemas.microsoft.com/office/drawing/2014/main" id="{A76800EA-A622-463D-8E17-5E029F1C11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2863850"/>
            <a:ext cx="136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16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35">
            <a:extLst>
              <a:ext uri="{FF2B5EF4-FFF2-40B4-BE49-F238E27FC236}">
                <a16:creationId xmlns:a16="http://schemas.microsoft.com/office/drawing/2014/main" id="{3D911D6F-8D64-4FAF-BA63-F8E6335E0A09}"/>
              </a:ext>
            </a:extLst>
          </p:cNvPr>
          <p:cNvSpPr>
            <a:spLocks noChangeArrowheads="1"/>
          </p:cNvSpPr>
          <p:nvPr/>
        </p:nvSpPr>
        <p:spPr bwMode="auto">
          <a:xfrm>
            <a:off x="87313" y="169863"/>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r>
              <a:rPr lang="ja-JP" altLang="en-US" sz="3000" b="1" dirty="0">
                <a:solidFill>
                  <a:srgbClr val="FF0000"/>
                </a:solidFill>
                <a:latin typeface="Meiryo UI" panose="020B0604030504040204" pitchFamily="50" charset="-128"/>
                <a:ea typeface="Meiryo UI" panose="020B0604030504040204" pitchFamily="50" charset="-128"/>
              </a:rPr>
              <a:t>ありがとう</a:t>
            </a:r>
            <a:r>
              <a:rPr lang="ja-JP" altLang="en-US" sz="3000" b="1" dirty="0">
                <a:solidFill>
                  <a:srgbClr val="000000"/>
                </a:solidFill>
                <a:latin typeface="Meiryo UI" panose="020B0604030504040204" pitchFamily="50" charset="-128"/>
                <a:ea typeface="Meiryo UI" panose="020B0604030504040204" pitchFamily="50" charset="-128"/>
              </a:rPr>
              <a:t>の感謝の声</a:t>
            </a:r>
            <a:r>
              <a:rPr lang="en-US" altLang="ja-JP" sz="3000" b="1" dirty="0">
                <a:solidFill>
                  <a:srgbClr val="000000"/>
                </a:solidFill>
                <a:latin typeface="Meiryo UI" panose="020B0604030504040204" pitchFamily="50" charset="-128"/>
                <a:ea typeface="Meiryo UI" panose="020B0604030504040204" pitchFamily="50" charset="-128"/>
              </a:rPr>
              <a:t>   </a:t>
            </a:r>
            <a:r>
              <a:rPr lang="ja-JP" altLang="en-US" sz="1500" dirty="0">
                <a:solidFill>
                  <a:srgbClr val="000000"/>
                </a:solidFill>
                <a:latin typeface="Meiryo UI" panose="020B0604030504040204" pitchFamily="50" charset="-128"/>
                <a:ea typeface="Meiryo UI" panose="020B0604030504040204" pitchFamily="50" charset="-128"/>
              </a:rPr>
              <a:t>［公民連携に取り組んでいただいた企業・大学の皆様に向けて］</a:t>
            </a:r>
          </a:p>
        </p:txBody>
      </p:sp>
      <p:pic>
        <p:nvPicPr>
          <p:cNvPr id="5123" name="図 31">
            <a:extLst>
              <a:ext uri="{FF2B5EF4-FFF2-40B4-BE49-F238E27FC236}">
                <a16:creationId xmlns:a16="http://schemas.microsoft.com/office/drawing/2014/main" id="{8328DCC0-52D0-4263-AAF5-29ADE35BD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078"/>
          <a:stretch>
            <a:fillRect/>
          </a:stretch>
        </p:blipFill>
        <p:spPr bwMode="auto">
          <a:xfrm>
            <a:off x="7651750" y="5248275"/>
            <a:ext cx="14922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図 32">
            <a:extLst>
              <a:ext uri="{FF2B5EF4-FFF2-40B4-BE49-F238E27FC236}">
                <a16:creationId xmlns:a16="http://schemas.microsoft.com/office/drawing/2014/main" id="{75E9E11F-DEC6-4F7F-96DF-DB989115D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92"/>
          <a:stretch>
            <a:fillRect/>
          </a:stretch>
        </p:blipFill>
        <p:spPr bwMode="auto">
          <a:xfrm>
            <a:off x="7602538" y="2530475"/>
            <a:ext cx="150812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角丸四角形 3">
            <a:extLst>
              <a:ext uri="{FF2B5EF4-FFF2-40B4-BE49-F238E27FC236}">
                <a16:creationId xmlns:a16="http://schemas.microsoft.com/office/drawing/2014/main" id="{A672F4E8-87D5-4FBF-8642-27B6B874D2AA}"/>
              </a:ext>
            </a:extLst>
          </p:cNvPr>
          <p:cNvSpPr/>
          <p:nvPr/>
        </p:nvSpPr>
        <p:spPr>
          <a:xfrm>
            <a:off x="1562100" y="1176338"/>
            <a:ext cx="6038850" cy="119856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動物の骨や卵を初めて触る体験ができ、とても緊張しました。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もっといろいろな動物を見てみたくなり、動物園にも行きたくなりました。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自由帳などのお土産をいただき、とても嬉しかったです。</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参加児童</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＠大阪信用金庫　天王寺動物園出前プログラム「学ぼう動物のこと」</a:t>
            </a:r>
          </a:p>
        </p:txBody>
      </p:sp>
      <p:sp>
        <p:nvSpPr>
          <p:cNvPr id="35" name="角丸四角形 3">
            <a:extLst>
              <a:ext uri="{FF2B5EF4-FFF2-40B4-BE49-F238E27FC236}">
                <a16:creationId xmlns:a16="http://schemas.microsoft.com/office/drawing/2014/main" id="{4A77CB9C-09B5-40E7-9FFF-6E41BF4F44BF}"/>
              </a:ext>
            </a:extLst>
          </p:cNvPr>
          <p:cNvSpPr/>
          <p:nvPr/>
        </p:nvSpPr>
        <p:spPr>
          <a:xfrm>
            <a:off x="1612900" y="2644775"/>
            <a:ext cx="6038850" cy="119697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・かっこいいスマホを操作出来て嬉しかったです。</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「ながらスマホ」を体験して、危険なことがよく分かりました。</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たくさんの質問に答えてくれてありがとうございました。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参加児童</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KDDI</a:t>
            </a:r>
            <a:r>
              <a:rPr lang="ja-JP" altLang="en-US" sz="1200" dirty="0">
                <a:solidFill>
                  <a:prstClr val="black"/>
                </a:solidFill>
                <a:latin typeface="Meiryo UI" panose="020B0604030504040204" pitchFamily="50" charset="-128"/>
                <a:ea typeface="Meiryo UI" panose="020B0604030504040204" pitchFamily="50" charset="-128"/>
              </a:rPr>
              <a:t>株式会社　「ながらスマホ」体験教室</a:t>
            </a:r>
          </a:p>
        </p:txBody>
      </p:sp>
      <p:sp>
        <p:nvSpPr>
          <p:cNvPr id="36" name="角丸四角形 3">
            <a:extLst>
              <a:ext uri="{FF2B5EF4-FFF2-40B4-BE49-F238E27FC236}">
                <a16:creationId xmlns:a16="http://schemas.microsoft.com/office/drawing/2014/main" id="{98C37FFD-EAE7-4CB2-B6DC-7EA16DC16696}"/>
              </a:ext>
            </a:extLst>
          </p:cNvPr>
          <p:cNvSpPr/>
          <p:nvPr/>
        </p:nvSpPr>
        <p:spPr>
          <a:xfrm>
            <a:off x="1641475" y="4105275"/>
            <a:ext cx="6038850" cy="1143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・児童がとても楽しそうに取り組んでいたので、リピーターとなりました。</a:t>
            </a: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・身近にある内容だったので、とても楽しく学びながら体験出来ました。</a:t>
            </a: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・子どもたちにとってお仕事体験は貴重な体験となりました。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おおさか元気広場スタッフ</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ja-JP" altLang="ja-JP" sz="1200" dirty="0">
              <a:solidFill>
                <a:prstClr val="black"/>
              </a:solidFill>
              <a:latin typeface="Meiryo UI" panose="020B0604030504040204" pitchFamily="50" charset="-128"/>
              <a:ea typeface="Meiryo UI" panose="020B0604030504040204" pitchFamily="50" charset="-128"/>
            </a:endParaRPr>
          </a:p>
          <a:p>
            <a:pPr>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株式会社セブン</a:t>
            </a:r>
            <a:r>
              <a:rPr kumimoji="0" lang="en-US"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イレブン・ジャパン</a:t>
            </a:r>
            <a:r>
              <a:rPr lang="ja-JP" altLang="en-US" sz="1200" dirty="0">
                <a:solidFill>
                  <a:prstClr val="black"/>
                </a:solidFill>
                <a:latin typeface="Meiryo UI" panose="020B0604030504040204" pitchFamily="50" charset="-128"/>
                <a:ea typeface="Meiryo UI" panose="020B0604030504040204" pitchFamily="50" charset="-128"/>
              </a:rPr>
              <a:t>　出前プログラム「セブンーイレブンをしろう」</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37" name="角丸四角形 3">
            <a:extLst>
              <a:ext uri="{FF2B5EF4-FFF2-40B4-BE49-F238E27FC236}">
                <a16:creationId xmlns:a16="http://schemas.microsoft.com/office/drawing/2014/main" id="{5D807564-7DAF-48D5-90B8-073027EE6147}"/>
              </a:ext>
            </a:extLst>
          </p:cNvPr>
          <p:cNvSpPr/>
          <p:nvPr/>
        </p:nvSpPr>
        <p:spPr>
          <a:xfrm>
            <a:off x="1670050" y="5561013"/>
            <a:ext cx="6038850" cy="1143000"/>
          </a:xfrm>
          <a:prstGeom prst="roundRect">
            <a:avLst/>
          </a:prstGeom>
          <a:solidFill>
            <a:srgbClr val="F1F1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普段とは違う授業で緊張も見られましたが、生徒たちの笑顔が見られ楽しんでいてよかったです。　教えていただいたことを継続していきたいと思います。</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支援学校教員</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株式会社ダスキン　おそうじ手帳出前授業</a:t>
            </a:r>
            <a:endParaRPr lang="ja-JP" altLang="ja-JP" sz="1200" dirty="0">
              <a:solidFill>
                <a:schemeClr val="tx1"/>
              </a:solidFill>
              <a:latin typeface="Meiryo UI" panose="020B0604030504040204" pitchFamily="50" charset="-128"/>
              <a:ea typeface="Meiryo UI" panose="020B0604030504040204" pitchFamily="50" charset="-128"/>
            </a:endParaRPr>
          </a:p>
        </p:txBody>
      </p:sp>
      <p:pic>
        <p:nvPicPr>
          <p:cNvPr id="5129" name="図 37">
            <a:extLst>
              <a:ext uri="{FF2B5EF4-FFF2-40B4-BE49-F238E27FC236}">
                <a16:creationId xmlns:a16="http://schemas.microsoft.com/office/drawing/2014/main" id="{5F022A0E-AD85-4073-BE29-0A9397C08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00125"/>
            <a:ext cx="13096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図 38">
            <a:extLst>
              <a:ext uri="{FF2B5EF4-FFF2-40B4-BE49-F238E27FC236}">
                <a16:creationId xmlns:a16="http://schemas.microsoft.com/office/drawing/2014/main" id="{462BF421-9480-45BF-BD9D-6890C7C9B0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468"/>
          <a:stretch>
            <a:fillRect/>
          </a:stretch>
        </p:blipFill>
        <p:spPr bwMode="auto">
          <a:xfrm>
            <a:off x="149225" y="3697288"/>
            <a:ext cx="1446213"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35">
            <a:extLst>
              <a:ext uri="{FF2B5EF4-FFF2-40B4-BE49-F238E27FC236}">
                <a16:creationId xmlns:a16="http://schemas.microsoft.com/office/drawing/2014/main" id="{5D848FED-646C-4CA1-90B8-AD992B0510B5}"/>
              </a:ext>
            </a:extLst>
          </p:cNvPr>
          <p:cNvSpPr>
            <a:spLocks noChangeArrowheads="1"/>
          </p:cNvSpPr>
          <p:nvPr/>
        </p:nvSpPr>
        <p:spPr bwMode="auto">
          <a:xfrm>
            <a:off x="87313" y="169863"/>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r>
              <a:rPr lang="ja-JP" altLang="en-US" sz="3000" b="1">
                <a:solidFill>
                  <a:srgbClr val="FF0000"/>
                </a:solidFill>
                <a:latin typeface="Meiryo UI" panose="020B0604030504040204" pitchFamily="50" charset="-128"/>
                <a:ea typeface="Meiryo UI" panose="020B0604030504040204" pitchFamily="50" charset="-128"/>
              </a:rPr>
              <a:t>ありがとう</a:t>
            </a:r>
            <a:r>
              <a:rPr lang="ja-JP" altLang="en-US" sz="3000" b="1">
                <a:solidFill>
                  <a:srgbClr val="000000"/>
                </a:solidFill>
                <a:latin typeface="Meiryo UI" panose="020B0604030504040204" pitchFamily="50" charset="-128"/>
                <a:ea typeface="Meiryo UI" panose="020B0604030504040204" pitchFamily="50" charset="-128"/>
              </a:rPr>
              <a:t>の感謝の声</a:t>
            </a:r>
            <a:r>
              <a:rPr lang="en-US" altLang="ja-JP" sz="3000" b="1">
                <a:solidFill>
                  <a:srgbClr val="000000"/>
                </a:solidFill>
                <a:latin typeface="Meiryo UI" panose="020B0604030504040204" pitchFamily="50" charset="-128"/>
                <a:ea typeface="Meiryo UI" panose="020B0604030504040204" pitchFamily="50" charset="-128"/>
              </a:rPr>
              <a:t>   </a:t>
            </a:r>
            <a:r>
              <a:rPr lang="ja-JP" altLang="en-US" sz="1500">
                <a:solidFill>
                  <a:srgbClr val="000000"/>
                </a:solidFill>
                <a:latin typeface="Meiryo UI" panose="020B0604030504040204" pitchFamily="50" charset="-128"/>
                <a:ea typeface="Meiryo UI" panose="020B0604030504040204" pitchFamily="50" charset="-128"/>
              </a:rPr>
              <a:t>［公民連携に取り組んでいただいた企業・大学の皆様に向けて］</a:t>
            </a:r>
          </a:p>
        </p:txBody>
      </p:sp>
      <mc:AlternateContent xmlns:mc="http://schemas.openxmlformats.org/markup-compatibility/2006" xmlns:p14="http://schemas.microsoft.com/office/powerpoint/2010/main">
        <mc:Choice Requires="p14">
          <p:contentPart p14:bwMode="auto" r:id="rId2">
            <p14:nvContentPartPr>
              <p14:cNvPr id="15" name="インク 14">
                <a:extLst>
                  <a:ext uri="{FF2B5EF4-FFF2-40B4-BE49-F238E27FC236}">
                    <a16:creationId xmlns:a16="http://schemas.microsoft.com/office/drawing/2014/main" id="{6CBA0050-63B0-491A-ABB8-B725D4EBF2BC}"/>
                  </a:ext>
                </a:extLst>
              </p14:cNvPr>
              <p14:cNvContentPartPr/>
              <p14:nvPr/>
            </p14:nvContentPartPr>
            <p14:xfrm>
              <a:off x="-660111" y="3521038"/>
              <a:ext cx="360" cy="304"/>
            </p14:xfrm>
          </p:contentPart>
        </mc:Choice>
        <mc:Fallback xmlns="">
          <p:pic>
            <p:nvPicPr>
              <p:cNvPr id="15" name="インク 14">
                <a:extLst>
                  <a:ext uri="{FF2B5EF4-FFF2-40B4-BE49-F238E27FC236}">
                    <a16:creationId xmlns:a16="http://schemas.microsoft.com/office/drawing/2014/main" id="{6CBA0050-63B0-491A-ABB8-B725D4EBF2BC}"/>
                  </a:ext>
                </a:extLst>
              </p:cNvPr>
              <p:cNvPicPr/>
              <p:nvPr/>
            </p:nvPicPr>
            <p:blipFill>
              <a:blip r:embed="rId3"/>
              <a:stretch>
                <a:fillRect/>
              </a:stretch>
            </p:blipFill>
            <p:spPr>
              <a:xfrm>
                <a:off x="-664431" y="3517390"/>
                <a:ext cx="9000" cy="7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インク 15">
                <a:extLst>
                  <a:ext uri="{FF2B5EF4-FFF2-40B4-BE49-F238E27FC236}">
                    <a16:creationId xmlns:a16="http://schemas.microsoft.com/office/drawing/2014/main" id="{90A257D0-7973-4E8A-A1F2-9B26EF583CDE}"/>
                  </a:ext>
                </a:extLst>
              </p14:cNvPr>
              <p14:cNvContentPartPr/>
              <p14:nvPr/>
            </p14:nvContentPartPr>
            <p14:xfrm>
              <a:off x="-1781871" y="4054780"/>
              <a:ext cx="360" cy="304"/>
            </p14:xfrm>
          </p:contentPart>
        </mc:Choice>
        <mc:Fallback xmlns="">
          <p:pic>
            <p:nvPicPr>
              <p:cNvPr id="16" name="インク 15">
                <a:extLst>
                  <a:ext uri="{FF2B5EF4-FFF2-40B4-BE49-F238E27FC236}">
                    <a16:creationId xmlns:a16="http://schemas.microsoft.com/office/drawing/2014/main" id="{90A257D0-7973-4E8A-A1F2-9B26EF583CDE}"/>
                  </a:ext>
                </a:extLst>
              </p:cNvPr>
              <p:cNvPicPr/>
              <p:nvPr/>
            </p:nvPicPr>
            <p:blipFill>
              <a:blip r:embed="rId5"/>
              <a:stretch>
                <a:fillRect/>
              </a:stretch>
            </p:blipFill>
            <p:spPr>
              <a:xfrm>
                <a:off x="-1786191" y="4051132"/>
                <a:ext cx="9000" cy="7600"/>
              </a:xfrm>
              <a:prstGeom prst="rect">
                <a:avLst/>
              </a:prstGeom>
            </p:spPr>
          </p:pic>
        </mc:Fallback>
      </mc:AlternateContent>
      <p:sp>
        <p:nvSpPr>
          <p:cNvPr id="17" name="角丸四角形 3">
            <a:extLst>
              <a:ext uri="{FF2B5EF4-FFF2-40B4-BE49-F238E27FC236}">
                <a16:creationId xmlns:a16="http://schemas.microsoft.com/office/drawing/2014/main" id="{E2AA9321-D36F-4394-A99B-6838139176A8}"/>
              </a:ext>
            </a:extLst>
          </p:cNvPr>
          <p:cNvSpPr/>
          <p:nvPr/>
        </p:nvSpPr>
        <p:spPr>
          <a:xfrm>
            <a:off x="1558925" y="1184275"/>
            <a:ext cx="6026150" cy="1111250"/>
          </a:xfrm>
          <a:prstGeom prst="roundRect">
            <a:avLst/>
          </a:prstGeom>
          <a:solidFill>
            <a:srgbClr val="FAD2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嘔吐物処理については、実際ここまでするのは難しいと思いますが、良いヒントになりました。</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自社に合う方法を検討していきたいです。</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参加者</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＠株式会社ダスキン　 </a:t>
            </a:r>
            <a:r>
              <a:rPr lang="en-US" altLang="ja-JP" sz="1200" dirty="0">
                <a:solidFill>
                  <a:prstClr val="black"/>
                </a:solidFill>
                <a:latin typeface="Meiryo UI" panose="020B0604030504040204" pitchFamily="50" charset="-128"/>
                <a:ea typeface="Meiryo UI" panose="020B0604030504040204" pitchFamily="50" charset="-128"/>
              </a:rPr>
              <a:t>HACCP</a:t>
            </a:r>
            <a:r>
              <a:rPr lang="ja-JP" altLang="en-US" sz="1200" dirty="0">
                <a:solidFill>
                  <a:prstClr val="black"/>
                </a:solidFill>
                <a:latin typeface="Meiryo UI" panose="020B0604030504040204" pitchFamily="50" charset="-128"/>
                <a:ea typeface="Meiryo UI" panose="020B0604030504040204" pitchFamily="50" charset="-128"/>
              </a:rPr>
              <a:t>に沿った「食品衛生セミナー」</a:t>
            </a:r>
          </a:p>
        </p:txBody>
      </p:sp>
      <p:sp>
        <p:nvSpPr>
          <p:cNvPr id="18" name="角丸四角形 3">
            <a:extLst>
              <a:ext uri="{FF2B5EF4-FFF2-40B4-BE49-F238E27FC236}">
                <a16:creationId xmlns:a16="http://schemas.microsoft.com/office/drawing/2014/main" id="{7B5C4579-F259-46F9-8E39-301080E0544A}"/>
              </a:ext>
            </a:extLst>
          </p:cNvPr>
          <p:cNvSpPr/>
          <p:nvPr/>
        </p:nvSpPr>
        <p:spPr>
          <a:xfrm>
            <a:off x="1558925" y="2570163"/>
            <a:ext cx="6026150" cy="20018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・子どもたちがゲームや</a:t>
            </a:r>
            <a:r>
              <a:rPr kumimoji="0" lang="en-US" altLang="ja-JP" sz="1200" dirty="0">
                <a:solidFill>
                  <a:prstClr val="black"/>
                </a:solidFill>
                <a:latin typeface="Meiryo UI" panose="020B0604030504040204" pitchFamily="50" charset="-128"/>
                <a:ea typeface="Meiryo UI" panose="020B0604030504040204" pitchFamily="50" charset="-128"/>
              </a:rPr>
              <a:t>SNS</a:t>
            </a:r>
            <a:r>
              <a:rPr kumimoji="0" lang="ja-JP" altLang="en-US" sz="1200" dirty="0">
                <a:solidFill>
                  <a:prstClr val="black"/>
                </a:solidFill>
                <a:latin typeface="Meiryo UI" panose="020B0604030504040204" pitchFamily="50" charset="-128"/>
                <a:ea typeface="Meiryo UI" panose="020B0604030504040204" pitchFamily="50" charset="-128"/>
              </a:rPr>
              <a:t>に過度にのめり込んでしまう背景に目を向けることの大切さを</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　学びました。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・ゲームや</a:t>
            </a:r>
            <a:r>
              <a:rPr kumimoji="0" lang="en-US" altLang="ja-JP" sz="1200" dirty="0">
                <a:solidFill>
                  <a:prstClr val="black"/>
                </a:solidFill>
                <a:latin typeface="Meiryo UI" panose="020B0604030504040204" pitchFamily="50" charset="-128"/>
                <a:ea typeface="Meiryo UI" panose="020B0604030504040204" pitchFamily="50" charset="-128"/>
              </a:rPr>
              <a:t>SNS</a:t>
            </a:r>
            <a:r>
              <a:rPr kumimoji="0" lang="ja-JP" altLang="en-US" sz="1200" dirty="0">
                <a:solidFill>
                  <a:prstClr val="black"/>
                </a:solidFill>
                <a:latin typeface="Meiryo UI" panose="020B0604030504040204" pitchFamily="50" charset="-128"/>
                <a:ea typeface="Meiryo UI" panose="020B0604030504040204" pitchFamily="50" charset="-128"/>
              </a:rPr>
              <a:t>が必ずしも子どもにとって“悪いもの”ではなく、ルールづくりにおいて、</a:t>
            </a: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　制限することに重点を置く以外の考え方を持った方が良いと思いました。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参加者</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＠明治安田生命保険相互会社　里親支援者向け研修</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　　「生きづらさを抱えた子どもの毎日を支えるために</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　　　　　　　　　　　　　　　　　～発達特性・逆境的体験・ゲームや</a:t>
            </a:r>
            <a:r>
              <a:rPr lang="en-US" altLang="ja-JP" sz="1200" dirty="0">
                <a:solidFill>
                  <a:prstClr val="black"/>
                </a:solidFill>
                <a:latin typeface="Meiryo UI" panose="020B0604030504040204" pitchFamily="50" charset="-128"/>
                <a:ea typeface="Meiryo UI" panose="020B0604030504040204" pitchFamily="50" charset="-128"/>
              </a:rPr>
              <a:t>SNS</a:t>
            </a:r>
            <a:r>
              <a:rPr lang="ja-JP" altLang="en-US" sz="1200" dirty="0">
                <a:solidFill>
                  <a:prstClr val="black"/>
                </a:solidFill>
                <a:latin typeface="Meiryo UI" panose="020B0604030504040204" pitchFamily="50" charset="-128"/>
                <a:ea typeface="Meiryo UI" panose="020B0604030504040204" pitchFamily="50" charset="-128"/>
              </a:rPr>
              <a:t>との付き合い方～」</a:t>
            </a:r>
          </a:p>
        </p:txBody>
      </p:sp>
      <p:sp>
        <p:nvSpPr>
          <p:cNvPr id="19" name="角丸四角形 3">
            <a:extLst>
              <a:ext uri="{FF2B5EF4-FFF2-40B4-BE49-F238E27FC236}">
                <a16:creationId xmlns:a16="http://schemas.microsoft.com/office/drawing/2014/main" id="{A1816399-95DD-4726-9AFC-9F175A2638E3}"/>
              </a:ext>
            </a:extLst>
          </p:cNvPr>
          <p:cNvSpPr/>
          <p:nvPr/>
        </p:nvSpPr>
        <p:spPr>
          <a:xfrm>
            <a:off x="1558925" y="4827588"/>
            <a:ext cx="6026150" cy="1738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「ルールは作り変えるもの」「大人にはルールを守らせる義務がある」という言葉を聞き、</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何を目的としたルールなのかを、一緒に整理して大人も子どもも無理のないルールについて</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一緒に考えていきたいと思いました。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（参加者）</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＠明治安田生命保険相互会社　里親支援者向け研修</a:t>
            </a: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　　「生きづらさを抱えた子どもの毎日を支えるために</a:t>
            </a: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　　　　　　　　　　　　　　　　　～発達特性・逆境的体験・ゲームや</a:t>
            </a:r>
            <a:r>
              <a:rPr kumimoji="0" lang="en-US" altLang="ja-JP" sz="1200" dirty="0">
                <a:solidFill>
                  <a:prstClr val="black"/>
                </a:solidFill>
                <a:latin typeface="Meiryo UI" panose="020B0604030504040204" pitchFamily="50" charset="-128"/>
                <a:ea typeface="Meiryo UI" panose="020B0604030504040204" pitchFamily="50" charset="-128"/>
              </a:rPr>
              <a:t>SNS</a:t>
            </a:r>
            <a:r>
              <a:rPr kumimoji="0" lang="ja-JP" altLang="en-US" sz="1200" dirty="0">
                <a:solidFill>
                  <a:prstClr val="black"/>
                </a:solidFill>
                <a:latin typeface="Meiryo UI" panose="020B0604030504040204" pitchFamily="50" charset="-128"/>
                <a:ea typeface="Meiryo UI" panose="020B0604030504040204" pitchFamily="50" charset="-128"/>
              </a:rPr>
              <a:t>との付き合い方～」</a:t>
            </a:r>
          </a:p>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p:txBody>
      </p:sp>
      <p:pic>
        <p:nvPicPr>
          <p:cNvPr id="6152" name="図 19">
            <a:extLst>
              <a:ext uri="{FF2B5EF4-FFF2-40B4-BE49-F238E27FC236}">
                <a16:creationId xmlns:a16="http://schemas.microsoft.com/office/drawing/2014/main" id="{0E46B239-5483-47C9-9031-B8274101F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5075" y="899205"/>
            <a:ext cx="14176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図 20">
            <a:extLst>
              <a:ext uri="{FF2B5EF4-FFF2-40B4-BE49-F238E27FC236}">
                <a16:creationId xmlns:a16="http://schemas.microsoft.com/office/drawing/2014/main" id="{304DBCCF-687C-4DF9-A225-D02852640A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6447" r="18083" b="12590"/>
          <a:stretch>
            <a:fillRect/>
          </a:stretch>
        </p:blipFill>
        <p:spPr bwMode="auto">
          <a:xfrm>
            <a:off x="7726363" y="4794250"/>
            <a:ext cx="129857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316330-3398-4DB1-A8D5-16754EA2BD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1368" t="60162" r="33128"/>
          <a:stretch/>
        </p:blipFill>
        <p:spPr bwMode="auto">
          <a:xfrm>
            <a:off x="141288" y="2394858"/>
            <a:ext cx="1417637" cy="2575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正方形/長方形 35">
            <a:extLst>
              <a:ext uri="{FF2B5EF4-FFF2-40B4-BE49-F238E27FC236}">
                <a16:creationId xmlns:a16="http://schemas.microsoft.com/office/drawing/2014/main" id="{C8DC37CB-3C37-4451-A6A9-0A5DAEF1245F}"/>
              </a:ext>
            </a:extLst>
          </p:cNvPr>
          <p:cNvSpPr>
            <a:spLocks noChangeArrowheads="1"/>
          </p:cNvSpPr>
          <p:nvPr/>
        </p:nvSpPr>
        <p:spPr bwMode="auto">
          <a:xfrm>
            <a:off x="87313" y="169863"/>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r>
              <a:rPr lang="ja-JP" altLang="en-US" sz="3000" b="1" dirty="0">
                <a:solidFill>
                  <a:srgbClr val="FF0000"/>
                </a:solidFill>
                <a:latin typeface="Meiryo UI" panose="020B0604030504040204" pitchFamily="50" charset="-128"/>
                <a:ea typeface="Meiryo UI" panose="020B0604030504040204" pitchFamily="50" charset="-128"/>
              </a:rPr>
              <a:t>ありがとう</a:t>
            </a:r>
            <a:r>
              <a:rPr lang="ja-JP" altLang="en-US" sz="3000" b="1" dirty="0">
                <a:solidFill>
                  <a:srgbClr val="000000"/>
                </a:solidFill>
                <a:latin typeface="Meiryo UI" panose="020B0604030504040204" pitchFamily="50" charset="-128"/>
                <a:ea typeface="Meiryo UI" panose="020B0604030504040204" pitchFamily="50" charset="-128"/>
              </a:rPr>
              <a:t>の感謝の声</a:t>
            </a:r>
            <a:r>
              <a:rPr lang="en-US" altLang="ja-JP" sz="3000" b="1" dirty="0">
                <a:solidFill>
                  <a:srgbClr val="000000"/>
                </a:solidFill>
                <a:latin typeface="Meiryo UI" panose="020B0604030504040204" pitchFamily="50" charset="-128"/>
                <a:ea typeface="Meiryo UI" panose="020B0604030504040204" pitchFamily="50" charset="-128"/>
              </a:rPr>
              <a:t>   </a:t>
            </a:r>
            <a:r>
              <a:rPr lang="ja-JP" altLang="en-US" sz="1500" dirty="0">
                <a:solidFill>
                  <a:srgbClr val="000000"/>
                </a:solidFill>
                <a:latin typeface="Meiryo UI" panose="020B0604030504040204" pitchFamily="50" charset="-128"/>
                <a:ea typeface="Meiryo UI" panose="020B0604030504040204" pitchFamily="50" charset="-128"/>
              </a:rPr>
              <a:t>［公民連携に取り組んでいただいた企業・大学の皆様に向けて］</a:t>
            </a:r>
          </a:p>
        </p:txBody>
      </p:sp>
      <p:sp>
        <p:nvSpPr>
          <p:cNvPr id="10" name="角丸四角形 3">
            <a:extLst>
              <a:ext uri="{FF2B5EF4-FFF2-40B4-BE49-F238E27FC236}">
                <a16:creationId xmlns:a16="http://schemas.microsoft.com/office/drawing/2014/main" id="{5BC91BDC-F8C7-4D30-A79E-16B0D8FBBC54}"/>
              </a:ext>
            </a:extLst>
          </p:cNvPr>
          <p:cNvSpPr/>
          <p:nvPr/>
        </p:nvSpPr>
        <p:spPr>
          <a:xfrm>
            <a:off x="1641473" y="809098"/>
            <a:ext cx="5845175" cy="154463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寝る前にお酒を飲むことが多く、眠りにつきやすいと思っていたが、</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srgbClr val="000000"/>
                </a:solidFill>
                <a:latin typeface="Meiryo UI" panose="020B0604030504040204" pitchFamily="50" charset="-128"/>
                <a:ea typeface="Meiryo UI" panose="020B0604030504040204" pitchFamily="50" charset="-128"/>
              </a:rPr>
              <a:t>　逆に不眠につながっていることを知り驚きました。</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ct val="10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・汗をかいたらアルコールが抜けると思っていましたが、誤解であることが分かりました。</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セミナー</a:t>
            </a:r>
            <a:r>
              <a:rPr lang="ja-JP" altLang="en-US" sz="1200" dirty="0">
                <a:solidFill>
                  <a:prstClr val="black"/>
                </a:solidFill>
                <a:latin typeface="Meiryo UI" panose="020B0604030504040204" pitchFamily="50" charset="-128"/>
                <a:ea typeface="Meiryo UI" panose="020B0604030504040204" pitchFamily="50" charset="-128"/>
              </a:rPr>
              <a:t>参加者</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アサヒグループジャパン　適正飲酒セミナー</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419ACF54-2240-4E46-9304-DB8AC13CD422}"/>
              </a:ext>
            </a:extLst>
          </p:cNvPr>
          <p:cNvSpPr/>
          <p:nvPr/>
        </p:nvSpPr>
        <p:spPr>
          <a:xfrm>
            <a:off x="1638035" y="2709334"/>
            <a:ext cx="5845175" cy="143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お酒はたくさん飲めば強くなると思っていましたが、飲み続けても体質が</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変わらないことを学び、驚きました。</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en-US" altLang="ja-JP" sz="1200" dirty="0">
                <a:solidFill>
                  <a:prstClr val="black"/>
                </a:solidFill>
                <a:latin typeface="Meiryo UI" panose="020B0604030504040204" pitchFamily="50" charset="-128"/>
                <a:ea typeface="Meiryo UI" panose="020B0604030504040204" pitchFamily="50" charset="-128"/>
              </a:rPr>
              <a:t>20</a:t>
            </a:r>
            <a:r>
              <a:rPr kumimoji="0" lang="ja-JP" altLang="en-US" sz="1200" dirty="0">
                <a:solidFill>
                  <a:prstClr val="black"/>
                </a:solidFill>
                <a:latin typeface="Meiryo UI" panose="020B0604030504040204" pitchFamily="50" charset="-128"/>
                <a:ea typeface="Meiryo UI" panose="020B0604030504040204" pitchFamily="50" charset="-128"/>
              </a:rPr>
              <a:t>歳で一度は聞いておいたほうが良い内容だと思います。 </a:t>
            </a: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r>
              <a:rPr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セミナー参加者</a:t>
            </a:r>
            <a:r>
              <a:rPr lang="ja-JP" altLang="ja-JP"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a:defRPr/>
            </a:pPr>
            <a:endParaRPr lang="en-US" altLang="ja-JP" sz="1200" dirty="0">
              <a:solidFill>
                <a:prstClr val="black"/>
              </a:solidFill>
              <a:latin typeface="Meiryo UI" panose="020B0604030504040204" pitchFamily="50" charset="-128"/>
              <a:ea typeface="Meiryo UI" panose="020B0604030504040204" pitchFamily="50" charset="-128"/>
            </a:endParaRPr>
          </a:p>
          <a:p>
            <a:pPr>
              <a:defRPr/>
            </a:pPr>
            <a:r>
              <a:rPr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アサヒグループジャパン　適正飲酒セミナー</a:t>
            </a:r>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8" name="図 18">
            <a:extLst>
              <a:ext uri="{FF2B5EF4-FFF2-40B4-BE49-F238E27FC236}">
                <a16:creationId xmlns:a16="http://schemas.microsoft.com/office/drawing/2014/main" id="{E90CEEA9-C5E1-4715-A491-7064A5ADB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 y="809098"/>
            <a:ext cx="12715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1">
            <a:extLst>
              <a:ext uri="{FF2B5EF4-FFF2-40B4-BE49-F238E27FC236}">
                <a16:creationId xmlns:a16="http://schemas.microsoft.com/office/drawing/2014/main" id="{0340C7C2-754E-46E5-B1FF-767777E58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358" y="2435490"/>
            <a:ext cx="13843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
            <a:extLst>
              <a:ext uri="{FF2B5EF4-FFF2-40B4-BE49-F238E27FC236}">
                <a16:creationId xmlns:a16="http://schemas.microsoft.com/office/drawing/2014/main" id="{53020D13-09AA-47C6-9ABF-D50C9363CF27}"/>
              </a:ext>
            </a:extLst>
          </p:cNvPr>
          <p:cNvSpPr/>
          <p:nvPr/>
        </p:nvSpPr>
        <p:spPr>
          <a:xfrm>
            <a:off x="1638035" y="4504267"/>
            <a:ext cx="5845175" cy="1752600"/>
          </a:xfrm>
          <a:prstGeom prst="roundRect">
            <a:avLst/>
          </a:prstGeom>
          <a:solidFill>
            <a:srgbClr val="FAA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0000"/>
              </a:lnSpc>
              <a:spcBef>
                <a:spcPct val="0"/>
              </a:spcBef>
              <a:buFontTx/>
              <a:buNone/>
            </a:pPr>
            <a:r>
              <a:rPr kumimoji="0"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乳がん検診大事ですよね。私も乳がんになって治療したので、啓発は良いことだと思います。</a:t>
            </a:r>
            <a:endParaRPr lang="en-US" altLang="ja-JP" sz="12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・イベントを通して行政や企業が取り組んでいることを知るきっかけになり参考になりました。</a:t>
            </a:r>
            <a:endParaRPr lang="en-US" altLang="ja-JP" sz="12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kumimoji="0" lang="ja-JP" altLang="en-US" sz="1200" dirty="0">
                <a:solidFill>
                  <a:srgbClr val="000000"/>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自分自身は健康のために何もできていませんが、皆さん色々とやられてることが</a:t>
            </a:r>
            <a:r>
              <a:rPr lang="ja-JP" altLang="en-US" sz="1200" dirty="0">
                <a:solidFill>
                  <a:prstClr val="black"/>
                </a:solidFill>
                <a:latin typeface="Meiryo UI" panose="020B0604030504040204" pitchFamily="50" charset="-128"/>
                <a:ea typeface="Meiryo UI" panose="020B0604030504040204" pitchFamily="50" charset="-128"/>
              </a:rPr>
              <a:t>わかりました</a:t>
            </a:r>
            <a:r>
              <a:rPr kumimoji="0" lang="ja-JP" altLang="en-US" sz="1200" dirty="0">
                <a:solidFill>
                  <a:prstClr val="black"/>
                </a:solidFill>
                <a:latin typeface="Meiryo UI" panose="020B0604030504040204" pitchFamily="50" charset="-128"/>
                <a:ea typeface="Meiryo UI" panose="020B0604030504040204" pitchFamily="50" charset="-128"/>
              </a:rPr>
              <a:t>。</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・思ったより</a:t>
            </a:r>
            <a:r>
              <a:rPr kumimoji="0" lang="ja-JP" altLang="en-US" sz="1200" dirty="0">
                <a:solidFill>
                  <a:prstClr val="black"/>
                </a:solidFill>
                <a:latin typeface="Meiryo UI" panose="020B0604030504040204" pitchFamily="50" charset="-128"/>
                <a:ea typeface="Meiryo UI" panose="020B0604030504040204" pitchFamily="50" charset="-128"/>
              </a:rPr>
              <a:t>大阪府民の健康の状況が良くないことを初めて知ったので驚きました。</a:t>
            </a:r>
            <a:endParaRPr kumimoji="0" lang="en-US" altLang="ja-JP" sz="1200" dirty="0">
              <a:solidFill>
                <a:srgbClr val="000000"/>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（参加者</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門真市「健康エキスポ」</a:t>
            </a:r>
            <a:endParaRPr lang="ja-JP" altLang="ja-JP" sz="1200" dirty="0">
              <a:solidFill>
                <a:schemeClr val="tx1"/>
              </a:solidFill>
              <a:latin typeface="Meiryo UI" panose="020B0604030504040204" pitchFamily="50" charset="-128"/>
              <a:ea typeface="Meiryo UI" panose="020B0604030504040204" pitchFamily="50" charset="-128"/>
            </a:endParaRPr>
          </a:p>
        </p:txBody>
      </p:sp>
      <p:pic>
        <p:nvPicPr>
          <p:cNvPr id="15" name="図 17">
            <a:extLst>
              <a:ext uri="{FF2B5EF4-FFF2-40B4-BE49-F238E27FC236}">
                <a16:creationId xmlns:a16="http://schemas.microsoft.com/office/drawing/2014/main" id="{0A411390-58E8-4B3C-A39C-F210C453C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 y="4557448"/>
            <a:ext cx="12446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35">
            <a:extLst>
              <a:ext uri="{FF2B5EF4-FFF2-40B4-BE49-F238E27FC236}">
                <a16:creationId xmlns:a16="http://schemas.microsoft.com/office/drawing/2014/main" id="{2D90FFC3-AF6C-4D50-9218-05A5956F8A52}"/>
              </a:ext>
            </a:extLst>
          </p:cNvPr>
          <p:cNvSpPr>
            <a:spLocks noChangeArrowheads="1"/>
          </p:cNvSpPr>
          <p:nvPr/>
        </p:nvSpPr>
        <p:spPr bwMode="auto">
          <a:xfrm>
            <a:off x="87313" y="169863"/>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r>
              <a:rPr lang="ja-JP" altLang="en-US" sz="3000" b="1">
                <a:solidFill>
                  <a:srgbClr val="FF0000"/>
                </a:solidFill>
                <a:latin typeface="Meiryo UI" panose="020B0604030504040204" pitchFamily="50" charset="-128"/>
                <a:ea typeface="Meiryo UI" panose="020B0604030504040204" pitchFamily="50" charset="-128"/>
              </a:rPr>
              <a:t>ありがとう</a:t>
            </a:r>
            <a:r>
              <a:rPr lang="ja-JP" altLang="en-US" sz="3000" b="1">
                <a:solidFill>
                  <a:srgbClr val="000000"/>
                </a:solidFill>
                <a:latin typeface="Meiryo UI" panose="020B0604030504040204" pitchFamily="50" charset="-128"/>
                <a:ea typeface="Meiryo UI" panose="020B0604030504040204" pitchFamily="50" charset="-128"/>
              </a:rPr>
              <a:t>の感謝の声</a:t>
            </a:r>
            <a:r>
              <a:rPr lang="en-US" altLang="ja-JP" sz="3000" b="1">
                <a:solidFill>
                  <a:srgbClr val="000000"/>
                </a:solidFill>
                <a:latin typeface="Meiryo UI" panose="020B0604030504040204" pitchFamily="50" charset="-128"/>
                <a:ea typeface="Meiryo UI" panose="020B0604030504040204" pitchFamily="50" charset="-128"/>
              </a:rPr>
              <a:t>   </a:t>
            </a:r>
            <a:r>
              <a:rPr lang="ja-JP" altLang="en-US" sz="1500">
                <a:solidFill>
                  <a:srgbClr val="000000"/>
                </a:solidFill>
                <a:latin typeface="Meiryo UI" panose="020B0604030504040204" pitchFamily="50" charset="-128"/>
                <a:ea typeface="Meiryo UI" panose="020B0604030504040204" pitchFamily="50" charset="-128"/>
              </a:rPr>
              <a:t>［公民連携に取り組んでいただいた企業・大学の皆様に向けて］</a:t>
            </a:r>
          </a:p>
        </p:txBody>
      </p:sp>
      <p:sp>
        <p:nvSpPr>
          <p:cNvPr id="11267" name="正方形/長方形 23">
            <a:extLst>
              <a:ext uri="{FF2B5EF4-FFF2-40B4-BE49-F238E27FC236}">
                <a16:creationId xmlns:a16="http://schemas.microsoft.com/office/drawing/2014/main" id="{DC8F5F56-B0FF-48C9-AD9C-5EA9B4BF7407}"/>
              </a:ext>
            </a:extLst>
          </p:cNvPr>
          <p:cNvSpPr>
            <a:spLocks noChangeArrowheads="1"/>
          </p:cNvSpPr>
          <p:nvPr/>
        </p:nvSpPr>
        <p:spPr bwMode="auto">
          <a:xfrm>
            <a:off x="2428875" y="1403350"/>
            <a:ext cx="549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endParaRPr kumimoji="0" lang="ja-JP" altLang="en-US" sz="1800">
              <a:solidFill>
                <a:srgbClr val="000000"/>
              </a:solidFill>
            </a:endParaRPr>
          </a:p>
        </p:txBody>
      </p:sp>
      <p:sp>
        <p:nvSpPr>
          <p:cNvPr id="9" name="角丸四角形 8">
            <a:extLst>
              <a:ext uri="{FF2B5EF4-FFF2-40B4-BE49-F238E27FC236}">
                <a16:creationId xmlns:a16="http://schemas.microsoft.com/office/drawing/2014/main" id="{C21D7522-C027-49CE-BEBE-F4C2292C9AF7}"/>
              </a:ext>
            </a:extLst>
          </p:cNvPr>
          <p:cNvSpPr/>
          <p:nvPr/>
        </p:nvSpPr>
        <p:spPr>
          <a:xfrm>
            <a:off x="1608932" y="960967"/>
            <a:ext cx="6024562" cy="17081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srgbClr val="000000"/>
                </a:solidFill>
                <a:latin typeface="Meiryo UI" panose="020B0604030504040204" pitchFamily="50" charset="-128"/>
                <a:ea typeface="Meiryo UI" panose="020B0604030504040204" pitchFamily="50" charset="-128"/>
              </a:rPr>
              <a:t>自販機のボタンの仕組みが分かり、とても面白かったです。</a:t>
            </a:r>
            <a:endParaRPr lang="en-US" altLang="ja-JP" sz="12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クオリティがすごく作りがいがあって、本当に楽しくて３個も作りました。</a:t>
            </a:r>
            <a:endParaRPr lang="en-US" altLang="ja-JP" sz="12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ジュースもすごく可愛かったです。</a:t>
            </a:r>
            <a:endParaRPr lang="en-US" altLang="ja-JP" sz="12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新作があれば、また作りたいです。</a:t>
            </a:r>
            <a:endParaRPr lang="en-US" altLang="ja-JP" sz="12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参加した生徒</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ダイドードリンコ株式会社　ペーパークラフト自販機寄贈</a:t>
            </a:r>
            <a:endParaRPr kumimoji="0" lang="ja-JP" altLang="ja-JP" sz="1200" dirty="0">
              <a:solidFill>
                <a:prstClr val="black"/>
              </a:solidFill>
              <a:latin typeface="Meiryo UI" panose="020B0604030504040204" pitchFamily="50" charset="-128"/>
              <a:ea typeface="Meiryo UI" panose="020B0604030504040204" pitchFamily="50" charset="-128"/>
            </a:endParaRPr>
          </a:p>
        </p:txBody>
      </p:sp>
      <p:sp>
        <p:nvSpPr>
          <p:cNvPr id="13" name="角丸四角形 12">
            <a:extLst>
              <a:ext uri="{FF2B5EF4-FFF2-40B4-BE49-F238E27FC236}">
                <a16:creationId xmlns:a16="http://schemas.microsoft.com/office/drawing/2014/main" id="{A1AE71CC-33DF-45B3-A888-120A9FE1C2E7}"/>
              </a:ext>
            </a:extLst>
          </p:cNvPr>
          <p:cNvSpPr/>
          <p:nvPr/>
        </p:nvSpPr>
        <p:spPr>
          <a:xfrm>
            <a:off x="1608932" y="2894013"/>
            <a:ext cx="6024562" cy="170815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自動販売機キットを送ってくださり、ありがとうございます！</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難しいところもあったけど、昼休みに友だちと一緒に</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作って楽しかったです。</a:t>
            </a:r>
            <a:r>
              <a:rPr kumimoji="0" lang="ja-JP" altLang="en-US" sz="1200" dirty="0">
                <a:solidFill>
                  <a:prstClr val="black"/>
                </a:solidFill>
                <a:latin typeface="Meiryo UI" panose="020B0604030504040204" pitchFamily="50" charset="-128"/>
                <a:ea typeface="Meiryo UI" panose="020B0604030504040204" pitchFamily="50" charset="-128"/>
              </a:rPr>
              <a:t>　 </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（参加した生徒</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1200" dirty="0">
              <a:solidFill>
                <a:prstClr val="black"/>
              </a:solidFill>
              <a:latin typeface="Meiryo UI" panose="020B0604030504040204" pitchFamily="50" charset="-128"/>
              <a:ea typeface="Meiryo UI" panose="020B0604030504040204" pitchFamily="50" charset="-128"/>
            </a:endParaRPr>
          </a:p>
          <a:p>
            <a:pPr>
              <a:defRPr/>
            </a:pPr>
            <a:r>
              <a:rPr kumimoji="0" lang="ja-JP"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ダイドードリンコ</a:t>
            </a:r>
            <a:r>
              <a:rPr kumimoji="0" lang="ja-JP" altLang="en-US" sz="1200" dirty="0">
                <a:solidFill>
                  <a:prstClr val="black"/>
                </a:solidFill>
                <a:latin typeface="Meiryo UI" panose="020B0604030504040204" pitchFamily="50" charset="-128"/>
                <a:ea typeface="Meiryo UI" panose="020B0604030504040204" pitchFamily="50" charset="-128"/>
              </a:rPr>
              <a:t>株式会社　</a:t>
            </a:r>
            <a:r>
              <a:rPr lang="ja-JP" altLang="en-US" sz="1200" dirty="0">
                <a:solidFill>
                  <a:prstClr val="black"/>
                </a:solidFill>
                <a:latin typeface="Meiryo UI" panose="020B0604030504040204" pitchFamily="50" charset="-128"/>
                <a:ea typeface="Meiryo UI" panose="020B0604030504040204" pitchFamily="50" charset="-128"/>
              </a:rPr>
              <a:t>ペーパークラフト自販機寄贈</a:t>
            </a:r>
            <a:endParaRPr lang="ja-JP" altLang="ja-JP" sz="1200" dirty="0">
              <a:solidFill>
                <a:prstClr val="black"/>
              </a:solidFill>
              <a:latin typeface="Meiryo UI" panose="020B0604030504040204" pitchFamily="50" charset="-128"/>
              <a:ea typeface="Meiryo UI" panose="020B0604030504040204" pitchFamily="50" charset="-128"/>
            </a:endParaRPr>
          </a:p>
        </p:txBody>
      </p:sp>
      <p:sp>
        <p:nvSpPr>
          <p:cNvPr id="14" name="角丸四角形 13">
            <a:extLst>
              <a:ext uri="{FF2B5EF4-FFF2-40B4-BE49-F238E27FC236}">
                <a16:creationId xmlns:a16="http://schemas.microsoft.com/office/drawing/2014/main" id="{91047E02-1ECC-472E-A87D-3ED592995D32}"/>
              </a:ext>
            </a:extLst>
          </p:cNvPr>
          <p:cNvSpPr/>
          <p:nvPr/>
        </p:nvSpPr>
        <p:spPr>
          <a:xfrm>
            <a:off x="1608932" y="4838700"/>
            <a:ext cx="6024562" cy="17081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皆で協力して作って自動販売機を完成することができて</a:t>
            </a:r>
            <a:r>
              <a:rPr kumimoji="0" lang="ja-JP" altLang="en-US" sz="1200" dirty="0">
                <a:solidFill>
                  <a:prstClr val="black"/>
                </a:solidFill>
                <a:latin typeface="Meiryo UI" panose="020B0604030504040204" pitchFamily="50" charset="-128"/>
                <a:ea typeface="Meiryo UI" panose="020B0604030504040204" pitchFamily="50" charset="-128"/>
              </a:rPr>
              <a:t>とても嬉しかったです。</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完成した自動販売機は下の学年の子達に渡す予定です。</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en-US" sz="1200" dirty="0">
                <a:solidFill>
                  <a:prstClr val="black"/>
                </a:solidFill>
                <a:latin typeface="Meiryo UI" panose="020B0604030504040204" pitchFamily="50" charset="-128"/>
                <a:ea typeface="Meiryo UI" panose="020B0604030504040204" pitchFamily="50" charset="-128"/>
              </a:rPr>
              <a:t>きっと喜んで遊んでくれると思います。　　</a:t>
            </a:r>
            <a:r>
              <a:rPr kumimoji="0" lang="en-US" altLang="ja-JP" sz="1200" dirty="0">
                <a:solidFill>
                  <a:prstClr val="black"/>
                </a:solidFill>
                <a:latin typeface="Meiryo UI" panose="020B0604030504040204" pitchFamily="50" charset="-128"/>
                <a:ea typeface="Meiryo UI" panose="020B0604030504040204" pitchFamily="50" charset="-128"/>
              </a:rPr>
              <a:t> </a:t>
            </a:r>
          </a:p>
          <a:p>
            <a:pPr defTabSz="457200" eaLnBrk="1" fontAlgn="auto" hangingPunct="1">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（参加した生徒</a:t>
            </a:r>
            <a:r>
              <a:rPr kumimoji="0" lang="ja-JP" altLang="ja-JP"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endParaRPr kumimoji="0" lang="ja-JP"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defRPr/>
            </a:pPr>
            <a:r>
              <a:rPr kumimoji="0" lang="ja-JP" altLang="ja-JP" sz="1200" dirty="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ダイドードリンコ株式会社　ペーパークラフト自販機寄贈</a:t>
            </a:r>
            <a:endParaRPr kumimoji="0" lang="ja-JP" altLang="ja-JP" sz="1200" dirty="0">
              <a:solidFill>
                <a:prstClr val="black"/>
              </a:solidFill>
              <a:latin typeface="Meiryo UI" panose="020B0604030504040204" pitchFamily="50" charset="-128"/>
              <a:ea typeface="Meiryo UI" panose="020B0604030504040204" pitchFamily="50" charset="-128"/>
            </a:endParaRPr>
          </a:p>
        </p:txBody>
      </p:sp>
      <p:pic>
        <p:nvPicPr>
          <p:cNvPr id="11272" name="図 14">
            <a:extLst>
              <a:ext uri="{FF2B5EF4-FFF2-40B4-BE49-F238E27FC236}">
                <a16:creationId xmlns:a16="http://schemas.microsoft.com/office/drawing/2014/main" id="{2F696F43-C2A3-4B0E-A05C-52DA6289FE46}"/>
              </a:ext>
            </a:extLst>
          </p:cNvPr>
          <p:cNvPicPr>
            <a:picLocks noChangeAspect="1"/>
          </p:cNvPicPr>
          <p:nvPr/>
        </p:nvPicPr>
        <p:blipFill>
          <a:blip r:embed="rId2">
            <a:extLst>
              <a:ext uri="{28A0092B-C50C-407E-A947-70E740481C1C}">
                <a14:useLocalDpi xmlns:a14="http://schemas.microsoft.com/office/drawing/2010/main" val="0"/>
              </a:ext>
            </a:extLst>
          </a:blip>
          <a:srcRect l="31737" t="9898" r="46667" b="58765"/>
          <a:stretch>
            <a:fillRect/>
          </a:stretch>
        </p:blipFill>
        <p:spPr bwMode="auto">
          <a:xfrm>
            <a:off x="7393781" y="638176"/>
            <a:ext cx="2281238"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図 15">
            <a:extLst>
              <a:ext uri="{FF2B5EF4-FFF2-40B4-BE49-F238E27FC236}">
                <a16:creationId xmlns:a16="http://schemas.microsoft.com/office/drawing/2014/main" id="{6E0A327B-3E37-43E6-B7B6-09EFCAEA88C4}"/>
              </a:ext>
            </a:extLst>
          </p:cNvPr>
          <p:cNvPicPr>
            <a:picLocks noChangeAspect="1"/>
          </p:cNvPicPr>
          <p:nvPr/>
        </p:nvPicPr>
        <p:blipFill>
          <a:blip r:embed="rId3">
            <a:extLst>
              <a:ext uri="{28A0092B-C50C-407E-A947-70E740481C1C}">
                <a14:useLocalDpi xmlns:a14="http://schemas.microsoft.com/office/drawing/2010/main" val="0"/>
              </a:ext>
            </a:extLst>
          </a:blip>
          <a:srcRect l="50369" t="62308" r="30371"/>
          <a:stretch>
            <a:fillRect/>
          </a:stretch>
        </p:blipFill>
        <p:spPr bwMode="auto">
          <a:xfrm>
            <a:off x="0" y="2533650"/>
            <a:ext cx="20732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図 16">
            <a:extLst>
              <a:ext uri="{FF2B5EF4-FFF2-40B4-BE49-F238E27FC236}">
                <a16:creationId xmlns:a16="http://schemas.microsoft.com/office/drawing/2014/main" id="{F2B0137F-C1B7-4FC5-B869-12286892D84C}"/>
              </a:ext>
            </a:extLst>
          </p:cNvPr>
          <p:cNvPicPr>
            <a:picLocks noChangeAspect="1"/>
          </p:cNvPicPr>
          <p:nvPr/>
        </p:nvPicPr>
        <p:blipFill>
          <a:blip r:embed="rId4">
            <a:extLst>
              <a:ext uri="{28A0092B-C50C-407E-A947-70E740481C1C}">
                <a14:useLocalDpi xmlns:a14="http://schemas.microsoft.com/office/drawing/2010/main" val="0"/>
              </a:ext>
            </a:extLst>
          </a:blip>
          <a:srcRect l="51295" t="33763" r="28703" b="36121"/>
          <a:stretch>
            <a:fillRect/>
          </a:stretch>
        </p:blipFill>
        <p:spPr bwMode="auto">
          <a:xfrm>
            <a:off x="7410714" y="4645818"/>
            <a:ext cx="196532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35">
            <a:extLst>
              <a:ext uri="{FF2B5EF4-FFF2-40B4-BE49-F238E27FC236}">
                <a16:creationId xmlns:a16="http://schemas.microsoft.com/office/drawing/2014/main" id="{58710F60-B5D8-4254-8B0A-2D7AC1D7EB12}"/>
              </a:ext>
            </a:extLst>
          </p:cNvPr>
          <p:cNvSpPr>
            <a:spLocks noChangeArrowheads="1"/>
          </p:cNvSpPr>
          <p:nvPr/>
        </p:nvSpPr>
        <p:spPr bwMode="auto">
          <a:xfrm>
            <a:off x="87313" y="169863"/>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r>
              <a:rPr lang="ja-JP" altLang="en-US" sz="3000" b="1">
                <a:solidFill>
                  <a:srgbClr val="FF0000"/>
                </a:solidFill>
                <a:latin typeface="Meiryo UI" panose="020B0604030504040204" pitchFamily="50" charset="-128"/>
                <a:ea typeface="Meiryo UI" panose="020B0604030504040204" pitchFamily="50" charset="-128"/>
              </a:rPr>
              <a:t>ありがとう</a:t>
            </a:r>
            <a:r>
              <a:rPr lang="ja-JP" altLang="en-US" sz="3000" b="1">
                <a:solidFill>
                  <a:srgbClr val="000000"/>
                </a:solidFill>
                <a:latin typeface="Meiryo UI" panose="020B0604030504040204" pitchFamily="50" charset="-128"/>
                <a:ea typeface="Meiryo UI" panose="020B0604030504040204" pitchFamily="50" charset="-128"/>
              </a:rPr>
              <a:t>の感謝の声</a:t>
            </a:r>
            <a:r>
              <a:rPr lang="en-US" altLang="ja-JP" sz="3000" b="1">
                <a:solidFill>
                  <a:srgbClr val="000000"/>
                </a:solidFill>
                <a:latin typeface="Meiryo UI" panose="020B0604030504040204" pitchFamily="50" charset="-128"/>
                <a:ea typeface="Meiryo UI" panose="020B0604030504040204" pitchFamily="50" charset="-128"/>
              </a:rPr>
              <a:t>   </a:t>
            </a:r>
            <a:r>
              <a:rPr lang="ja-JP" altLang="en-US" sz="1500">
                <a:solidFill>
                  <a:srgbClr val="000000"/>
                </a:solidFill>
                <a:latin typeface="Meiryo UI" panose="020B0604030504040204" pitchFamily="50" charset="-128"/>
                <a:ea typeface="Meiryo UI" panose="020B0604030504040204" pitchFamily="50" charset="-128"/>
              </a:rPr>
              <a:t>［公民連携に取り組んでいただいた企業・大学の皆様に向けて］</a:t>
            </a:r>
          </a:p>
        </p:txBody>
      </p:sp>
      <p:sp>
        <p:nvSpPr>
          <p:cNvPr id="13315" name="正方形/長方形 23">
            <a:extLst>
              <a:ext uri="{FF2B5EF4-FFF2-40B4-BE49-F238E27FC236}">
                <a16:creationId xmlns:a16="http://schemas.microsoft.com/office/drawing/2014/main" id="{487A20BB-E352-40F4-A18D-3012BE5A5A13}"/>
              </a:ext>
            </a:extLst>
          </p:cNvPr>
          <p:cNvSpPr>
            <a:spLocks noChangeArrowheads="1"/>
          </p:cNvSpPr>
          <p:nvPr/>
        </p:nvSpPr>
        <p:spPr bwMode="auto">
          <a:xfrm>
            <a:off x="2428875" y="1403350"/>
            <a:ext cx="549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endParaRPr kumimoji="0" lang="ja-JP" altLang="en-US" sz="1800">
              <a:solidFill>
                <a:srgbClr val="000000"/>
              </a:solidFill>
            </a:endParaRPr>
          </a:p>
        </p:txBody>
      </p:sp>
      <p:sp>
        <p:nvSpPr>
          <p:cNvPr id="10" name="角丸四角形 9">
            <a:extLst>
              <a:ext uri="{FF2B5EF4-FFF2-40B4-BE49-F238E27FC236}">
                <a16:creationId xmlns:a16="http://schemas.microsoft.com/office/drawing/2014/main" id="{47157F60-DA8D-4D7A-A35E-E0822A6C8E8C}"/>
              </a:ext>
            </a:extLst>
          </p:cNvPr>
          <p:cNvSpPr/>
          <p:nvPr/>
        </p:nvSpPr>
        <p:spPr>
          <a:xfrm>
            <a:off x="1661318" y="833570"/>
            <a:ext cx="5821363" cy="221125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eiryo UI" panose="020B0604030504040204" pitchFamily="50" charset="-128"/>
                <a:ea typeface="Meiryo UI" panose="020B0604030504040204" pitchFamily="50" charset="-128"/>
              </a:rPr>
              <a:t>・仕事セミナーを実施いただきありがとうございました！</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　企業の取組みや仕事を進めていく上での注意点など</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　体験を交えて分かり易く説明していただき、</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　１つの製品を作るまでの工程を知ることができ大変勉強になりました。</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・技術者として働くうえで大切なことを知れて良かったです。</a:t>
            </a:r>
          </a:p>
          <a:p>
            <a:pPr>
              <a:defRPr/>
            </a:pPr>
            <a:r>
              <a:rPr lang="ja-JP" altLang="en-US" sz="1200" dirty="0">
                <a:solidFill>
                  <a:schemeClr val="tx1"/>
                </a:solidFill>
                <a:latin typeface="Meiryo UI" panose="020B0604030504040204" pitchFamily="50" charset="-128"/>
                <a:ea typeface="Meiryo UI" panose="020B0604030504040204" pitchFamily="50" charset="-128"/>
              </a:rPr>
              <a:t>　特にお客様の要望をしっかりと聞くことが重要であると仰っていたのが印象的でした。</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　（職業技術専門校　訓練生</a:t>
            </a:r>
            <a:r>
              <a:rPr lang="ja-JP" altLang="ja-JP"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中西金属工業株式会社　仕事セミナー</a:t>
            </a:r>
            <a:endParaRPr lang="ja-JP" altLang="ja-JP" sz="1200" dirty="0">
              <a:solidFill>
                <a:schemeClr val="tx1"/>
              </a:solidFill>
              <a:latin typeface="Meiryo UI" panose="020B0604030504040204" pitchFamily="50" charset="-128"/>
              <a:ea typeface="Meiryo UI" panose="020B0604030504040204" pitchFamily="50" charset="-128"/>
            </a:endParaRPr>
          </a:p>
        </p:txBody>
      </p:sp>
      <p:pic>
        <p:nvPicPr>
          <p:cNvPr id="13319" name="図 13">
            <a:extLst>
              <a:ext uri="{FF2B5EF4-FFF2-40B4-BE49-F238E27FC236}">
                <a16:creationId xmlns:a16="http://schemas.microsoft.com/office/drawing/2014/main" id="{63E53A76-C8D9-44C9-824C-26565FC45C47}"/>
              </a:ext>
            </a:extLst>
          </p:cNvPr>
          <p:cNvPicPr>
            <a:picLocks noChangeAspect="1"/>
          </p:cNvPicPr>
          <p:nvPr/>
        </p:nvPicPr>
        <p:blipFill>
          <a:blip r:embed="rId2">
            <a:extLst>
              <a:ext uri="{28A0092B-C50C-407E-A947-70E740481C1C}">
                <a14:useLocalDpi xmlns:a14="http://schemas.microsoft.com/office/drawing/2010/main" val="0"/>
              </a:ext>
            </a:extLst>
          </a:blip>
          <a:srcRect l="32535" t="36604" r="49437" b="38696"/>
          <a:stretch>
            <a:fillRect/>
          </a:stretch>
        </p:blipFill>
        <p:spPr bwMode="auto">
          <a:xfrm>
            <a:off x="-124353" y="1175412"/>
            <a:ext cx="202002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23">
            <a:extLst>
              <a:ext uri="{FF2B5EF4-FFF2-40B4-BE49-F238E27FC236}">
                <a16:creationId xmlns:a16="http://schemas.microsoft.com/office/drawing/2014/main" id="{412F4F56-5589-4F3D-BC31-A83247E59ECD}"/>
              </a:ext>
            </a:extLst>
          </p:cNvPr>
          <p:cNvSpPr>
            <a:spLocks noChangeArrowheads="1"/>
          </p:cNvSpPr>
          <p:nvPr/>
        </p:nvSpPr>
        <p:spPr bwMode="auto">
          <a:xfrm>
            <a:off x="2903009" y="3044825"/>
            <a:ext cx="549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eaLnBrk="1" hangingPunct="1">
              <a:lnSpc>
                <a:spcPct val="100000"/>
              </a:lnSpc>
              <a:spcBef>
                <a:spcPct val="0"/>
              </a:spcBef>
              <a:buFontTx/>
              <a:buNone/>
            </a:pPr>
            <a:endParaRPr kumimoji="0" lang="ja-JP" altLang="en-US" sz="1800">
              <a:solidFill>
                <a:srgbClr val="000000"/>
              </a:solidFill>
            </a:endParaRPr>
          </a:p>
        </p:txBody>
      </p:sp>
      <p:sp>
        <p:nvSpPr>
          <p:cNvPr id="12" name="角丸四角形 10">
            <a:extLst>
              <a:ext uri="{FF2B5EF4-FFF2-40B4-BE49-F238E27FC236}">
                <a16:creationId xmlns:a16="http://schemas.microsoft.com/office/drawing/2014/main" id="{B73C9D63-A2F2-4D75-81C6-ED294EA4941E}"/>
              </a:ext>
            </a:extLst>
          </p:cNvPr>
          <p:cNvSpPr/>
          <p:nvPr/>
        </p:nvSpPr>
        <p:spPr>
          <a:xfrm>
            <a:off x="1661317" y="3253051"/>
            <a:ext cx="5821363" cy="16287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ja-JP" sz="1200" dirty="0">
                <a:solidFill>
                  <a:schemeClr val="tx1"/>
                </a:solidFill>
                <a:latin typeface="Meiryo UI" panose="020B0604030504040204" pitchFamily="50" charset="-128"/>
                <a:ea typeface="Meiryo UI" panose="020B0604030504040204" pitchFamily="50" charset="-128"/>
              </a:rPr>
              <a:t>商品を置いて頂きありがとうございます！</a:t>
            </a:r>
          </a:p>
          <a:p>
            <a:pPr>
              <a:defRPr/>
            </a:pPr>
            <a:r>
              <a:rPr lang="ja-JP" altLang="ja-JP" sz="1200" dirty="0">
                <a:solidFill>
                  <a:schemeClr val="tx1"/>
                </a:solidFill>
                <a:latin typeface="Meiryo UI" panose="020B0604030504040204" pitchFamily="50" charset="-128"/>
                <a:ea typeface="Meiryo UI" panose="020B0604030504040204" pitchFamily="50" charset="-128"/>
              </a:rPr>
              <a:t>お陰様で多くの方に手に取って頂くことが出来ています。</a:t>
            </a:r>
          </a:p>
          <a:p>
            <a:pPr>
              <a:defRPr/>
            </a:pPr>
            <a:r>
              <a:rPr lang="ja-JP" altLang="ja-JP" sz="1200" dirty="0">
                <a:solidFill>
                  <a:schemeClr val="tx1"/>
                </a:solidFill>
                <a:latin typeface="Meiryo UI" panose="020B0604030504040204" pitchFamily="50" charset="-128"/>
                <a:ea typeface="Meiryo UI" panose="020B0604030504040204" pitchFamily="50" charset="-128"/>
              </a:rPr>
              <a:t>普段小さな規模で製造と販売をしているので、とても励みになります！</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こさえたん製造事業所</a:t>
            </a:r>
            <a:r>
              <a:rPr lang="ja-JP" altLang="ja-JP"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ja-JP"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NEXCO</a:t>
            </a:r>
            <a:r>
              <a:rPr lang="ja-JP" altLang="en-US" sz="1200" dirty="0">
                <a:solidFill>
                  <a:schemeClr val="tx1"/>
                </a:solidFill>
                <a:latin typeface="Meiryo UI" panose="020B0604030504040204" pitchFamily="50" charset="-128"/>
                <a:ea typeface="Meiryo UI" panose="020B0604030504040204" pitchFamily="50" charset="-128"/>
              </a:rPr>
              <a:t>西日本　吹田</a:t>
            </a:r>
            <a:r>
              <a:rPr lang="en-US" altLang="ja-JP" sz="1200" dirty="0">
                <a:solidFill>
                  <a:schemeClr val="tx1"/>
                </a:solidFill>
                <a:latin typeface="Meiryo UI" panose="020B0604030504040204" pitchFamily="50" charset="-128"/>
                <a:ea typeface="Meiryo UI" panose="020B0604030504040204" pitchFamily="50" charset="-128"/>
              </a:rPr>
              <a:t>SA</a:t>
            </a:r>
            <a:r>
              <a:rPr lang="ja-JP" altLang="en-US" sz="1200" dirty="0" err="1">
                <a:solidFill>
                  <a:schemeClr val="tx1"/>
                </a:solidFill>
                <a:latin typeface="Meiryo UI" panose="020B0604030504040204" pitchFamily="50" charset="-128"/>
                <a:ea typeface="Meiryo UI" panose="020B0604030504040204" pitchFamily="50" charset="-128"/>
              </a:rPr>
              <a:t>での</a:t>
            </a:r>
            <a:r>
              <a:rPr lang="ja-JP" altLang="en-US" sz="1200" dirty="0">
                <a:solidFill>
                  <a:schemeClr val="tx1"/>
                </a:solidFill>
                <a:latin typeface="Meiryo UI" panose="020B0604030504040204" pitchFamily="50" charset="-128"/>
                <a:ea typeface="Meiryo UI" panose="020B0604030504040204" pitchFamily="50" charset="-128"/>
              </a:rPr>
              <a:t>こさえたん販売</a:t>
            </a: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13" name="角丸四角形 11">
            <a:extLst>
              <a:ext uri="{FF2B5EF4-FFF2-40B4-BE49-F238E27FC236}">
                <a16:creationId xmlns:a16="http://schemas.microsoft.com/office/drawing/2014/main" id="{1B46BDA4-FA47-4620-916D-E410E0EAEDBC}"/>
              </a:ext>
            </a:extLst>
          </p:cNvPr>
          <p:cNvSpPr/>
          <p:nvPr/>
        </p:nvSpPr>
        <p:spPr>
          <a:xfrm>
            <a:off x="1661316" y="5045736"/>
            <a:ext cx="5821363" cy="151593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eiryo UI" panose="020B0604030504040204" pitchFamily="50" charset="-128"/>
                <a:ea typeface="Meiryo UI" panose="020B0604030504040204" pitchFamily="50" charset="-128"/>
              </a:rPr>
              <a:t>犬や猫との触れあい方について楽しく学べました。</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自分のように動物アレルギーがある人でも</a:t>
            </a:r>
            <a:r>
              <a:rPr lang="en-US" altLang="ja-JP" sz="1200" dirty="0">
                <a:solidFill>
                  <a:schemeClr val="tx1"/>
                </a:solidFill>
                <a:latin typeface="Meiryo UI" panose="020B0604030504040204" pitchFamily="50" charset="-128"/>
                <a:ea typeface="Meiryo UI" panose="020B0604030504040204" pitchFamily="50" charset="-128"/>
              </a:rPr>
              <a:t>VR</a:t>
            </a:r>
            <a:r>
              <a:rPr lang="ja-JP" altLang="en-US" sz="1200" dirty="0">
                <a:solidFill>
                  <a:schemeClr val="tx1"/>
                </a:solidFill>
                <a:latin typeface="Meiryo UI" panose="020B0604030504040204" pitchFamily="50" charset="-128"/>
                <a:ea typeface="Meiryo UI" panose="020B0604030504040204" pitchFamily="50" charset="-128"/>
              </a:rPr>
              <a:t>でを使うことで体験ができて</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とてもうれかったです！</a:t>
            </a:r>
            <a:endParaRPr lang="ja-JP" altLang="ja-JP" sz="1200" dirty="0">
              <a:solidFill>
                <a:schemeClr val="tx1"/>
              </a:solidFill>
              <a:latin typeface="Meiryo UI" panose="020B0604030504040204" pitchFamily="50" charset="-128"/>
              <a:ea typeface="Meiryo UI" panose="020B0604030504040204" pitchFamily="50" charset="-128"/>
            </a:endParaRPr>
          </a:p>
          <a:p>
            <a:pPr>
              <a:defRPr/>
            </a:pPr>
            <a:r>
              <a:rPr lang="ja-JP" altLang="ja-JP" sz="1200" dirty="0">
                <a:solidFill>
                  <a:schemeClr val="tx1"/>
                </a:solidFill>
                <a:latin typeface="Meiryo UI" panose="020B0604030504040204" pitchFamily="50" charset="-128"/>
                <a:ea typeface="Meiryo UI" panose="020B0604030504040204" pitchFamily="50" charset="-128"/>
              </a:rPr>
              <a:t>（参加児童）</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ネスレ ぴゅりな ペットケア　動物愛護教育プログラム</a:t>
            </a:r>
            <a:endParaRPr lang="en-US" altLang="ja-JP"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 「共に暮らす ぴゅりな わんにゃん教室 </a:t>
            </a:r>
            <a:r>
              <a:rPr lang="en-US" altLang="ja-JP"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the VR</a:t>
            </a:r>
            <a:r>
              <a:rPr lang="ja-JP" altLang="ja-JP" sz="1200"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200" dirty="0">
              <a:solidFill>
                <a:schemeClr val="tx1"/>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FF9B7A21-E5EB-4BD9-8070-7F3596C7EF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0101" y="3090068"/>
            <a:ext cx="24161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177422EA-0663-4534-A056-6222F4990E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670" y="4873621"/>
            <a:ext cx="2176654" cy="181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11623</TotalTime>
  <Words>1479</Words>
  <PresentationFormat>画面に合わせる (4:3)</PresentationFormat>
  <Paragraphs>137</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2026-02-24T00:41:42Z</cp:lastPrinted>
  <dcterms:created xsi:type="dcterms:W3CDTF">2015-05-23T05:58:33Z</dcterms:created>
  <dcterms:modified xsi:type="dcterms:W3CDTF">2026-07-02T07:30:39Z</dcterms:modified>
</cp:coreProperties>
</file>