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75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5" autoAdjust="0"/>
  </p:normalViewPr>
  <p:slideViewPr>
    <p:cSldViewPr>
      <p:cViewPr varScale="1">
        <p:scale>
          <a:sx n="88" d="100"/>
          <a:sy n="88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1B7F7-71AA-43D5-9176-75F186E176F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042C-875C-4B61-94A4-CF829AC29F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75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042C-875C-4B61-94A4-CF829AC29F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433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042C-875C-4B61-94A4-CF829AC29F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14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1" name="Rectangle 8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5" name="Rectangle 90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6" name="Rectangle 91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7" name="Rectangle 9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418BC4A-C3D8-4350-BEF9-E1FCD332F183}"/>
              </a:ext>
            </a:extLst>
          </p:cNvPr>
          <p:cNvSpPr/>
          <p:nvPr/>
        </p:nvSpPr>
        <p:spPr>
          <a:xfrm>
            <a:off x="0" y="0"/>
            <a:ext cx="9143999" cy="404664"/>
          </a:xfrm>
          <a:prstGeom prst="rect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難病法に基づく医療費助成制度について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C52A0DE-254E-48D3-A543-B2C5A38E2045}"/>
              </a:ext>
            </a:extLst>
          </p:cNvPr>
          <p:cNvSpPr txBox="1"/>
          <p:nvPr/>
        </p:nvSpPr>
        <p:spPr>
          <a:xfrm>
            <a:off x="107504" y="836712"/>
            <a:ext cx="8928992" cy="14167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特定医療の自己負担割合は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割（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割負担の者は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割）</a:t>
            </a:r>
            <a:endParaRPr kumimoji="1"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世帯の所得等に応じて自己負担上限額が設定され、同一月の特定医療について、受給者が支払う負担金は自己負担上限額までとなる。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特定医療費は保険優先の公費であり、特定医療費の支給額は、医療又は介護保険の自己負担相当額（医療保険の場合、原則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割又は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高額療養費の自己負担限度額）から、その受給者の負担金を差し引いた額となる。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ja-JP" sz="1400" b="1" kern="10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特定医療費の支給限度額＝（高額療養費の自己負担限度額－自己負担上限額）</a:t>
            </a:r>
            <a:endParaRPr lang="ja-JP" altLang="ja-JP" sz="1400" kern="10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A177041-43C3-4F7D-AE93-34A74C8DEB2B}"/>
              </a:ext>
            </a:extLst>
          </p:cNvPr>
          <p:cNvSpPr txBox="1"/>
          <p:nvPr/>
        </p:nvSpPr>
        <p:spPr>
          <a:xfrm>
            <a:off x="0" y="476672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〇 </a:t>
            </a:r>
            <a:r>
              <a:rPr lang="ja-JP" altLang="ja-JP" sz="1600" u="sng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受給者の負担の考え方</a:t>
            </a:r>
            <a:endParaRPr kumimoji="1" lang="ja-JP" altLang="en-US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B78CE52-EEAF-47AB-A7E6-1EB04A9051FE}"/>
              </a:ext>
            </a:extLst>
          </p:cNvPr>
          <p:cNvSpPr txBox="1"/>
          <p:nvPr/>
        </p:nvSpPr>
        <p:spPr>
          <a:xfrm>
            <a:off x="0" y="2348880"/>
            <a:ext cx="46055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♦特定医療費の給付イメージ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1C40F68-09F9-4917-8E7B-BC725DE9E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2622518"/>
            <a:ext cx="7632848" cy="423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3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1" name="Rectangle 8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5" name="Rectangle 90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6" name="Rectangle 91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147" name="Rectangle 9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418BC4A-C3D8-4350-BEF9-E1FCD332F183}"/>
              </a:ext>
            </a:extLst>
          </p:cNvPr>
          <p:cNvSpPr/>
          <p:nvPr/>
        </p:nvSpPr>
        <p:spPr>
          <a:xfrm>
            <a:off x="0" y="0"/>
            <a:ext cx="9143999" cy="476672"/>
          </a:xfrm>
          <a:prstGeom prst="rect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難病法に基づく医療費助成制度について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0C09CB73-E2A8-4BF0-9201-FC25B2306B9C}"/>
              </a:ext>
            </a:extLst>
          </p:cNvPr>
          <p:cNvSpPr txBox="1"/>
          <p:nvPr/>
        </p:nvSpPr>
        <p:spPr>
          <a:xfrm>
            <a:off x="0" y="620688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〇 </a:t>
            </a:r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処理フロー</a:t>
            </a:r>
            <a:endParaRPr kumimoji="1" lang="ja-JP" altLang="en-US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661B6A26-1FFD-44B6-9C11-193E528DA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268760"/>
            <a:ext cx="8964488" cy="505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37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2026-03-09T08:30:59Z</dcterms:created>
  <dcterms:modified xsi:type="dcterms:W3CDTF">2026-03-09T08:31:01Z</dcterms:modified>
</cp:coreProperties>
</file>