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317" r:id="rId3"/>
  </p:sldIdLst>
  <p:sldSz cx="9906000" cy="6858000" type="A4"/>
  <p:notesSz cx="6807200" cy="9939338"/>
  <p:defaultTextStyle>
    <a:defPPr rtl="0">
      <a:defRPr lang="ja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140" userDrawn="1">
          <p15:clr>
            <a:srgbClr val="A4A3A4"/>
          </p15:clr>
        </p15:guide>
        <p15:guide id="3" pos="6093" userDrawn="1">
          <p15:clr>
            <a:srgbClr val="A4A3A4"/>
          </p15:clr>
        </p15:guide>
        <p15:guide id="4" pos="117" userDrawn="1">
          <p15:clr>
            <a:srgbClr val="A4A3A4"/>
          </p15:clr>
        </p15:guide>
        <p15:guide id="5" orient="horz" pos="624" userDrawn="1">
          <p15:clr>
            <a:srgbClr val="A4A3A4"/>
          </p15:clr>
        </p15:guide>
        <p15:guide id="6" orient="horz" pos="40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3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3EB"/>
    <a:srgbClr val="0D8295"/>
    <a:srgbClr val="11AEC7"/>
    <a:srgbClr val="E7F2F5"/>
    <a:srgbClr val="11ABC5"/>
    <a:srgbClr val="FF0066"/>
    <a:srgbClr val="BDF0F9"/>
    <a:srgbClr val="F59F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434" autoAdjust="0"/>
  </p:normalViewPr>
  <p:slideViewPr>
    <p:cSldViewPr snapToGrid="0" showGuides="1">
      <p:cViewPr>
        <p:scale>
          <a:sx n="66" d="100"/>
          <a:sy n="66" d="100"/>
        </p:scale>
        <p:origin x="498" y="-426"/>
      </p:cViewPr>
      <p:guideLst>
        <p:guide orient="horz" pos="2328"/>
        <p:guide pos="3140"/>
        <p:guide pos="6093"/>
        <p:guide pos="117"/>
        <p:guide orient="horz" pos="624"/>
        <p:guide orient="horz" pos="40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09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46527B0-0B24-4087-B225-DB4F5C738F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787" cy="498693"/>
          </a:xfrm>
          <a:prstGeom prst="rect">
            <a:avLst/>
          </a:prstGeom>
        </p:spPr>
        <p:txBody>
          <a:bodyPr vert="horz" lIns="91425" tIns="45714" rIns="91425" bIns="45714" rtlCol="0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72798E0-F322-4236-8531-A1882BFE40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40" y="2"/>
            <a:ext cx="2949787" cy="498693"/>
          </a:xfrm>
          <a:prstGeom prst="rect">
            <a:avLst/>
          </a:prstGeom>
        </p:spPr>
        <p:txBody>
          <a:bodyPr vert="horz" lIns="91425" tIns="45714" rIns="91425" bIns="45714" rtlCol="0"/>
          <a:lstStyle>
            <a:lvl1pPr algn="r">
              <a:defRPr sz="1200"/>
            </a:lvl1pPr>
          </a:lstStyle>
          <a:p>
            <a:pPr rtl="0"/>
            <a:fld id="{0DAD2E7F-6AFD-4708-AD9B-83FD676E8A1F}" type="datetime1"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2023/8/23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4E5881F-2FD0-41BC-8E76-C691E59E14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25" tIns="45714" rIns="91425" bIns="45714" rtlCol="0" anchor="b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2CA62C5-8A29-4592-9E3E-4C457F263C0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40" y="9440647"/>
            <a:ext cx="2949787" cy="498692"/>
          </a:xfrm>
          <a:prstGeom prst="rect">
            <a:avLst/>
          </a:prstGeom>
        </p:spPr>
        <p:txBody>
          <a:bodyPr vert="horz" lIns="91425" tIns="45714" rIns="91425" bIns="45714" rtlCol="0" anchor="b"/>
          <a:lstStyle>
            <a:lvl1pPr algn="r">
              <a:defRPr sz="1200"/>
            </a:lvl1pPr>
          </a:lstStyle>
          <a:p>
            <a:pPr rtl="0"/>
            <a:fld id="{B4E85F6F-0FAD-4AD4-850C-7E4CD14D7D70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3274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787" cy="498693"/>
          </a:xfrm>
          <a:prstGeom prst="rect">
            <a:avLst/>
          </a:prstGeom>
        </p:spPr>
        <p:txBody>
          <a:bodyPr vert="horz" lIns="91425" tIns="45714" rIns="91425" bIns="45714" rtlCol="0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2"/>
            <a:ext cx="2949787" cy="498693"/>
          </a:xfrm>
          <a:prstGeom prst="rect">
            <a:avLst/>
          </a:prstGeom>
        </p:spPr>
        <p:txBody>
          <a:bodyPr vert="horz" lIns="91425" tIns="45714" rIns="91425" bIns="45714" rtlCol="0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D08D625A-A493-40A7-837C-B4F8C1FA19DE}" type="datetime1">
              <a:rPr lang="ja-JP" altLang="en-US" smtClean="0"/>
              <a:pPr/>
              <a:t>2023/8/23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4" rIns="91425" bIns="45714" rtlCol="0" anchor="ctr"/>
          <a:lstStyle/>
          <a:p>
            <a:pPr rt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25" tIns="45714" rIns="91425" bIns="45714" rtlCol="0"/>
          <a:lstStyle/>
          <a:p>
            <a:pPr lvl="0" rtl="0"/>
            <a:r>
              <a:rPr lang="ja-JP" altLang="en-US" noProof="0" dirty="0"/>
              <a:t>マスター テキストのスタイルを編集する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25" tIns="45714" rIns="91425" bIns="45714" rtlCol="0" anchor="b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8692"/>
          </a:xfrm>
          <a:prstGeom prst="rect">
            <a:avLst/>
          </a:prstGeom>
        </p:spPr>
        <p:txBody>
          <a:bodyPr vert="horz" lIns="91425" tIns="45714" rIns="91425" bIns="45714" rtlCol="0" anchor="b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BE60DC36-8EFA-4378-9855-E019C55AC47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7705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50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en-US" altLang="ja-JP" smtClean="0"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1890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0F864C-44C4-4000-952D-01F31BFB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rtlCol="0" anchor="b"/>
          <a:lstStyle>
            <a:lvl1pPr algn="ctr">
              <a:defRPr sz="4500" i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21392E06-C914-467E-9D4F-BD763EDA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rtlCol="0"/>
          <a:lstStyle>
            <a:lvl1pPr marL="0" indent="0" algn="ctr">
              <a:buNone/>
              <a:defRPr sz="1800" i="0"/>
            </a:lvl1pPr>
            <a:lvl2pPr marL="342882" indent="0" algn="ctr">
              <a:buNone/>
              <a:defRPr sz="1500"/>
            </a:lvl2pPr>
            <a:lvl3pPr marL="685762" indent="0" algn="ctr">
              <a:buNone/>
              <a:defRPr sz="1350"/>
            </a:lvl3pPr>
            <a:lvl4pPr marL="1028643" indent="0" algn="ctr">
              <a:buNone/>
              <a:defRPr sz="1200"/>
            </a:lvl4pPr>
            <a:lvl5pPr marL="1371524" indent="0" algn="ctr">
              <a:buNone/>
              <a:defRPr sz="1200"/>
            </a:lvl5pPr>
            <a:lvl6pPr marL="1714405" indent="0" algn="ctr">
              <a:buNone/>
              <a:defRPr sz="1200"/>
            </a:lvl6pPr>
            <a:lvl7pPr marL="2057285" indent="0" algn="ctr">
              <a:buNone/>
              <a:defRPr sz="1200"/>
            </a:lvl7pPr>
            <a:lvl8pPr marL="2400166" indent="0" algn="ctr">
              <a:buNone/>
              <a:defRPr sz="1200"/>
            </a:lvl8pPr>
            <a:lvl9pPr marL="2743048" indent="0" algn="ctr">
              <a:buNone/>
              <a:defRPr sz="1200"/>
            </a:lvl9pPr>
          </a:lstStyle>
          <a:p>
            <a:pPr rtl="0"/>
            <a:r>
              <a:rPr lang="ja-JP" altLang="en-US" noProof="0"/>
              <a:t>マスター サブタイトルの書式設定</a:t>
            </a:r>
            <a:endParaRPr lang="ja-JP" altLang="en-US" noProof="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BEFBAF-82E9-49AD-B2CF-7D154E02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4E75DB5F-37EF-412F-AF44-3BF6900A100F}" type="datetime1">
              <a:rPr lang="ja-JP" altLang="en-US" smtClean="0"/>
              <a:t>2023/8/23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D8006A-94B1-44F7-972D-56767ED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i="0"/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E7BFAB-D84B-45E1-A0BD-2516AC14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56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F7B869-BFB2-4C20-8AB1-46704BB3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i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9F007DB-4F12-4428-9C48-5120DF070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 i="0"/>
            </a:lvl1pPr>
            <a:lvl2pPr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FFA8DA-0E31-4CA6-BBFC-2467AAD1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316B00AD-A347-479A-9178-2528344C6EAE}" type="datetime1">
              <a:rPr lang="ja-JP" altLang="en-US" smtClean="0"/>
              <a:t>2023/8/23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4974BD-9845-459A-9AAA-12731E250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i="0"/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A71B0A-FDFB-4B2C-A9EC-2334C590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140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60B5D73-1652-4A8E-B5A3-101523D7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4" y="365125"/>
            <a:ext cx="2135981" cy="5811838"/>
          </a:xfrm>
        </p:spPr>
        <p:txBody>
          <a:bodyPr vert="eaVert" rtlCol="0"/>
          <a:lstStyle>
            <a:lvl1pPr>
              <a:defRPr b="0" i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9B7FB99-7425-444D-B602-01B672BCE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41" y="365125"/>
            <a:ext cx="6284119" cy="5811838"/>
          </a:xfrm>
        </p:spPr>
        <p:txBody>
          <a:bodyPr vert="eaVert" rtlCol="0"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EEA9C5-552A-48A1-AB54-ED54209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="0" i="0"/>
            </a:lvl1pPr>
          </a:lstStyle>
          <a:p>
            <a:fld id="{7DE45ECC-CD9E-41F4-9FB3-F11E5651A06F}" type="datetime1">
              <a:rPr lang="ja-JP" altLang="en-US" smtClean="0"/>
              <a:t>2023/8/23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83AAA3-4155-48FB-8F00-16DBE0C9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="0" i="0"/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694EAE-CB3C-4DEF-A66D-583C7AAC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="0"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6804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2" indent="0" algn="ctr">
              <a:buNone/>
              <a:defRPr sz="1500"/>
            </a:lvl2pPr>
            <a:lvl3pPr marL="685762" indent="0" algn="ctr">
              <a:buNone/>
              <a:defRPr sz="1350"/>
            </a:lvl3pPr>
            <a:lvl4pPr marL="1028643" indent="0" algn="ctr">
              <a:buNone/>
              <a:defRPr sz="1200"/>
            </a:lvl4pPr>
            <a:lvl5pPr marL="1371524" indent="0" algn="ctr">
              <a:buNone/>
              <a:defRPr sz="1200"/>
            </a:lvl5pPr>
            <a:lvl6pPr marL="1714405" indent="0" algn="ctr">
              <a:buNone/>
              <a:defRPr sz="1200"/>
            </a:lvl6pPr>
            <a:lvl7pPr marL="2057285" indent="0" algn="ctr">
              <a:buNone/>
              <a:defRPr sz="1200"/>
            </a:lvl7pPr>
            <a:lvl8pPr marL="2400166" indent="0" algn="ctr">
              <a:buNone/>
              <a:defRPr sz="1200"/>
            </a:lvl8pPr>
            <a:lvl9pPr marL="2743048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ED495-8C9D-4896-9C22-182E2BD92EEF}" type="datetimeFigureOut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2A86-7F05-41B4-8F07-5B31971C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67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807FBE-061D-452C-A8A6-213063CF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i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33A3535-1708-499D-B5D2-7D8F9FD18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 i="0"/>
            </a:lvl1pPr>
            <a:lvl2pPr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B06063-A112-49AB-80C8-504D99EC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6AA8376F-3925-48B5-9E12-55BCE610CD86}" type="datetime1">
              <a:rPr lang="ja-JP" altLang="en-US" smtClean="0"/>
              <a:t>2023/8/23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C8D5-F898-4318-A76D-1FBD8732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i="0"/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76EC76-E8E8-4FFA-B671-7FA2F3E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928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C2CABF-E3C1-431A-A69C-D4881CC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80" y="1709748"/>
            <a:ext cx="8543925" cy="2852737"/>
          </a:xfrm>
        </p:spPr>
        <p:txBody>
          <a:bodyPr rtlCol="0" anchor="b"/>
          <a:lstStyle>
            <a:lvl1pPr>
              <a:defRPr sz="4500" i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584226-69DA-4211-B2C8-C29FD05A4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80" y="4589473"/>
            <a:ext cx="8543925" cy="1500187"/>
          </a:xfrm>
        </p:spPr>
        <p:txBody>
          <a:bodyPr rtlCol="0"/>
          <a:lstStyle>
            <a:lvl1pPr marL="0" indent="0">
              <a:buNone/>
              <a:defRPr sz="1800" i="0">
                <a:solidFill>
                  <a:schemeClr val="tx1">
                    <a:tint val="75000"/>
                  </a:schemeClr>
                </a:solidFill>
              </a:defRPr>
            </a:lvl1pPr>
            <a:lvl2pPr marL="3428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2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0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8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FF82DB-B518-40FD-8A66-44B874C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E3B7B05E-0559-4454-ABC2-B3B3924C072E}" type="datetime1">
              <a:rPr lang="ja-JP" altLang="en-US" smtClean="0"/>
              <a:t>2023/8/23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C1CCEE-725F-4745-837B-87EFB70E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i="0"/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61522A-E0E6-406B-BF30-A7C7A572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0041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CC9BDC-6F21-4EF5-A8DD-E35E27EA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i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968D5F-2AB6-42D3-A54E-AB3E60325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rtlCol="0"/>
          <a:lstStyle>
            <a:lvl1pPr>
              <a:defRPr i="0"/>
            </a:lvl1pPr>
            <a:lvl2pPr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65AB07F-D5F7-402A-AE4E-027BF1C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rtlCol="0"/>
          <a:lstStyle>
            <a:lvl1pPr>
              <a:defRPr i="0"/>
            </a:lvl1pPr>
            <a:lvl2pPr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5108EDC-3863-43B9-93C7-37465D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B93D52DF-D7AF-4015-A960-467FC0CC987A}" type="datetime1">
              <a:rPr lang="ja-JP" altLang="en-US" smtClean="0"/>
              <a:t>2023/8/23</a:t>
            </a:fld>
            <a:endParaRPr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777D452-958D-4159-A9A4-16DD2968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i="0"/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9654B6-1460-48B9-AC7E-592F68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40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E8C848-926A-4FD3-A311-A100A2662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9" y="365129"/>
            <a:ext cx="8543925" cy="1325563"/>
          </a:xfrm>
        </p:spPr>
        <p:txBody>
          <a:bodyPr rtlCol="0"/>
          <a:lstStyle>
            <a:lvl1pPr>
              <a:defRPr i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8ECD90-B4F0-4DFB-BB3D-F23102078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rtlCol="0" anchor="b"/>
          <a:lstStyle>
            <a:lvl1pPr marL="0" indent="0">
              <a:buNone/>
              <a:defRPr sz="1800" b="1" i="0"/>
            </a:lvl1pPr>
            <a:lvl2pPr marL="342882" indent="0">
              <a:buNone/>
              <a:defRPr sz="1500" b="1"/>
            </a:lvl2pPr>
            <a:lvl3pPr marL="685762" indent="0">
              <a:buNone/>
              <a:defRPr sz="1350" b="1"/>
            </a:lvl3pPr>
            <a:lvl4pPr marL="1028643" indent="0">
              <a:buNone/>
              <a:defRPr sz="1200" b="1"/>
            </a:lvl4pPr>
            <a:lvl5pPr marL="1371524" indent="0">
              <a:buNone/>
              <a:defRPr sz="1200" b="1"/>
            </a:lvl5pPr>
            <a:lvl6pPr marL="1714405" indent="0">
              <a:buNone/>
              <a:defRPr sz="1200" b="1"/>
            </a:lvl6pPr>
            <a:lvl7pPr marL="2057285" indent="0">
              <a:buNone/>
              <a:defRPr sz="1200" b="1"/>
            </a:lvl7pPr>
            <a:lvl8pPr marL="2400166" indent="0">
              <a:buNone/>
              <a:defRPr sz="1200" b="1"/>
            </a:lvl8pPr>
            <a:lvl9pPr marL="2743048" indent="0">
              <a:buNone/>
              <a:defRPr sz="12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5A6C3A-033E-474B-AB97-D8291A04E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rtlCol="0"/>
          <a:lstStyle>
            <a:lvl1pPr>
              <a:defRPr i="0"/>
            </a:lvl1pPr>
            <a:lvl2pPr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532B928-3A23-4FCA-AD1F-E45A467B5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5" y="1681163"/>
            <a:ext cx="4211340" cy="823912"/>
          </a:xfrm>
        </p:spPr>
        <p:txBody>
          <a:bodyPr rtlCol="0" anchor="b"/>
          <a:lstStyle>
            <a:lvl1pPr marL="0" indent="0">
              <a:buNone/>
              <a:defRPr sz="1800" b="1" i="0"/>
            </a:lvl1pPr>
            <a:lvl2pPr marL="342882" indent="0">
              <a:buNone/>
              <a:defRPr sz="1500" b="1"/>
            </a:lvl2pPr>
            <a:lvl3pPr marL="685762" indent="0">
              <a:buNone/>
              <a:defRPr sz="1350" b="1"/>
            </a:lvl3pPr>
            <a:lvl4pPr marL="1028643" indent="0">
              <a:buNone/>
              <a:defRPr sz="1200" b="1"/>
            </a:lvl4pPr>
            <a:lvl5pPr marL="1371524" indent="0">
              <a:buNone/>
              <a:defRPr sz="1200" b="1"/>
            </a:lvl5pPr>
            <a:lvl6pPr marL="1714405" indent="0">
              <a:buNone/>
              <a:defRPr sz="1200" b="1"/>
            </a:lvl6pPr>
            <a:lvl7pPr marL="2057285" indent="0">
              <a:buNone/>
              <a:defRPr sz="1200" b="1"/>
            </a:lvl7pPr>
            <a:lvl8pPr marL="2400166" indent="0">
              <a:buNone/>
              <a:defRPr sz="1200" b="1"/>
            </a:lvl8pPr>
            <a:lvl9pPr marL="2743048" indent="0">
              <a:buNone/>
              <a:defRPr sz="12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DC8376-6FC6-4A11-B0DB-9A148E9C0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5" y="2505075"/>
            <a:ext cx="4211340" cy="3684588"/>
          </a:xfrm>
        </p:spPr>
        <p:txBody>
          <a:bodyPr rtlCol="0"/>
          <a:lstStyle>
            <a:lvl1pPr>
              <a:defRPr i="0"/>
            </a:lvl1pPr>
            <a:lvl2pPr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E80206F-8846-425C-A56E-16FFBA4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53F0B6C0-7293-4FC2-A21B-A6457A385B09}" type="datetime1">
              <a:rPr lang="ja-JP" altLang="en-US" smtClean="0"/>
              <a:t>2023/8/23</a:t>
            </a:fld>
            <a:endParaRPr lang="ja-JP" alt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45E89F-12CF-4561-A5F2-1E05783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i="0"/>
            </a:lvl1pPr>
          </a:lstStyle>
          <a:p>
            <a:endParaRPr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EB4DFE4-927C-43B1-A061-5CB97FF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905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i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C5B89C8F-AC9F-424D-9DB4-609D48D0F8FF}" type="datetime1">
              <a:rPr lang="ja-JP" altLang="en-US" smtClean="0"/>
              <a:t>2023/8/23</a:t>
            </a:fld>
            <a:endParaRPr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i="0"/>
            </a:lvl1pPr>
          </a:lstStyle>
          <a:p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555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EA599B4-6AB2-4190-82B5-7667EE1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A6D922E9-0DB7-439B-B65E-C0D4A115A71B}" type="datetime1">
              <a:rPr lang="ja-JP" altLang="en-US" smtClean="0"/>
              <a:t>2023/8/23</a:t>
            </a:fld>
            <a:endParaRPr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B8FBFB3-AD86-4E39-B8AE-B4EC145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i="0"/>
            </a:lvl1pPr>
          </a:lstStyle>
          <a:p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A4AF55-C114-4B60-9A20-56B00A11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820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キャプション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883DA1-5CB8-405D-9613-8A9B7BC5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rtlCol="0" anchor="b"/>
          <a:lstStyle>
            <a:lvl1pPr>
              <a:defRPr sz="2400" i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42BB15-A24D-42E9-9CAE-BB827226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35"/>
            <a:ext cx="5014913" cy="4873625"/>
          </a:xfrm>
        </p:spPr>
        <p:txBody>
          <a:bodyPr rtlCol="0"/>
          <a:lstStyle>
            <a:lvl1pPr>
              <a:defRPr sz="2400" i="0"/>
            </a:lvl1pPr>
            <a:lvl2pPr>
              <a:defRPr sz="2100" i="0"/>
            </a:lvl2pPr>
            <a:lvl3pPr>
              <a:defRPr sz="1800" i="0"/>
            </a:lvl3pPr>
            <a:lvl4pPr>
              <a:defRPr sz="1500" i="0"/>
            </a:lvl4pPr>
            <a:lvl5pPr>
              <a:defRPr sz="1500" i="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8F0849D-D3C3-462A-9751-4EAB0B914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 rtlCol="0"/>
          <a:lstStyle>
            <a:lvl1pPr marL="0" indent="0">
              <a:buNone/>
              <a:defRPr sz="1200" i="0"/>
            </a:lvl1pPr>
            <a:lvl2pPr marL="342882" indent="0">
              <a:buNone/>
              <a:defRPr sz="1050"/>
            </a:lvl2pPr>
            <a:lvl3pPr marL="685762" indent="0">
              <a:buNone/>
              <a:defRPr sz="900"/>
            </a:lvl3pPr>
            <a:lvl4pPr marL="1028643" indent="0">
              <a:buNone/>
              <a:defRPr sz="750"/>
            </a:lvl4pPr>
            <a:lvl5pPr marL="1371524" indent="0">
              <a:buNone/>
              <a:defRPr sz="750"/>
            </a:lvl5pPr>
            <a:lvl6pPr marL="1714405" indent="0">
              <a:buNone/>
              <a:defRPr sz="750"/>
            </a:lvl6pPr>
            <a:lvl7pPr marL="2057285" indent="0">
              <a:buNone/>
              <a:defRPr sz="750"/>
            </a:lvl7pPr>
            <a:lvl8pPr marL="2400166" indent="0">
              <a:buNone/>
              <a:defRPr sz="750"/>
            </a:lvl8pPr>
            <a:lvl9pPr marL="2743048" indent="0">
              <a:buNone/>
              <a:defRPr sz="75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180DD20-7A20-4574-98A4-42779587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12C9D7B4-4E79-45E2-A5C6-EF1F935BF4D3}" type="datetime1">
              <a:rPr lang="ja-JP" altLang="en-US" smtClean="0"/>
              <a:t>2023/8/23</a:t>
            </a:fld>
            <a:endParaRPr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4D0ED2B-71C4-421A-9DB0-676E00C1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i="0"/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8C4572A-ADFC-4C53-BCA2-42BDF693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095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キャプション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8F5C67-EEEC-4AB0-9653-0F80D6B1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rtlCol="0" anchor="b"/>
          <a:lstStyle>
            <a:lvl1pPr>
              <a:defRPr sz="2400" i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DD50D6D-5277-4324-AF23-5FAF0078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35"/>
            <a:ext cx="5014913" cy="4873625"/>
          </a:xfrm>
        </p:spPr>
        <p:txBody>
          <a:bodyPr rtlCol="0"/>
          <a:lstStyle>
            <a:lvl1pPr marL="0" indent="0">
              <a:buNone/>
              <a:defRPr sz="2400" i="0"/>
            </a:lvl1pPr>
            <a:lvl2pPr marL="342882" indent="0">
              <a:buNone/>
              <a:defRPr sz="2100"/>
            </a:lvl2pPr>
            <a:lvl3pPr marL="685762" indent="0">
              <a:buNone/>
              <a:defRPr sz="1800"/>
            </a:lvl3pPr>
            <a:lvl4pPr marL="1028643" indent="0">
              <a:buNone/>
              <a:defRPr sz="1500"/>
            </a:lvl4pPr>
            <a:lvl5pPr marL="1371524" indent="0">
              <a:buNone/>
              <a:defRPr sz="1500"/>
            </a:lvl5pPr>
            <a:lvl6pPr marL="1714405" indent="0">
              <a:buNone/>
              <a:defRPr sz="1500"/>
            </a:lvl6pPr>
            <a:lvl7pPr marL="2057285" indent="0">
              <a:buNone/>
              <a:defRPr sz="1500"/>
            </a:lvl7pPr>
            <a:lvl8pPr marL="2400166" indent="0">
              <a:buNone/>
              <a:defRPr sz="1500"/>
            </a:lvl8pPr>
            <a:lvl9pPr marL="2743048" indent="0">
              <a:buNone/>
              <a:defRPr sz="1500"/>
            </a:lvl9pPr>
          </a:lstStyle>
          <a:p>
            <a:pPr rtl="0"/>
            <a:r>
              <a:rPr lang="ja-JP" altLang="en-US" noProof="0"/>
              <a:t>図を追加</a:t>
            </a:r>
            <a:endParaRPr lang="ja-JP" altLang="en-US" noProof="0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275657-2BF9-4761-96B6-50EE3CFCF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 rtlCol="0"/>
          <a:lstStyle>
            <a:lvl1pPr marL="0" indent="0">
              <a:buNone/>
              <a:defRPr sz="1200" i="0"/>
            </a:lvl1pPr>
            <a:lvl2pPr marL="342882" indent="0">
              <a:buNone/>
              <a:defRPr sz="1050"/>
            </a:lvl2pPr>
            <a:lvl3pPr marL="685762" indent="0">
              <a:buNone/>
              <a:defRPr sz="900"/>
            </a:lvl3pPr>
            <a:lvl4pPr marL="1028643" indent="0">
              <a:buNone/>
              <a:defRPr sz="750"/>
            </a:lvl4pPr>
            <a:lvl5pPr marL="1371524" indent="0">
              <a:buNone/>
              <a:defRPr sz="750"/>
            </a:lvl5pPr>
            <a:lvl6pPr marL="1714405" indent="0">
              <a:buNone/>
              <a:defRPr sz="750"/>
            </a:lvl6pPr>
            <a:lvl7pPr marL="2057285" indent="0">
              <a:buNone/>
              <a:defRPr sz="750"/>
            </a:lvl7pPr>
            <a:lvl8pPr marL="2400166" indent="0">
              <a:buNone/>
              <a:defRPr sz="750"/>
            </a:lvl8pPr>
            <a:lvl9pPr marL="2743048" indent="0">
              <a:buNone/>
              <a:defRPr sz="75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C3C3F7B-A4C8-4F9D-8165-BC5186EA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E2718B62-913F-4513-AB7A-A5FAC3F3068A}" type="datetime1">
              <a:rPr lang="ja-JP" altLang="en-US" smtClean="0"/>
              <a:t>2023/8/23</a:t>
            </a:fld>
            <a:endParaRPr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E696EA5-2FA2-464D-982F-C53E6426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i="0"/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11B398-191B-4AB1-86ED-00D0046E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660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9" y="365129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ja-JP" altLang="en-US" noProof="0" dirty="0"/>
              <a:t>マスター テキストのスタイルを編集する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6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7DC4A45A-9062-433C-8DAF-9B5FE05353FE}" type="datetime1">
              <a:rPr lang="ja-JP" altLang="en-US" smtClean="0"/>
              <a:t>2023/8/23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4" y="635636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i="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6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378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685762" rtl="0" eaLnBrk="1" latinLnBrk="0" hangingPunct="1">
        <a:lnSpc>
          <a:spcPct val="90000"/>
        </a:lnSpc>
        <a:spcBef>
          <a:spcPct val="0"/>
        </a:spcBef>
        <a:buNone/>
        <a:defRPr kumimoji="1" sz="3300" i="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171441" indent="-171441" algn="l" defTabSz="685762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i="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514322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i="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857202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i="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200083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i="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1542965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i="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1885845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26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07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88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2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3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24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05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85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66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48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9" y="365129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6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ED495-8C9D-4896-9C22-182E2BD92EEF}" type="datetimeFigureOut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4" y="635636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6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E2A86-7F05-41B4-8F07-5B31971C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4" y="0"/>
            <a:ext cx="157596" cy="6858000"/>
            <a:chOff x="0" y="2070500"/>
            <a:chExt cx="656713" cy="2743756"/>
          </a:xfrm>
        </p:grpSpPr>
        <p:sp>
          <p:nvSpPr>
            <p:cNvPr id="8" name="正方形/長方形 7"/>
            <p:cNvSpPr/>
            <p:nvPr/>
          </p:nvSpPr>
          <p:spPr>
            <a:xfrm>
              <a:off x="0" y="2070500"/>
              <a:ext cx="656713" cy="914400"/>
            </a:xfrm>
            <a:prstGeom prst="rect">
              <a:avLst/>
            </a:prstGeom>
            <a:solidFill>
              <a:srgbClr val="0238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0" y="2985456"/>
              <a:ext cx="656713" cy="914400"/>
            </a:xfrm>
            <a:prstGeom prst="rect">
              <a:avLst/>
            </a:prstGeom>
            <a:solidFill>
              <a:srgbClr val="B0CE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0" y="3899856"/>
              <a:ext cx="656713" cy="914400"/>
            </a:xfrm>
            <a:prstGeom prst="rect">
              <a:avLst/>
            </a:prstGeom>
            <a:solidFill>
              <a:srgbClr val="7BAD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11" name="正方形/長方形 10"/>
          <p:cNvSpPr/>
          <p:nvPr userDrawn="1"/>
        </p:nvSpPr>
        <p:spPr>
          <a:xfrm>
            <a:off x="2260158" y="3642265"/>
            <a:ext cx="5543290" cy="11118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令和４年２月１７日（木） 知事記者レク資料</a:t>
            </a: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813"/>
          <a:stretch/>
        </p:blipFill>
        <p:spPr>
          <a:xfrm>
            <a:off x="870897" y="412683"/>
            <a:ext cx="1346698" cy="1219370"/>
          </a:xfrm>
          <a:prstGeom prst="rect">
            <a:avLst/>
          </a:prstGeom>
        </p:spPr>
      </p:pic>
      <p:sp>
        <p:nvSpPr>
          <p:cNvPr id="13" name="正方形/長方形 12"/>
          <p:cNvSpPr/>
          <p:nvPr userDrawn="1"/>
        </p:nvSpPr>
        <p:spPr>
          <a:xfrm>
            <a:off x="-1" y="2211484"/>
            <a:ext cx="9906000" cy="15841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sz="4500" b="1" spc="525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令和４年度当初予算案</a:t>
            </a:r>
          </a:p>
        </p:txBody>
      </p:sp>
    </p:spTree>
    <p:extLst>
      <p:ext uri="{BB962C8B-B14F-4D97-AF65-F5344CB8AC3E}">
        <p14:creationId xmlns:p14="http://schemas.microsoft.com/office/powerpoint/2010/main" val="39205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762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1" indent="-171441" algn="l" defTabSz="685762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2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2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83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65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45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26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07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88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2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3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24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05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85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66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48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 hidden="1">
            <a:extLst>
              <a:ext uri="{FF2B5EF4-FFF2-40B4-BE49-F238E27FC236}">
                <a16:creationId xmlns:a16="http://schemas.microsoft.com/office/drawing/2014/main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1000" y="1131094"/>
            <a:ext cx="7886700" cy="994172"/>
          </a:xfrm>
        </p:spPr>
        <p:txBody>
          <a:bodyPr rtlCol="0"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プロジェクト分析スライド 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394181" y="465236"/>
            <a:ext cx="9173036" cy="475850"/>
            <a:chOff x="394181" y="465236"/>
            <a:chExt cx="9173036" cy="475850"/>
          </a:xfrm>
        </p:grpSpPr>
        <p:cxnSp>
          <p:nvCxnSpPr>
            <p:cNvPr id="7" name="直線コネクタ 6"/>
            <p:cNvCxnSpPr/>
            <p:nvPr/>
          </p:nvCxnSpPr>
          <p:spPr>
            <a:xfrm>
              <a:off x="394181" y="941086"/>
              <a:ext cx="9173036" cy="0"/>
            </a:xfrm>
            <a:prstGeom prst="line">
              <a:avLst/>
            </a:prstGeom>
            <a:ln w="38100">
              <a:solidFill>
                <a:srgbClr val="0D82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テキスト ボックス 7"/>
            <p:cNvSpPr txBox="1"/>
            <p:nvPr/>
          </p:nvSpPr>
          <p:spPr>
            <a:xfrm>
              <a:off x="474667" y="465236"/>
              <a:ext cx="76386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（参考）包括連携協定を締結していない</a:t>
              </a:r>
              <a:r>
                <a:rPr kumimoji="1"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企業・大学等との連携実績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52" name="正方形/長方形 51"/>
          <p:cNvSpPr/>
          <p:nvPr/>
        </p:nvSpPr>
        <p:spPr>
          <a:xfrm>
            <a:off x="394181" y="5607424"/>
            <a:ext cx="9173036" cy="1192520"/>
          </a:xfrm>
          <a:prstGeom prst="rect">
            <a:avLst/>
          </a:prstGeom>
          <a:solidFill>
            <a:srgbClr val="0D82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＜連携</a:t>
            </a:r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した企業一覧（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音順）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kumimoji="1" lang="en-US" altLang="ja-JP" sz="12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旭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食品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/ECC/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大阪商工信用金庫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大阪第一ホテル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花王グループカスタマーマーケティング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京阪神ビルディング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zh-TW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小波津式神経筋無痛療法</a:t>
            </a:r>
            <a:r>
              <a:rPr kumimoji="1" lang="zh-TW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研究会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</a:p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コンピューターマネージメント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サカイ引越センター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サムティ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山陽製紙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三和シヤッター工業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シークス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ジェイコムウエスト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en-US" altLang="ja-JP" sz="1200" dirty="0" err="1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shoichi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/GLION GROUP/</a:t>
            </a:r>
          </a:p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スギ薬局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西濃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運輸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セルビス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大学コンソーシアム大阪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中央自動車工業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テレビ大阪エクスプロ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フジ医療器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/MUIC Kansai/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ロッテ</a:t>
            </a:r>
            <a:endParaRPr kumimoji="1"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71" name="グループ化 70"/>
          <p:cNvGrpSpPr/>
          <p:nvPr/>
        </p:nvGrpSpPr>
        <p:grpSpPr>
          <a:xfrm>
            <a:off x="394181" y="2092934"/>
            <a:ext cx="9173036" cy="1675031"/>
            <a:chOff x="394181" y="1014243"/>
            <a:chExt cx="9173036" cy="1675031"/>
          </a:xfrm>
        </p:grpSpPr>
        <p:sp>
          <p:nvSpPr>
            <p:cNvPr id="53" name="角丸四角形 25"/>
            <p:cNvSpPr/>
            <p:nvPr/>
          </p:nvSpPr>
          <p:spPr>
            <a:xfrm>
              <a:off x="395491" y="1014243"/>
              <a:ext cx="272667" cy="1675031"/>
            </a:xfrm>
            <a:custGeom>
              <a:avLst/>
              <a:gdLst>
                <a:gd name="connsiteX0" fmla="*/ 0 w 333600"/>
                <a:gd name="connsiteY0" fmla="*/ 55601 h 1656651"/>
                <a:gd name="connsiteX1" fmla="*/ 55601 w 333600"/>
                <a:gd name="connsiteY1" fmla="*/ 0 h 1656651"/>
                <a:gd name="connsiteX2" fmla="*/ 277999 w 333600"/>
                <a:gd name="connsiteY2" fmla="*/ 0 h 1656651"/>
                <a:gd name="connsiteX3" fmla="*/ 333600 w 333600"/>
                <a:gd name="connsiteY3" fmla="*/ 55601 h 1656651"/>
                <a:gd name="connsiteX4" fmla="*/ 333600 w 333600"/>
                <a:gd name="connsiteY4" fmla="*/ 1601050 h 1656651"/>
                <a:gd name="connsiteX5" fmla="*/ 277999 w 333600"/>
                <a:gd name="connsiteY5" fmla="*/ 1656651 h 1656651"/>
                <a:gd name="connsiteX6" fmla="*/ 55601 w 333600"/>
                <a:gd name="connsiteY6" fmla="*/ 1656651 h 1656651"/>
                <a:gd name="connsiteX7" fmla="*/ 0 w 333600"/>
                <a:gd name="connsiteY7" fmla="*/ 1601050 h 1656651"/>
                <a:gd name="connsiteX8" fmla="*/ 0 w 333600"/>
                <a:gd name="connsiteY8" fmla="*/ 55601 h 1656651"/>
                <a:gd name="connsiteX0" fmla="*/ 0 w 333600"/>
                <a:gd name="connsiteY0" fmla="*/ 55601 h 1656651"/>
                <a:gd name="connsiteX1" fmla="*/ 55601 w 333600"/>
                <a:gd name="connsiteY1" fmla="*/ 0 h 1656651"/>
                <a:gd name="connsiteX2" fmla="*/ 277999 w 333600"/>
                <a:gd name="connsiteY2" fmla="*/ 0 h 1656651"/>
                <a:gd name="connsiteX3" fmla="*/ 333600 w 333600"/>
                <a:gd name="connsiteY3" fmla="*/ 55601 h 1656651"/>
                <a:gd name="connsiteX4" fmla="*/ 333600 w 333600"/>
                <a:gd name="connsiteY4" fmla="*/ 1601050 h 1656651"/>
                <a:gd name="connsiteX5" fmla="*/ 277999 w 333600"/>
                <a:gd name="connsiteY5" fmla="*/ 1656651 h 1656651"/>
                <a:gd name="connsiteX6" fmla="*/ 96876 w 333600"/>
                <a:gd name="connsiteY6" fmla="*/ 1615376 h 1656651"/>
                <a:gd name="connsiteX7" fmla="*/ 0 w 333600"/>
                <a:gd name="connsiteY7" fmla="*/ 1601050 h 1656651"/>
                <a:gd name="connsiteX8" fmla="*/ 0 w 333600"/>
                <a:gd name="connsiteY8" fmla="*/ 55601 h 1656651"/>
                <a:gd name="connsiteX0" fmla="*/ 3175 w 336775"/>
                <a:gd name="connsiteY0" fmla="*/ 55601 h 1656651"/>
                <a:gd name="connsiteX1" fmla="*/ 58776 w 336775"/>
                <a:gd name="connsiteY1" fmla="*/ 0 h 1656651"/>
                <a:gd name="connsiteX2" fmla="*/ 281174 w 336775"/>
                <a:gd name="connsiteY2" fmla="*/ 0 h 1656651"/>
                <a:gd name="connsiteX3" fmla="*/ 336775 w 336775"/>
                <a:gd name="connsiteY3" fmla="*/ 55601 h 1656651"/>
                <a:gd name="connsiteX4" fmla="*/ 336775 w 336775"/>
                <a:gd name="connsiteY4" fmla="*/ 1601050 h 1656651"/>
                <a:gd name="connsiteX5" fmla="*/ 281174 w 336775"/>
                <a:gd name="connsiteY5" fmla="*/ 1656651 h 1656651"/>
                <a:gd name="connsiteX6" fmla="*/ 100051 w 336775"/>
                <a:gd name="connsiteY6" fmla="*/ 1615376 h 1656651"/>
                <a:gd name="connsiteX7" fmla="*/ 0 w 336775"/>
                <a:gd name="connsiteY7" fmla="*/ 1413725 h 1656651"/>
                <a:gd name="connsiteX8" fmla="*/ 3175 w 336775"/>
                <a:gd name="connsiteY8" fmla="*/ 55601 h 1656651"/>
                <a:gd name="connsiteX0" fmla="*/ 3175 w 336775"/>
                <a:gd name="connsiteY0" fmla="*/ 55601 h 1656651"/>
                <a:gd name="connsiteX1" fmla="*/ 58776 w 336775"/>
                <a:gd name="connsiteY1" fmla="*/ 0 h 1656651"/>
                <a:gd name="connsiteX2" fmla="*/ 281174 w 336775"/>
                <a:gd name="connsiteY2" fmla="*/ 0 h 1656651"/>
                <a:gd name="connsiteX3" fmla="*/ 336775 w 336775"/>
                <a:gd name="connsiteY3" fmla="*/ 55601 h 1656651"/>
                <a:gd name="connsiteX4" fmla="*/ 336775 w 336775"/>
                <a:gd name="connsiteY4" fmla="*/ 1601050 h 1656651"/>
                <a:gd name="connsiteX5" fmla="*/ 281174 w 336775"/>
                <a:gd name="connsiteY5" fmla="*/ 1656651 h 1656651"/>
                <a:gd name="connsiteX6" fmla="*/ 112751 w 336775"/>
                <a:gd name="connsiteY6" fmla="*/ 1596326 h 1656651"/>
                <a:gd name="connsiteX7" fmla="*/ 0 w 336775"/>
                <a:gd name="connsiteY7" fmla="*/ 1413725 h 1656651"/>
                <a:gd name="connsiteX8" fmla="*/ 3175 w 336775"/>
                <a:gd name="connsiteY8" fmla="*/ 55601 h 1656651"/>
                <a:gd name="connsiteX0" fmla="*/ 3175 w 336775"/>
                <a:gd name="connsiteY0" fmla="*/ 55601 h 1656651"/>
                <a:gd name="connsiteX1" fmla="*/ 58776 w 336775"/>
                <a:gd name="connsiteY1" fmla="*/ 0 h 1656651"/>
                <a:gd name="connsiteX2" fmla="*/ 281174 w 336775"/>
                <a:gd name="connsiteY2" fmla="*/ 0 h 1656651"/>
                <a:gd name="connsiteX3" fmla="*/ 336775 w 336775"/>
                <a:gd name="connsiteY3" fmla="*/ 55601 h 1656651"/>
                <a:gd name="connsiteX4" fmla="*/ 336775 w 336775"/>
                <a:gd name="connsiteY4" fmla="*/ 1601050 h 1656651"/>
                <a:gd name="connsiteX5" fmla="*/ 281174 w 336775"/>
                <a:gd name="connsiteY5" fmla="*/ 1656651 h 1656651"/>
                <a:gd name="connsiteX6" fmla="*/ 112751 w 336775"/>
                <a:gd name="connsiteY6" fmla="*/ 1596326 h 1656651"/>
                <a:gd name="connsiteX7" fmla="*/ 0 w 336775"/>
                <a:gd name="connsiteY7" fmla="*/ 1413725 h 1656651"/>
                <a:gd name="connsiteX8" fmla="*/ 3175 w 336775"/>
                <a:gd name="connsiteY8" fmla="*/ 55601 h 1656651"/>
                <a:gd name="connsiteX0" fmla="*/ 92 w 333692"/>
                <a:gd name="connsiteY0" fmla="*/ 55601 h 1656651"/>
                <a:gd name="connsiteX1" fmla="*/ 55693 w 333692"/>
                <a:gd name="connsiteY1" fmla="*/ 0 h 1656651"/>
                <a:gd name="connsiteX2" fmla="*/ 278091 w 333692"/>
                <a:gd name="connsiteY2" fmla="*/ 0 h 1656651"/>
                <a:gd name="connsiteX3" fmla="*/ 333692 w 333692"/>
                <a:gd name="connsiteY3" fmla="*/ 55601 h 1656651"/>
                <a:gd name="connsiteX4" fmla="*/ 333692 w 333692"/>
                <a:gd name="connsiteY4" fmla="*/ 1601050 h 1656651"/>
                <a:gd name="connsiteX5" fmla="*/ 278091 w 333692"/>
                <a:gd name="connsiteY5" fmla="*/ 1656651 h 1656651"/>
                <a:gd name="connsiteX6" fmla="*/ 109668 w 333692"/>
                <a:gd name="connsiteY6" fmla="*/ 1596326 h 1656651"/>
                <a:gd name="connsiteX7" fmla="*/ 6442 w 333692"/>
                <a:gd name="connsiteY7" fmla="*/ 1413725 h 1656651"/>
                <a:gd name="connsiteX8" fmla="*/ 92 w 333692"/>
                <a:gd name="connsiteY8" fmla="*/ 55601 h 1656651"/>
                <a:gd name="connsiteX0" fmla="*/ 92 w 333692"/>
                <a:gd name="connsiteY0" fmla="*/ 55601 h 1656651"/>
                <a:gd name="connsiteX1" fmla="*/ 55693 w 333692"/>
                <a:gd name="connsiteY1" fmla="*/ 0 h 1656651"/>
                <a:gd name="connsiteX2" fmla="*/ 278091 w 333692"/>
                <a:gd name="connsiteY2" fmla="*/ 0 h 1656651"/>
                <a:gd name="connsiteX3" fmla="*/ 333692 w 333692"/>
                <a:gd name="connsiteY3" fmla="*/ 55601 h 1656651"/>
                <a:gd name="connsiteX4" fmla="*/ 333692 w 333692"/>
                <a:gd name="connsiteY4" fmla="*/ 1601050 h 1656651"/>
                <a:gd name="connsiteX5" fmla="*/ 278091 w 333692"/>
                <a:gd name="connsiteY5" fmla="*/ 1656651 h 1656651"/>
                <a:gd name="connsiteX6" fmla="*/ 109668 w 333692"/>
                <a:gd name="connsiteY6" fmla="*/ 1596326 h 1656651"/>
                <a:gd name="connsiteX7" fmla="*/ 6442 w 333692"/>
                <a:gd name="connsiteY7" fmla="*/ 1413725 h 1656651"/>
                <a:gd name="connsiteX8" fmla="*/ 92 w 333692"/>
                <a:gd name="connsiteY8" fmla="*/ 55601 h 1656651"/>
                <a:gd name="connsiteX0" fmla="*/ 168 w 330593"/>
                <a:gd name="connsiteY0" fmla="*/ 239751 h 1656651"/>
                <a:gd name="connsiteX1" fmla="*/ 52594 w 330593"/>
                <a:gd name="connsiteY1" fmla="*/ 0 h 1656651"/>
                <a:gd name="connsiteX2" fmla="*/ 274992 w 330593"/>
                <a:gd name="connsiteY2" fmla="*/ 0 h 1656651"/>
                <a:gd name="connsiteX3" fmla="*/ 330593 w 330593"/>
                <a:gd name="connsiteY3" fmla="*/ 55601 h 1656651"/>
                <a:gd name="connsiteX4" fmla="*/ 330593 w 330593"/>
                <a:gd name="connsiteY4" fmla="*/ 1601050 h 1656651"/>
                <a:gd name="connsiteX5" fmla="*/ 274992 w 330593"/>
                <a:gd name="connsiteY5" fmla="*/ 1656651 h 1656651"/>
                <a:gd name="connsiteX6" fmla="*/ 106569 w 330593"/>
                <a:gd name="connsiteY6" fmla="*/ 1596326 h 1656651"/>
                <a:gd name="connsiteX7" fmla="*/ 3343 w 330593"/>
                <a:gd name="connsiteY7" fmla="*/ 1413725 h 1656651"/>
                <a:gd name="connsiteX8" fmla="*/ 168 w 330593"/>
                <a:gd name="connsiteY8" fmla="*/ 239751 h 1656651"/>
                <a:gd name="connsiteX0" fmla="*/ 168 w 330593"/>
                <a:gd name="connsiteY0" fmla="*/ 239751 h 1656651"/>
                <a:gd name="connsiteX1" fmla="*/ 103394 w 330593"/>
                <a:gd name="connsiteY1" fmla="*/ 63500 h 1656651"/>
                <a:gd name="connsiteX2" fmla="*/ 274992 w 330593"/>
                <a:gd name="connsiteY2" fmla="*/ 0 h 1656651"/>
                <a:gd name="connsiteX3" fmla="*/ 330593 w 330593"/>
                <a:gd name="connsiteY3" fmla="*/ 55601 h 1656651"/>
                <a:gd name="connsiteX4" fmla="*/ 330593 w 330593"/>
                <a:gd name="connsiteY4" fmla="*/ 1601050 h 1656651"/>
                <a:gd name="connsiteX5" fmla="*/ 274992 w 330593"/>
                <a:gd name="connsiteY5" fmla="*/ 1656651 h 1656651"/>
                <a:gd name="connsiteX6" fmla="*/ 106569 w 330593"/>
                <a:gd name="connsiteY6" fmla="*/ 1596326 h 1656651"/>
                <a:gd name="connsiteX7" fmla="*/ 3343 w 330593"/>
                <a:gd name="connsiteY7" fmla="*/ 1413725 h 1656651"/>
                <a:gd name="connsiteX8" fmla="*/ 168 w 330593"/>
                <a:gd name="connsiteY8" fmla="*/ 239751 h 1656651"/>
                <a:gd name="connsiteX0" fmla="*/ 168 w 330593"/>
                <a:gd name="connsiteY0" fmla="*/ 239751 h 1656651"/>
                <a:gd name="connsiteX1" fmla="*/ 103394 w 330593"/>
                <a:gd name="connsiteY1" fmla="*/ 63500 h 1656651"/>
                <a:gd name="connsiteX2" fmla="*/ 274992 w 330593"/>
                <a:gd name="connsiteY2" fmla="*/ 0 h 1656651"/>
                <a:gd name="connsiteX3" fmla="*/ 330593 w 330593"/>
                <a:gd name="connsiteY3" fmla="*/ 55601 h 1656651"/>
                <a:gd name="connsiteX4" fmla="*/ 330593 w 330593"/>
                <a:gd name="connsiteY4" fmla="*/ 1601050 h 1656651"/>
                <a:gd name="connsiteX5" fmla="*/ 274992 w 330593"/>
                <a:gd name="connsiteY5" fmla="*/ 1656651 h 1656651"/>
                <a:gd name="connsiteX6" fmla="*/ 106569 w 330593"/>
                <a:gd name="connsiteY6" fmla="*/ 1596326 h 1656651"/>
                <a:gd name="connsiteX7" fmla="*/ 3343 w 330593"/>
                <a:gd name="connsiteY7" fmla="*/ 1413725 h 1656651"/>
                <a:gd name="connsiteX8" fmla="*/ 168 w 330593"/>
                <a:gd name="connsiteY8" fmla="*/ 239751 h 1656651"/>
                <a:gd name="connsiteX0" fmla="*/ 168 w 330593"/>
                <a:gd name="connsiteY0" fmla="*/ 239751 h 1656651"/>
                <a:gd name="connsiteX1" fmla="*/ 103394 w 330593"/>
                <a:gd name="connsiteY1" fmla="*/ 63500 h 1656651"/>
                <a:gd name="connsiteX2" fmla="*/ 268642 w 330593"/>
                <a:gd name="connsiteY2" fmla="*/ 0 h 1656651"/>
                <a:gd name="connsiteX3" fmla="*/ 330593 w 330593"/>
                <a:gd name="connsiteY3" fmla="*/ 55601 h 1656651"/>
                <a:gd name="connsiteX4" fmla="*/ 330593 w 330593"/>
                <a:gd name="connsiteY4" fmla="*/ 1601050 h 1656651"/>
                <a:gd name="connsiteX5" fmla="*/ 274992 w 330593"/>
                <a:gd name="connsiteY5" fmla="*/ 1656651 h 1656651"/>
                <a:gd name="connsiteX6" fmla="*/ 106569 w 330593"/>
                <a:gd name="connsiteY6" fmla="*/ 1596326 h 1656651"/>
                <a:gd name="connsiteX7" fmla="*/ 3343 w 330593"/>
                <a:gd name="connsiteY7" fmla="*/ 1413725 h 1656651"/>
                <a:gd name="connsiteX8" fmla="*/ 168 w 330593"/>
                <a:gd name="connsiteY8" fmla="*/ 239751 h 1656651"/>
                <a:gd name="connsiteX0" fmla="*/ 168 w 330593"/>
                <a:gd name="connsiteY0" fmla="*/ 239751 h 1656651"/>
                <a:gd name="connsiteX1" fmla="*/ 103394 w 330593"/>
                <a:gd name="connsiteY1" fmla="*/ 63500 h 1656651"/>
                <a:gd name="connsiteX2" fmla="*/ 268642 w 330593"/>
                <a:gd name="connsiteY2" fmla="*/ 0 h 1656651"/>
                <a:gd name="connsiteX3" fmla="*/ 330593 w 330593"/>
                <a:gd name="connsiteY3" fmla="*/ 55601 h 1656651"/>
                <a:gd name="connsiteX4" fmla="*/ 330593 w 330593"/>
                <a:gd name="connsiteY4" fmla="*/ 1601050 h 1656651"/>
                <a:gd name="connsiteX5" fmla="*/ 274992 w 330593"/>
                <a:gd name="connsiteY5" fmla="*/ 1656651 h 1656651"/>
                <a:gd name="connsiteX6" fmla="*/ 106569 w 330593"/>
                <a:gd name="connsiteY6" fmla="*/ 1596326 h 1656651"/>
                <a:gd name="connsiteX7" fmla="*/ 3343 w 330593"/>
                <a:gd name="connsiteY7" fmla="*/ 1413725 h 1656651"/>
                <a:gd name="connsiteX8" fmla="*/ 168 w 330593"/>
                <a:gd name="connsiteY8" fmla="*/ 239751 h 1656651"/>
                <a:gd name="connsiteX0" fmla="*/ 168 w 330593"/>
                <a:gd name="connsiteY0" fmla="*/ 239751 h 1656651"/>
                <a:gd name="connsiteX1" fmla="*/ 83619 w 330593"/>
                <a:gd name="connsiteY1" fmla="*/ 114300 h 1656651"/>
                <a:gd name="connsiteX2" fmla="*/ 268642 w 330593"/>
                <a:gd name="connsiteY2" fmla="*/ 0 h 1656651"/>
                <a:gd name="connsiteX3" fmla="*/ 330593 w 330593"/>
                <a:gd name="connsiteY3" fmla="*/ 55601 h 1656651"/>
                <a:gd name="connsiteX4" fmla="*/ 330593 w 330593"/>
                <a:gd name="connsiteY4" fmla="*/ 1601050 h 1656651"/>
                <a:gd name="connsiteX5" fmla="*/ 274992 w 330593"/>
                <a:gd name="connsiteY5" fmla="*/ 1656651 h 1656651"/>
                <a:gd name="connsiteX6" fmla="*/ 106569 w 330593"/>
                <a:gd name="connsiteY6" fmla="*/ 1596326 h 1656651"/>
                <a:gd name="connsiteX7" fmla="*/ 3343 w 330593"/>
                <a:gd name="connsiteY7" fmla="*/ 1413725 h 1656651"/>
                <a:gd name="connsiteX8" fmla="*/ 168 w 330593"/>
                <a:gd name="connsiteY8" fmla="*/ 239751 h 1656651"/>
                <a:gd name="connsiteX0" fmla="*/ 168 w 330593"/>
                <a:gd name="connsiteY0" fmla="*/ 230226 h 1647126"/>
                <a:gd name="connsiteX1" fmla="*/ 83619 w 330593"/>
                <a:gd name="connsiteY1" fmla="*/ 104775 h 1647126"/>
                <a:gd name="connsiteX2" fmla="*/ 288416 w 330593"/>
                <a:gd name="connsiteY2" fmla="*/ 0 h 1647126"/>
                <a:gd name="connsiteX3" fmla="*/ 330593 w 330593"/>
                <a:gd name="connsiteY3" fmla="*/ 46076 h 1647126"/>
                <a:gd name="connsiteX4" fmla="*/ 330593 w 330593"/>
                <a:gd name="connsiteY4" fmla="*/ 1591525 h 1647126"/>
                <a:gd name="connsiteX5" fmla="*/ 274992 w 330593"/>
                <a:gd name="connsiteY5" fmla="*/ 1647126 h 1647126"/>
                <a:gd name="connsiteX6" fmla="*/ 106569 w 330593"/>
                <a:gd name="connsiteY6" fmla="*/ 1586801 h 1647126"/>
                <a:gd name="connsiteX7" fmla="*/ 3343 w 330593"/>
                <a:gd name="connsiteY7" fmla="*/ 1404200 h 1647126"/>
                <a:gd name="connsiteX8" fmla="*/ 168 w 330593"/>
                <a:gd name="connsiteY8" fmla="*/ 230226 h 1647126"/>
                <a:gd name="connsiteX0" fmla="*/ 168 w 330593"/>
                <a:gd name="connsiteY0" fmla="*/ 230226 h 1647126"/>
                <a:gd name="connsiteX1" fmla="*/ 113281 w 330593"/>
                <a:gd name="connsiteY1" fmla="*/ 82550 h 1647126"/>
                <a:gd name="connsiteX2" fmla="*/ 288416 w 330593"/>
                <a:gd name="connsiteY2" fmla="*/ 0 h 1647126"/>
                <a:gd name="connsiteX3" fmla="*/ 330593 w 330593"/>
                <a:gd name="connsiteY3" fmla="*/ 46076 h 1647126"/>
                <a:gd name="connsiteX4" fmla="*/ 330593 w 330593"/>
                <a:gd name="connsiteY4" fmla="*/ 1591525 h 1647126"/>
                <a:gd name="connsiteX5" fmla="*/ 274992 w 330593"/>
                <a:gd name="connsiteY5" fmla="*/ 1647126 h 1647126"/>
                <a:gd name="connsiteX6" fmla="*/ 106569 w 330593"/>
                <a:gd name="connsiteY6" fmla="*/ 1586801 h 1647126"/>
                <a:gd name="connsiteX7" fmla="*/ 3343 w 330593"/>
                <a:gd name="connsiteY7" fmla="*/ 1404200 h 1647126"/>
                <a:gd name="connsiteX8" fmla="*/ 168 w 330593"/>
                <a:gd name="connsiteY8" fmla="*/ 230226 h 1647126"/>
                <a:gd name="connsiteX0" fmla="*/ 168 w 330593"/>
                <a:gd name="connsiteY0" fmla="*/ 230226 h 1647126"/>
                <a:gd name="connsiteX1" fmla="*/ 113281 w 330593"/>
                <a:gd name="connsiteY1" fmla="*/ 82550 h 1647126"/>
                <a:gd name="connsiteX2" fmla="*/ 288416 w 330593"/>
                <a:gd name="connsiteY2" fmla="*/ 0 h 1647126"/>
                <a:gd name="connsiteX3" fmla="*/ 330593 w 330593"/>
                <a:gd name="connsiteY3" fmla="*/ 46076 h 1647126"/>
                <a:gd name="connsiteX4" fmla="*/ 330593 w 330593"/>
                <a:gd name="connsiteY4" fmla="*/ 1591525 h 1647126"/>
                <a:gd name="connsiteX5" fmla="*/ 274992 w 330593"/>
                <a:gd name="connsiteY5" fmla="*/ 1647126 h 1647126"/>
                <a:gd name="connsiteX6" fmla="*/ 106569 w 330593"/>
                <a:gd name="connsiteY6" fmla="*/ 1586801 h 1647126"/>
                <a:gd name="connsiteX7" fmla="*/ 3343 w 330593"/>
                <a:gd name="connsiteY7" fmla="*/ 1404200 h 1647126"/>
                <a:gd name="connsiteX8" fmla="*/ 168 w 330593"/>
                <a:gd name="connsiteY8" fmla="*/ 230226 h 1647126"/>
                <a:gd name="connsiteX0" fmla="*/ 142 w 330567"/>
                <a:gd name="connsiteY0" fmla="*/ 230226 h 1647126"/>
                <a:gd name="connsiteX1" fmla="*/ 113255 w 330567"/>
                <a:gd name="connsiteY1" fmla="*/ 82550 h 1647126"/>
                <a:gd name="connsiteX2" fmla="*/ 288390 w 330567"/>
                <a:gd name="connsiteY2" fmla="*/ 0 h 1647126"/>
                <a:gd name="connsiteX3" fmla="*/ 330567 w 330567"/>
                <a:gd name="connsiteY3" fmla="*/ 46076 h 1647126"/>
                <a:gd name="connsiteX4" fmla="*/ 330567 w 330567"/>
                <a:gd name="connsiteY4" fmla="*/ 1591525 h 1647126"/>
                <a:gd name="connsiteX5" fmla="*/ 274966 w 330567"/>
                <a:gd name="connsiteY5" fmla="*/ 1647126 h 1647126"/>
                <a:gd name="connsiteX6" fmla="*/ 121374 w 330567"/>
                <a:gd name="connsiteY6" fmla="*/ 1548701 h 1647126"/>
                <a:gd name="connsiteX7" fmla="*/ 3317 w 330567"/>
                <a:gd name="connsiteY7" fmla="*/ 1404200 h 1647126"/>
                <a:gd name="connsiteX8" fmla="*/ 142 w 330567"/>
                <a:gd name="connsiteY8" fmla="*/ 230226 h 1647126"/>
                <a:gd name="connsiteX0" fmla="*/ 140 w 330565"/>
                <a:gd name="connsiteY0" fmla="*/ 230226 h 1647126"/>
                <a:gd name="connsiteX1" fmla="*/ 113253 w 330565"/>
                <a:gd name="connsiteY1" fmla="*/ 82550 h 1647126"/>
                <a:gd name="connsiteX2" fmla="*/ 288388 w 330565"/>
                <a:gd name="connsiteY2" fmla="*/ 0 h 1647126"/>
                <a:gd name="connsiteX3" fmla="*/ 330565 w 330565"/>
                <a:gd name="connsiteY3" fmla="*/ 46076 h 1647126"/>
                <a:gd name="connsiteX4" fmla="*/ 330565 w 330565"/>
                <a:gd name="connsiteY4" fmla="*/ 1591525 h 1647126"/>
                <a:gd name="connsiteX5" fmla="*/ 274964 w 330565"/>
                <a:gd name="connsiteY5" fmla="*/ 1647126 h 1647126"/>
                <a:gd name="connsiteX6" fmla="*/ 121371 w 330565"/>
                <a:gd name="connsiteY6" fmla="*/ 1558226 h 1647126"/>
                <a:gd name="connsiteX7" fmla="*/ 3315 w 330565"/>
                <a:gd name="connsiteY7" fmla="*/ 1404200 h 1647126"/>
                <a:gd name="connsiteX8" fmla="*/ 140 w 330565"/>
                <a:gd name="connsiteY8" fmla="*/ 230226 h 1647126"/>
                <a:gd name="connsiteX0" fmla="*/ 140 w 330565"/>
                <a:gd name="connsiteY0" fmla="*/ 230226 h 1647126"/>
                <a:gd name="connsiteX1" fmla="*/ 113253 w 330565"/>
                <a:gd name="connsiteY1" fmla="*/ 82550 h 1647126"/>
                <a:gd name="connsiteX2" fmla="*/ 288388 w 330565"/>
                <a:gd name="connsiteY2" fmla="*/ 0 h 1647126"/>
                <a:gd name="connsiteX3" fmla="*/ 330565 w 330565"/>
                <a:gd name="connsiteY3" fmla="*/ 46076 h 1647126"/>
                <a:gd name="connsiteX4" fmla="*/ 330565 w 330565"/>
                <a:gd name="connsiteY4" fmla="*/ 1591525 h 1647126"/>
                <a:gd name="connsiteX5" fmla="*/ 274964 w 330565"/>
                <a:gd name="connsiteY5" fmla="*/ 1647126 h 1647126"/>
                <a:gd name="connsiteX6" fmla="*/ 121371 w 330565"/>
                <a:gd name="connsiteY6" fmla="*/ 1558226 h 1647126"/>
                <a:gd name="connsiteX7" fmla="*/ 3315 w 330565"/>
                <a:gd name="connsiteY7" fmla="*/ 1404200 h 1647126"/>
                <a:gd name="connsiteX8" fmla="*/ 140 w 330565"/>
                <a:gd name="connsiteY8" fmla="*/ 230226 h 1647126"/>
                <a:gd name="connsiteX0" fmla="*/ 140 w 339853"/>
                <a:gd name="connsiteY0" fmla="*/ 230226 h 1631251"/>
                <a:gd name="connsiteX1" fmla="*/ 113253 w 339853"/>
                <a:gd name="connsiteY1" fmla="*/ 82550 h 1631251"/>
                <a:gd name="connsiteX2" fmla="*/ 288388 w 339853"/>
                <a:gd name="connsiteY2" fmla="*/ 0 h 1631251"/>
                <a:gd name="connsiteX3" fmla="*/ 330565 w 339853"/>
                <a:gd name="connsiteY3" fmla="*/ 46076 h 1631251"/>
                <a:gd name="connsiteX4" fmla="*/ 330565 w 339853"/>
                <a:gd name="connsiteY4" fmla="*/ 1591525 h 1631251"/>
                <a:gd name="connsiteX5" fmla="*/ 324401 w 339853"/>
                <a:gd name="connsiteY5" fmla="*/ 1631251 h 1631251"/>
                <a:gd name="connsiteX6" fmla="*/ 121371 w 339853"/>
                <a:gd name="connsiteY6" fmla="*/ 1558226 h 1631251"/>
                <a:gd name="connsiteX7" fmla="*/ 3315 w 339853"/>
                <a:gd name="connsiteY7" fmla="*/ 1404200 h 1631251"/>
                <a:gd name="connsiteX8" fmla="*/ 140 w 339853"/>
                <a:gd name="connsiteY8" fmla="*/ 230226 h 1631251"/>
                <a:gd name="connsiteX0" fmla="*/ 140 w 330831"/>
                <a:gd name="connsiteY0" fmla="*/ 230226 h 1631251"/>
                <a:gd name="connsiteX1" fmla="*/ 113253 w 330831"/>
                <a:gd name="connsiteY1" fmla="*/ 82550 h 1631251"/>
                <a:gd name="connsiteX2" fmla="*/ 288388 w 330831"/>
                <a:gd name="connsiteY2" fmla="*/ 0 h 1631251"/>
                <a:gd name="connsiteX3" fmla="*/ 330565 w 330831"/>
                <a:gd name="connsiteY3" fmla="*/ 46076 h 1631251"/>
                <a:gd name="connsiteX4" fmla="*/ 330565 w 330831"/>
                <a:gd name="connsiteY4" fmla="*/ 1591525 h 1631251"/>
                <a:gd name="connsiteX5" fmla="*/ 304626 w 330831"/>
                <a:gd name="connsiteY5" fmla="*/ 1631251 h 1631251"/>
                <a:gd name="connsiteX6" fmla="*/ 121371 w 330831"/>
                <a:gd name="connsiteY6" fmla="*/ 1558226 h 1631251"/>
                <a:gd name="connsiteX7" fmla="*/ 3315 w 330831"/>
                <a:gd name="connsiteY7" fmla="*/ 1404200 h 1631251"/>
                <a:gd name="connsiteX8" fmla="*/ 140 w 330831"/>
                <a:gd name="connsiteY8" fmla="*/ 230226 h 1631251"/>
                <a:gd name="connsiteX0" fmla="*/ 140 w 330833"/>
                <a:gd name="connsiteY0" fmla="*/ 230226 h 1631251"/>
                <a:gd name="connsiteX1" fmla="*/ 113253 w 330833"/>
                <a:gd name="connsiteY1" fmla="*/ 82550 h 1631251"/>
                <a:gd name="connsiteX2" fmla="*/ 288388 w 330833"/>
                <a:gd name="connsiteY2" fmla="*/ 0 h 1631251"/>
                <a:gd name="connsiteX3" fmla="*/ 330565 w 330833"/>
                <a:gd name="connsiteY3" fmla="*/ 46076 h 1631251"/>
                <a:gd name="connsiteX4" fmla="*/ 330565 w 330833"/>
                <a:gd name="connsiteY4" fmla="*/ 1591525 h 1631251"/>
                <a:gd name="connsiteX5" fmla="*/ 304626 w 330833"/>
                <a:gd name="connsiteY5" fmla="*/ 1631251 h 1631251"/>
                <a:gd name="connsiteX6" fmla="*/ 121371 w 330833"/>
                <a:gd name="connsiteY6" fmla="*/ 1558226 h 1631251"/>
                <a:gd name="connsiteX7" fmla="*/ 3315 w 330833"/>
                <a:gd name="connsiteY7" fmla="*/ 1404200 h 1631251"/>
                <a:gd name="connsiteX8" fmla="*/ 140 w 330833"/>
                <a:gd name="connsiteY8" fmla="*/ 230226 h 1631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0833" h="1631251">
                  <a:moveTo>
                    <a:pt x="140" y="230226"/>
                  </a:moveTo>
                  <a:cubicBezTo>
                    <a:pt x="140" y="199518"/>
                    <a:pt x="82545" y="82550"/>
                    <a:pt x="113253" y="82550"/>
                  </a:cubicBezTo>
                  <a:cubicBezTo>
                    <a:pt x="165870" y="42333"/>
                    <a:pt x="228014" y="14817"/>
                    <a:pt x="288388" y="0"/>
                  </a:cubicBezTo>
                  <a:cubicBezTo>
                    <a:pt x="319096" y="0"/>
                    <a:pt x="330565" y="15368"/>
                    <a:pt x="330565" y="46076"/>
                  </a:cubicBezTo>
                  <a:lnTo>
                    <a:pt x="330565" y="1591525"/>
                  </a:lnTo>
                  <a:cubicBezTo>
                    <a:pt x="330565" y="1622233"/>
                    <a:pt x="335334" y="1631251"/>
                    <a:pt x="304626" y="1631251"/>
                  </a:cubicBezTo>
                  <a:cubicBezTo>
                    <a:pt x="215663" y="1631251"/>
                    <a:pt x="183166" y="1589976"/>
                    <a:pt x="121371" y="1558226"/>
                  </a:cubicBezTo>
                  <a:cubicBezTo>
                    <a:pt x="90663" y="1558226"/>
                    <a:pt x="-18910" y="1434908"/>
                    <a:pt x="3315" y="1404200"/>
                  </a:cubicBezTo>
                  <a:cubicBezTo>
                    <a:pt x="4373" y="951492"/>
                    <a:pt x="-918" y="682934"/>
                    <a:pt x="140" y="230226"/>
                  </a:cubicBezTo>
                  <a:close/>
                </a:path>
              </a:pathLst>
            </a:custGeom>
            <a:solidFill>
              <a:srgbClr val="11AEC7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健</a:t>
              </a:r>
              <a:endPara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康</a:t>
              </a:r>
              <a:endPara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grpSp>
          <p:nvGrpSpPr>
            <p:cNvPr id="57" name="グループ化 56"/>
            <p:cNvGrpSpPr/>
            <p:nvPr/>
          </p:nvGrpSpPr>
          <p:grpSpPr>
            <a:xfrm>
              <a:off x="394181" y="1016243"/>
              <a:ext cx="9173036" cy="1658474"/>
              <a:chOff x="394181" y="1016243"/>
              <a:chExt cx="9173036" cy="1658474"/>
            </a:xfrm>
          </p:grpSpPr>
          <p:grpSp>
            <p:nvGrpSpPr>
              <p:cNvPr id="5" name="グループ化 4"/>
              <p:cNvGrpSpPr/>
              <p:nvPr/>
            </p:nvGrpSpPr>
            <p:grpSpPr>
              <a:xfrm>
                <a:off x="394181" y="1016243"/>
                <a:ext cx="9173036" cy="1658474"/>
                <a:chOff x="394181" y="1016243"/>
                <a:chExt cx="9173036" cy="1658474"/>
              </a:xfrm>
            </p:grpSpPr>
            <p:grpSp>
              <p:nvGrpSpPr>
                <p:cNvPr id="27" name="グループ化 26"/>
                <p:cNvGrpSpPr/>
                <p:nvPr/>
              </p:nvGrpSpPr>
              <p:grpSpPr>
                <a:xfrm>
                  <a:off x="394181" y="1016243"/>
                  <a:ext cx="9173036" cy="1658474"/>
                  <a:chOff x="394181" y="1059785"/>
                  <a:chExt cx="9173036" cy="1658474"/>
                </a:xfrm>
              </p:grpSpPr>
              <p:sp>
                <p:nvSpPr>
                  <p:cNvPr id="34" name="角丸四角形 33"/>
                  <p:cNvSpPr/>
                  <p:nvPr/>
                </p:nvSpPr>
                <p:spPr>
                  <a:xfrm>
                    <a:off x="394181" y="1059785"/>
                    <a:ext cx="9173036" cy="1658474"/>
                  </a:xfrm>
                  <a:prstGeom prst="roundRect">
                    <a:avLst/>
                  </a:prstGeom>
                  <a:noFill/>
                  <a:ln w="19050">
                    <a:solidFill>
                      <a:srgbClr val="11AEC7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5" name="テキスト ボックス 34"/>
                  <p:cNvSpPr txBox="1"/>
                  <p:nvPr/>
                </p:nvSpPr>
                <p:spPr>
                  <a:xfrm>
                    <a:off x="826571" y="1169342"/>
                    <a:ext cx="3911648" cy="116955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>
                      <a:spcBef>
                        <a:spcPts val="300"/>
                      </a:spcBef>
                    </a:pPr>
                    <a:r>
                      <a:rPr kumimoji="1" lang="ja-JP" altLang="en-US" sz="14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～歯と口の健康づくりを推進～</a:t>
                    </a:r>
                    <a:endParaRPr kumimoji="1" lang="en-US" altLang="ja-JP" sz="1400" b="1" dirty="0"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  <a:p>
                    <a:pPr>
                      <a:spcBef>
                        <a:spcPts val="300"/>
                      </a:spcBef>
                    </a:pPr>
                    <a:r>
                      <a: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　店頭</a:t>
                    </a:r>
                    <a:r>
                      <a:rPr kumimoji="1" lang="en-US" altLang="ja-JP" sz="14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POP</a:t>
                    </a:r>
                    <a:r>
                      <a:rPr kumimoji="1" lang="ja-JP" altLang="en-US" sz="14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を活用した啓発による行動変容を促進</a:t>
                    </a:r>
                    <a:endParaRPr kumimoji="1" lang="en-US" altLang="ja-JP" sz="1400" b="1" dirty="0" smtClean="0"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  <a:p>
                    <a:pPr>
                      <a:spcBef>
                        <a:spcPts val="300"/>
                      </a:spcBef>
                    </a:pPr>
                    <a:r>
                      <a: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　</a:t>
                    </a:r>
                    <a:r>
                      <a:rPr kumimoji="1" lang="ja-JP" altLang="en-US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・健活</a:t>
                    </a:r>
                    <a:r>
                      <a: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10</a:t>
                    </a:r>
                    <a:r>
                      <a:rPr kumimoji="1" lang="ja-JP" altLang="en-US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やアスマイルを通じた「歯と口の健康づくり」を啓発する</a:t>
                    </a:r>
                    <a:r>
                      <a: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POP</a:t>
                    </a:r>
                    <a:r>
                      <a:rPr kumimoji="1" lang="ja-JP" altLang="en-US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を制作し、</a:t>
                    </a:r>
                    <a:endParaRPr kumimoji="1" lang="en-US" altLang="ja-JP" sz="900" dirty="0" smtClean="0"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  <a:p>
                    <a:pPr>
                      <a:spcBef>
                        <a:spcPts val="300"/>
                      </a:spcBef>
                    </a:pPr>
                    <a:r>
                      <a: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　</a:t>
                    </a:r>
                    <a:r>
                      <a:rPr kumimoji="1" lang="ja-JP" altLang="en-US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　スーパーマーケット店内で掲載</a:t>
                    </a:r>
                    <a:endParaRPr kumimoji="1" lang="en-US" altLang="ja-JP" sz="900" dirty="0" smtClean="0"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  <a:p>
                    <a:pPr>
                      <a:spcBef>
                        <a:spcPts val="300"/>
                      </a:spcBef>
                    </a:pPr>
                    <a:r>
                      <a: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　</a:t>
                    </a:r>
                    <a:r>
                      <a:rPr kumimoji="1" lang="ja-JP" altLang="en-US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　</a:t>
                    </a:r>
                    <a:r>
                      <a: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【</a:t>
                    </a:r>
                    <a:r>
                      <a:rPr kumimoji="1" lang="ja-JP" altLang="en-US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店頭</a:t>
                    </a:r>
                    <a:r>
                      <a: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POP】</a:t>
                    </a:r>
                    <a:r>
                      <a:rPr kumimoji="1" lang="ja-JP" altLang="en-US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ライフ</a:t>
                    </a:r>
                    <a:r>
                      <a: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122</a:t>
                    </a:r>
                    <a:r>
                      <a:rPr kumimoji="1" lang="ja-JP" altLang="en-US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店舗、他スーパーマーケットで掲出</a:t>
                    </a:r>
                    <a:endParaRPr kumimoji="1" lang="en-US" altLang="ja-JP" sz="900" dirty="0"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</p:grpSp>
            <p:pic>
              <p:nvPicPr>
                <p:cNvPr id="3" name="図 2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231822" y="1125800"/>
                  <a:ext cx="1991947" cy="1490478"/>
                </a:xfrm>
                <a:prstGeom prst="rect">
                  <a:avLst/>
                </a:prstGeom>
              </p:spPr>
            </p:pic>
            <p:pic>
              <p:nvPicPr>
                <p:cNvPr id="4" name="図 3"/>
                <p:cNvPicPr>
                  <a:picLocks noChangeAspect="1"/>
                </p:cNvPicPr>
                <p:nvPr/>
              </p:nvPicPr>
              <p:blipFill>
                <a:blip r:embed="rId4" cstate="hq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215" y="1125800"/>
                  <a:ext cx="2107060" cy="1490478"/>
                </a:xfrm>
                <a:prstGeom prst="rect">
                  <a:avLst/>
                </a:prstGeom>
              </p:spPr>
            </p:pic>
          </p:grpSp>
          <p:pic>
            <p:nvPicPr>
              <p:cNvPr id="56" name="図 55"/>
              <p:cNvPicPr>
                <a:picLocks noChangeAspect="1"/>
              </p:cNvPicPr>
              <p:nvPr/>
            </p:nvPicPr>
            <p:blipFill>
              <a:blip r:embed="rId5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780333" y="2078876"/>
                <a:ext cx="1200366" cy="485862"/>
              </a:xfrm>
              <a:prstGeom prst="rect">
                <a:avLst/>
              </a:prstGeom>
            </p:spPr>
          </p:pic>
        </p:grpSp>
      </p:grpSp>
      <p:grpSp>
        <p:nvGrpSpPr>
          <p:cNvPr id="10" name="グループ化 9"/>
          <p:cNvGrpSpPr/>
          <p:nvPr/>
        </p:nvGrpSpPr>
        <p:grpSpPr>
          <a:xfrm>
            <a:off x="394181" y="3857765"/>
            <a:ext cx="9173036" cy="1675031"/>
            <a:chOff x="394181" y="3289383"/>
            <a:chExt cx="9173036" cy="1675031"/>
          </a:xfrm>
        </p:grpSpPr>
        <p:grpSp>
          <p:nvGrpSpPr>
            <p:cNvPr id="66" name="グループ化 65"/>
            <p:cNvGrpSpPr/>
            <p:nvPr/>
          </p:nvGrpSpPr>
          <p:grpSpPr>
            <a:xfrm>
              <a:off x="394181" y="3289383"/>
              <a:ext cx="9173036" cy="1675031"/>
              <a:chOff x="394181" y="2718239"/>
              <a:chExt cx="9173036" cy="1675031"/>
            </a:xfrm>
          </p:grpSpPr>
          <p:grpSp>
            <p:nvGrpSpPr>
              <p:cNvPr id="36" name="グループ化 35"/>
              <p:cNvGrpSpPr/>
              <p:nvPr/>
            </p:nvGrpSpPr>
            <p:grpSpPr>
              <a:xfrm>
                <a:off x="394181" y="2718239"/>
                <a:ext cx="9173036" cy="1675031"/>
                <a:chOff x="394181" y="2718239"/>
                <a:chExt cx="9173036" cy="1675031"/>
              </a:xfrm>
            </p:grpSpPr>
            <p:grpSp>
              <p:nvGrpSpPr>
                <p:cNvPr id="42" name="グループ化 41"/>
                <p:cNvGrpSpPr/>
                <p:nvPr/>
              </p:nvGrpSpPr>
              <p:grpSpPr>
                <a:xfrm>
                  <a:off x="394181" y="2726745"/>
                  <a:ext cx="9173036" cy="1658474"/>
                  <a:chOff x="394181" y="4512327"/>
                  <a:chExt cx="9173036" cy="1658474"/>
                </a:xfrm>
              </p:grpSpPr>
              <p:sp>
                <p:nvSpPr>
                  <p:cNvPr id="48" name="角丸四角形 47"/>
                  <p:cNvSpPr/>
                  <p:nvPr/>
                </p:nvSpPr>
                <p:spPr>
                  <a:xfrm>
                    <a:off x="394181" y="4512327"/>
                    <a:ext cx="9173036" cy="1658474"/>
                  </a:xfrm>
                  <a:prstGeom prst="roundRect">
                    <a:avLst/>
                  </a:prstGeom>
                  <a:noFill/>
                  <a:ln w="19050">
                    <a:solidFill>
                      <a:srgbClr val="11AEC7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" name="テキスト ボックス 48"/>
                  <p:cNvSpPr txBox="1"/>
                  <p:nvPr/>
                </p:nvSpPr>
                <p:spPr>
                  <a:xfrm>
                    <a:off x="826571" y="4614489"/>
                    <a:ext cx="3937296" cy="99257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>
                      <a:spcBef>
                        <a:spcPts val="300"/>
                      </a:spcBef>
                    </a:pPr>
                    <a:r>
                      <a:rPr kumimoji="1" lang="ja-JP" altLang="en-US" sz="14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～マルシェへの出展を通じた府政情報の発信～</a:t>
                    </a:r>
                    <a:endParaRPr kumimoji="1" lang="en-US" altLang="ja-JP" sz="1400" b="1" dirty="0"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  <a:p>
                    <a:pPr>
                      <a:spcBef>
                        <a:spcPts val="300"/>
                      </a:spcBef>
                    </a:pPr>
                    <a:r>
                      <a: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　</a:t>
                    </a:r>
                    <a:r>
                      <a:rPr kumimoji="1" lang="ja-JP" altLang="en-US" sz="14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大阪産（もん）やこさえたん等の出展</a:t>
                    </a:r>
                    <a:endParaRPr kumimoji="1" lang="en-US" altLang="ja-JP" sz="1400" b="1" dirty="0"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  <a:p>
                    <a:pPr>
                      <a:spcBef>
                        <a:spcPts val="300"/>
                      </a:spcBef>
                    </a:pPr>
                    <a:r>
                      <a: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　</a:t>
                    </a:r>
                    <a:r>
                      <a:rPr kumimoji="1" lang="ja-JP" altLang="en-US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・</a:t>
                    </a:r>
                    <a:r>
                      <a: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イベントに</a:t>
                    </a:r>
                    <a:r>
                      <a:rPr kumimoji="1" lang="ja-JP" altLang="en-US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おいて、大阪産（もん）やこさえたん、子ども向けワークショップブースの</a:t>
                    </a:r>
                    <a:endParaRPr kumimoji="1" lang="en-US" altLang="ja-JP" sz="900" dirty="0" smtClean="0"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  <a:p>
                    <a:pPr>
                      <a:spcBef>
                        <a:spcPts val="300"/>
                      </a:spcBef>
                    </a:pPr>
                    <a:r>
                      <a: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　</a:t>
                    </a:r>
                    <a:r>
                      <a:rPr kumimoji="1" lang="ja-JP" altLang="en-US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　 出展を通</a:t>
                    </a:r>
                    <a:r>
                      <a: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じて</a:t>
                    </a:r>
                    <a:r>
                      <a:rPr kumimoji="1" lang="ja-JP" altLang="en-US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、府事業の</a:t>
                    </a:r>
                    <a:r>
                      <a: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PR</a:t>
                    </a:r>
                    <a:r>
                      <a:rPr kumimoji="1" lang="ja-JP" altLang="en-US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を実施</a:t>
                    </a:r>
                    <a:endParaRPr kumimoji="1" lang="en-US" altLang="ja-JP" sz="900" dirty="0" smtClean="0"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</p:grpSp>
            <p:sp>
              <p:nvSpPr>
                <p:cNvPr id="38" name="角丸四角形 25"/>
                <p:cNvSpPr/>
                <p:nvPr/>
              </p:nvSpPr>
              <p:spPr>
                <a:xfrm>
                  <a:off x="397765" y="2718239"/>
                  <a:ext cx="272667" cy="1675031"/>
                </a:xfrm>
                <a:custGeom>
                  <a:avLst/>
                  <a:gdLst>
                    <a:gd name="connsiteX0" fmla="*/ 0 w 333600"/>
                    <a:gd name="connsiteY0" fmla="*/ 55601 h 1656651"/>
                    <a:gd name="connsiteX1" fmla="*/ 55601 w 333600"/>
                    <a:gd name="connsiteY1" fmla="*/ 0 h 1656651"/>
                    <a:gd name="connsiteX2" fmla="*/ 277999 w 333600"/>
                    <a:gd name="connsiteY2" fmla="*/ 0 h 1656651"/>
                    <a:gd name="connsiteX3" fmla="*/ 333600 w 333600"/>
                    <a:gd name="connsiteY3" fmla="*/ 55601 h 1656651"/>
                    <a:gd name="connsiteX4" fmla="*/ 333600 w 333600"/>
                    <a:gd name="connsiteY4" fmla="*/ 1601050 h 1656651"/>
                    <a:gd name="connsiteX5" fmla="*/ 277999 w 333600"/>
                    <a:gd name="connsiteY5" fmla="*/ 1656651 h 1656651"/>
                    <a:gd name="connsiteX6" fmla="*/ 55601 w 333600"/>
                    <a:gd name="connsiteY6" fmla="*/ 1656651 h 1656651"/>
                    <a:gd name="connsiteX7" fmla="*/ 0 w 333600"/>
                    <a:gd name="connsiteY7" fmla="*/ 1601050 h 1656651"/>
                    <a:gd name="connsiteX8" fmla="*/ 0 w 333600"/>
                    <a:gd name="connsiteY8" fmla="*/ 55601 h 1656651"/>
                    <a:gd name="connsiteX0" fmla="*/ 0 w 333600"/>
                    <a:gd name="connsiteY0" fmla="*/ 55601 h 1656651"/>
                    <a:gd name="connsiteX1" fmla="*/ 55601 w 333600"/>
                    <a:gd name="connsiteY1" fmla="*/ 0 h 1656651"/>
                    <a:gd name="connsiteX2" fmla="*/ 277999 w 333600"/>
                    <a:gd name="connsiteY2" fmla="*/ 0 h 1656651"/>
                    <a:gd name="connsiteX3" fmla="*/ 333600 w 333600"/>
                    <a:gd name="connsiteY3" fmla="*/ 55601 h 1656651"/>
                    <a:gd name="connsiteX4" fmla="*/ 333600 w 333600"/>
                    <a:gd name="connsiteY4" fmla="*/ 1601050 h 1656651"/>
                    <a:gd name="connsiteX5" fmla="*/ 277999 w 333600"/>
                    <a:gd name="connsiteY5" fmla="*/ 1656651 h 1656651"/>
                    <a:gd name="connsiteX6" fmla="*/ 96876 w 333600"/>
                    <a:gd name="connsiteY6" fmla="*/ 1615376 h 1656651"/>
                    <a:gd name="connsiteX7" fmla="*/ 0 w 333600"/>
                    <a:gd name="connsiteY7" fmla="*/ 1601050 h 1656651"/>
                    <a:gd name="connsiteX8" fmla="*/ 0 w 333600"/>
                    <a:gd name="connsiteY8" fmla="*/ 55601 h 1656651"/>
                    <a:gd name="connsiteX0" fmla="*/ 3175 w 336775"/>
                    <a:gd name="connsiteY0" fmla="*/ 55601 h 1656651"/>
                    <a:gd name="connsiteX1" fmla="*/ 58776 w 336775"/>
                    <a:gd name="connsiteY1" fmla="*/ 0 h 1656651"/>
                    <a:gd name="connsiteX2" fmla="*/ 281174 w 336775"/>
                    <a:gd name="connsiteY2" fmla="*/ 0 h 1656651"/>
                    <a:gd name="connsiteX3" fmla="*/ 336775 w 336775"/>
                    <a:gd name="connsiteY3" fmla="*/ 55601 h 1656651"/>
                    <a:gd name="connsiteX4" fmla="*/ 336775 w 336775"/>
                    <a:gd name="connsiteY4" fmla="*/ 1601050 h 1656651"/>
                    <a:gd name="connsiteX5" fmla="*/ 281174 w 336775"/>
                    <a:gd name="connsiteY5" fmla="*/ 1656651 h 1656651"/>
                    <a:gd name="connsiteX6" fmla="*/ 100051 w 336775"/>
                    <a:gd name="connsiteY6" fmla="*/ 1615376 h 1656651"/>
                    <a:gd name="connsiteX7" fmla="*/ 0 w 336775"/>
                    <a:gd name="connsiteY7" fmla="*/ 1413725 h 1656651"/>
                    <a:gd name="connsiteX8" fmla="*/ 3175 w 336775"/>
                    <a:gd name="connsiteY8" fmla="*/ 55601 h 1656651"/>
                    <a:gd name="connsiteX0" fmla="*/ 3175 w 336775"/>
                    <a:gd name="connsiteY0" fmla="*/ 55601 h 1656651"/>
                    <a:gd name="connsiteX1" fmla="*/ 58776 w 336775"/>
                    <a:gd name="connsiteY1" fmla="*/ 0 h 1656651"/>
                    <a:gd name="connsiteX2" fmla="*/ 281174 w 336775"/>
                    <a:gd name="connsiteY2" fmla="*/ 0 h 1656651"/>
                    <a:gd name="connsiteX3" fmla="*/ 336775 w 336775"/>
                    <a:gd name="connsiteY3" fmla="*/ 55601 h 1656651"/>
                    <a:gd name="connsiteX4" fmla="*/ 336775 w 336775"/>
                    <a:gd name="connsiteY4" fmla="*/ 1601050 h 1656651"/>
                    <a:gd name="connsiteX5" fmla="*/ 281174 w 336775"/>
                    <a:gd name="connsiteY5" fmla="*/ 1656651 h 1656651"/>
                    <a:gd name="connsiteX6" fmla="*/ 112751 w 336775"/>
                    <a:gd name="connsiteY6" fmla="*/ 1596326 h 1656651"/>
                    <a:gd name="connsiteX7" fmla="*/ 0 w 336775"/>
                    <a:gd name="connsiteY7" fmla="*/ 1413725 h 1656651"/>
                    <a:gd name="connsiteX8" fmla="*/ 3175 w 336775"/>
                    <a:gd name="connsiteY8" fmla="*/ 55601 h 1656651"/>
                    <a:gd name="connsiteX0" fmla="*/ 3175 w 336775"/>
                    <a:gd name="connsiteY0" fmla="*/ 55601 h 1656651"/>
                    <a:gd name="connsiteX1" fmla="*/ 58776 w 336775"/>
                    <a:gd name="connsiteY1" fmla="*/ 0 h 1656651"/>
                    <a:gd name="connsiteX2" fmla="*/ 281174 w 336775"/>
                    <a:gd name="connsiteY2" fmla="*/ 0 h 1656651"/>
                    <a:gd name="connsiteX3" fmla="*/ 336775 w 336775"/>
                    <a:gd name="connsiteY3" fmla="*/ 55601 h 1656651"/>
                    <a:gd name="connsiteX4" fmla="*/ 336775 w 336775"/>
                    <a:gd name="connsiteY4" fmla="*/ 1601050 h 1656651"/>
                    <a:gd name="connsiteX5" fmla="*/ 281174 w 336775"/>
                    <a:gd name="connsiteY5" fmla="*/ 1656651 h 1656651"/>
                    <a:gd name="connsiteX6" fmla="*/ 112751 w 336775"/>
                    <a:gd name="connsiteY6" fmla="*/ 1596326 h 1656651"/>
                    <a:gd name="connsiteX7" fmla="*/ 0 w 336775"/>
                    <a:gd name="connsiteY7" fmla="*/ 1413725 h 1656651"/>
                    <a:gd name="connsiteX8" fmla="*/ 3175 w 336775"/>
                    <a:gd name="connsiteY8" fmla="*/ 55601 h 1656651"/>
                    <a:gd name="connsiteX0" fmla="*/ 92 w 333692"/>
                    <a:gd name="connsiteY0" fmla="*/ 55601 h 1656651"/>
                    <a:gd name="connsiteX1" fmla="*/ 55693 w 333692"/>
                    <a:gd name="connsiteY1" fmla="*/ 0 h 1656651"/>
                    <a:gd name="connsiteX2" fmla="*/ 278091 w 333692"/>
                    <a:gd name="connsiteY2" fmla="*/ 0 h 1656651"/>
                    <a:gd name="connsiteX3" fmla="*/ 333692 w 333692"/>
                    <a:gd name="connsiteY3" fmla="*/ 55601 h 1656651"/>
                    <a:gd name="connsiteX4" fmla="*/ 333692 w 333692"/>
                    <a:gd name="connsiteY4" fmla="*/ 1601050 h 1656651"/>
                    <a:gd name="connsiteX5" fmla="*/ 278091 w 333692"/>
                    <a:gd name="connsiteY5" fmla="*/ 1656651 h 1656651"/>
                    <a:gd name="connsiteX6" fmla="*/ 109668 w 333692"/>
                    <a:gd name="connsiteY6" fmla="*/ 1596326 h 1656651"/>
                    <a:gd name="connsiteX7" fmla="*/ 6442 w 333692"/>
                    <a:gd name="connsiteY7" fmla="*/ 1413725 h 1656651"/>
                    <a:gd name="connsiteX8" fmla="*/ 92 w 333692"/>
                    <a:gd name="connsiteY8" fmla="*/ 55601 h 1656651"/>
                    <a:gd name="connsiteX0" fmla="*/ 92 w 333692"/>
                    <a:gd name="connsiteY0" fmla="*/ 55601 h 1656651"/>
                    <a:gd name="connsiteX1" fmla="*/ 55693 w 333692"/>
                    <a:gd name="connsiteY1" fmla="*/ 0 h 1656651"/>
                    <a:gd name="connsiteX2" fmla="*/ 278091 w 333692"/>
                    <a:gd name="connsiteY2" fmla="*/ 0 h 1656651"/>
                    <a:gd name="connsiteX3" fmla="*/ 333692 w 333692"/>
                    <a:gd name="connsiteY3" fmla="*/ 55601 h 1656651"/>
                    <a:gd name="connsiteX4" fmla="*/ 333692 w 333692"/>
                    <a:gd name="connsiteY4" fmla="*/ 1601050 h 1656651"/>
                    <a:gd name="connsiteX5" fmla="*/ 278091 w 333692"/>
                    <a:gd name="connsiteY5" fmla="*/ 1656651 h 1656651"/>
                    <a:gd name="connsiteX6" fmla="*/ 109668 w 333692"/>
                    <a:gd name="connsiteY6" fmla="*/ 1596326 h 1656651"/>
                    <a:gd name="connsiteX7" fmla="*/ 6442 w 333692"/>
                    <a:gd name="connsiteY7" fmla="*/ 1413725 h 1656651"/>
                    <a:gd name="connsiteX8" fmla="*/ 92 w 333692"/>
                    <a:gd name="connsiteY8" fmla="*/ 55601 h 1656651"/>
                    <a:gd name="connsiteX0" fmla="*/ 168 w 330593"/>
                    <a:gd name="connsiteY0" fmla="*/ 239751 h 1656651"/>
                    <a:gd name="connsiteX1" fmla="*/ 52594 w 330593"/>
                    <a:gd name="connsiteY1" fmla="*/ 0 h 1656651"/>
                    <a:gd name="connsiteX2" fmla="*/ 274992 w 330593"/>
                    <a:gd name="connsiteY2" fmla="*/ 0 h 1656651"/>
                    <a:gd name="connsiteX3" fmla="*/ 330593 w 330593"/>
                    <a:gd name="connsiteY3" fmla="*/ 55601 h 1656651"/>
                    <a:gd name="connsiteX4" fmla="*/ 330593 w 330593"/>
                    <a:gd name="connsiteY4" fmla="*/ 1601050 h 1656651"/>
                    <a:gd name="connsiteX5" fmla="*/ 274992 w 330593"/>
                    <a:gd name="connsiteY5" fmla="*/ 1656651 h 1656651"/>
                    <a:gd name="connsiteX6" fmla="*/ 106569 w 330593"/>
                    <a:gd name="connsiteY6" fmla="*/ 1596326 h 1656651"/>
                    <a:gd name="connsiteX7" fmla="*/ 3343 w 330593"/>
                    <a:gd name="connsiteY7" fmla="*/ 1413725 h 1656651"/>
                    <a:gd name="connsiteX8" fmla="*/ 168 w 330593"/>
                    <a:gd name="connsiteY8" fmla="*/ 239751 h 1656651"/>
                    <a:gd name="connsiteX0" fmla="*/ 168 w 330593"/>
                    <a:gd name="connsiteY0" fmla="*/ 239751 h 1656651"/>
                    <a:gd name="connsiteX1" fmla="*/ 103394 w 330593"/>
                    <a:gd name="connsiteY1" fmla="*/ 63500 h 1656651"/>
                    <a:gd name="connsiteX2" fmla="*/ 274992 w 330593"/>
                    <a:gd name="connsiteY2" fmla="*/ 0 h 1656651"/>
                    <a:gd name="connsiteX3" fmla="*/ 330593 w 330593"/>
                    <a:gd name="connsiteY3" fmla="*/ 55601 h 1656651"/>
                    <a:gd name="connsiteX4" fmla="*/ 330593 w 330593"/>
                    <a:gd name="connsiteY4" fmla="*/ 1601050 h 1656651"/>
                    <a:gd name="connsiteX5" fmla="*/ 274992 w 330593"/>
                    <a:gd name="connsiteY5" fmla="*/ 1656651 h 1656651"/>
                    <a:gd name="connsiteX6" fmla="*/ 106569 w 330593"/>
                    <a:gd name="connsiteY6" fmla="*/ 1596326 h 1656651"/>
                    <a:gd name="connsiteX7" fmla="*/ 3343 w 330593"/>
                    <a:gd name="connsiteY7" fmla="*/ 1413725 h 1656651"/>
                    <a:gd name="connsiteX8" fmla="*/ 168 w 330593"/>
                    <a:gd name="connsiteY8" fmla="*/ 239751 h 1656651"/>
                    <a:gd name="connsiteX0" fmla="*/ 168 w 330593"/>
                    <a:gd name="connsiteY0" fmla="*/ 239751 h 1656651"/>
                    <a:gd name="connsiteX1" fmla="*/ 103394 w 330593"/>
                    <a:gd name="connsiteY1" fmla="*/ 63500 h 1656651"/>
                    <a:gd name="connsiteX2" fmla="*/ 274992 w 330593"/>
                    <a:gd name="connsiteY2" fmla="*/ 0 h 1656651"/>
                    <a:gd name="connsiteX3" fmla="*/ 330593 w 330593"/>
                    <a:gd name="connsiteY3" fmla="*/ 55601 h 1656651"/>
                    <a:gd name="connsiteX4" fmla="*/ 330593 w 330593"/>
                    <a:gd name="connsiteY4" fmla="*/ 1601050 h 1656651"/>
                    <a:gd name="connsiteX5" fmla="*/ 274992 w 330593"/>
                    <a:gd name="connsiteY5" fmla="*/ 1656651 h 1656651"/>
                    <a:gd name="connsiteX6" fmla="*/ 106569 w 330593"/>
                    <a:gd name="connsiteY6" fmla="*/ 1596326 h 1656651"/>
                    <a:gd name="connsiteX7" fmla="*/ 3343 w 330593"/>
                    <a:gd name="connsiteY7" fmla="*/ 1413725 h 1656651"/>
                    <a:gd name="connsiteX8" fmla="*/ 168 w 330593"/>
                    <a:gd name="connsiteY8" fmla="*/ 239751 h 1656651"/>
                    <a:gd name="connsiteX0" fmla="*/ 168 w 330593"/>
                    <a:gd name="connsiteY0" fmla="*/ 239751 h 1656651"/>
                    <a:gd name="connsiteX1" fmla="*/ 103394 w 330593"/>
                    <a:gd name="connsiteY1" fmla="*/ 63500 h 1656651"/>
                    <a:gd name="connsiteX2" fmla="*/ 268642 w 330593"/>
                    <a:gd name="connsiteY2" fmla="*/ 0 h 1656651"/>
                    <a:gd name="connsiteX3" fmla="*/ 330593 w 330593"/>
                    <a:gd name="connsiteY3" fmla="*/ 55601 h 1656651"/>
                    <a:gd name="connsiteX4" fmla="*/ 330593 w 330593"/>
                    <a:gd name="connsiteY4" fmla="*/ 1601050 h 1656651"/>
                    <a:gd name="connsiteX5" fmla="*/ 274992 w 330593"/>
                    <a:gd name="connsiteY5" fmla="*/ 1656651 h 1656651"/>
                    <a:gd name="connsiteX6" fmla="*/ 106569 w 330593"/>
                    <a:gd name="connsiteY6" fmla="*/ 1596326 h 1656651"/>
                    <a:gd name="connsiteX7" fmla="*/ 3343 w 330593"/>
                    <a:gd name="connsiteY7" fmla="*/ 1413725 h 1656651"/>
                    <a:gd name="connsiteX8" fmla="*/ 168 w 330593"/>
                    <a:gd name="connsiteY8" fmla="*/ 239751 h 1656651"/>
                    <a:gd name="connsiteX0" fmla="*/ 168 w 330593"/>
                    <a:gd name="connsiteY0" fmla="*/ 239751 h 1656651"/>
                    <a:gd name="connsiteX1" fmla="*/ 103394 w 330593"/>
                    <a:gd name="connsiteY1" fmla="*/ 63500 h 1656651"/>
                    <a:gd name="connsiteX2" fmla="*/ 268642 w 330593"/>
                    <a:gd name="connsiteY2" fmla="*/ 0 h 1656651"/>
                    <a:gd name="connsiteX3" fmla="*/ 330593 w 330593"/>
                    <a:gd name="connsiteY3" fmla="*/ 55601 h 1656651"/>
                    <a:gd name="connsiteX4" fmla="*/ 330593 w 330593"/>
                    <a:gd name="connsiteY4" fmla="*/ 1601050 h 1656651"/>
                    <a:gd name="connsiteX5" fmla="*/ 274992 w 330593"/>
                    <a:gd name="connsiteY5" fmla="*/ 1656651 h 1656651"/>
                    <a:gd name="connsiteX6" fmla="*/ 106569 w 330593"/>
                    <a:gd name="connsiteY6" fmla="*/ 1596326 h 1656651"/>
                    <a:gd name="connsiteX7" fmla="*/ 3343 w 330593"/>
                    <a:gd name="connsiteY7" fmla="*/ 1413725 h 1656651"/>
                    <a:gd name="connsiteX8" fmla="*/ 168 w 330593"/>
                    <a:gd name="connsiteY8" fmla="*/ 239751 h 1656651"/>
                    <a:gd name="connsiteX0" fmla="*/ 168 w 330593"/>
                    <a:gd name="connsiteY0" fmla="*/ 239751 h 1656651"/>
                    <a:gd name="connsiteX1" fmla="*/ 83619 w 330593"/>
                    <a:gd name="connsiteY1" fmla="*/ 114300 h 1656651"/>
                    <a:gd name="connsiteX2" fmla="*/ 268642 w 330593"/>
                    <a:gd name="connsiteY2" fmla="*/ 0 h 1656651"/>
                    <a:gd name="connsiteX3" fmla="*/ 330593 w 330593"/>
                    <a:gd name="connsiteY3" fmla="*/ 55601 h 1656651"/>
                    <a:gd name="connsiteX4" fmla="*/ 330593 w 330593"/>
                    <a:gd name="connsiteY4" fmla="*/ 1601050 h 1656651"/>
                    <a:gd name="connsiteX5" fmla="*/ 274992 w 330593"/>
                    <a:gd name="connsiteY5" fmla="*/ 1656651 h 1656651"/>
                    <a:gd name="connsiteX6" fmla="*/ 106569 w 330593"/>
                    <a:gd name="connsiteY6" fmla="*/ 1596326 h 1656651"/>
                    <a:gd name="connsiteX7" fmla="*/ 3343 w 330593"/>
                    <a:gd name="connsiteY7" fmla="*/ 1413725 h 1656651"/>
                    <a:gd name="connsiteX8" fmla="*/ 168 w 330593"/>
                    <a:gd name="connsiteY8" fmla="*/ 239751 h 1656651"/>
                    <a:gd name="connsiteX0" fmla="*/ 168 w 330593"/>
                    <a:gd name="connsiteY0" fmla="*/ 230226 h 1647126"/>
                    <a:gd name="connsiteX1" fmla="*/ 83619 w 330593"/>
                    <a:gd name="connsiteY1" fmla="*/ 104775 h 1647126"/>
                    <a:gd name="connsiteX2" fmla="*/ 288416 w 330593"/>
                    <a:gd name="connsiteY2" fmla="*/ 0 h 1647126"/>
                    <a:gd name="connsiteX3" fmla="*/ 330593 w 330593"/>
                    <a:gd name="connsiteY3" fmla="*/ 46076 h 1647126"/>
                    <a:gd name="connsiteX4" fmla="*/ 330593 w 330593"/>
                    <a:gd name="connsiteY4" fmla="*/ 1591525 h 1647126"/>
                    <a:gd name="connsiteX5" fmla="*/ 274992 w 330593"/>
                    <a:gd name="connsiteY5" fmla="*/ 1647126 h 1647126"/>
                    <a:gd name="connsiteX6" fmla="*/ 106569 w 330593"/>
                    <a:gd name="connsiteY6" fmla="*/ 1586801 h 1647126"/>
                    <a:gd name="connsiteX7" fmla="*/ 3343 w 330593"/>
                    <a:gd name="connsiteY7" fmla="*/ 1404200 h 1647126"/>
                    <a:gd name="connsiteX8" fmla="*/ 168 w 330593"/>
                    <a:gd name="connsiteY8" fmla="*/ 230226 h 1647126"/>
                    <a:gd name="connsiteX0" fmla="*/ 168 w 330593"/>
                    <a:gd name="connsiteY0" fmla="*/ 230226 h 1647126"/>
                    <a:gd name="connsiteX1" fmla="*/ 113281 w 330593"/>
                    <a:gd name="connsiteY1" fmla="*/ 82550 h 1647126"/>
                    <a:gd name="connsiteX2" fmla="*/ 288416 w 330593"/>
                    <a:gd name="connsiteY2" fmla="*/ 0 h 1647126"/>
                    <a:gd name="connsiteX3" fmla="*/ 330593 w 330593"/>
                    <a:gd name="connsiteY3" fmla="*/ 46076 h 1647126"/>
                    <a:gd name="connsiteX4" fmla="*/ 330593 w 330593"/>
                    <a:gd name="connsiteY4" fmla="*/ 1591525 h 1647126"/>
                    <a:gd name="connsiteX5" fmla="*/ 274992 w 330593"/>
                    <a:gd name="connsiteY5" fmla="*/ 1647126 h 1647126"/>
                    <a:gd name="connsiteX6" fmla="*/ 106569 w 330593"/>
                    <a:gd name="connsiteY6" fmla="*/ 1586801 h 1647126"/>
                    <a:gd name="connsiteX7" fmla="*/ 3343 w 330593"/>
                    <a:gd name="connsiteY7" fmla="*/ 1404200 h 1647126"/>
                    <a:gd name="connsiteX8" fmla="*/ 168 w 330593"/>
                    <a:gd name="connsiteY8" fmla="*/ 230226 h 1647126"/>
                    <a:gd name="connsiteX0" fmla="*/ 168 w 330593"/>
                    <a:gd name="connsiteY0" fmla="*/ 230226 h 1647126"/>
                    <a:gd name="connsiteX1" fmla="*/ 113281 w 330593"/>
                    <a:gd name="connsiteY1" fmla="*/ 82550 h 1647126"/>
                    <a:gd name="connsiteX2" fmla="*/ 288416 w 330593"/>
                    <a:gd name="connsiteY2" fmla="*/ 0 h 1647126"/>
                    <a:gd name="connsiteX3" fmla="*/ 330593 w 330593"/>
                    <a:gd name="connsiteY3" fmla="*/ 46076 h 1647126"/>
                    <a:gd name="connsiteX4" fmla="*/ 330593 w 330593"/>
                    <a:gd name="connsiteY4" fmla="*/ 1591525 h 1647126"/>
                    <a:gd name="connsiteX5" fmla="*/ 274992 w 330593"/>
                    <a:gd name="connsiteY5" fmla="*/ 1647126 h 1647126"/>
                    <a:gd name="connsiteX6" fmla="*/ 106569 w 330593"/>
                    <a:gd name="connsiteY6" fmla="*/ 1586801 h 1647126"/>
                    <a:gd name="connsiteX7" fmla="*/ 3343 w 330593"/>
                    <a:gd name="connsiteY7" fmla="*/ 1404200 h 1647126"/>
                    <a:gd name="connsiteX8" fmla="*/ 168 w 330593"/>
                    <a:gd name="connsiteY8" fmla="*/ 230226 h 1647126"/>
                    <a:gd name="connsiteX0" fmla="*/ 142 w 330567"/>
                    <a:gd name="connsiteY0" fmla="*/ 230226 h 1647126"/>
                    <a:gd name="connsiteX1" fmla="*/ 113255 w 330567"/>
                    <a:gd name="connsiteY1" fmla="*/ 82550 h 1647126"/>
                    <a:gd name="connsiteX2" fmla="*/ 288390 w 330567"/>
                    <a:gd name="connsiteY2" fmla="*/ 0 h 1647126"/>
                    <a:gd name="connsiteX3" fmla="*/ 330567 w 330567"/>
                    <a:gd name="connsiteY3" fmla="*/ 46076 h 1647126"/>
                    <a:gd name="connsiteX4" fmla="*/ 330567 w 330567"/>
                    <a:gd name="connsiteY4" fmla="*/ 1591525 h 1647126"/>
                    <a:gd name="connsiteX5" fmla="*/ 274966 w 330567"/>
                    <a:gd name="connsiteY5" fmla="*/ 1647126 h 1647126"/>
                    <a:gd name="connsiteX6" fmla="*/ 121374 w 330567"/>
                    <a:gd name="connsiteY6" fmla="*/ 1548701 h 1647126"/>
                    <a:gd name="connsiteX7" fmla="*/ 3317 w 330567"/>
                    <a:gd name="connsiteY7" fmla="*/ 1404200 h 1647126"/>
                    <a:gd name="connsiteX8" fmla="*/ 142 w 330567"/>
                    <a:gd name="connsiteY8" fmla="*/ 230226 h 1647126"/>
                    <a:gd name="connsiteX0" fmla="*/ 140 w 330565"/>
                    <a:gd name="connsiteY0" fmla="*/ 230226 h 1647126"/>
                    <a:gd name="connsiteX1" fmla="*/ 113253 w 330565"/>
                    <a:gd name="connsiteY1" fmla="*/ 82550 h 1647126"/>
                    <a:gd name="connsiteX2" fmla="*/ 288388 w 330565"/>
                    <a:gd name="connsiteY2" fmla="*/ 0 h 1647126"/>
                    <a:gd name="connsiteX3" fmla="*/ 330565 w 330565"/>
                    <a:gd name="connsiteY3" fmla="*/ 46076 h 1647126"/>
                    <a:gd name="connsiteX4" fmla="*/ 330565 w 330565"/>
                    <a:gd name="connsiteY4" fmla="*/ 1591525 h 1647126"/>
                    <a:gd name="connsiteX5" fmla="*/ 274964 w 330565"/>
                    <a:gd name="connsiteY5" fmla="*/ 1647126 h 1647126"/>
                    <a:gd name="connsiteX6" fmla="*/ 121371 w 330565"/>
                    <a:gd name="connsiteY6" fmla="*/ 1558226 h 1647126"/>
                    <a:gd name="connsiteX7" fmla="*/ 3315 w 330565"/>
                    <a:gd name="connsiteY7" fmla="*/ 1404200 h 1647126"/>
                    <a:gd name="connsiteX8" fmla="*/ 140 w 330565"/>
                    <a:gd name="connsiteY8" fmla="*/ 230226 h 1647126"/>
                    <a:gd name="connsiteX0" fmla="*/ 140 w 330565"/>
                    <a:gd name="connsiteY0" fmla="*/ 230226 h 1647126"/>
                    <a:gd name="connsiteX1" fmla="*/ 113253 w 330565"/>
                    <a:gd name="connsiteY1" fmla="*/ 82550 h 1647126"/>
                    <a:gd name="connsiteX2" fmla="*/ 288388 w 330565"/>
                    <a:gd name="connsiteY2" fmla="*/ 0 h 1647126"/>
                    <a:gd name="connsiteX3" fmla="*/ 330565 w 330565"/>
                    <a:gd name="connsiteY3" fmla="*/ 46076 h 1647126"/>
                    <a:gd name="connsiteX4" fmla="*/ 330565 w 330565"/>
                    <a:gd name="connsiteY4" fmla="*/ 1591525 h 1647126"/>
                    <a:gd name="connsiteX5" fmla="*/ 274964 w 330565"/>
                    <a:gd name="connsiteY5" fmla="*/ 1647126 h 1647126"/>
                    <a:gd name="connsiteX6" fmla="*/ 121371 w 330565"/>
                    <a:gd name="connsiteY6" fmla="*/ 1558226 h 1647126"/>
                    <a:gd name="connsiteX7" fmla="*/ 3315 w 330565"/>
                    <a:gd name="connsiteY7" fmla="*/ 1404200 h 1647126"/>
                    <a:gd name="connsiteX8" fmla="*/ 140 w 330565"/>
                    <a:gd name="connsiteY8" fmla="*/ 230226 h 1647126"/>
                    <a:gd name="connsiteX0" fmla="*/ 140 w 339853"/>
                    <a:gd name="connsiteY0" fmla="*/ 230226 h 1631251"/>
                    <a:gd name="connsiteX1" fmla="*/ 113253 w 339853"/>
                    <a:gd name="connsiteY1" fmla="*/ 82550 h 1631251"/>
                    <a:gd name="connsiteX2" fmla="*/ 288388 w 339853"/>
                    <a:gd name="connsiteY2" fmla="*/ 0 h 1631251"/>
                    <a:gd name="connsiteX3" fmla="*/ 330565 w 339853"/>
                    <a:gd name="connsiteY3" fmla="*/ 46076 h 1631251"/>
                    <a:gd name="connsiteX4" fmla="*/ 330565 w 339853"/>
                    <a:gd name="connsiteY4" fmla="*/ 1591525 h 1631251"/>
                    <a:gd name="connsiteX5" fmla="*/ 324401 w 339853"/>
                    <a:gd name="connsiteY5" fmla="*/ 1631251 h 1631251"/>
                    <a:gd name="connsiteX6" fmla="*/ 121371 w 339853"/>
                    <a:gd name="connsiteY6" fmla="*/ 1558226 h 1631251"/>
                    <a:gd name="connsiteX7" fmla="*/ 3315 w 339853"/>
                    <a:gd name="connsiteY7" fmla="*/ 1404200 h 1631251"/>
                    <a:gd name="connsiteX8" fmla="*/ 140 w 339853"/>
                    <a:gd name="connsiteY8" fmla="*/ 230226 h 1631251"/>
                    <a:gd name="connsiteX0" fmla="*/ 140 w 330831"/>
                    <a:gd name="connsiteY0" fmla="*/ 230226 h 1631251"/>
                    <a:gd name="connsiteX1" fmla="*/ 113253 w 330831"/>
                    <a:gd name="connsiteY1" fmla="*/ 82550 h 1631251"/>
                    <a:gd name="connsiteX2" fmla="*/ 288388 w 330831"/>
                    <a:gd name="connsiteY2" fmla="*/ 0 h 1631251"/>
                    <a:gd name="connsiteX3" fmla="*/ 330565 w 330831"/>
                    <a:gd name="connsiteY3" fmla="*/ 46076 h 1631251"/>
                    <a:gd name="connsiteX4" fmla="*/ 330565 w 330831"/>
                    <a:gd name="connsiteY4" fmla="*/ 1591525 h 1631251"/>
                    <a:gd name="connsiteX5" fmla="*/ 304626 w 330831"/>
                    <a:gd name="connsiteY5" fmla="*/ 1631251 h 1631251"/>
                    <a:gd name="connsiteX6" fmla="*/ 121371 w 330831"/>
                    <a:gd name="connsiteY6" fmla="*/ 1558226 h 1631251"/>
                    <a:gd name="connsiteX7" fmla="*/ 3315 w 330831"/>
                    <a:gd name="connsiteY7" fmla="*/ 1404200 h 1631251"/>
                    <a:gd name="connsiteX8" fmla="*/ 140 w 330831"/>
                    <a:gd name="connsiteY8" fmla="*/ 230226 h 1631251"/>
                    <a:gd name="connsiteX0" fmla="*/ 140 w 330833"/>
                    <a:gd name="connsiteY0" fmla="*/ 230226 h 1631251"/>
                    <a:gd name="connsiteX1" fmla="*/ 113253 w 330833"/>
                    <a:gd name="connsiteY1" fmla="*/ 82550 h 1631251"/>
                    <a:gd name="connsiteX2" fmla="*/ 288388 w 330833"/>
                    <a:gd name="connsiteY2" fmla="*/ 0 h 1631251"/>
                    <a:gd name="connsiteX3" fmla="*/ 330565 w 330833"/>
                    <a:gd name="connsiteY3" fmla="*/ 46076 h 1631251"/>
                    <a:gd name="connsiteX4" fmla="*/ 330565 w 330833"/>
                    <a:gd name="connsiteY4" fmla="*/ 1591525 h 1631251"/>
                    <a:gd name="connsiteX5" fmla="*/ 304626 w 330833"/>
                    <a:gd name="connsiteY5" fmla="*/ 1631251 h 1631251"/>
                    <a:gd name="connsiteX6" fmla="*/ 121371 w 330833"/>
                    <a:gd name="connsiteY6" fmla="*/ 1558226 h 1631251"/>
                    <a:gd name="connsiteX7" fmla="*/ 3315 w 330833"/>
                    <a:gd name="connsiteY7" fmla="*/ 1404200 h 1631251"/>
                    <a:gd name="connsiteX8" fmla="*/ 140 w 330833"/>
                    <a:gd name="connsiteY8" fmla="*/ 230226 h 16312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330833" h="1631251">
                      <a:moveTo>
                        <a:pt x="140" y="230226"/>
                      </a:moveTo>
                      <a:cubicBezTo>
                        <a:pt x="140" y="199518"/>
                        <a:pt x="82545" y="82550"/>
                        <a:pt x="113253" y="82550"/>
                      </a:cubicBezTo>
                      <a:cubicBezTo>
                        <a:pt x="165870" y="42333"/>
                        <a:pt x="228014" y="14817"/>
                        <a:pt x="288388" y="0"/>
                      </a:cubicBezTo>
                      <a:cubicBezTo>
                        <a:pt x="319096" y="0"/>
                        <a:pt x="330565" y="15368"/>
                        <a:pt x="330565" y="46076"/>
                      </a:cubicBezTo>
                      <a:lnTo>
                        <a:pt x="330565" y="1591525"/>
                      </a:lnTo>
                      <a:cubicBezTo>
                        <a:pt x="330565" y="1622233"/>
                        <a:pt x="335334" y="1631251"/>
                        <a:pt x="304626" y="1631251"/>
                      </a:cubicBezTo>
                      <a:cubicBezTo>
                        <a:pt x="215663" y="1631251"/>
                        <a:pt x="183166" y="1589976"/>
                        <a:pt x="121371" y="1558226"/>
                      </a:cubicBezTo>
                      <a:cubicBezTo>
                        <a:pt x="90663" y="1558226"/>
                        <a:pt x="-18910" y="1434908"/>
                        <a:pt x="3315" y="1404200"/>
                      </a:cubicBezTo>
                      <a:cubicBezTo>
                        <a:pt x="4373" y="951492"/>
                        <a:pt x="-918" y="682934"/>
                        <a:pt x="140" y="230226"/>
                      </a:cubicBezTo>
                      <a:close/>
                    </a:path>
                  </a:pathLst>
                </a:custGeom>
                <a:solidFill>
                  <a:srgbClr val="11AEC7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b="1" dirty="0" smtClean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地域活性化</a:t>
                  </a:r>
                  <a:endParaRPr kumimoji="1" lang="en-US" altLang="ja-JP" sz="1400" b="1" dirty="0" smtClean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pic>
            <p:nvPicPr>
              <p:cNvPr id="54" name="図 53"/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75" r="6528"/>
              <a:stretch/>
            </p:blipFill>
            <p:spPr>
              <a:xfrm>
                <a:off x="7231822" y="2812805"/>
                <a:ext cx="2209801" cy="1427162"/>
              </a:xfrm>
              <a:prstGeom prst="rect">
                <a:avLst/>
              </a:prstGeom>
            </p:spPr>
          </p:pic>
          <p:pic>
            <p:nvPicPr>
              <p:cNvPr id="55" name="図 54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80699" y="2808767"/>
                <a:ext cx="2158251" cy="1435237"/>
              </a:xfrm>
              <a:prstGeom prst="rect">
                <a:avLst/>
              </a:prstGeom>
            </p:spPr>
          </p:pic>
        </p:grpSp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0333" y="4195876"/>
              <a:ext cx="842824" cy="701350"/>
            </a:xfrm>
            <a:prstGeom prst="rect">
              <a:avLst/>
            </a:prstGeom>
          </p:spPr>
        </p:pic>
      </p:grpSp>
      <p:sp>
        <p:nvSpPr>
          <p:cNvPr id="28" name="テキスト ボックス 27"/>
          <p:cNvSpPr txBox="1"/>
          <p:nvPr/>
        </p:nvSpPr>
        <p:spPr>
          <a:xfrm>
            <a:off x="531824" y="1254401"/>
            <a:ext cx="8012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連携件数：</a:t>
            </a:r>
            <a:r>
              <a:rPr kumimoji="1"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73</a:t>
            </a:r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件　</a:t>
            </a:r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直接的効果額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：約</a:t>
            </a:r>
            <a:r>
              <a:rPr kumimoji="1"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2,800</a:t>
            </a:r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818611" y="1782240"/>
            <a:ext cx="3703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「仮に府が直接実施した場合に必要となる金額」を試算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798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Custom 73">
      <a:dk1>
        <a:srgbClr val="000000"/>
      </a:dk1>
      <a:lt1>
        <a:sysClr val="window" lastClr="FFFFFF"/>
      </a:lt1>
      <a:dk2>
        <a:srgbClr val="585858"/>
      </a:dk2>
      <a:lt2>
        <a:srgbClr val="E3E3E3"/>
      </a:lt2>
      <a:accent1>
        <a:srgbClr val="E20613"/>
      </a:accent1>
      <a:accent2>
        <a:srgbClr val="A9C038"/>
      </a:accent2>
      <a:accent3>
        <a:srgbClr val="11AEC7"/>
      </a:accent3>
      <a:accent4>
        <a:srgbClr val="F59F26"/>
      </a:accent4>
      <a:accent5>
        <a:srgbClr val="0062A9"/>
      </a:accent5>
      <a:accent6>
        <a:srgbClr val="EB6047"/>
      </a:accent6>
      <a:hlink>
        <a:srgbClr val="8ED9F6"/>
      </a:hlink>
      <a:folHlink>
        <a:srgbClr val="C0000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740481_TF78455520.potx" id="{6979FCD6-F55A-4BC0-AB21-D73A0A1C55DA}" vid="{D577912A-D538-44E8-94F5-74701B60C77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24Slides のプロジェクト分析</Template>
  <TotalTime>0</TotalTime>
  <Words>264</Words>
  <Application>Microsoft Office PowerPoint</Application>
  <PresentationFormat>A4 210 x 297 mm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UDゴシック</vt:lpstr>
      <vt:lpstr>Meiryo UI</vt:lpstr>
      <vt:lpstr>游ゴシック</vt:lpstr>
      <vt:lpstr>游ゴシック Light</vt:lpstr>
      <vt:lpstr>Arial</vt:lpstr>
      <vt:lpstr>Segoe UI Light</vt:lpstr>
      <vt:lpstr>Office テーマ</vt:lpstr>
      <vt:lpstr>デザインの設定</vt:lpstr>
      <vt:lpstr>プロジェクト分析スライド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2022-02-18T00:49:57Z</dcterms:created>
  <dcterms:modified xsi:type="dcterms:W3CDTF">2023-08-23T06:27:18Z</dcterms:modified>
</cp:coreProperties>
</file>