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 id="2147483674" r:id="rId2"/>
    <p:sldMasterId id="2147484443" r:id="rId3"/>
    <p:sldMasterId id="2147484698" r:id="rId4"/>
    <p:sldMasterId id="2147484836" r:id="rId5"/>
    <p:sldMasterId id="2147484917" r:id="rId6"/>
    <p:sldMasterId id="2147485032" r:id="rId7"/>
    <p:sldMasterId id="2147485045" r:id="rId8"/>
  </p:sldMasterIdLst>
  <p:notesMasterIdLst>
    <p:notesMasterId r:id="rId15"/>
  </p:notesMasterIdLst>
  <p:handoutMasterIdLst>
    <p:handoutMasterId r:id="rId16"/>
  </p:handoutMasterIdLst>
  <p:sldIdLst>
    <p:sldId id="2196" r:id="rId9"/>
    <p:sldId id="2197" r:id="rId10"/>
    <p:sldId id="2106" r:id="rId11"/>
    <p:sldId id="2168" r:id="rId12"/>
    <p:sldId id="2199" r:id="rId13"/>
    <p:sldId id="2198" r:id="rId14"/>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069" algn="l" rtl="0" fontAlgn="base">
      <a:spcBef>
        <a:spcPct val="0"/>
      </a:spcBef>
      <a:spcAft>
        <a:spcPct val="0"/>
      </a:spcAft>
      <a:defRPr kumimoji="1" kern="1200">
        <a:solidFill>
          <a:schemeClr val="tx1"/>
        </a:solidFill>
        <a:latin typeface="Arial" charset="0"/>
        <a:ea typeface="ＭＳ Ｐゴシック" charset="-128"/>
        <a:cs typeface="+mn-cs"/>
      </a:defRPr>
    </a:lvl2pPr>
    <a:lvl3pPr marL="914137" algn="l" rtl="0" fontAlgn="base">
      <a:spcBef>
        <a:spcPct val="0"/>
      </a:spcBef>
      <a:spcAft>
        <a:spcPct val="0"/>
      </a:spcAft>
      <a:defRPr kumimoji="1" kern="1200">
        <a:solidFill>
          <a:schemeClr val="tx1"/>
        </a:solidFill>
        <a:latin typeface="Arial" charset="0"/>
        <a:ea typeface="ＭＳ Ｐゴシック" charset="-128"/>
        <a:cs typeface="+mn-cs"/>
      </a:defRPr>
    </a:lvl3pPr>
    <a:lvl4pPr marL="1371204" algn="l" rtl="0" fontAlgn="base">
      <a:spcBef>
        <a:spcPct val="0"/>
      </a:spcBef>
      <a:spcAft>
        <a:spcPct val="0"/>
      </a:spcAft>
      <a:defRPr kumimoji="1" kern="1200">
        <a:solidFill>
          <a:schemeClr val="tx1"/>
        </a:solidFill>
        <a:latin typeface="Arial" charset="0"/>
        <a:ea typeface="ＭＳ Ｐゴシック" charset="-128"/>
        <a:cs typeface="+mn-cs"/>
      </a:defRPr>
    </a:lvl4pPr>
    <a:lvl5pPr marL="1828272" algn="l" rtl="0" fontAlgn="base">
      <a:spcBef>
        <a:spcPct val="0"/>
      </a:spcBef>
      <a:spcAft>
        <a:spcPct val="0"/>
      </a:spcAft>
      <a:defRPr kumimoji="1" kern="1200">
        <a:solidFill>
          <a:schemeClr val="tx1"/>
        </a:solidFill>
        <a:latin typeface="Arial" charset="0"/>
        <a:ea typeface="ＭＳ Ｐゴシック" charset="-128"/>
        <a:cs typeface="+mn-cs"/>
      </a:defRPr>
    </a:lvl5pPr>
    <a:lvl6pPr marL="2285340" algn="l" defTabSz="914137" rtl="0" eaLnBrk="1" latinLnBrk="0" hangingPunct="1">
      <a:defRPr kumimoji="1" kern="1200">
        <a:solidFill>
          <a:schemeClr val="tx1"/>
        </a:solidFill>
        <a:latin typeface="Arial" charset="0"/>
        <a:ea typeface="ＭＳ Ｐゴシック" charset="-128"/>
        <a:cs typeface="+mn-cs"/>
      </a:defRPr>
    </a:lvl6pPr>
    <a:lvl7pPr marL="2742409" algn="l" defTabSz="914137" rtl="0" eaLnBrk="1" latinLnBrk="0" hangingPunct="1">
      <a:defRPr kumimoji="1" kern="1200">
        <a:solidFill>
          <a:schemeClr val="tx1"/>
        </a:solidFill>
        <a:latin typeface="Arial" charset="0"/>
        <a:ea typeface="ＭＳ Ｐゴシック" charset="-128"/>
        <a:cs typeface="+mn-cs"/>
      </a:defRPr>
    </a:lvl7pPr>
    <a:lvl8pPr marL="3199477" algn="l" defTabSz="914137" rtl="0" eaLnBrk="1" latinLnBrk="0" hangingPunct="1">
      <a:defRPr kumimoji="1" kern="1200">
        <a:solidFill>
          <a:schemeClr val="tx1"/>
        </a:solidFill>
        <a:latin typeface="Arial" charset="0"/>
        <a:ea typeface="ＭＳ Ｐゴシック" charset="-128"/>
        <a:cs typeface="+mn-cs"/>
      </a:defRPr>
    </a:lvl8pPr>
    <a:lvl9pPr marL="3656545" algn="l" defTabSz="914137"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E9C"/>
    <a:srgbClr val="3366FF"/>
    <a:srgbClr val="FF7C80"/>
    <a:srgbClr val="D6ECEE"/>
    <a:srgbClr val="CCFFFF"/>
    <a:srgbClr val="FFFFCC"/>
    <a:srgbClr val="FFFF99"/>
    <a:srgbClr val="3B8289"/>
    <a:srgbClr val="436BED"/>
    <a:srgbClr val="E13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778" autoAdjust="0"/>
    <p:restoredTop sz="65371" autoAdjust="0"/>
  </p:normalViewPr>
  <p:slideViewPr>
    <p:cSldViewPr>
      <p:cViewPr varScale="1">
        <p:scale>
          <a:sx n="45" d="100"/>
          <a:sy n="45" d="100"/>
        </p:scale>
        <p:origin x="42" y="378"/>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263" cy="496888"/>
          </a:xfrm>
          <a:prstGeom prst="rect">
            <a:avLst/>
          </a:prstGeom>
        </p:spPr>
        <p:txBody>
          <a:bodyPr vert="horz" lIns="91418" tIns="45709" rIns="91418" bIns="457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9" y="0"/>
            <a:ext cx="2950263" cy="496888"/>
          </a:xfrm>
          <a:prstGeom prst="rect">
            <a:avLst/>
          </a:prstGeom>
        </p:spPr>
        <p:txBody>
          <a:bodyPr vert="horz" lIns="91418" tIns="45709" rIns="91418" bIns="45709" rtlCol="0"/>
          <a:lstStyle>
            <a:lvl1pPr algn="r">
              <a:defRPr sz="1200"/>
            </a:lvl1pPr>
          </a:lstStyle>
          <a:p>
            <a:fld id="{C84DDC26-932E-4441-AAE8-0381B097C1FB}" type="datetimeFigureOut">
              <a:rPr kumimoji="1" lang="ja-JP" altLang="en-US" smtClean="0"/>
              <a:t>2022/6/9</a:t>
            </a:fld>
            <a:endParaRPr kumimoji="1" lang="ja-JP" altLang="en-US"/>
          </a:p>
        </p:txBody>
      </p:sp>
      <p:sp>
        <p:nvSpPr>
          <p:cNvPr id="4" name="フッター プレースホルダー 3"/>
          <p:cNvSpPr>
            <a:spLocks noGrp="1"/>
          </p:cNvSpPr>
          <p:nvPr>
            <p:ph type="ftr" sz="quarter" idx="2"/>
          </p:nvPr>
        </p:nvSpPr>
        <p:spPr>
          <a:xfrm>
            <a:off x="3" y="9440865"/>
            <a:ext cx="2950263" cy="496887"/>
          </a:xfrm>
          <a:prstGeom prst="rect">
            <a:avLst/>
          </a:prstGeom>
        </p:spPr>
        <p:txBody>
          <a:bodyPr vert="horz" lIns="91418" tIns="45709" rIns="91418" bIns="457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9" y="9440865"/>
            <a:ext cx="2950263" cy="496887"/>
          </a:xfrm>
          <a:prstGeom prst="rect">
            <a:avLst/>
          </a:prstGeom>
        </p:spPr>
        <p:txBody>
          <a:bodyPr vert="horz" lIns="91418" tIns="45709" rIns="91418" bIns="45709" rtlCol="0" anchor="b"/>
          <a:lstStyle>
            <a:lvl1pPr algn="r">
              <a:defRPr sz="1200"/>
            </a:lvl1pPr>
          </a:lstStyle>
          <a:p>
            <a:fld id="{3ED4BF3B-0B8A-491E-86C2-FE9C9305D7BD}" type="slidenum">
              <a:rPr kumimoji="1" lang="ja-JP" altLang="en-US" smtClean="0"/>
              <a:t>‹#›</a:t>
            </a:fld>
            <a:endParaRPr kumimoji="1" lang="ja-JP" altLang="en-US"/>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0"/>
            <a:ext cx="2950263" cy="4968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55349" y="0"/>
            <a:ext cx="2950263" cy="4968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22884"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200" y="4721227"/>
            <a:ext cx="5444806" cy="44719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3" y="9440865"/>
            <a:ext cx="2950263" cy="496887"/>
          </a:xfrm>
          <a:prstGeom prst="rect">
            <a:avLst/>
          </a:prstGeom>
          <a:noFill/>
          <a:ln w="9525">
            <a:noFill/>
            <a:miter lim="800000"/>
            <a:headEnd/>
            <a:tailEnd/>
          </a:ln>
          <a:effectLst/>
        </p:spPr>
        <p:txBody>
          <a:bodyPr vert="horz" wrap="square" lIns="91410" tIns="45705" rIns="91410" bIns="45705"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55349" y="9440865"/>
            <a:ext cx="2950263" cy="496887"/>
          </a:xfrm>
          <a:prstGeom prst="rect">
            <a:avLst/>
          </a:prstGeom>
          <a:noFill/>
          <a:ln w="9525">
            <a:noFill/>
            <a:miter lim="800000"/>
            <a:headEnd/>
            <a:tailEnd/>
          </a:ln>
          <a:effectLst/>
        </p:spPr>
        <p:txBody>
          <a:bodyPr vert="horz" wrap="square" lIns="91410" tIns="45705" rIns="91410" bIns="45705"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069"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13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204"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27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340" algn="l" defTabSz="914137" rtl="0" eaLnBrk="1" latinLnBrk="0" hangingPunct="1">
      <a:defRPr kumimoji="1" sz="1200" kern="1200">
        <a:solidFill>
          <a:schemeClr val="tx1"/>
        </a:solidFill>
        <a:latin typeface="+mn-lt"/>
        <a:ea typeface="+mn-ea"/>
        <a:cs typeface="+mn-cs"/>
      </a:defRPr>
    </a:lvl6pPr>
    <a:lvl7pPr marL="2742409" algn="l" defTabSz="914137" rtl="0" eaLnBrk="1" latinLnBrk="0" hangingPunct="1">
      <a:defRPr kumimoji="1" sz="1200" kern="1200">
        <a:solidFill>
          <a:schemeClr val="tx1"/>
        </a:solidFill>
        <a:latin typeface="+mn-lt"/>
        <a:ea typeface="+mn-ea"/>
        <a:cs typeface="+mn-cs"/>
      </a:defRPr>
    </a:lvl7pPr>
    <a:lvl8pPr marL="3199477" algn="l" defTabSz="914137" rtl="0" eaLnBrk="1" latinLnBrk="0" hangingPunct="1">
      <a:defRPr kumimoji="1" sz="1200" kern="1200">
        <a:solidFill>
          <a:schemeClr val="tx1"/>
        </a:solidFill>
        <a:latin typeface="+mn-lt"/>
        <a:ea typeface="+mn-ea"/>
        <a:cs typeface="+mn-cs"/>
      </a:defRPr>
    </a:lvl8pPr>
    <a:lvl9pPr marL="3656545" algn="l" defTabSz="91413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スライド イメージ プレースホルダー 1"/>
          <p:cNvSpPr>
            <a:spLocks noGrp="1" noRot="1" noChangeAspect="1" noTextEdit="1"/>
          </p:cNvSpPr>
          <p:nvPr>
            <p:ph type="sldImg"/>
          </p:nvPr>
        </p:nvSpPr>
        <p:spPr>
          <a:xfrm>
            <a:off x="709613" y="744538"/>
            <a:ext cx="5387975" cy="3730625"/>
          </a:xfrm>
          <a:ln/>
        </p:spPr>
      </p:sp>
      <p:sp>
        <p:nvSpPr>
          <p:cNvPr id="146435" name="ノート プレースホルダー 2"/>
          <p:cNvSpPr>
            <a:spLocks noGrp="1"/>
          </p:cNvSpPr>
          <p:nvPr>
            <p:ph type="body" idx="1"/>
          </p:nvPr>
        </p:nvSpPr>
        <p:spPr>
          <a:noFill/>
        </p:spPr>
        <p:txBody>
          <a:bodyPr/>
          <a:lstStyle/>
          <a:p>
            <a:pPr>
              <a:spcBef>
                <a:spcPct val="0"/>
              </a:spcBef>
            </a:pPr>
            <a:endParaRPr lang="ja-JP" altLang="en-US" smtClean="0">
              <a:latin typeface="Arial" pitchFamily="34" charset="0"/>
            </a:endParaRPr>
          </a:p>
        </p:txBody>
      </p:sp>
      <p:sp>
        <p:nvSpPr>
          <p:cNvPr id="146436" name="スライド番号プレースホルダー 3"/>
          <p:cNvSpPr>
            <a:spLocks noGrp="1"/>
          </p:cNvSpPr>
          <p:nvPr>
            <p:ph type="sldNum" sz="quarter" idx="5"/>
          </p:nvPr>
        </p:nvSpPr>
        <p:spPr>
          <a:noFill/>
        </p:spPr>
        <p:txBody>
          <a:bodyPr/>
          <a:lstStyle>
            <a:lvl1pPr defTabSz="915932" eaLnBrk="0" hangingPunct="0">
              <a:defRPr kumimoji="1" sz="1200">
                <a:solidFill>
                  <a:schemeClr val="tx1"/>
                </a:solidFill>
                <a:latin typeface="Arial" pitchFamily="34" charset="0"/>
                <a:ea typeface="ＭＳ Ｐゴシック" pitchFamily="50" charset="-128"/>
              </a:defRPr>
            </a:lvl1pPr>
            <a:lvl2pPr marL="742904" indent="-285732" defTabSz="915932" eaLnBrk="0" hangingPunct="0">
              <a:defRPr kumimoji="1" sz="1200">
                <a:solidFill>
                  <a:schemeClr val="tx1"/>
                </a:solidFill>
                <a:latin typeface="Arial" pitchFamily="34" charset="0"/>
                <a:ea typeface="ＭＳ Ｐゴシック" pitchFamily="50" charset="-128"/>
              </a:defRPr>
            </a:lvl2pPr>
            <a:lvl3pPr marL="1142930" indent="-228586" defTabSz="915932" eaLnBrk="0" hangingPunct="0">
              <a:defRPr kumimoji="1" sz="1200">
                <a:solidFill>
                  <a:schemeClr val="tx1"/>
                </a:solidFill>
                <a:latin typeface="Arial" pitchFamily="34" charset="0"/>
                <a:ea typeface="ＭＳ Ｐゴシック" pitchFamily="50" charset="-128"/>
              </a:defRPr>
            </a:lvl3pPr>
            <a:lvl4pPr marL="1600101" indent="-228586" defTabSz="915932" eaLnBrk="0" hangingPunct="0">
              <a:defRPr kumimoji="1" sz="1200">
                <a:solidFill>
                  <a:schemeClr val="tx1"/>
                </a:solidFill>
                <a:latin typeface="Arial" pitchFamily="34" charset="0"/>
                <a:ea typeface="ＭＳ Ｐゴシック" pitchFamily="50" charset="-128"/>
              </a:defRPr>
            </a:lvl4pPr>
            <a:lvl5pPr marL="2057273" indent="-228586" defTabSz="915932" eaLnBrk="0" hangingPunct="0">
              <a:defRPr kumimoji="1" sz="1200">
                <a:solidFill>
                  <a:schemeClr val="tx1"/>
                </a:solidFill>
                <a:latin typeface="Arial" pitchFamily="34" charset="0"/>
                <a:ea typeface="ＭＳ Ｐゴシック" pitchFamily="50" charset="-128"/>
              </a:defRPr>
            </a:lvl5pPr>
            <a:lvl6pPr marL="2514445"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617"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8789"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5960"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919BA69B-C0BD-4116-A2D6-2B66063D6031}" type="slidenum">
              <a:rPr lang="ja-JP" altLang="en-US">
                <a:solidFill>
                  <a:srgbClr val="000000"/>
                </a:solidFill>
              </a:rPr>
              <a:pPr eaLnBrk="1" hangingPunct="1"/>
              <a:t>3</a:t>
            </a:fld>
            <a:endParaRPr lang="en-US" altLang="ja-JP">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ノート プレースホルダー 1"/>
          <p:cNvSpPr>
            <a:spLocks noGrp="1"/>
          </p:cNvSpPr>
          <p:nvPr>
            <p:ph type="body" idx="1"/>
          </p:nvPr>
        </p:nvSpPr>
        <p:spPr>
          <a:noFill/>
        </p:spPr>
        <p:txBody>
          <a:bodyPr/>
          <a:lstStyle/>
          <a:p>
            <a:pPr>
              <a:spcBef>
                <a:spcPct val="0"/>
              </a:spcBef>
            </a:pPr>
            <a:endParaRPr lang="ja-JP" altLang="en-US" smtClean="0">
              <a:latin typeface="Arial" pitchFamily="34" charset="0"/>
            </a:endParaRPr>
          </a:p>
        </p:txBody>
      </p:sp>
    </p:spTree>
    <p:extLst>
      <p:ext uri="{BB962C8B-B14F-4D97-AF65-F5344CB8AC3E}">
        <p14:creationId xmlns:p14="http://schemas.microsoft.com/office/powerpoint/2010/main" val="3490564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5"/>
            <a:ext cx="8420100"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23421" y="3053586"/>
            <a:ext cx="8259157" cy="537198"/>
          </a:xfrm>
          <a:prstGeom prst="rect">
            <a:avLst/>
          </a:prstGeom>
        </p:spPr>
        <p:txBody>
          <a:bodyPr wrap="square" lIns="0" tIns="0" rIns="0" bIns="0">
            <a:spAutoFit/>
          </a:bodyPr>
          <a:lstStyle>
            <a:lvl1pPr>
              <a:defRPr sz="3491"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485900" y="3840480"/>
            <a:ext cx="693420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8297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5"/>
            <a:ext cx="8420100"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22"/>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9" y="2906723"/>
            <a:ext cx="8420100"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6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663"/>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3" y="2130520"/>
            <a:ext cx="8420101"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6330997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4005548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07"/>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41"/>
            <a:ext cx="8420101"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840683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7"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9"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894138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33"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33"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30695475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287021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22"/>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9" y="2906723"/>
            <a:ext cx="8420100"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3995917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2" y="27308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820084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1595790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11006507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11" y="27466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15038944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29214529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1" y="2130516"/>
            <a:ext cx="8420101"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2321892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4523157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02"/>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51" y="2906741"/>
            <a:ext cx="8420101"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34925299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7"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9"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61078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31"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31"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42070835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9687728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0938709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2" y="27308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2" y="143511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41915931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31609965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26165322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11" y="27466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388580829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41839276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73"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0778590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8"/>
            <a:ext cx="8420100" cy="1470026"/>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21" indent="0" algn="ctr">
              <a:buNone/>
              <a:defRPr/>
            </a:lvl2pPr>
            <a:lvl3pPr marL="914243" indent="0" algn="ctr">
              <a:buNone/>
              <a:defRPr/>
            </a:lvl3pPr>
            <a:lvl4pPr marL="1371365" indent="0" algn="ctr">
              <a:buNone/>
              <a:defRPr/>
            </a:lvl4pPr>
            <a:lvl5pPr marL="1828488" indent="0" algn="ctr">
              <a:buNone/>
              <a:defRPr/>
            </a:lvl5pPr>
            <a:lvl6pPr marL="2285607" indent="0" algn="ctr">
              <a:buNone/>
              <a:defRPr/>
            </a:lvl6pPr>
            <a:lvl7pPr marL="2742729" indent="0" algn="ctr">
              <a:buNone/>
              <a:defRPr/>
            </a:lvl7pPr>
            <a:lvl8pPr marL="3199851" indent="0" algn="ctr">
              <a:buNone/>
              <a:defRPr/>
            </a:lvl8pPr>
            <a:lvl9pPr marL="3656972"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E1AC415-FC5A-4105-B55B-886B6CEC5CBE}" type="slidenum">
              <a:rPr lang="en-US" altLang="ja-JP"/>
              <a:pPr>
                <a:defRPr/>
              </a:pPr>
              <a:t>‹#›</a:t>
            </a:fld>
            <a:endParaRPr lang="en-US" altLang="ja-JP"/>
          </a:p>
        </p:txBody>
      </p:sp>
    </p:spTree>
    <p:extLst>
      <p:ext uri="{BB962C8B-B14F-4D97-AF65-F5344CB8AC3E}">
        <p14:creationId xmlns:p14="http://schemas.microsoft.com/office/powerpoint/2010/main" val="339399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C3CF7A87-6603-4A86-882D-E9AFE4B9C1AD}" type="slidenum">
              <a:rPr lang="en-US" altLang="ja-JP"/>
              <a:pPr>
                <a:defRPr/>
              </a:pPr>
              <a:t>‹#›</a:t>
            </a:fld>
            <a:endParaRPr lang="en-US" altLang="ja-JP"/>
          </a:p>
        </p:txBody>
      </p:sp>
    </p:spTree>
    <p:extLst>
      <p:ext uri="{BB962C8B-B14F-4D97-AF65-F5344CB8AC3E}">
        <p14:creationId xmlns:p14="http://schemas.microsoft.com/office/powerpoint/2010/main" val="23475493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84"/>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121" indent="0">
              <a:buNone/>
              <a:defRPr sz="1800"/>
            </a:lvl2pPr>
            <a:lvl3pPr marL="914243" indent="0">
              <a:buNone/>
              <a:defRPr sz="1600"/>
            </a:lvl3pPr>
            <a:lvl4pPr marL="1371365" indent="0">
              <a:buNone/>
              <a:defRPr sz="1400"/>
            </a:lvl4pPr>
            <a:lvl5pPr marL="1828488" indent="0">
              <a:buNone/>
              <a:defRPr sz="1400"/>
            </a:lvl5pPr>
            <a:lvl6pPr marL="2285607" indent="0">
              <a:buNone/>
              <a:defRPr sz="1400"/>
            </a:lvl6pPr>
            <a:lvl7pPr marL="2742729" indent="0">
              <a:buNone/>
              <a:defRPr sz="1400"/>
            </a:lvl7pPr>
            <a:lvl8pPr marL="3199851" indent="0">
              <a:buNone/>
              <a:defRPr sz="1400"/>
            </a:lvl8pPr>
            <a:lvl9pPr marL="3656972"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1CFD3D55-9BA6-4F3F-BD33-767961B55E52}" type="slidenum">
              <a:rPr lang="en-US" altLang="ja-JP"/>
              <a:pPr>
                <a:defRPr/>
              </a:pPr>
              <a:t>‹#›</a:t>
            </a:fld>
            <a:endParaRPr lang="en-US" altLang="ja-JP"/>
          </a:p>
        </p:txBody>
      </p:sp>
    </p:spTree>
    <p:extLst>
      <p:ext uri="{BB962C8B-B14F-4D97-AF65-F5344CB8AC3E}">
        <p14:creationId xmlns:p14="http://schemas.microsoft.com/office/powerpoint/2010/main" val="27738106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4E6B1D44-1A98-4F89-9812-69548F0DAF28}" type="slidenum">
              <a:rPr lang="en-US" altLang="ja-JP"/>
              <a:pPr>
                <a:defRPr/>
              </a:pPr>
              <a:t>‹#›</a:t>
            </a:fld>
            <a:endParaRPr lang="en-US" altLang="ja-JP"/>
          </a:p>
        </p:txBody>
      </p:sp>
    </p:spTree>
    <p:extLst>
      <p:ext uri="{BB962C8B-B14F-4D97-AF65-F5344CB8AC3E}">
        <p14:creationId xmlns:p14="http://schemas.microsoft.com/office/powerpoint/2010/main" val="40302087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8"/>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charset="0"/>
              </a:defRPr>
            </a:lvl1pPr>
          </a:lstStyle>
          <a:p>
            <a:pPr>
              <a:defRPr/>
            </a:pPr>
            <a:fld id="{5AC51AFC-7C8D-4558-ADD4-2A27530FCAE0}" type="slidenum">
              <a:rPr lang="en-US" altLang="ja-JP"/>
              <a:pPr>
                <a:defRPr/>
              </a:pPr>
              <a:t>‹#›</a:t>
            </a:fld>
            <a:endParaRPr lang="en-US" altLang="ja-JP"/>
          </a:p>
        </p:txBody>
      </p:sp>
    </p:spTree>
    <p:extLst>
      <p:ext uri="{BB962C8B-B14F-4D97-AF65-F5344CB8AC3E}">
        <p14:creationId xmlns:p14="http://schemas.microsoft.com/office/powerpoint/2010/main" val="31046717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287A4033-ADD8-479B-BDBE-6439031A9726}" type="slidenum">
              <a:rPr lang="en-US" altLang="ja-JP"/>
              <a:pPr>
                <a:defRPr/>
              </a:pPr>
              <a:t>‹#›</a:t>
            </a:fld>
            <a:endParaRPr lang="en-US" altLang="ja-JP"/>
          </a:p>
        </p:txBody>
      </p:sp>
    </p:spTree>
    <p:extLst>
      <p:ext uri="{BB962C8B-B14F-4D97-AF65-F5344CB8AC3E}">
        <p14:creationId xmlns:p14="http://schemas.microsoft.com/office/powerpoint/2010/main" val="22367996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charset="0"/>
              </a:defRPr>
            </a:lvl1pPr>
          </a:lstStyle>
          <a:p>
            <a:pPr>
              <a:defRPr/>
            </a:pPr>
            <a:fld id="{E5057BD0-2559-42B2-BC51-1FDB6350AB5E}" type="slidenum">
              <a:rPr lang="en-US" altLang="ja-JP"/>
              <a:pPr>
                <a:defRPr/>
              </a:pPr>
              <a:t>‹#›</a:t>
            </a:fld>
            <a:endParaRPr lang="en-US" altLang="ja-JP"/>
          </a:p>
        </p:txBody>
      </p:sp>
    </p:spTree>
    <p:extLst>
      <p:ext uri="{BB962C8B-B14F-4D97-AF65-F5344CB8AC3E}">
        <p14:creationId xmlns:p14="http://schemas.microsoft.com/office/powerpoint/2010/main" val="29799477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12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87CFD5CA-E3E8-440F-AC00-0E22C8C6890D}" type="slidenum">
              <a:rPr lang="en-US" altLang="ja-JP"/>
              <a:pPr>
                <a:defRPr/>
              </a:pPr>
              <a:t>‹#›</a:t>
            </a:fld>
            <a:endParaRPr lang="en-US" altLang="ja-JP"/>
          </a:p>
        </p:txBody>
      </p:sp>
    </p:spTree>
    <p:extLst>
      <p:ext uri="{BB962C8B-B14F-4D97-AF65-F5344CB8AC3E}">
        <p14:creationId xmlns:p14="http://schemas.microsoft.com/office/powerpoint/2010/main" val="17396996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960A54CF-8108-4D0F-8A4E-ACAC5329A7CA}" type="slidenum">
              <a:rPr lang="en-US" altLang="ja-JP"/>
              <a:pPr>
                <a:defRPr/>
              </a:pPr>
              <a:t>‹#›</a:t>
            </a:fld>
            <a:endParaRPr lang="en-US" altLang="ja-JP"/>
          </a:p>
        </p:txBody>
      </p:sp>
    </p:spTree>
    <p:extLst>
      <p:ext uri="{BB962C8B-B14F-4D97-AF65-F5344CB8AC3E}">
        <p14:creationId xmlns:p14="http://schemas.microsoft.com/office/powerpoint/2010/main" val="5656177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8960BF3B-A6D4-4BEA-95F4-161E8B550642}" type="slidenum">
              <a:rPr lang="en-US" altLang="ja-JP"/>
              <a:pPr>
                <a:defRPr/>
              </a:pPr>
              <a:t>‹#›</a:t>
            </a:fld>
            <a:endParaRPr lang="en-US" altLang="ja-JP"/>
          </a:p>
        </p:txBody>
      </p:sp>
    </p:spTree>
    <p:extLst>
      <p:ext uri="{BB962C8B-B14F-4D97-AF65-F5344CB8AC3E}">
        <p14:creationId xmlns:p14="http://schemas.microsoft.com/office/powerpoint/2010/main" val="411819027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17"/>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717"/>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009FEFBE-A7D9-44FD-A056-C95D0EEB6A4B}" type="slidenum">
              <a:rPr lang="en-US" altLang="ja-JP"/>
              <a:pPr>
                <a:defRPr/>
              </a:pPr>
              <a:t>‹#›</a:t>
            </a:fld>
            <a:endParaRPr lang="en-US" altLang="ja-JP"/>
          </a:p>
        </p:txBody>
      </p:sp>
    </p:spTree>
    <p:extLst>
      <p:ext uri="{BB962C8B-B14F-4D97-AF65-F5344CB8AC3E}">
        <p14:creationId xmlns:p14="http://schemas.microsoft.com/office/powerpoint/2010/main" val="197062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717"/>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CCE0B3EC-0423-4B3A-A5AF-DC3F5E56153B}" type="slidenum">
              <a:rPr lang="en-US" altLang="ja-JP"/>
              <a:pPr>
                <a:defRPr/>
              </a:pPr>
              <a:t>‹#›</a:t>
            </a:fld>
            <a:endParaRPr lang="en-US" altLang="ja-JP"/>
          </a:p>
        </p:txBody>
      </p:sp>
    </p:spTree>
    <p:extLst>
      <p:ext uri="{BB962C8B-B14F-4D97-AF65-F5344CB8AC3E}">
        <p14:creationId xmlns:p14="http://schemas.microsoft.com/office/powerpoint/2010/main" val="23283361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14"/>
            <a:ext cx="8915400" cy="4525963"/>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7FA7850D-E0AD-4F82-B41A-7B88B9885745}" type="slidenum">
              <a:rPr lang="en-US" altLang="ja-JP"/>
              <a:pPr>
                <a:defRPr/>
              </a:pPr>
              <a:t>‹#›</a:t>
            </a:fld>
            <a:endParaRPr lang="en-US" altLang="ja-JP"/>
          </a:p>
        </p:txBody>
      </p:sp>
    </p:spTree>
    <p:extLst>
      <p:ext uri="{BB962C8B-B14F-4D97-AF65-F5344CB8AC3E}">
        <p14:creationId xmlns:p14="http://schemas.microsoft.com/office/powerpoint/2010/main" val="420265764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6"/>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21" indent="0" algn="ctr">
              <a:buNone/>
              <a:defRPr/>
            </a:lvl2pPr>
            <a:lvl3pPr marL="914243" indent="0" algn="ctr">
              <a:buNone/>
              <a:defRPr/>
            </a:lvl3pPr>
            <a:lvl4pPr marL="1371365" indent="0" algn="ctr">
              <a:buNone/>
              <a:defRPr/>
            </a:lvl4pPr>
            <a:lvl5pPr marL="1828488" indent="0" algn="ctr">
              <a:buNone/>
              <a:defRPr/>
            </a:lvl5pPr>
            <a:lvl6pPr marL="2285607" indent="0" algn="ctr">
              <a:buNone/>
              <a:defRPr/>
            </a:lvl6pPr>
            <a:lvl7pPr marL="2742729" indent="0" algn="ctr">
              <a:buNone/>
              <a:defRPr/>
            </a:lvl7pPr>
            <a:lvl8pPr marL="3199851" indent="0" algn="ctr">
              <a:buNone/>
              <a:defRPr/>
            </a:lvl8pPr>
            <a:lvl9pPr marL="3656972"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E3C54F7-CE8F-4A12-AE7C-E93DD6E9087B}" type="slidenum">
              <a:rPr lang="en-US" altLang="ja-JP"/>
              <a:pPr>
                <a:defRPr/>
              </a:pPr>
              <a:t>‹#›</a:t>
            </a:fld>
            <a:endParaRPr lang="en-US" altLang="ja-JP" dirty="0"/>
          </a:p>
        </p:txBody>
      </p:sp>
    </p:spTree>
    <p:extLst>
      <p:ext uri="{BB962C8B-B14F-4D97-AF65-F5344CB8AC3E}">
        <p14:creationId xmlns:p14="http://schemas.microsoft.com/office/powerpoint/2010/main" val="115786815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ABE79955-B584-4D03-BB90-137348A2965D}" type="slidenum">
              <a:rPr lang="en-US" altLang="ja-JP"/>
              <a:pPr>
                <a:defRPr/>
              </a:pPr>
              <a:t>‹#›</a:t>
            </a:fld>
            <a:endParaRPr lang="en-US" altLang="ja-JP" dirty="0"/>
          </a:p>
        </p:txBody>
      </p:sp>
    </p:spTree>
    <p:extLst>
      <p:ext uri="{BB962C8B-B14F-4D97-AF65-F5344CB8AC3E}">
        <p14:creationId xmlns:p14="http://schemas.microsoft.com/office/powerpoint/2010/main" val="88613777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2"/>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121" indent="0">
              <a:buNone/>
              <a:defRPr sz="1800"/>
            </a:lvl2pPr>
            <a:lvl3pPr marL="914243" indent="0">
              <a:buNone/>
              <a:defRPr sz="1600"/>
            </a:lvl3pPr>
            <a:lvl4pPr marL="1371365" indent="0">
              <a:buNone/>
              <a:defRPr sz="1400"/>
            </a:lvl4pPr>
            <a:lvl5pPr marL="1828488" indent="0">
              <a:buNone/>
              <a:defRPr sz="1400"/>
            </a:lvl5pPr>
            <a:lvl6pPr marL="2285607" indent="0">
              <a:buNone/>
              <a:defRPr sz="1400"/>
            </a:lvl6pPr>
            <a:lvl7pPr marL="2742729" indent="0">
              <a:buNone/>
              <a:defRPr sz="1400"/>
            </a:lvl7pPr>
            <a:lvl8pPr marL="3199851" indent="0">
              <a:buNone/>
              <a:defRPr sz="1400"/>
            </a:lvl8pPr>
            <a:lvl9pPr marL="3656972"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A2F35D5E-B326-4FD0-97EE-1BD29E971096}" type="slidenum">
              <a:rPr lang="en-US" altLang="ja-JP"/>
              <a:pPr>
                <a:defRPr/>
              </a:pPr>
              <a:t>‹#›</a:t>
            </a:fld>
            <a:endParaRPr lang="en-US" altLang="ja-JP" dirty="0"/>
          </a:p>
        </p:txBody>
      </p:sp>
    </p:spTree>
    <p:extLst>
      <p:ext uri="{BB962C8B-B14F-4D97-AF65-F5344CB8AC3E}">
        <p14:creationId xmlns:p14="http://schemas.microsoft.com/office/powerpoint/2010/main" val="13302516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FF94E3AB-E335-462E-A441-C11FC75BFFE3}" type="slidenum">
              <a:rPr lang="en-US" altLang="ja-JP"/>
              <a:pPr>
                <a:defRPr/>
              </a:pPr>
              <a:t>‹#›</a:t>
            </a:fld>
            <a:endParaRPr lang="en-US" altLang="ja-JP" dirty="0"/>
          </a:p>
        </p:txBody>
      </p:sp>
    </p:spTree>
    <p:extLst>
      <p:ext uri="{BB962C8B-B14F-4D97-AF65-F5344CB8AC3E}">
        <p14:creationId xmlns:p14="http://schemas.microsoft.com/office/powerpoint/2010/main" val="81540194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8"/>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charset="0"/>
              </a:defRPr>
            </a:lvl1pPr>
          </a:lstStyle>
          <a:p>
            <a:pPr>
              <a:defRPr/>
            </a:pPr>
            <a:fld id="{F61CD926-C335-4C40-B245-2E196DE5ECC8}" type="slidenum">
              <a:rPr lang="en-US" altLang="ja-JP"/>
              <a:pPr>
                <a:defRPr/>
              </a:pPr>
              <a:t>‹#›</a:t>
            </a:fld>
            <a:endParaRPr lang="en-US" altLang="ja-JP" dirty="0"/>
          </a:p>
        </p:txBody>
      </p:sp>
    </p:spTree>
    <p:extLst>
      <p:ext uri="{BB962C8B-B14F-4D97-AF65-F5344CB8AC3E}">
        <p14:creationId xmlns:p14="http://schemas.microsoft.com/office/powerpoint/2010/main" val="73392741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B4A1290A-DF10-4E97-A37C-E073690F34A5}" type="slidenum">
              <a:rPr lang="en-US" altLang="ja-JP"/>
              <a:pPr>
                <a:defRPr/>
              </a:pPr>
              <a:t>‹#›</a:t>
            </a:fld>
            <a:endParaRPr lang="en-US" altLang="ja-JP" dirty="0"/>
          </a:p>
        </p:txBody>
      </p:sp>
    </p:spTree>
    <p:extLst>
      <p:ext uri="{BB962C8B-B14F-4D97-AF65-F5344CB8AC3E}">
        <p14:creationId xmlns:p14="http://schemas.microsoft.com/office/powerpoint/2010/main" val="203529846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charset="0"/>
              </a:defRPr>
            </a:lvl1pPr>
          </a:lstStyle>
          <a:p>
            <a:pPr>
              <a:defRPr/>
            </a:pPr>
            <a:fld id="{29BF15FB-A3AA-4DC7-B9CE-665D7D803840}" type="slidenum">
              <a:rPr lang="en-US" altLang="ja-JP"/>
              <a:pPr>
                <a:defRPr/>
              </a:pPr>
              <a:t>‹#›</a:t>
            </a:fld>
            <a:endParaRPr lang="en-US" altLang="ja-JP" dirty="0"/>
          </a:p>
        </p:txBody>
      </p:sp>
    </p:spTree>
    <p:extLst>
      <p:ext uri="{BB962C8B-B14F-4D97-AF65-F5344CB8AC3E}">
        <p14:creationId xmlns:p14="http://schemas.microsoft.com/office/powerpoint/2010/main" val="119758279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51FD75A7-D077-4BAD-AD48-38049C1FBC9C}" type="slidenum">
              <a:rPr lang="en-US" altLang="ja-JP"/>
              <a:pPr>
                <a:defRPr/>
              </a:pPr>
              <a:t>‹#›</a:t>
            </a:fld>
            <a:endParaRPr lang="en-US" altLang="ja-JP" dirty="0"/>
          </a:p>
        </p:txBody>
      </p:sp>
    </p:spTree>
    <p:extLst>
      <p:ext uri="{BB962C8B-B14F-4D97-AF65-F5344CB8AC3E}">
        <p14:creationId xmlns:p14="http://schemas.microsoft.com/office/powerpoint/2010/main" val="3664695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pPr lvl="0"/>
            <a:endParaRPr lang="ja-JP" altLang="en-US" noProof="0" dirty="0" smtClean="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78B617ED-DA56-405B-9F5A-26177F9F4A12}" type="slidenum">
              <a:rPr lang="en-US" altLang="ja-JP"/>
              <a:pPr>
                <a:defRPr/>
              </a:pPr>
              <a:t>‹#›</a:t>
            </a:fld>
            <a:endParaRPr lang="en-US" altLang="ja-JP" dirty="0"/>
          </a:p>
        </p:txBody>
      </p:sp>
    </p:spTree>
    <p:extLst>
      <p:ext uri="{BB962C8B-B14F-4D97-AF65-F5344CB8AC3E}">
        <p14:creationId xmlns:p14="http://schemas.microsoft.com/office/powerpoint/2010/main" val="83803881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6C0F0C47-A538-4860-87DF-DBA1B8F5B5C4}" type="slidenum">
              <a:rPr lang="en-US" altLang="ja-JP"/>
              <a:pPr>
                <a:defRPr/>
              </a:pPr>
              <a:t>‹#›</a:t>
            </a:fld>
            <a:endParaRPr lang="en-US" altLang="ja-JP" dirty="0"/>
          </a:p>
        </p:txBody>
      </p:sp>
    </p:spTree>
    <p:extLst>
      <p:ext uri="{BB962C8B-B14F-4D97-AF65-F5344CB8AC3E}">
        <p14:creationId xmlns:p14="http://schemas.microsoft.com/office/powerpoint/2010/main" val="242016019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2CA84A6-6A15-47E6-AE2B-69B8D37574E8}" type="slidenum">
              <a:rPr lang="en-US" altLang="ja-JP"/>
              <a:pPr>
                <a:defRPr/>
              </a:pPr>
              <a:t>‹#›</a:t>
            </a:fld>
            <a:endParaRPr lang="en-US" altLang="ja-JP" dirty="0"/>
          </a:p>
        </p:txBody>
      </p:sp>
    </p:spTree>
    <p:extLst>
      <p:ext uri="{BB962C8B-B14F-4D97-AF65-F5344CB8AC3E}">
        <p14:creationId xmlns:p14="http://schemas.microsoft.com/office/powerpoint/2010/main" val="386451164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43"/>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F8CAFBB9-FA02-4A10-BFD6-6A3F5C55D348}" type="slidenum">
              <a:rPr lang="en-US" altLang="ja-JP"/>
              <a:pPr>
                <a:defRPr/>
              </a:pPr>
              <a:t>‹#›</a:t>
            </a:fld>
            <a:endParaRPr lang="en-US" altLang="ja-JP" dirty="0"/>
          </a:p>
        </p:txBody>
      </p:sp>
    </p:spTree>
    <p:extLst>
      <p:ext uri="{BB962C8B-B14F-4D97-AF65-F5344CB8AC3E}">
        <p14:creationId xmlns:p14="http://schemas.microsoft.com/office/powerpoint/2010/main" val="425821965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04"/>
            <a:ext cx="89154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D71B541C-9BAD-4AA3-8509-C8BABFB4EC02}" type="slidenum">
              <a:rPr lang="en-US" altLang="ja-JP"/>
              <a:pPr>
                <a:defRPr/>
              </a:pPr>
              <a:t>‹#›</a:t>
            </a:fld>
            <a:endParaRPr lang="en-US" altLang="ja-JP" dirty="0"/>
          </a:p>
        </p:txBody>
      </p:sp>
    </p:spTree>
    <p:extLst>
      <p:ext uri="{BB962C8B-B14F-4D97-AF65-F5344CB8AC3E}">
        <p14:creationId xmlns:p14="http://schemas.microsoft.com/office/powerpoint/2010/main" val="23249402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0"/>
            <a:ext cx="8420100" cy="1470026"/>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6497" indent="0" algn="ctr">
              <a:buNone/>
              <a:defRPr>
                <a:solidFill>
                  <a:schemeClr val="tx1">
                    <a:tint val="75000"/>
                  </a:schemeClr>
                </a:solidFill>
              </a:defRPr>
            </a:lvl2pPr>
            <a:lvl3pPr marL="912998" indent="0" algn="ctr">
              <a:buNone/>
              <a:defRPr>
                <a:solidFill>
                  <a:schemeClr val="tx1">
                    <a:tint val="75000"/>
                  </a:schemeClr>
                </a:solidFill>
              </a:defRPr>
            </a:lvl3pPr>
            <a:lvl4pPr marL="1369497" indent="0" algn="ctr">
              <a:buNone/>
              <a:defRPr>
                <a:solidFill>
                  <a:schemeClr val="tx1">
                    <a:tint val="75000"/>
                  </a:schemeClr>
                </a:solidFill>
              </a:defRPr>
            </a:lvl4pPr>
            <a:lvl5pPr marL="1825993" indent="0" algn="ctr">
              <a:buNone/>
              <a:defRPr>
                <a:solidFill>
                  <a:schemeClr val="tx1">
                    <a:tint val="75000"/>
                  </a:schemeClr>
                </a:solidFill>
              </a:defRPr>
            </a:lvl5pPr>
            <a:lvl6pPr marL="2282496" indent="0" algn="ctr">
              <a:buNone/>
              <a:defRPr>
                <a:solidFill>
                  <a:schemeClr val="tx1">
                    <a:tint val="75000"/>
                  </a:schemeClr>
                </a:solidFill>
              </a:defRPr>
            </a:lvl6pPr>
            <a:lvl7pPr marL="2738999" indent="0" algn="ctr">
              <a:buNone/>
              <a:defRPr>
                <a:solidFill>
                  <a:schemeClr val="tx1">
                    <a:tint val="75000"/>
                  </a:schemeClr>
                </a:solidFill>
              </a:defRPr>
            </a:lvl7pPr>
            <a:lvl8pPr marL="3195494" indent="0" algn="ctr">
              <a:buNone/>
              <a:defRPr>
                <a:solidFill>
                  <a:schemeClr val="tx1">
                    <a:tint val="75000"/>
                  </a:schemeClr>
                </a:solidFill>
              </a:defRPr>
            </a:lvl8pPr>
            <a:lvl9pPr marL="3651995"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29BC99DB-6D76-4F60-95AB-30BBF658C1A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0847791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684EDC7-3869-421D-BB35-1698C2C7976B}"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9481078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23"/>
            <a:ext cx="8420100" cy="1500187"/>
          </a:xfrm>
        </p:spPr>
        <p:txBody>
          <a:bodyPr anchor="b"/>
          <a:lstStyle>
            <a:lvl1pPr marL="0" indent="0">
              <a:buNone/>
              <a:defRPr sz="2000">
                <a:solidFill>
                  <a:schemeClr val="tx1">
                    <a:tint val="75000"/>
                  </a:schemeClr>
                </a:solidFill>
              </a:defRPr>
            </a:lvl1pPr>
            <a:lvl2pPr marL="456497" indent="0">
              <a:buNone/>
              <a:defRPr sz="1800">
                <a:solidFill>
                  <a:schemeClr val="tx1">
                    <a:tint val="75000"/>
                  </a:schemeClr>
                </a:solidFill>
              </a:defRPr>
            </a:lvl2pPr>
            <a:lvl3pPr marL="912998" indent="0">
              <a:buNone/>
              <a:defRPr sz="1600">
                <a:solidFill>
                  <a:schemeClr val="tx1">
                    <a:tint val="75000"/>
                  </a:schemeClr>
                </a:solidFill>
              </a:defRPr>
            </a:lvl3pPr>
            <a:lvl4pPr marL="1369497" indent="0">
              <a:buNone/>
              <a:defRPr sz="1400">
                <a:solidFill>
                  <a:schemeClr val="tx1">
                    <a:tint val="75000"/>
                  </a:schemeClr>
                </a:solidFill>
              </a:defRPr>
            </a:lvl4pPr>
            <a:lvl5pPr marL="1825993" indent="0">
              <a:buNone/>
              <a:defRPr sz="1400">
                <a:solidFill>
                  <a:schemeClr val="tx1">
                    <a:tint val="75000"/>
                  </a:schemeClr>
                </a:solidFill>
              </a:defRPr>
            </a:lvl5pPr>
            <a:lvl6pPr marL="2282496" indent="0">
              <a:buNone/>
              <a:defRPr sz="1400">
                <a:solidFill>
                  <a:schemeClr val="tx1">
                    <a:tint val="75000"/>
                  </a:schemeClr>
                </a:solidFill>
              </a:defRPr>
            </a:lvl6pPr>
            <a:lvl7pPr marL="2738999" indent="0">
              <a:buNone/>
              <a:defRPr sz="1400">
                <a:solidFill>
                  <a:schemeClr val="tx1">
                    <a:tint val="75000"/>
                  </a:schemeClr>
                </a:solidFill>
              </a:defRPr>
            </a:lvl7pPr>
            <a:lvl8pPr marL="3195494" indent="0">
              <a:buNone/>
              <a:defRPr sz="1400">
                <a:solidFill>
                  <a:schemeClr val="tx1">
                    <a:tint val="75000"/>
                  </a:schemeClr>
                </a:solidFill>
              </a:defRPr>
            </a:lvl8pPr>
            <a:lvl9pPr marL="3651995"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B64D617E-2084-41CC-BF14-E47A0429B03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583379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6576" y="160023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48302" y="160023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AAC4DDCF-F256-4D39-B72F-744C5328B482}"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0208672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6497" indent="0">
              <a:buNone/>
              <a:defRPr sz="2000" b="1"/>
            </a:lvl2pPr>
            <a:lvl3pPr marL="912998" indent="0">
              <a:buNone/>
              <a:defRPr sz="1800" b="1"/>
            </a:lvl3pPr>
            <a:lvl4pPr marL="1369497" indent="0">
              <a:buNone/>
              <a:defRPr sz="1600" b="1"/>
            </a:lvl4pPr>
            <a:lvl5pPr marL="1825993" indent="0">
              <a:buNone/>
              <a:defRPr sz="1600" b="1"/>
            </a:lvl5pPr>
            <a:lvl6pPr marL="2282496" indent="0">
              <a:buNone/>
              <a:defRPr sz="1600" b="1"/>
            </a:lvl6pPr>
            <a:lvl7pPr marL="2738999" indent="0">
              <a:buNone/>
              <a:defRPr sz="1600" b="1"/>
            </a:lvl7pPr>
            <a:lvl8pPr marL="3195494" indent="0">
              <a:buNone/>
              <a:defRPr sz="1600" b="1"/>
            </a:lvl8pPr>
            <a:lvl9pPr marL="3651995"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21" y="1535113"/>
            <a:ext cx="4378589" cy="639762"/>
          </a:xfrm>
        </p:spPr>
        <p:txBody>
          <a:bodyPr anchor="b"/>
          <a:lstStyle>
            <a:lvl1pPr marL="0" indent="0">
              <a:buNone/>
              <a:defRPr sz="2400" b="1"/>
            </a:lvl1pPr>
            <a:lvl2pPr marL="456497" indent="0">
              <a:buNone/>
              <a:defRPr sz="2000" b="1"/>
            </a:lvl2pPr>
            <a:lvl3pPr marL="912998" indent="0">
              <a:buNone/>
              <a:defRPr sz="1800" b="1"/>
            </a:lvl3pPr>
            <a:lvl4pPr marL="1369497" indent="0">
              <a:buNone/>
              <a:defRPr sz="1600" b="1"/>
            </a:lvl4pPr>
            <a:lvl5pPr marL="1825993" indent="0">
              <a:buNone/>
              <a:defRPr sz="1600" b="1"/>
            </a:lvl5pPr>
            <a:lvl6pPr marL="2282496" indent="0">
              <a:buNone/>
              <a:defRPr sz="1600" b="1"/>
            </a:lvl6pPr>
            <a:lvl7pPr marL="2738999" indent="0">
              <a:buNone/>
              <a:defRPr sz="1600" b="1"/>
            </a:lvl7pPr>
            <a:lvl8pPr marL="3195494" indent="0">
              <a:buNone/>
              <a:defRPr sz="1600" b="1"/>
            </a:lvl8pPr>
            <a:lvl9pPr marL="3651995"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21" y="2174878"/>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48BE1068-8C9A-4B85-8C9E-F9016B399004}"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12456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7B5FD0F1-4BE9-41EB-84BC-B51581C691ED}"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6601644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1CFA5BA1-A749-4398-BCF8-9F4D8CF1838A}"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0547277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85" y="27306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9" y="1435103"/>
            <a:ext cx="3259006" cy="4691063"/>
          </a:xfrm>
        </p:spPr>
        <p:txBody>
          <a:bodyPr/>
          <a:lstStyle>
            <a:lvl1pPr marL="0" indent="0">
              <a:buNone/>
              <a:defRPr sz="1400"/>
            </a:lvl1pPr>
            <a:lvl2pPr marL="456497" indent="0">
              <a:buNone/>
              <a:defRPr sz="1200"/>
            </a:lvl2pPr>
            <a:lvl3pPr marL="912998" indent="0">
              <a:buNone/>
              <a:defRPr sz="1000"/>
            </a:lvl3pPr>
            <a:lvl4pPr marL="1369497" indent="0">
              <a:buNone/>
              <a:defRPr sz="1000"/>
            </a:lvl4pPr>
            <a:lvl5pPr marL="1825993" indent="0">
              <a:buNone/>
              <a:defRPr sz="1000"/>
            </a:lvl5pPr>
            <a:lvl6pPr marL="2282496" indent="0">
              <a:buNone/>
              <a:defRPr sz="1000"/>
            </a:lvl6pPr>
            <a:lvl7pPr marL="2738999" indent="0">
              <a:buNone/>
              <a:defRPr sz="1000"/>
            </a:lvl7pPr>
            <a:lvl8pPr marL="3195494" indent="0">
              <a:buNone/>
              <a:defRPr sz="1000"/>
            </a:lvl8pPr>
            <a:lvl9pPr marL="3651995"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2446B292-E0E0-47E7-8BD3-C35F1DBCFF22}"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3444964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8"/>
            <a:ext cx="5943600" cy="4114800"/>
          </a:xfrm>
        </p:spPr>
        <p:txBody>
          <a:bodyPr rtlCol="0">
            <a:normAutofit/>
          </a:bodyPr>
          <a:lstStyle>
            <a:lvl1pPr marL="0" indent="0">
              <a:buNone/>
              <a:defRPr sz="3200"/>
            </a:lvl1pPr>
            <a:lvl2pPr marL="456497" indent="0">
              <a:buNone/>
              <a:defRPr sz="2800"/>
            </a:lvl2pPr>
            <a:lvl3pPr marL="912998" indent="0">
              <a:buNone/>
              <a:defRPr sz="2400"/>
            </a:lvl3pPr>
            <a:lvl4pPr marL="1369497" indent="0">
              <a:buNone/>
              <a:defRPr sz="2000"/>
            </a:lvl4pPr>
            <a:lvl5pPr marL="1825993" indent="0">
              <a:buNone/>
              <a:defRPr sz="2000"/>
            </a:lvl5pPr>
            <a:lvl6pPr marL="2282496" indent="0">
              <a:buNone/>
              <a:defRPr sz="2000"/>
            </a:lvl6pPr>
            <a:lvl7pPr marL="2738999" indent="0">
              <a:buNone/>
              <a:defRPr sz="2000"/>
            </a:lvl7pPr>
            <a:lvl8pPr marL="3195494" indent="0">
              <a:buNone/>
              <a:defRPr sz="2000"/>
            </a:lvl8pPr>
            <a:lvl9pPr marL="3651995"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45" y="5367339"/>
            <a:ext cx="5943600" cy="804862"/>
          </a:xfrm>
        </p:spPr>
        <p:txBody>
          <a:bodyPr/>
          <a:lstStyle>
            <a:lvl1pPr marL="0" indent="0">
              <a:buNone/>
              <a:defRPr sz="1400"/>
            </a:lvl1pPr>
            <a:lvl2pPr marL="456497" indent="0">
              <a:buNone/>
              <a:defRPr sz="1200"/>
            </a:lvl2pPr>
            <a:lvl3pPr marL="912998" indent="0">
              <a:buNone/>
              <a:defRPr sz="1000"/>
            </a:lvl3pPr>
            <a:lvl4pPr marL="1369497" indent="0">
              <a:buNone/>
              <a:defRPr sz="1000"/>
            </a:lvl4pPr>
            <a:lvl5pPr marL="1825993" indent="0">
              <a:buNone/>
              <a:defRPr sz="1000"/>
            </a:lvl5pPr>
            <a:lvl6pPr marL="2282496" indent="0">
              <a:buNone/>
              <a:defRPr sz="1000"/>
            </a:lvl6pPr>
            <a:lvl7pPr marL="2738999" indent="0">
              <a:buNone/>
              <a:defRPr sz="1000"/>
            </a:lvl7pPr>
            <a:lvl8pPr marL="3195494" indent="0">
              <a:buNone/>
              <a:defRPr sz="1000"/>
            </a:lvl8pPr>
            <a:lvl9pPr marL="3651995"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79B4315D-5C34-4BC0-84C8-87193A264BE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8878851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FC8D4782-5A6C-459F-92D1-8140A6C5422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4144029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54" y="274648"/>
            <a:ext cx="2414589"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6591" y="274648"/>
            <a:ext cx="7078663"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238E3A5-4DF6-44C9-892D-A7F2DD210ED0}"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2305542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717"/>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solidFill>
                <a:prstClr val="black">
                  <a:tint val="75000"/>
                </a:prstClr>
              </a:solidFill>
            </a:endParaRPr>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CCE0B3EC-0423-4B3A-A5AF-DC3F5E56153B}"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9743843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3"/>
            <a:ext cx="8420100" cy="147002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21" indent="0" algn="ctr">
              <a:buNone/>
              <a:defRPr/>
            </a:lvl2pPr>
            <a:lvl3pPr marL="914243" indent="0" algn="ctr">
              <a:buNone/>
              <a:defRPr/>
            </a:lvl3pPr>
            <a:lvl4pPr marL="1371365" indent="0" algn="ctr">
              <a:buNone/>
              <a:defRPr/>
            </a:lvl4pPr>
            <a:lvl5pPr marL="1828488" indent="0" algn="ctr">
              <a:buNone/>
              <a:defRPr/>
            </a:lvl5pPr>
            <a:lvl6pPr marL="2285607" indent="0" algn="ctr">
              <a:buNone/>
              <a:defRPr/>
            </a:lvl6pPr>
            <a:lvl7pPr marL="2742729" indent="0" algn="ctr">
              <a:buNone/>
              <a:defRPr/>
            </a:lvl7pPr>
            <a:lvl8pPr marL="3199851" indent="0" algn="ctr">
              <a:buNone/>
              <a:defRPr/>
            </a:lvl8pPr>
            <a:lvl9pPr marL="3656972"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2C9BDF-3DAB-4F39-8074-B0CF74399C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8204138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8111373-AF96-435E-B421-EF15E0FA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385865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7005"/>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121" indent="0">
              <a:buNone/>
              <a:defRPr sz="1800"/>
            </a:lvl2pPr>
            <a:lvl3pPr marL="914243" indent="0">
              <a:buNone/>
              <a:defRPr sz="1600"/>
            </a:lvl3pPr>
            <a:lvl4pPr marL="1371365" indent="0">
              <a:buNone/>
              <a:defRPr sz="1400"/>
            </a:lvl4pPr>
            <a:lvl5pPr marL="1828488" indent="0">
              <a:buNone/>
              <a:defRPr sz="1400"/>
            </a:lvl5pPr>
            <a:lvl6pPr marL="2285607" indent="0">
              <a:buNone/>
              <a:defRPr sz="1400"/>
            </a:lvl6pPr>
            <a:lvl7pPr marL="2742729" indent="0">
              <a:buNone/>
              <a:defRPr sz="1400"/>
            </a:lvl7pPr>
            <a:lvl8pPr marL="3199851" indent="0">
              <a:buNone/>
              <a:defRPr sz="1400"/>
            </a:lvl8pPr>
            <a:lvl9pPr marL="3656972"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EE9BEE-295D-4308-9E56-782ACE3A79B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1400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5B6F1E-B9DF-4196-ACEC-16AAA58951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574058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152A923-8549-4046-B314-2E41CA9C49D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1268000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1BE0065-5178-4AB2-8CC4-07902E3F039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823173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62F2BD6-A3CF-46F2-99E4-EF223DD9C4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424692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54"/>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0E49E2B-BFDC-43A0-A3BE-4CEB239895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0829156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9959786-4FAC-4027-AD1B-1FF6204312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791705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ACE429-CF6A-4095-91F8-020E60CBCBE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6321793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8" y="274648"/>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57AE07-023F-417E-8568-3F885A45674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552016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300" y="1600204"/>
            <a:ext cx="89154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66CBC2C-FEE6-479C-9BF9-78CFBFF169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8372329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8"/>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1981C63-A0E2-43AD-9010-E10DD17E3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5120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theme" Target="../theme/theme7.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slideLayout" Target="../slideLayouts/slideLayout99.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slideLayout" Target="../slideLayouts/slideLayout98.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5" Type="http://schemas.openxmlformats.org/officeDocument/2006/relationships/theme" Target="../theme/theme8.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0" y="1600214"/>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7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47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72"/>
            <a:ext cx="2311400" cy="365125"/>
          </a:xfrm>
          <a:prstGeom prst="rect">
            <a:avLst/>
          </a:prstGeom>
        </p:spPr>
        <p:txBody>
          <a:bodyPr vert="horz" lIns="91414" tIns="45707" rIns="91414" bIns="45707" rtlCol="0" anchor="ctr"/>
          <a:lstStyle>
            <a:lvl1pPr algn="r">
              <a:defRPr sz="1200">
                <a:solidFill>
                  <a:schemeClr val="tx1">
                    <a:tint val="75000"/>
                  </a:schemeClr>
                </a:solidFill>
              </a:defRPr>
            </a:lvl1pPr>
          </a:lstStyle>
          <a:p>
            <a:pPr>
              <a:defRPr/>
            </a:pPr>
            <a:fld id="{1E457E58-6B06-4798-8352-5D5C8AE39DA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5363" name="テキスト プレースホルダ 2"/>
          <p:cNvSpPr>
            <a:spLocks noGrp="1"/>
          </p:cNvSpPr>
          <p:nvPr>
            <p:ph type="body" idx="1"/>
          </p:nvPr>
        </p:nvSpPr>
        <p:spPr bwMode="auto">
          <a:xfrm>
            <a:off x="495300" y="1600214"/>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7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47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72"/>
            <a:ext cx="2311400" cy="365125"/>
          </a:xfrm>
          <a:prstGeom prst="rect">
            <a:avLst/>
          </a:prstGeom>
        </p:spPr>
        <p:txBody>
          <a:bodyPr vert="horz" lIns="91414" tIns="45707" rIns="91414" bIns="45707" rtlCol="0" anchor="ctr"/>
          <a:lstStyle>
            <a:lvl1pPr algn="r">
              <a:defRPr sz="1200">
                <a:solidFill>
                  <a:schemeClr val="tx1">
                    <a:tint val="75000"/>
                  </a:schemeClr>
                </a:solidFill>
              </a:defRPr>
            </a:lvl1pPr>
          </a:lstStyle>
          <a:p>
            <a:pPr>
              <a:defRPr/>
            </a:pPr>
            <a:fld id="{6FC928DA-FA54-417E-A97F-36F482F1855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5"/>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57"/>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457"/>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387"/>
            <a:ext cx="2311400" cy="365125"/>
          </a:xfrm>
          <a:prstGeom prst="rect">
            <a:avLst/>
          </a:prstGeom>
        </p:spPr>
        <p:txBody>
          <a:bodyPr vert="horz" lIns="91414" tIns="45707" rIns="91414" bIns="45707"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1419438835"/>
      </p:ext>
    </p:extLst>
  </p:cSld>
  <p:clrMap bg1="lt1" tx1="dk1" bg2="lt2" tx2="dk2" accent1="accent1" accent2="accent2" accent3="accent3" accent4="accent4" accent5="accent5" accent6="accent6" hlink="hlink" folHlink="folHlink"/>
  <p:sldLayoutIdLst>
    <p:sldLayoutId id="2147484444" r:id="rId1"/>
    <p:sldLayoutId id="2147484445" r:id="rId2"/>
    <p:sldLayoutId id="2147484446" r:id="rId3"/>
    <p:sldLayoutId id="2147484447" r:id="rId4"/>
    <p:sldLayoutId id="2147484448" r:id="rId5"/>
    <p:sldLayoutId id="2147484449" r:id="rId6"/>
    <p:sldLayoutId id="2147484450" r:id="rId7"/>
    <p:sldLayoutId id="2147484451" r:id="rId8"/>
    <p:sldLayoutId id="2147484452" r:id="rId9"/>
    <p:sldLayoutId id="2147484453" r:id="rId10"/>
    <p:sldLayoutId id="2147484454" r:id="rId11"/>
    <p:sldLayoutId id="214748445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495303" y="1600215"/>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45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45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383"/>
            <a:ext cx="2311400" cy="365125"/>
          </a:xfrm>
          <a:prstGeom prst="rect">
            <a:avLst/>
          </a:prstGeom>
        </p:spPr>
        <p:txBody>
          <a:bodyPr vert="horz" lIns="91414" tIns="45707" rIns="91414" bIns="45707"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577917687"/>
      </p:ext>
    </p:extLst>
  </p:cSld>
  <p:clrMap bg1="lt1" tx1="dk1" bg2="lt2" tx2="dk2" accent1="accent1" accent2="accent2" accent3="accent3" accent4="accent4" accent5="accent5" accent6="accent6" hlink="hlink" folHlink="folHlink"/>
  <p:sldLayoutIdLst>
    <p:sldLayoutId id="2147484699" r:id="rId1"/>
    <p:sldLayoutId id="2147484700" r:id="rId2"/>
    <p:sldLayoutId id="2147484701" r:id="rId3"/>
    <p:sldLayoutId id="2147484702" r:id="rId4"/>
    <p:sldLayoutId id="2147484703" r:id="rId5"/>
    <p:sldLayoutId id="2147484704" r:id="rId6"/>
    <p:sldLayoutId id="2147484705" r:id="rId7"/>
    <p:sldLayoutId id="2147484706" r:id="rId8"/>
    <p:sldLayoutId id="2147484707" r:id="rId9"/>
    <p:sldLayoutId id="2147484708" r:id="rId10"/>
    <p:sldLayoutId id="2147484709" r:id="rId11"/>
    <p:sldLayoutId id="2147484710" r:id="rId12"/>
    <p:sldLayoutId id="2147484711"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5300" y="274640"/>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495300" y="1600204"/>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l">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r">
              <a:defRPr sz="1400">
                <a:solidFill>
                  <a:srgbClr val="000000"/>
                </a:solidFill>
                <a:latin typeface="Arial" pitchFamily="34" charset="0"/>
              </a:defRPr>
            </a:lvl1pPr>
          </a:lstStyle>
          <a:p>
            <a:pPr>
              <a:defRPr/>
            </a:pPr>
            <a:fld id="{C18873B6-846D-4FA3-A17E-DBAC7FCFEC97}" type="slidenum">
              <a:rPr lang="en-US" altLang="ja-JP">
                <a:ea typeface="ＭＳ Ｐゴシック" pitchFamily="50" charset="-128"/>
              </a:rPr>
              <a:pPr>
                <a:defRPr/>
              </a:pPr>
              <a:t>‹#›</a:t>
            </a:fld>
            <a:endParaRPr lang="en-US" altLang="ja-JP">
              <a:ea typeface="ＭＳ Ｐゴシック" pitchFamily="50" charset="-128"/>
            </a:endParaRPr>
          </a:p>
        </p:txBody>
      </p:sp>
    </p:spTree>
    <p:extLst>
      <p:ext uri="{BB962C8B-B14F-4D97-AF65-F5344CB8AC3E}">
        <p14:creationId xmlns:p14="http://schemas.microsoft.com/office/powerpoint/2010/main" val="3118158323"/>
      </p:ext>
    </p:extLst>
  </p:cSld>
  <p:clrMap bg1="lt1" tx1="dk1" bg2="lt2" tx2="dk2" accent1="accent1" accent2="accent2" accent3="accent3" accent4="accent4" accent5="accent5" accent6="accent6" hlink="hlink" folHlink="folHlink"/>
  <p:sldLayoutIdLst>
    <p:sldLayoutId id="2147484837" r:id="rId1"/>
    <p:sldLayoutId id="2147484838" r:id="rId2"/>
    <p:sldLayoutId id="2147484839" r:id="rId3"/>
    <p:sldLayoutId id="2147484840" r:id="rId4"/>
    <p:sldLayoutId id="2147484841" r:id="rId5"/>
    <p:sldLayoutId id="2147484842" r:id="rId6"/>
    <p:sldLayoutId id="2147484843" r:id="rId7"/>
    <p:sldLayoutId id="2147484844" r:id="rId8"/>
    <p:sldLayoutId id="2147484845" r:id="rId9"/>
    <p:sldLayoutId id="2147484846" r:id="rId10"/>
    <p:sldLayoutId id="2147484847" r:id="rId11"/>
    <p:sldLayoutId id="2147484848" r:id="rId12"/>
    <p:sldLayoutId id="2147484849"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121"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243"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365"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488"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841" indent="-342841" algn="l" rtl="0" eaLnBrk="0" fontAlgn="base" hangingPunct="0">
        <a:spcBef>
          <a:spcPct val="20000"/>
        </a:spcBef>
        <a:spcAft>
          <a:spcPct val="0"/>
        </a:spcAft>
        <a:buChar char="•"/>
        <a:defRPr kumimoji="1" sz="3200">
          <a:solidFill>
            <a:schemeClr val="tx1"/>
          </a:solidFill>
          <a:latin typeface="+mn-lt"/>
          <a:ea typeface="+mn-ea"/>
          <a:cs typeface="+mn-cs"/>
        </a:defRPr>
      </a:lvl1pPr>
      <a:lvl2pPr marL="742821" indent="-285701" algn="l" rtl="0" eaLnBrk="0" fontAlgn="base" hangingPunct="0">
        <a:spcBef>
          <a:spcPct val="20000"/>
        </a:spcBef>
        <a:spcAft>
          <a:spcPct val="0"/>
        </a:spcAft>
        <a:buChar char="–"/>
        <a:defRPr kumimoji="1" sz="2800">
          <a:solidFill>
            <a:schemeClr val="tx1"/>
          </a:solidFill>
          <a:latin typeface="+mn-lt"/>
          <a:ea typeface="+mn-ea"/>
        </a:defRPr>
      </a:lvl2pPr>
      <a:lvl3pPr marL="1142804" indent="-228561" algn="l" rtl="0" eaLnBrk="0" fontAlgn="base" hangingPunct="0">
        <a:spcBef>
          <a:spcPct val="20000"/>
        </a:spcBef>
        <a:spcAft>
          <a:spcPct val="0"/>
        </a:spcAft>
        <a:buChar char="•"/>
        <a:defRPr kumimoji="1" sz="2400">
          <a:solidFill>
            <a:schemeClr val="tx1"/>
          </a:solidFill>
          <a:latin typeface="+mn-lt"/>
          <a:ea typeface="+mn-ea"/>
        </a:defRPr>
      </a:lvl3pPr>
      <a:lvl4pPr marL="1599926" indent="-228561" algn="l" rtl="0" eaLnBrk="0" fontAlgn="base" hangingPunct="0">
        <a:spcBef>
          <a:spcPct val="20000"/>
        </a:spcBef>
        <a:spcAft>
          <a:spcPct val="0"/>
        </a:spcAft>
        <a:buChar char="–"/>
        <a:defRPr kumimoji="1" sz="2000">
          <a:solidFill>
            <a:schemeClr val="tx1"/>
          </a:solidFill>
          <a:latin typeface="+mn-lt"/>
          <a:ea typeface="+mn-ea"/>
        </a:defRPr>
      </a:lvl4pPr>
      <a:lvl5pPr marL="2057049" indent="-228561" algn="l" rtl="0" eaLnBrk="0" fontAlgn="base" hangingPunct="0">
        <a:spcBef>
          <a:spcPct val="20000"/>
        </a:spcBef>
        <a:spcAft>
          <a:spcPct val="0"/>
        </a:spcAft>
        <a:buChar char="»"/>
        <a:defRPr kumimoji="1" sz="2000">
          <a:solidFill>
            <a:schemeClr val="tx1"/>
          </a:solidFill>
          <a:latin typeface="+mn-lt"/>
          <a:ea typeface="+mn-ea"/>
        </a:defRPr>
      </a:lvl5pPr>
      <a:lvl6pPr marL="2514168" indent="-228561" algn="l" rtl="0" fontAlgn="base">
        <a:spcBef>
          <a:spcPct val="20000"/>
        </a:spcBef>
        <a:spcAft>
          <a:spcPct val="0"/>
        </a:spcAft>
        <a:buChar char="»"/>
        <a:defRPr kumimoji="1" sz="2000">
          <a:solidFill>
            <a:schemeClr val="tx1"/>
          </a:solidFill>
          <a:latin typeface="+mn-lt"/>
          <a:ea typeface="+mn-ea"/>
        </a:defRPr>
      </a:lvl6pPr>
      <a:lvl7pPr marL="2971290" indent="-228561" algn="l" rtl="0" fontAlgn="base">
        <a:spcBef>
          <a:spcPct val="20000"/>
        </a:spcBef>
        <a:spcAft>
          <a:spcPct val="0"/>
        </a:spcAft>
        <a:buChar char="»"/>
        <a:defRPr kumimoji="1" sz="2000">
          <a:solidFill>
            <a:schemeClr val="tx1"/>
          </a:solidFill>
          <a:latin typeface="+mn-lt"/>
          <a:ea typeface="+mn-ea"/>
        </a:defRPr>
      </a:lvl7pPr>
      <a:lvl8pPr marL="3428412" indent="-228561" algn="l" rtl="0" fontAlgn="base">
        <a:spcBef>
          <a:spcPct val="20000"/>
        </a:spcBef>
        <a:spcAft>
          <a:spcPct val="0"/>
        </a:spcAft>
        <a:buChar char="»"/>
        <a:defRPr kumimoji="1" sz="2000">
          <a:solidFill>
            <a:schemeClr val="tx1"/>
          </a:solidFill>
          <a:latin typeface="+mn-lt"/>
          <a:ea typeface="+mn-ea"/>
        </a:defRPr>
      </a:lvl8pPr>
      <a:lvl9pPr marL="3885533" indent="-22856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40"/>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300" y="1600204"/>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l">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r">
              <a:defRPr sz="1400">
                <a:solidFill>
                  <a:srgbClr val="000000"/>
                </a:solidFill>
                <a:latin typeface="Arial" pitchFamily="34" charset="0"/>
              </a:defRPr>
            </a:lvl1pPr>
          </a:lstStyle>
          <a:p>
            <a:pPr>
              <a:defRPr/>
            </a:pPr>
            <a:fld id="{B51279A2-48CD-4944-B492-067391711DB7}" type="slidenum">
              <a:rPr lang="en-US" altLang="ja-JP">
                <a:ea typeface="ＭＳ Ｐゴシック" pitchFamily="50" charset="-128"/>
              </a:rPr>
              <a:pPr>
                <a:defRPr/>
              </a:pPr>
              <a:t>‹#›</a:t>
            </a:fld>
            <a:endParaRPr lang="en-US" altLang="ja-JP" dirty="0">
              <a:ea typeface="ＭＳ Ｐゴシック" pitchFamily="50" charset="-128"/>
            </a:endParaRPr>
          </a:p>
        </p:txBody>
      </p:sp>
    </p:spTree>
    <p:extLst>
      <p:ext uri="{BB962C8B-B14F-4D97-AF65-F5344CB8AC3E}">
        <p14:creationId xmlns:p14="http://schemas.microsoft.com/office/powerpoint/2010/main" val="1107190033"/>
      </p:ext>
    </p:extLst>
  </p:cSld>
  <p:clrMap bg1="lt1" tx1="dk1" bg2="lt2" tx2="dk2" accent1="accent1" accent2="accent2" accent3="accent3" accent4="accent4" accent5="accent5" accent6="accent6" hlink="hlink" folHlink="folHlink"/>
  <p:sldLayoutIdLst>
    <p:sldLayoutId id="2147484918" r:id="rId1"/>
    <p:sldLayoutId id="2147484919" r:id="rId2"/>
    <p:sldLayoutId id="2147484920" r:id="rId3"/>
    <p:sldLayoutId id="2147484921" r:id="rId4"/>
    <p:sldLayoutId id="2147484922" r:id="rId5"/>
    <p:sldLayoutId id="2147484923" r:id="rId6"/>
    <p:sldLayoutId id="2147484924" r:id="rId7"/>
    <p:sldLayoutId id="2147484925" r:id="rId8"/>
    <p:sldLayoutId id="2147484926" r:id="rId9"/>
    <p:sldLayoutId id="2147484927" r:id="rId10"/>
    <p:sldLayoutId id="2147484928" r:id="rId11"/>
    <p:sldLayoutId id="2147484929" r:id="rId12"/>
    <p:sldLayoutId id="2147484930"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121"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243"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365"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488"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841" indent="-342841" algn="l" rtl="0" eaLnBrk="0" fontAlgn="base" hangingPunct="0">
        <a:spcBef>
          <a:spcPct val="20000"/>
        </a:spcBef>
        <a:spcAft>
          <a:spcPct val="0"/>
        </a:spcAft>
        <a:buChar char="•"/>
        <a:defRPr kumimoji="1" sz="3200">
          <a:solidFill>
            <a:schemeClr val="tx1"/>
          </a:solidFill>
          <a:latin typeface="+mn-lt"/>
          <a:ea typeface="+mn-ea"/>
          <a:cs typeface="+mn-cs"/>
        </a:defRPr>
      </a:lvl1pPr>
      <a:lvl2pPr marL="742821" indent="-285701" algn="l" rtl="0" eaLnBrk="0" fontAlgn="base" hangingPunct="0">
        <a:spcBef>
          <a:spcPct val="20000"/>
        </a:spcBef>
        <a:spcAft>
          <a:spcPct val="0"/>
        </a:spcAft>
        <a:buChar char="–"/>
        <a:defRPr kumimoji="1" sz="2800">
          <a:solidFill>
            <a:schemeClr val="tx1"/>
          </a:solidFill>
          <a:latin typeface="+mn-lt"/>
          <a:ea typeface="+mn-ea"/>
        </a:defRPr>
      </a:lvl2pPr>
      <a:lvl3pPr marL="1142804" indent="-228561" algn="l" rtl="0" eaLnBrk="0" fontAlgn="base" hangingPunct="0">
        <a:spcBef>
          <a:spcPct val="20000"/>
        </a:spcBef>
        <a:spcAft>
          <a:spcPct val="0"/>
        </a:spcAft>
        <a:buChar char="•"/>
        <a:defRPr kumimoji="1" sz="2400">
          <a:solidFill>
            <a:schemeClr val="tx1"/>
          </a:solidFill>
          <a:latin typeface="+mn-lt"/>
          <a:ea typeface="+mn-ea"/>
        </a:defRPr>
      </a:lvl3pPr>
      <a:lvl4pPr marL="1599926" indent="-228561" algn="l" rtl="0" eaLnBrk="0" fontAlgn="base" hangingPunct="0">
        <a:spcBef>
          <a:spcPct val="20000"/>
        </a:spcBef>
        <a:spcAft>
          <a:spcPct val="0"/>
        </a:spcAft>
        <a:buChar char="–"/>
        <a:defRPr kumimoji="1" sz="2000">
          <a:solidFill>
            <a:schemeClr val="tx1"/>
          </a:solidFill>
          <a:latin typeface="+mn-lt"/>
          <a:ea typeface="+mn-ea"/>
        </a:defRPr>
      </a:lvl4pPr>
      <a:lvl5pPr marL="2057049" indent="-228561" algn="l" rtl="0" eaLnBrk="0" fontAlgn="base" hangingPunct="0">
        <a:spcBef>
          <a:spcPct val="20000"/>
        </a:spcBef>
        <a:spcAft>
          <a:spcPct val="0"/>
        </a:spcAft>
        <a:buChar char="»"/>
        <a:defRPr kumimoji="1" sz="2000">
          <a:solidFill>
            <a:schemeClr val="tx1"/>
          </a:solidFill>
          <a:latin typeface="+mn-lt"/>
          <a:ea typeface="+mn-ea"/>
        </a:defRPr>
      </a:lvl5pPr>
      <a:lvl6pPr marL="2514168" indent="-228561" algn="l" rtl="0" fontAlgn="base">
        <a:spcBef>
          <a:spcPct val="20000"/>
        </a:spcBef>
        <a:spcAft>
          <a:spcPct val="0"/>
        </a:spcAft>
        <a:buChar char="»"/>
        <a:defRPr kumimoji="1" sz="2000">
          <a:solidFill>
            <a:schemeClr val="tx1"/>
          </a:solidFill>
          <a:latin typeface="+mn-lt"/>
          <a:ea typeface="+mn-ea"/>
        </a:defRPr>
      </a:lvl6pPr>
      <a:lvl7pPr marL="2971290" indent="-228561" algn="l" rtl="0" fontAlgn="base">
        <a:spcBef>
          <a:spcPct val="20000"/>
        </a:spcBef>
        <a:spcAft>
          <a:spcPct val="0"/>
        </a:spcAft>
        <a:buChar char="»"/>
        <a:defRPr kumimoji="1" sz="2000">
          <a:solidFill>
            <a:schemeClr val="tx1"/>
          </a:solidFill>
          <a:latin typeface="+mn-lt"/>
          <a:ea typeface="+mn-ea"/>
        </a:defRPr>
      </a:lvl7pPr>
      <a:lvl8pPr marL="3428412" indent="-228561" algn="l" rtl="0" fontAlgn="base">
        <a:spcBef>
          <a:spcPct val="20000"/>
        </a:spcBef>
        <a:spcAft>
          <a:spcPct val="0"/>
        </a:spcAft>
        <a:buChar char="»"/>
        <a:defRPr kumimoji="1" sz="2000">
          <a:solidFill>
            <a:schemeClr val="tx1"/>
          </a:solidFill>
          <a:latin typeface="+mn-lt"/>
          <a:ea typeface="+mn-ea"/>
        </a:defRPr>
      </a:lvl8pPr>
      <a:lvl9pPr marL="3885533" indent="-22856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ー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299" tIns="45651" rIns="91299" bIns="45651" numCol="1" anchor="ctr" anchorCtr="0" compatLnSpc="1">
            <a:prstTxWarp prst="textNoShape">
              <a:avLst/>
            </a:prstTxWarp>
          </a:bodyPr>
          <a:lstStyle/>
          <a:p>
            <a:pPr lvl="0"/>
            <a:r>
              <a:rPr lang="ja-JP" altLang="en-US" smtClean="0"/>
              <a:t>マスター タイトルの書式設定</a:t>
            </a:r>
          </a:p>
        </p:txBody>
      </p:sp>
      <p:sp>
        <p:nvSpPr>
          <p:cNvPr id="3075" name="テキスト プレースホルダー 2"/>
          <p:cNvSpPr>
            <a:spLocks noGrp="1"/>
          </p:cNvSpPr>
          <p:nvPr>
            <p:ph type="body" idx="1"/>
          </p:nvPr>
        </p:nvSpPr>
        <p:spPr bwMode="auto">
          <a:xfrm>
            <a:off x="495300" y="1600234"/>
            <a:ext cx="8915400" cy="4525963"/>
          </a:xfrm>
          <a:prstGeom prst="rect">
            <a:avLst/>
          </a:prstGeom>
          <a:noFill/>
          <a:ln w="9525">
            <a:noFill/>
            <a:miter lim="800000"/>
            <a:headEnd/>
            <a:tailEnd/>
          </a:ln>
        </p:spPr>
        <p:txBody>
          <a:bodyPr vert="horz" wrap="square" lIns="91299" tIns="45651" rIns="91299" bIns="45651"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86"/>
            <a:ext cx="2311400" cy="365125"/>
          </a:xfrm>
          <a:prstGeom prst="rect">
            <a:avLst/>
          </a:prstGeom>
        </p:spPr>
        <p:txBody>
          <a:bodyPr vert="horz" lIns="91299" tIns="45651" rIns="91299" bIns="45651" rtlCol="0" anchor="ctr"/>
          <a:lstStyle>
            <a:lvl1pPr algn="l" defTabSz="627016" fontAlgn="base">
              <a:spcBef>
                <a:spcPct val="0"/>
              </a:spcBef>
              <a:spcAft>
                <a:spcPct val="0"/>
              </a:spcAft>
              <a:defRPr sz="1200">
                <a:solidFill>
                  <a:schemeClr val="tx1">
                    <a:tint val="75000"/>
                  </a:schemeClr>
                </a:solidFill>
                <a:ea typeface="ＭＳ Ｐゴシック" pitchFamily="50" charset="-128"/>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384550" y="6356386"/>
            <a:ext cx="3136900" cy="365125"/>
          </a:xfrm>
          <a:prstGeom prst="rect">
            <a:avLst/>
          </a:prstGeom>
        </p:spPr>
        <p:txBody>
          <a:bodyPr vert="horz" lIns="91299" tIns="45651" rIns="91299" bIns="45651" rtlCol="0" anchor="ctr"/>
          <a:lstStyle>
            <a:lvl1pPr algn="ctr" defTabSz="627016" fontAlgn="base">
              <a:spcBef>
                <a:spcPct val="0"/>
              </a:spcBef>
              <a:spcAft>
                <a:spcPct val="0"/>
              </a:spcAft>
              <a:defRPr sz="1200">
                <a:solidFill>
                  <a:schemeClr val="tx1">
                    <a:tint val="75000"/>
                  </a:schemeClr>
                </a:solidFill>
                <a:ea typeface="ＭＳ Ｐゴシック" pitchFamily="50" charset="-128"/>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99301" y="6356386"/>
            <a:ext cx="2311400" cy="365125"/>
          </a:xfrm>
          <a:prstGeom prst="rect">
            <a:avLst/>
          </a:prstGeom>
        </p:spPr>
        <p:txBody>
          <a:bodyPr vert="horz" lIns="91299" tIns="45651" rIns="91299" bIns="45651" rtlCol="0" anchor="ctr"/>
          <a:lstStyle>
            <a:lvl1pPr algn="r" defTabSz="627016" fontAlgn="base">
              <a:spcBef>
                <a:spcPct val="0"/>
              </a:spcBef>
              <a:spcAft>
                <a:spcPct val="0"/>
              </a:spcAft>
              <a:defRPr sz="1200">
                <a:solidFill>
                  <a:schemeClr val="tx1">
                    <a:tint val="75000"/>
                  </a:schemeClr>
                </a:solidFill>
                <a:ea typeface="ＭＳ Ｐゴシック" pitchFamily="50" charset="-128"/>
              </a:defRPr>
            </a:lvl1pPr>
          </a:lstStyle>
          <a:p>
            <a:pPr>
              <a:defRPr/>
            </a:pPr>
            <a:fld id="{B60FBA27-1312-47E2-A5F8-22FE224737D3}"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91794695"/>
      </p:ext>
    </p:extLst>
  </p:cSld>
  <p:clrMap bg1="lt1" tx1="dk1" bg2="lt2" tx2="dk2" accent1="accent1" accent2="accent2" accent3="accent3" accent4="accent4" accent5="accent5" accent6="accent6" hlink="hlink" folHlink="folHlink"/>
  <p:sldLayoutIdLst>
    <p:sldLayoutId id="2147485033" r:id="rId1"/>
    <p:sldLayoutId id="2147485034" r:id="rId2"/>
    <p:sldLayoutId id="2147485035" r:id="rId3"/>
    <p:sldLayoutId id="2147485036" r:id="rId4"/>
    <p:sldLayoutId id="2147485037" r:id="rId5"/>
    <p:sldLayoutId id="2147485038" r:id="rId6"/>
    <p:sldLayoutId id="2147485039" r:id="rId7"/>
    <p:sldLayoutId id="2147485040" r:id="rId8"/>
    <p:sldLayoutId id="2147485041" r:id="rId9"/>
    <p:sldLayoutId id="2147485042" r:id="rId10"/>
    <p:sldLayoutId id="2147485043" r:id="rId11"/>
    <p:sldLayoutId id="2147485044"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6497"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2998"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69497"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5993"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374" indent="-342374"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1808" indent="-285312"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1246" indent="-22825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7749" indent="-22825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4248" indent="-22825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0746"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7250"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3747"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0243"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2998" rtl="0" eaLnBrk="1" latinLnBrk="0" hangingPunct="1">
        <a:defRPr kumimoji="1" sz="1800" kern="1200">
          <a:solidFill>
            <a:schemeClr val="tx1"/>
          </a:solidFill>
          <a:latin typeface="+mn-lt"/>
          <a:ea typeface="+mn-ea"/>
          <a:cs typeface="+mn-cs"/>
        </a:defRPr>
      </a:lvl1pPr>
      <a:lvl2pPr marL="456497" algn="l" defTabSz="912998" rtl="0" eaLnBrk="1" latinLnBrk="0" hangingPunct="1">
        <a:defRPr kumimoji="1" sz="1800" kern="1200">
          <a:solidFill>
            <a:schemeClr val="tx1"/>
          </a:solidFill>
          <a:latin typeface="+mn-lt"/>
          <a:ea typeface="+mn-ea"/>
          <a:cs typeface="+mn-cs"/>
        </a:defRPr>
      </a:lvl2pPr>
      <a:lvl3pPr marL="912998" algn="l" defTabSz="912998" rtl="0" eaLnBrk="1" latinLnBrk="0" hangingPunct="1">
        <a:defRPr kumimoji="1" sz="1800" kern="1200">
          <a:solidFill>
            <a:schemeClr val="tx1"/>
          </a:solidFill>
          <a:latin typeface="+mn-lt"/>
          <a:ea typeface="+mn-ea"/>
          <a:cs typeface="+mn-cs"/>
        </a:defRPr>
      </a:lvl3pPr>
      <a:lvl4pPr marL="1369497" algn="l" defTabSz="912998" rtl="0" eaLnBrk="1" latinLnBrk="0" hangingPunct="1">
        <a:defRPr kumimoji="1" sz="1800" kern="1200">
          <a:solidFill>
            <a:schemeClr val="tx1"/>
          </a:solidFill>
          <a:latin typeface="+mn-lt"/>
          <a:ea typeface="+mn-ea"/>
          <a:cs typeface="+mn-cs"/>
        </a:defRPr>
      </a:lvl4pPr>
      <a:lvl5pPr marL="1825993" algn="l" defTabSz="912998" rtl="0" eaLnBrk="1" latinLnBrk="0" hangingPunct="1">
        <a:defRPr kumimoji="1" sz="1800" kern="1200">
          <a:solidFill>
            <a:schemeClr val="tx1"/>
          </a:solidFill>
          <a:latin typeface="+mn-lt"/>
          <a:ea typeface="+mn-ea"/>
          <a:cs typeface="+mn-cs"/>
        </a:defRPr>
      </a:lvl5pPr>
      <a:lvl6pPr marL="2282496" algn="l" defTabSz="912998" rtl="0" eaLnBrk="1" latinLnBrk="0" hangingPunct="1">
        <a:defRPr kumimoji="1" sz="1800" kern="1200">
          <a:solidFill>
            <a:schemeClr val="tx1"/>
          </a:solidFill>
          <a:latin typeface="+mn-lt"/>
          <a:ea typeface="+mn-ea"/>
          <a:cs typeface="+mn-cs"/>
        </a:defRPr>
      </a:lvl6pPr>
      <a:lvl7pPr marL="2738999" algn="l" defTabSz="912998" rtl="0" eaLnBrk="1" latinLnBrk="0" hangingPunct="1">
        <a:defRPr kumimoji="1" sz="1800" kern="1200">
          <a:solidFill>
            <a:schemeClr val="tx1"/>
          </a:solidFill>
          <a:latin typeface="+mn-lt"/>
          <a:ea typeface="+mn-ea"/>
          <a:cs typeface="+mn-cs"/>
        </a:defRPr>
      </a:lvl7pPr>
      <a:lvl8pPr marL="3195494" algn="l" defTabSz="912998" rtl="0" eaLnBrk="1" latinLnBrk="0" hangingPunct="1">
        <a:defRPr kumimoji="1" sz="1800" kern="1200">
          <a:solidFill>
            <a:schemeClr val="tx1"/>
          </a:solidFill>
          <a:latin typeface="+mn-lt"/>
          <a:ea typeface="+mn-ea"/>
          <a:cs typeface="+mn-cs"/>
        </a:defRPr>
      </a:lvl8pPr>
      <a:lvl9pPr marL="3651995" algn="l" defTabSz="912998"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40"/>
            <a:ext cx="8915400" cy="1143000"/>
          </a:xfrm>
          <a:prstGeom prst="rect">
            <a:avLst/>
          </a:prstGeom>
          <a:noFill/>
          <a:ln w="9525">
            <a:noFill/>
            <a:miter lim="800000"/>
            <a:headEnd/>
            <a:tailEnd/>
          </a:ln>
        </p:spPr>
        <p:txBody>
          <a:bodyPr vert="horz" wrap="square" lIns="91384" tIns="45694" rIns="91384" bIns="45694"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384" tIns="45694" rIns="91384" bIns="4569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384" tIns="45694" rIns="91384" bIns="45694" numCol="1" anchor="t" anchorCtr="0" compatLnSpc="1">
            <a:prstTxWarp prst="textNoShape">
              <a:avLst/>
            </a:prstTxWarp>
          </a:bodyPr>
          <a:lstStyle>
            <a:lvl1pPr>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384" tIns="45694" rIns="91384" bIns="4569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683501" y="6624638"/>
            <a:ext cx="2311400" cy="476250"/>
          </a:xfrm>
          <a:prstGeom prst="rect">
            <a:avLst/>
          </a:prstGeom>
          <a:noFill/>
          <a:ln w="9525">
            <a:noFill/>
            <a:miter lim="800000"/>
            <a:headEnd/>
            <a:tailEnd/>
          </a:ln>
          <a:effectLst/>
        </p:spPr>
        <p:txBody>
          <a:bodyPr vert="horz" wrap="square" lIns="91384" tIns="45694" rIns="91384" bIns="4569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A83601D4-F0BA-48A0-AB6C-72E3F37738D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01124767"/>
      </p:ext>
    </p:extLst>
  </p:cSld>
  <p:clrMap bg1="lt1" tx1="dk1" bg2="lt2" tx2="dk2" accent1="accent1" accent2="accent2" accent3="accent3" accent4="accent4" accent5="accent5" accent6="accent6" hlink="hlink" folHlink="folHlink"/>
  <p:sldLayoutIdLst>
    <p:sldLayoutId id="2147485046" r:id="rId1"/>
    <p:sldLayoutId id="2147485047" r:id="rId2"/>
    <p:sldLayoutId id="2147485048" r:id="rId3"/>
    <p:sldLayoutId id="2147485049" r:id="rId4"/>
    <p:sldLayoutId id="2147485050" r:id="rId5"/>
    <p:sldLayoutId id="2147485051" r:id="rId6"/>
    <p:sldLayoutId id="2147485052" r:id="rId7"/>
    <p:sldLayoutId id="2147485053" r:id="rId8"/>
    <p:sldLayoutId id="2147485054" r:id="rId9"/>
    <p:sldLayoutId id="2147485055" r:id="rId10"/>
    <p:sldLayoutId id="2147485056" r:id="rId11"/>
    <p:sldLayoutId id="2147485057" r:id="rId12"/>
    <p:sldLayoutId id="2147485058" r:id="rId13"/>
    <p:sldLayoutId id="2147485059"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21" algn="ctr" rtl="0" fontAlgn="base">
        <a:spcBef>
          <a:spcPct val="0"/>
        </a:spcBef>
        <a:spcAft>
          <a:spcPct val="0"/>
        </a:spcAft>
        <a:defRPr kumimoji="1" sz="4400">
          <a:solidFill>
            <a:schemeClr val="tx2"/>
          </a:solidFill>
          <a:latin typeface="Arial" charset="0"/>
          <a:ea typeface="ＭＳ Ｐゴシック" pitchFamily="50" charset="-128"/>
        </a:defRPr>
      </a:lvl6pPr>
      <a:lvl7pPr marL="914243" algn="ctr" rtl="0" fontAlgn="base">
        <a:spcBef>
          <a:spcPct val="0"/>
        </a:spcBef>
        <a:spcAft>
          <a:spcPct val="0"/>
        </a:spcAft>
        <a:defRPr kumimoji="1" sz="4400">
          <a:solidFill>
            <a:schemeClr val="tx2"/>
          </a:solidFill>
          <a:latin typeface="Arial" charset="0"/>
          <a:ea typeface="ＭＳ Ｐゴシック" pitchFamily="50" charset="-128"/>
        </a:defRPr>
      </a:lvl7pPr>
      <a:lvl8pPr marL="1371365" algn="ctr" rtl="0" fontAlgn="base">
        <a:spcBef>
          <a:spcPct val="0"/>
        </a:spcBef>
        <a:spcAft>
          <a:spcPct val="0"/>
        </a:spcAft>
        <a:defRPr kumimoji="1" sz="4400">
          <a:solidFill>
            <a:schemeClr val="tx2"/>
          </a:solidFill>
          <a:latin typeface="Arial" charset="0"/>
          <a:ea typeface="ＭＳ Ｐゴシック" pitchFamily="50" charset="-128"/>
        </a:defRPr>
      </a:lvl8pPr>
      <a:lvl9pPr marL="1828488"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841" indent="-342841" algn="l" rtl="0" eaLnBrk="0" fontAlgn="base" hangingPunct="0">
        <a:spcBef>
          <a:spcPct val="20000"/>
        </a:spcBef>
        <a:spcAft>
          <a:spcPct val="0"/>
        </a:spcAft>
        <a:buChar char="•"/>
        <a:defRPr kumimoji="1" sz="3200">
          <a:solidFill>
            <a:schemeClr val="tx1"/>
          </a:solidFill>
          <a:latin typeface="+mn-lt"/>
          <a:ea typeface="+mn-ea"/>
          <a:cs typeface="+mn-cs"/>
        </a:defRPr>
      </a:lvl1pPr>
      <a:lvl2pPr marL="742821" indent="-285701" algn="l" rtl="0" eaLnBrk="0" fontAlgn="base" hangingPunct="0">
        <a:spcBef>
          <a:spcPct val="20000"/>
        </a:spcBef>
        <a:spcAft>
          <a:spcPct val="0"/>
        </a:spcAft>
        <a:buChar char="–"/>
        <a:defRPr kumimoji="1" sz="2800">
          <a:solidFill>
            <a:schemeClr val="tx1"/>
          </a:solidFill>
          <a:latin typeface="+mn-lt"/>
          <a:ea typeface="+mn-ea"/>
        </a:defRPr>
      </a:lvl2pPr>
      <a:lvl3pPr marL="1142804" indent="-228561" algn="l" rtl="0" eaLnBrk="0" fontAlgn="base" hangingPunct="0">
        <a:spcBef>
          <a:spcPct val="20000"/>
        </a:spcBef>
        <a:spcAft>
          <a:spcPct val="0"/>
        </a:spcAft>
        <a:buChar char="•"/>
        <a:defRPr kumimoji="1" sz="2400">
          <a:solidFill>
            <a:schemeClr val="tx1"/>
          </a:solidFill>
          <a:latin typeface="+mn-lt"/>
          <a:ea typeface="+mn-ea"/>
        </a:defRPr>
      </a:lvl3pPr>
      <a:lvl4pPr marL="1598339" indent="-226974" algn="l" rtl="0" eaLnBrk="0" fontAlgn="base" hangingPunct="0">
        <a:spcBef>
          <a:spcPct val="20000"/>
        </a:spcBef>
        <a:spcAft>
          <a:spcPct val="0"/>
        </a:spcAft>
        <a:buChar char="–"/>
        <a:defRPr kumimoji="1" sz="2000">
          <a:solidFill>
            <a:schemeClr val="tx1"/>
          </a:solidFill>
          <a:latin typeface="+mn-lt"/>
          <a:ea typeface="+mn-ea"/>
        </a:defRPr>
      </a:lvl4pPr>
      <a:lvl5pPr marL="2057049" indent="-228561" algn="l" rtl="0" eaLnBrk="0" fontAlgn="base" hangingPunct="0">
        <a:spcBef>
          <a:spcPct val="20000"/>
        </a:spcBef>
        <a:spcAft>
          <a:spcPct val="0"/>
        </a:spcAft>
        <a:buChar char="»"/>
        <a:defRPr kumimoji="1" sz="2000">
          <a:solidFill>
            <a:schemeClr val="tx1"/>
          </a:solidFill>
          <a:latin typeface="+mn-lt"/>
          <a:ea typeface="+mn-ea"/>
        </a:defRPr>
      </a:lvl5pPr>
      <a:lvl6pPr marL="2514168" indent="-228561" algn="l" rtl="0" fontAlgn="base">
        <a:spcBef>
          <a:spcPct val="20000"/>
        </a:spcBef>
        <a:spcAft>
          <a:spcPct val="0"/>
        </a:spcAft>
        <a:buChar char="»"/>
        <a:defRPr kumimoji="1" sz="2000">
          <a:solidFill>
            <a:schemeClr val="tx1"/>
          </a:solidFill>
          <a:latin typeface="+mn-lt"/>
          <a:ea typeface="+mn-ea"/>
        </a:defRPr>
      </a:lvl6pPr>
      <a:lvl7pPr marL="2971290" indent="-228561" algn="l" rtl="0" fontAlgn="base">
        <a:spcBef>
          <a:spcPct val="20000"/>
        </a:spcBef>
        <a:spcAft>
          <a:spcPct val="0"/>
        </a:spcAft>
        <a:buChar char="»"/>
        <a:defRPr kumimoji="1" sz="2000">
          <a:solidFill>
            <a:schemeClr val="tx1"/>
          </a:solidFill>
          <a:latin typeface="+mn-lt"/>
          <a:ea typeface="+mn-ea"/>
        </a:defRPr>
      </a:lvl7pPr>
      <a:lvl8pPr marL="3428412" indent="-228561" algn="l" rtl="0" fontAlgn="base">
        <a:spcBef>
          <a:spcPct val="20000"/>
        </a:spcBef>
        <a:spcAft>
          <a:spcPct val="0"/>
        </a:spcAft>
        <a:buChar char="»"/>
        <a:defRPr kumimoji="1" sz="2000">
          <a:solidFill>
            <a:schemeClr val="tx1"/>
          </a:solidFill>
          <a:latin typeface="+mn-lt"/>
          <a:ea typeface="+mn-ea"/>
        </a:defRPr>
      </a:lvl8pPr>
      <a:lvl9pPr marL="3885533" indent="-22856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31777" y="-19037"/>
            <a:ext cx="5850650" cy="578495"/>
          </a:xfrm>
        </p:spPr>
        <p:txBody>
          <a:bodyPr>
            <a:noAutofit/>
          </a:bodyPr>
          <a:lstStyle/>
          <a:p>
            <a:r>
              <a:rPr lang="ja-JP" altLang="en-US" sz="3200" dirty="0">
                <a:solidFill>
                  <a:schemeClr val="accent2"/>
                </a:solidFill>
                <a:latin typeface="HGS創英角ｺﾞｼｯｸUB" panose="020B0900000000000000" pitchFamily="50" charset="-128"/>
                <a:ea typeface="HGS創英角ｺﾞｼｯｸUB" panose="020B0900000000000000" pitchFamily="50" charset="-128"/>
              </a:rPr>
              <a:t>障害福祉サービス等の体系１</a:t>
            </a:r>
          </a:p>
        </p:txBody>
      </p:sp>
      <p:grpSp>
        <p:nvGrpSpPr>
          <p:cNvPr id="10" name="グループ化 9"/>
          <p:cNvGrpSpPr/>
          <p:nvPr/>
        </p:nvGrpSpPr>
        <p:grpSpPr>
          <a:xfrm>
            <a:off x="488508" y="6597352"/>
            <a:ext cx="8059325" cy="215444"/>
            <a:chOff x="854117" y="6093296"/>
            <a:chExt cx="8059325" cy="215444"/>
          </a:xfrm>
        </p:grpSpPr>
        <p:sp>
          <p:nvSpPr>
            <p:cNvPr id="43" name="テキスト ボックス 42"/>
            <p:cNvSpPr txBox="1"/>
            <p:nvPr/>
          </p:nvSpPr>
          <p:spPr>
            <a:xfrm>
              <a:off x="854117" y="6093296"/>
              <a:ext cx="8059325" cy="215444"/>
            </a:xfrm>
            <a:prstGeom prst="rect">
              <a:avLst/>
            </a:prstGeom>
            <a:noFill/>
          </p:spPr>
          <p:txBody>
            <a:bodyPr wrap="square" rtlCol="0">
              <a:spAutoFit/>
            </a:bodyPr>
            <a:lstStyle/>
            <a:p>
              <a:r>
                <a:rPr lang="ja-JP" altLang="en-US" sz="800" dirty="0">
                  <a:solidFill>
                    <a:srgbClr val="000000"/>
                  </a:solidFill>
                </a:rPr>
                <a:t>（注）１．表中の「　　　」は「障害者」、「　　   」は「障害児」であり、利用できるサービスにマークを付している</a:t>
              </a:r>
              <a:r>
                <a:rPr lang="ja-JP" altLang="en-US" sz="800" dirty="0" smtClean="0">
                  <a:solidFill>
                    <a:srgbClr val="000000"/>
                  </a:solidFill>
                </a:rPr>
                <a:t>。</a:t>
              </a:r>
              <a:endParaRPr lang="en-US" altLang="ja-JP" sz="800" dirty="0">
                <a:solidFill>
                  <a:srgbClr val="000000"/>
                </a:solidFill>
              </a:endParaRPr>
            </a:p>
          </p:txBody>
        </p:sp>
        <p:sp>
          <p:nvSpPr>
            <p:cNvPr id="93" name="円/楕円 92"/>
            <p:cNvSpPr/>
            <p:nvPr/>
          </p:nvSpPr>
          <p:spPr>
            <a:xfrm>
              <a:off x="1668923" y="6106487"/>
              <a:ext cx="144016" cy="14182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者</a:t>
              </a:r>
            </a:p>
          </p:txBody>
        </p:sp>
        <p:sp>
          <p:nvSpPr>
            <p:cNvPr id="94" name="円/楕円 93"/>
            <p:cNvSpPr/>
            <p:nvPr/>
          </p:nvSpPr>
          <p:spPr>
            <a:xfrm flipH="1">
              <a:off x="2558076" y="6106487"/>
              <a:ext cx="144016" cy="14401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児</a:t>
              </a:r>
            </a:p>
          </p:txBody>
        </p:sp>
      </p:grpSp>
      <p:sp>
        <p:nvSpPr>
          <p:cNvPr id="124" name="正方形/長方形 123"/>
          <p:cNvSpPr/>
          <p:nvPr/>
        </p:nvSpPr>
        <p:spPr>
          <a:xfrm>
            <a:off x="9201472" y="621024"/>
            <a:ext cx="251999" cy="30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介護給付</a:t>
            </a:r>
          </a:p>
        </p:txBody>
      </p:sp>
      <p:sp>
        <p:nvSpPr>
          <p:cNvPr id="127" name="正方形/長方形 126"/>
          <p:cNvSpPr/>
          <p:nvPr/>
        </p:nvSpPr>
        <p:spPr>
          <a:xfrm>
            <a:off x="9201472" y="3789040"/>
            <a:ext cx="251999" cy="2700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訓練等給付</a:t>
            </a:r>
          </a:p>
        </p:txBody>
      </p:sp>
      <p:grpSp>
        <p:nvGrpSpPr>
          <p:cNvPr id="41" name="グループ化 40"/>
          <p:cNvGrpSpPr/>
          <p:nvPr/>
        </p:nvGrpSpPr>
        <p:grpSpPr>
          <a:xfrm>
            <a:off x="128464" y="604429"/>
            <a:ext cx="8969172" cy="1548000"/>
            <a:chOff x="128464" y="604429"/>
            <a:chExt cx="8969172" cy="1548000"/>
          </a:xfrm>
        </p:grpSpPr>
        <p:sp>
          <p:nvSpPr>
            <p:cNvPr id="166" name="縦巻き 165"/>
            <p:cNvSpPr/>
            <p:nvPr/>
          </p:nvSpPr>
          <p:spPr bwMode="auto">
            <a:xfrm>
              <a:off x="128464" y="649962"/>
              <a:ext cx="252000" cy="1476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訪</a:t>
              </a:r>
              <a:endParaRPr lang="en-US" altLang="ja-JP" sz="1100" b="1" dirty="0">
                <a:solidFill>
                  <a:srgbClr val="000000"/>
                </a:solidFill>
                <a:latin typeface="ＭＳ Ｐゴシック" pitchFamily="50" charset="-128"/>
                <a:ea typeface="ＭＳ Ｐゴシック" pitchFamily="50" charset="-128"/>
              </a:endParaRPr>
            </a:p>
            <a:p>
              <a:pPr marL="119043" indent="-119043" defTabSz="872976"/>
              <a:r>
                <a:rPr lang="ja-JP" altLang="en-US" sz="1100" b="1" dirty="0">
                  <a:solidFill>
                    <a:srgbClr val="000000"/>
                  </a:solidFill>
                  <a:latin typeface="ＭＳ Ｐゴシック" pitchFamily="50" charset="-128"/>
                  <a:ea typeface="ＭＳ Ｐゴシック" pitchFamily="50" charset="-128"/>
                </a:rPr>
                <a:t>問</a:t>
              </a:r>
              <a:endParaRPr lang="en-US" altLang="ja-JP" sz="1100" b="1" dirty="0">
                <a:solidFill>
                  <a:srgbClr val="000000"/>
                </a:solidFill>
                <a:latin typeface="ＭＳ Ｐゴシック" pitchFamily="50" charset="-128"/>
                <a:ea typeface="ＭＳ Ｐゴシック" pitchFamily="50" charset="-128"/>
              </a:endParaRPr>
            </a:p>
            <a:p>
              <a:pPr marL="119043" indent="-119043" defTabSz="872976"/>
              <a:r>
                <a:rPr lang="ja-JP" altLang="en-US" sz="1100" b="1" dirty="0">
                  <a:solidFill>
                    <a:srgbClr val="000000"/>
                  </a:solidFill>
                  <a:latin typeface="ＭＳ Ｐゴシック" pitchFamily="50" charset="-128"/>
                  <a:ea typeface="ＭＳ Ｐゴシック" pitchFamily="50" charset="-128"/>
                </a:rPr>
                <a:t>系</a:t>
              </a:r>
            </a:p>
          </p:txBody>
        </p:sp>
        <p:grpSp>
          <p:nvGrpSpPr>
            <p:cNvPr id="12" name="グループ化 11"/>
            <p:cNvGrpSpPr/>
            <p:nvPr/>
          </p:nvGrpSpPr>
          <p:grpSpPr>
            <a:xfrm>
              <a:off x="488514" y="656720"/>
              <a:ext cx="8604000" cy="252000"/>
              <a:chOff x="488510" y="559455"/>
              <a:chExt cx="8637062" cy="252000"/>
            </a:xfrm>
          </p:grpSpPr>
          <p:sp>
            <p:nvSpPr>
              <p:cNvPr id="22" name="正方形/長方形 21"/>
              <p:cNvSpPr/>
              <p:nvPr/>
            </p:nvSpPr>
            <p:spPr>
              <a:xfrm>
                <a:off x="488510" y="559455"/>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居宅介護（ホームヘルプ）</a:t>
                </a:r>
              </a:p>
            </p:txBody>
          </p:sp>
          <p:sp>
            <p:nvSpPr>
              <p:cNvPr id="64" name="円/楕円 63"/>
              <p:cNvSpPr/>
              <p:nvPr/>
            </p:nvSpPr>
            <p:spPr>
              <a:xfrm>
                <a:off x="2462818" y="62068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5" name="円/楕円 64"/>
              <p:cNvSpPr/>
              <p:nvPr/>
            </p:nvSpPr>
            <p:spPr>
              <a:xfrm>
                <a:off x="2288708" y="62068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5" name="正方形/長方形 24"/>
              <p:cNvSpPr/>
              <p:nvPr/>
            </p:nvSpPr>
            <p:spPr>
              <a:xfrm>
                <a:off x="2936797" y="559455"/>
                <a:ext cx="618877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solidFill>
                  </a:rPr>
                  <a:t>自宅で、入浴、排せつ、食事の介護等を行う</a:t>
                </a:r>
                <a:endParaRPr lang="ja-JP" altLang="en-US" sz="1100" b="1" dirty="0">
                  <a:solidFill>
                    <a:srgbClr val="000000"/>
                  </a:solidFill>
                </a:endParaRPr>
              </a:p>
            </p:txBody>
          </p:sp>
        </p:grpSp>
        <p:grpSp>
          <p:nvGrpSpPr>
            <p:cNvPr id="13" name="グループ化 12"/>
            <p:cNvGrpSpPr/>
            <p:nvPr/>
          </p:nvGrpSpPr>
          <p:grpSpPr>
            <a:xfrm>
              <a:off x="488514" y="944753"/>
              <a:ext cx="8604000" cy="324000"/>
              <a:chOff x="488510" y="919512"/>
              <a:chExt cx="8637062" cy="324000"/>
            </a:xfrm>
          </p:grpSpPr>
          <p:sp>
            <p:nvSpPr>
              <p:cNvPr id="24" name="正方形/長方形 23"/>
              <p:cNvSpPr/>
              <p:nvPr/>
            </p:nvSpPr>
            <p:spPr>
              <a:xfrm>
                <a:off x="488510" y="919512"/>
                <a:ext cx="2308183"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重度訪問介護</a:t>
                </a:r>
              </a:p>
            </p:txBody>
          </p:sp>
          <p:sp>
            <p:nvSpPr>
              <p:cNvPr id="66" name="円/楕円 65"/>
              <p:cNvSpPr/>
              <p:nvPr/>
            </p:nvSpPr>
            <p:spPr>
              <a:xfrm>
                <a:off x="2288708" y="1049482"/>
                <a:ext cx="144261" cy="14727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6" name="正方形/長方形 25"/>
              <p:cNvSpPr/>
              <p:nvPr/>
            </p:nvSpPr>
            <p:spPr>
              <a:xfrm>
                <a:off x="2936797" y="919512"/>
                <a:ext cx="6188775"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900" dirty="0">
                    <a:solidFill>
                      <a:srgbClr val="000000"/>
                    </a:solidFill>
                  </a:rPr>
                  <a:t>重度の肢体不自由者又は重度の知的障害若しくは精神障害により行動上著しい困難を有する者であって常に介護を必要とする人に、自宅で、入浴、排せつ、食事の介護、外出時における移動支援等を総合的に行う</a:t>
                </a:r>
              </a:p>
            </p:txBody>
          </p:sp>
        </p:grpSp>
        <p:grpSp>
          <p:nvGrpSpPr>
            <p:cNvPr id="15" name="グループ化 14"/>
            <p:cNvGrpSpPr/>
            <p:nvPr/>
          </p:nvGrpSpPr>
          <p:grpSpPr>
            <a:xfrm>
              <a:off x="493636" y="1592821"/>
              <a:ext cx="8604000" cy="252000"/>
              <a:chOff x="488510" y="1783591"/>
              <a:chExt cx="8626818" cy="252000"/>
            </a:xfrm>
          </p:grpSpPr>
          <p:sp>
            <p:nvSpPr>
              <p:cNvPr id="27" name="正方形/長方形 26"/>
              <p:cNvSpPr/>
              <p:nvPr/>
            </p:nvSpPr>
            <p:spPr>
              <a:xfrm>
                <a:off x="488510" y="1783591"/>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行動援護</a:t>
                </a:r>
              </a:p>
            </p:txBody>
          </p:sp>
          <p:sp>
            <p:nvSpPr>
              <p:cNvPr id="67" name="円/楕円 66"/>
              <p:cNvSpPr/>
              <p:nvPr/>
            </p:nvSpPr>
            <p:spPr>
              <a:xfrm>
                <a:off x="2457947" y="185396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8" name="円/楕円 67"/>
              <p:cNvSpPr/>
              <p:nvPr/>
            </p:nvSpPr>
            <p:spPr>
              <a:xfrm>
                <a:off x="2288708" y="185723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8" name="正方形/長方形 27"/>
              <p:cNvSpPr/>
              <p:nvPr/>
            </p:nvSpPr>
            <p:spPr>
              <a:xfrm>
                <a:off x="2936790" y="1783591"/>
                <a:ext cx="6178538"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自己判断能力が制限されている人が行動するときに、危険を回避するために必要な支援、外出支援を行う</a:t>
                </a:r>
              </a:p>
            </p:txBody>
          </p:sp>
        </p:grpSp>
        <p:grpSp>
          <p:nvGrpSpPr>
            <p:cNvPr id="16" name="グループ化 15"/>
            <p:cNvGrpSpPr/>
            <p:nvPr/>
          </p:nvGrpSpPr>
          <p:grpSpPr>
            <a:xfrm>
              <a:off x="488510" y="1880856"/>
              <a:ext cx="8604000" cy="252000"/>
              <a:chOff x="488510" y="2143648"/>
              <a:chExt cx="8637071" cy="252000"/>
            </a:xfrm>
          </p:grpSpPr>
          <p:sp>
            <p:nvSpPr>
              <p:cNvPr id="29" name="正方形/長方形 28"/>
              <p:cNvSpPr/>
              <p:nvPr/>
            </p:nvSpPr>
            <p:spPr>
              <a:xfrm>
                <a:off x="488510" y="2143648"/>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重度障害者等包括支援</a:t>
                </a:r>
              </a:p>
            </p:txBody>
          </p:sp>
          <p:sp>
            <p:nvSpPr>
              <p:cNvPr id="69" name="円/楕円 68"/>
              <p:cNvSpPr/>
              <p:nvPr/>
            </p:nvSpPr>
            <p:spPr>
              <a:xfrm>
                <a:off x="2468095" y="221727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0" name="円/楕円 69"/>
              <p:cNvSpPr/>
              <p:nvPr/>
            </p:nvSpPr>
            <p:spPr>
              <a:xfrm>
                <a:off x="2288708" y="221727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4" name="正方形/長方形 43"/>
              <p:cNvSpPr/>
              <p:nvPr/>
            </p:nvSpPr>
            <p:spPr>
              <a:xfrm>
                <a:off x="2936776" y="2143648"/>
                <a:ext cx="618880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介護の必要性がとても高い人に、居宅介護等複数のサービスを包括的に行う</a:t>
                </a:r>
              </a:p>
            </p:txBody>
          </p:sp>
        </p:grpSp>
        <p:grpSp>
          <p:nvGrpSpPr>
            <p:cNvPr id="14" name="グループ化 13"/>
            <p:cNvGrpSpPr/>
            <p:nvPr/>
          </p:nvGrpSpPr>
          <p:grpSpPr>
            <a:xfrm>
              <a:off x="488514" y="1304786"/>
              <a:ext cx="8604000" cy="252002"/>
              <a:chOff x="488510" y="1423550"/>
              <a:chExt cx="8637062" cy="252002"/>
            </a:xfrm>
          </p:grpSpPr>
          <p:sp>
            <p:nvSpPr>
              <p:cNvPr id="128" name="正方形/長方形 127"/>
              <p:cNvSpPr/>
              <p:nvPr/>
            </p:nvSpPr>
            <p:spPr>
              <a:xfrm>
                <a:off x="488510" y="1423552"/>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同行援護　</a:t>
                </a:r>
                <a:endParaRPr lang="ja-JP" altLang="en-US" sz="800" b="1" dirty="0">
                  <a:solidFill>
                    <a:srgbClr val="000000"/>
                  </a:solidFill>
                </a:endParaRPr>
              </a:p>
            </p:txBody>
          </p:sp>
          <p:sp>
            <p:nvSpPr>
              <p:cNvPr id="132" name="円/楕円 131"/>
              <p:cNvSpPr/>
              <p:nvPr/>
            </p:nvSpPr>
            <p:spPr>
              <a:xfrm>
                <a:off x="2452677" y="149719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33" name="円/楕円 132"/>
              <p:cNvSpPr/>
              <p:nvPr/>
            </p:nvSpPr>
            <p:spPr>
              <a:xfrm>
                <a:off x="2278737" y="149719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9" name="正方形/長方形 128"/>
              <p:cNvSpPr/>
              <p:nvPr/>
            </p:nvSpPr>
            <p:spPr>
              <a:xfrm>
                <a:off x="2936797" y="1423550"/>
                <a:ext cx="618877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視覚障害により、移動に著しい困難を有する人が外出する時、必要な情報提供や介護を行う</a:t>
                </a:r>
              </a:p>
            </p:txBody>
          </p:sp>
        </p:grpSp>
        <p:sp>
          <p:nvSpPr>
            <p:cNvPr id="125" name="角丸四角形 124"/>
            <p:cNvSpPr/>
            <p:nvPr/>
          </p:nvSpPr>
          <p:spPr bwMode="auto">
            <a:xfrm>
              <a:off x="488510" y="604429"/>
              <a:ext cx="2308183" cy="1548000"/>
            </a:xfrm>
            <a:prstGeom prst="roundRect">
              <a:avLst>
                <a:gd name="adj" fmla="val 7724"/>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42" name="グループ化 41"/>
          <p:cNvGrpSpPr/>
          <p:nvPr/>
        </p:nvGrpSpPr>
        <p:grpSpPr>
          <a:xfrm>
            <a:off x="128467" y="2204864"/>
            <a:ext cx="8964313" cy="1152128"/>
            <a:chOff x="128464" y="2204864"/>
            <a:chExt cx="8964312" cy="1152128"/>
          </a:xfrm>
        </p:grpSpPr>
        <p:sp>
          <p:nvSpPr>
            <p:cNvPr id="167" name="縦巻き 166"/>
            <p:cNvSpPr/>
            <p:nvPr/>
          </p:nvSpPr>
          <p:spPr bwMode="auto">
            <a:xfrm>
              <a:off x="128464" y="2204864"/>
              <a:ext cx="252000" cy="1152128"/>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000" b="1" dirty="0">
                  <a:solidFill>
                    <a:srgbClr val="000000"/>
                  </a:solidFill>
                  <a:latin typeface="ＭＳ Ｐゴシック" pitchFamily="50" charset="-128"/>
                  <a:ea typeface="ＭＳ Ｐゴシック" pitchFamily="50" charset="-128"/>
                </a:rPr>
                <a:t>日</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中</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活</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動</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p>
          </p:txBody>
        </p:sp>
        <p:grpSp>
          <p:nvGrpSpPr>
            <p:cNvPr id="17" name="グループ化 16"/>
            <p:cNvGrpSpPr/>
            <p:nvPr/>
          </p:nvGrpSpPr>
          <p:grpSpPr>
            <a:xfrm>
              <a:off x="488504" y="2276872"/>
              <a:ext cx="8604272" cy="252000"/>
              <a:chOff x="530029" y="2548510"/>
              <a:chExt cx="8534627" cy="252000"/>
            </a:xfrm>
          </p:grpSpPr>
          <p:sp>
            <p:nvSpPr>
              <p:cNvPr id="30" name="正方形/長方形 29"/>
              <p:cNvSpPr/>
              <p:nvPr/>
            </p:nvSpPr>
            <p:spPr>
              <a:xfrm>
                <a:off x="530029" y="2548510"/>
                <a:ext cx="2266658"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短期入所（ショートステイ）</a:t>
                </a:r>
              </a:p>
            </p:txBody>
          </p:sp>
          <p:sp>
            <p:nvSpPr>
              <p:cNvPr id="72" name="円/楕円 71"/>
              <p:cNvSpPr/>
              <p:nvPr/>
            </p:nvSpPr>
            <p:spPr>
              <a:xfrm>
                <a:off x="2473360" y="2632789"/>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3" name="円/楕円 72"/>
              <p:cNvSpPr/>
              <p:nvPr/>
            </p:nvSpPr>
            <p:spPr>
              <a:xfrm>
                <a:off x="2302410" y="2622135"/>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6" name="正方形/長方形 45"/>
              <p:cNvSpPr/>
              <p:nvPr/>
            </p:nvSpPr>
            <p:spPr>
              <a:xfrm>
                <a:off x="2958484" y="2548510"/>
                <a:ext cx="6106172"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自宅で介護する人が病気の場合などに、短期間、夜間も含め施設で、入浴、排せつ、食事の介護等を行う</a:t>
                </a:r>
              </a:p>
            </p:txBody>
          </p:sp>
        </p:grpSp>
        <p:grpSp>
          <p:nvGrpSpPr>
            <p:cNvPr id="18" name="グループ化 17"/>
            <p:cNvGrpSpPr/>
            <p:nvPr/>
          </p:nvGrpSpPr>
          <p:grpSpPr>
            <a:xfrm>
              <a:off x="488504" y="2564904"/>
              <a:ext cx="8604000" cy="324000"/>
              <a:chOff x="530029" y="2816968"/>
              <a:chExt cx="8549592" cy="324000"/>
            </a:xfrm>
          </p:grpSpPr>
          <p:sp>
            <p:nvSpPr>
              <p:cNvPr id="32" name="正方形/長方形 31"/>
              <p:cNvSpPr/>
              <p:nvPr/>
            </p:nvSpPr>
            <p:spPr>
              <a:xfrm>
                <a:off x="530029" y="2816968"/>
                <a:ext cx="2266658"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療養介護</a:t>
                </a:r>
              </a:p>
            </p:txBody>
          </p:sp>
          <p:sp>
            <p:nvSpPr>
              <p:cNvPr id="74" name="円/楕円 73"/>
              <p:cNvSpPr/>
              <p:nvPr/>
            </p:nvSpPr>
            <p:spPr>
              <a:xfrm>
                <a:off x="2307679" y="2953492"/>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7" name="正方形/長方形 46"/>
              <p:cNvSpPr/>
              <p:nvPr/>
            </p:nvSpPr>
            <p:spPr>
              <a:xfrm>
                <a:off x="2936792" y="2816968"/>
                <a:ext cx="6142829"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医療と常時介護を必要とする人に、医療機関で機能訓練、療養上の管理、看護、介護及び日常生活の世話を行う</a:t>
                </a:r>
              </a:p>
            </p:txBody>
          </p:sp>
        </p:grpSp>
        <p:grpSp>
          <p:nvGrpSpPr>
            <p:cNvPr id="19" name="グループ化 18"/>
            <p:cNvGrpSpPr/>
            <p:nvPr/>
          </p:nvGrpSpPr>
          <p:grpSpPr>
            <a:xfrm>
              <a:off x="488504" y="2924944"/>
              <a:ext cx="8604000" cy="324000"/>
              <a:chOff x="530021" y="3211201"/>
              <a:chExt cx="8549600" cy="324000"/>
            </a:xfrm>
          </p:grpSpPr>
          <p:sp>
            <p:nvSpPr>
              <p:cNvPr id="34" name="正方形/長方形 33"/>
              <p:cNvSpPr/>
              <p:nvPr/>
            </p:nvSpPr>
            <p:spPr>
              <a:xfrm>
                <a:off x="530021" y="3211201"/>
                <a:ext cx="2266675"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生活介護</a:t>
                </a:r>
              </a:p>
            </p:txBody>
          </p:sp>
          <p:sp>
            <p:nvSpPr>
              <p:cNvPr id="75" name="円/楕円 74"/>
              <p:cNvSpPr/>
              <p:nvPr/>
            </p:nvSpPr>
            <p:spPr>
              <a:xfrm>
                <a:off x="2318557" y="3351840"/>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9" name="正方形/長方形 48"/>
              <p:cNvSpPr/>
              <p:nvPr/>
            </p:nvSpPr>
            <p:spPr>
              <a:xfrm>
                <a:off x="2936792" y="3211201"/>
                <a:ext cx="6142829"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常に介護を必要とする人に、昼間、入浴、排せつ、食事の介護等を行うとともに、創作的活動又は生産活動の機会を提供する</a:t>
                </a:r>
              </a:p>
            </p:txBody>
          </p:sp>
        </p:grpSp>
        <p:sp>
          <p:nvSpPr>
            <p:cNvPr id="126" name="角丸四角形 125"/>
            <p:cNvSpPr/>
            <p:nvPr/>
          </p:nvSpPr>
          <p:spPr bwMode="auto">
            <a:xfrm>
              <a:off x="488504" y="2235071"/>
              <a:ext cx="2302684" cy="1080000"/>
            </a:xfrm>
            <a:prstGeom prst="roundRect">
              <a:avLst>
                <a:gd name="adj" fmla="val 11078"/>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45" name="グループ化 44"/>
          <p:cNvGrpSpPr/>
          <p:nvPr/>
        </p:nvGrpSpPr>
        <p:grpSpPr>
          <a:xfrm>
            <a:off x="128464" y="3429000"/>
            <a:ext cx="8964040" cy="288000"/>
            <a:chOff x="128464" y="3429000"/>
            <a:chExt cx="8964040" cy="288000"/>
          </a:xfrm>
        </p:grpSpPr>
        <p:sp>
          <p:nvSpPr>
            <p:cNvPr id="168" name="縦巻き 167"/>
            <p:cNvSpPr/>
            <p:nvPr/>
          </p:nvSpPr>
          <p:spPr bwMode="auto">
            <a:xfrm>
              <a:off x="128464" y="3429000"/>
              <a:ext cx="252000" cy="288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800" b="1" dirty="0">
                  <a:solidFill>
                    <a:srgbClr val="000000"/>
                  </a:solidFill>
                  <a:latin typeface="ＭＳ Ｐゴシック" pitchFamily="50" charset="-128"/>
                  <a:ea typeface="ＭＳ Ｐゴシック" pitchFamily="50" charset="-128"/>
                </a:rPr>
                <a:t>施</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設</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系</a:t>
              </a:r>
            </a:p>
          </p:txBody>
        </p:sp>
        <p:grpSp>
          <p:nvGrpSpPr>
            <p:cNvPr id="20" name="グループ化 19"/>
            <p:cNvGrpSpPr/>
            <p:nvPr/>
          </p:nvGrpSpPr>
          <p:grpSpPr>
            <a:xfrm>
              <a:off x="488504" y="3429000"/>
              <a:ext cx="8604000" cy="252000"/>
              <a:chOff x="530029" y="3689833"/>
              <a:chExt cx="8549592" cy="252000"/>
            </a:xfrm>
          </p:grpSpPr>
          <p:sp>
            <p:nvSpPr>
              <p:cNvPr id="33" name="正方形/長方形 32"/>
              <p:cNvSpPr/>
              <p:nvPr/>
            </p:nvSpPr>
            <p:spPr>
              <a:xfrm>
                <a:off x="530029" y="3689833"/>
                <a:ext cx="2266658"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施設入所支援</a:t>
                </a:r>
              </a:p>
            </p:txBody>
          </p:sp>
          <p:sp>
            <p:nvSpPr>
              <p:cNvPr id="76" name="円/楕円 75"/>
              <p:cNvSpPr/>
              <p:nvPr/>
            </p:nvSpPr>
            <p:spPr>
              <a:xfrm>
                <a:off x="2328190" y="3776472"/>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8" name="正方形/長方形 47"/>
              <p:cNvSpPr/>
              <p:nvPr/>
            </p:nvSpPr>
            <p:spPr>
              <a:xfrm>
                <a:off x="2936792" y="3689833"/>
                <a:ext cx="6142829"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施設に入所する人に、夜間や休日、入浴、排せつ、食事の介護等を行う</a:t>
                </a:r>
              </a:p>
            </p:txBody>
          </p:sp>
        </p:grpSp>
        <p:sp>
          <p:nvSpPr>
            <p:cNvPr id="155" name="角丸四角形 154"/>
            <p:cNvSpPr/>
            <p:nvPr/>
          </p:nvSpPr>
          <p:spPr bwMode="auto">
            <a:xfrm>
              <a:off x="508397" y="3429000"/>
              <a:ext cx="2302679" cy="2520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50" name="グループ化 49"/>
          <p:cNvGrpSpPr/>
          <p:nvPr/>
        </p:nvGrpSpPr>
        <p:grpSpPr>
          <a:xfrm>
            <a:off x="128465" y="3789040"/>
            <a:ext cx="8951165" cy="684000"/>
            <a:chOff x="128464" y="3789040"/>
            <a:chExt cx="8951165" cy="684000"/>
          </a:xfrm>
        </p:grpSpPr>
        <p:sp>
          <p:nvSpPr>
            <p:cNvPr id="164" name="縦巻き 163"/>
            <p:cNvSpPr/>
            <p:nvPr/>
          </p:nvSpPr>
          <p:spPr bwMode="auto">
            <a:xfrm>
              <a:off x="128464" y="3789040"/>
              <a:ext cx="252000" cy="684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800" b="1" dirty="0">
                  <a:solidFill>
                    <a:srgbClr val="000000"/>
                  </a:solidFill>
                  <a:latin typeface="ＭＳ Ｐゴシック" pitchFamily="50" charset="-128"/>
                  <a:ea typeface="ＭＳ Ｐゴシック" pitchFamily="50" charset="-128"/>
                </a:rPr>
                <a:t>居</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住</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smtClean="0">
                  <a:solidFill>
                    <a:srgbClr val="000000"/>
                  </a:solidFill>
                  <a:latin typeface="ＭＳ Ｐゴシック" pitchFamily="50" charset="-128"/>
                  <a:ea typeface="ＭＳ Ｐゴシック" pitchFamily="50" charset="-128"/>
                </a:rPr>
                <a:t>支</a:t>
              </a:r>
              <a:endParaRPr lang="en-US" altLang="ja-JP" sz="800" b="1" dirty="0" smtClean="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援</a:t>
              </a:r>
              <a:endParaRPr lang="en-US" altLang="ja-JP" sz="800" b="1" dirty="0" smtClean="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smtClean="0">
                  <a:solidFill>
                    <a:srgbClr val="000000"/>
                  </a:solidFill>
                  <a:latin typeface="ＭＳ Ｐゴシック" pitchFamily="50" charset="-128"/>
                  <a:ea typeface="ＭＳ Ｐゴシック" pitchFamily="50" charset="-128"/>
                </a:rPr>
                <a:t>系</a:t>
              </a:r>
              <a:endParaRPr lang="en-US" altLang="ja-JP" sz="800" b="1" dirty="0">
                <a:solidFill>
                  <a:srgbClr val="000000"/>
                </a:solidFill>
                <a:latin typeface="ＭＳ Ｐゴシック" pitchFamily="50" charset="-128"/>
                <a:ea typeface="ＭＳ Ｐゴシック" pitchFamily="50" charset="-128"/>
              </a:endParaRPr>
            </a:p>
          </p:txBody>
        </p:sp>
        <p:grpSp>
          <p:nvGrpSpPr>
            <p:cNvPr id="11" name="グループ化 10"/>
            <p:cNvGrpSpPr/>
            <p:nvPr/>
          </p:nvGrpSpPr>
          <p:grpSpPr>
            <a:xfrm>
              <a:off x="530037" y="4107565"/>
              <a:ext cx="8549592" cy="252000"/>
              <a:chOff x="530037" y="4107565"/>
              <a:chExt cx="8549592" cy="252000"/>
            </a:xfrm>
          </p:grpSpPr>
          <p:sp>
            <p:nvSpPr>
              <p:cNvPr id="39" name="正方形/長方形 38"/>
              <p:cNvSpPr/>
              <p:nvPr/>
            </p:nvSpPr>
            <p:spPr>
              <a:xfrm>
                <a:off x="530037" y="4107565"/>
                <a:ext cx="2266659"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共同生活援助（グループホーム）</a:t>
                </a:r>
              </a:p>
            </p:txBody>
          </p:sp>
          <p:sp>
            <p:nvSpPr>
              <p:cNvPr id="81" name="円/楕円 80"/>
              <p:cNvSpPr/>
              <p:nvPr/>
            </p:nvSpPr>
            <p:spPr>
              <a:xfrm>
                <a:off x="2593119" y="4181191"/>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5" name="正方形/長方形 54"/>
              <p:cNvSpPr/>
              <p:nvPr/>
            </p:nvSpPr>
            <p:spPr>
              <a:xfrm>
                <a:off x="2936802" y="41075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夜間や休日、共同生活を行う住居で、相談、入浴、排せつ、食事の介護、日常生活上の援助を行う</a:t>
                </a:r>
                <a:endParaRPr lang="ja-JP" altLang="en-US" sz="1100" b="1" dirty="0">
                  <a:solidFill>
                    <a:srgbClr val="000000"/>
                  </a:solidFill>
                </a:endParaRPr>
              </a:p>
            </p:txBody>
          </p:sp>
        </p:grpSp>
        <p:grpSp>
          <p:nvGrpSpPr>
            <p:cNvPr id="119" name="グループ化 118"/>
            <p:cNvGrpSpPr/>
            <p:nvPr/>
          </p:nvGrpSpPr>
          <p:grpSpPr>
            <a:xfrm>
              <a:off x="530037" y="3789040"/>
              <a:ext cx="8549592" cy="252000"/>
              <a:chOff x="530037" y="4107565"/>
              <a:chExt cx="8549592" cy="252000"/>
            </a:xfrm>
          </p:grpSpPr>
          <p:sp>
            <p:nvSpPr>
              <p:cNvPr id="120" name="正方形/長方形 119"/>
              <p:cNvSpPr/>
              <p:nvPr/>
            </p:nvSpPr>
            <p:spPr>
              <a:xfrm>
                <a:off x="530037" y="4107565"/>
                <a:ext cx="2266659"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自立生活援助</a:t>
                </a:r>
              </a:p>
            </p:txBody>
          </p:sp>
          <p:sp>
            <p:nvSpPr>
              <p:cNvPr id="121" name="円/楕円 120"/>
              <p:cNvSpPr/>
              <p:nvPr/>
            </p:nvSpPr>
            <p:spPr>
              <a:xfrm>
                <a:off x="2593119" y="4181191"/>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2" name="正方形/長方形 121"/>
              <p:cNvSpPr/>
              <p:nvPr/>
            </p:nvSpPr>
            <p:spPr>
              <a:xfrm>
                <a:off x="2936802" y="41075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一人暮らし</a:t>
                </a:r>
                <a:r>
                  <a:rPr lang="ja-JP" altLang="en-US" sz="1000" dirty="0" smtClean="0">
                    <a:solidFill>
                      <a:srgbClr val="000000"/>
                    </a:solidFill>
                    <a:latin typeface="ＭＳ Ｐゴシック" pitchFamily="50" charset="-128"/>
                    <a:cs typeface="Times New Roman" pitchFamily="18" charset="0"/>
                  </a:rPr>
                  <a:t>に必要な理解力・生活力を補うため、定期的な居宅訪問や随時の対応により必要な支援を行う</a:t>
                </a:r>
                <a:endParaRPr lang="ja-JP" altLang="en-US" sz="1100" b="1" dirty="0">
                  <a:solidFill>
                    <a:srgbClr val="000000"/>
                  </a:solidFill>
                </a:endParaRPr>
              </a:p>
            </p:txBody>
          </p:sp>
        </p:grpSp>
        <p:sp>
          <p:nvSpPr>
            <p:cNvPr id="154" name="角丸四角形 153"/>
            <p:cNvSpPr/>
            <p:nvPr/>
          </p:nvSpPr>
          <p:spPr bwMode="auto">
            <a:xfrm>
              <a:off x="488510" y="3789040"/>
              <a:ext cx="2308183" cy="583716"/>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51" name="グループ化 50"/>
          <p:cNvGrpSpPr/>
          <p:nvPr/>
        </p:nvGrpSpPr>
        <p:grpSpPr>
          <a:xfrm>
            <a:off x="128464" y="4494485"/>
            <a:ext cx="8981656" cy="2052000"/>
            <a:chOff x="128464" y="4494485"/>
            <a:chExt cx="8981656" cy="2052000"/>
          </a:xfrm>
        </p:grpSpPr>
        <p:sp>
          <p:nvSpPr>
            <p:cNvPr id="156" name="縦巻き 155"/>
            <p:cNvSpPr/>
            <p:nvPr/>
          </p:nvSpPr>
          <p:spPr bwMode="auto">
            <a:xfrm>
              <a:off x="128464" y="4545336"/>
              <a:ext cx="221587" cy="1980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000" b="1" dirty="0">
                  <a:solidFill>
                    <a:srgbClr val="000000"/>
                  </a:solidFill>
                  <a:latin typeface="ＭＳ Ｐゴシック" pitchFamily="50" charset="-128"/>
                  <a:ea typeface="ＭＳ Ｐゴシック" pitchFamily="50" charset="-128"/>
                </a:rPr>
                <a:t>訓</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練</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就</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労</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p>
          </p:txBody>
        </p:sp>
        <p:grpSp>
          <p:nvGrpSpPr>
            <p:cNvPr id="21" name="グループ化 20"/>
            <p:cNvGrpSpPr/>
            <p:nvPr/>
          </p:nvGrpSpPr>
          <p:grpSpPr>
            <a:xfrm>
              <a:off x="560512" y="4562650"/>
              <a:ext cx="8549608" cy="252000"/>
              <a:chOff x="530029" y="4562650"/>
              <a:chExt cx="8549608" cy="252000"/>
            </a:xfrm>
          </p:grpSpPr>
          <p:sp>
            <p:nvSpPr>
              <p:cNvPr id="36" name="正方形/長方形 35"/>
              <p:cNvSpPr/>
              <p:nvPr/>
            </p:nvSpPr>
            <p:spPr>
              <a:xfrm>
                <a:off x="530029" y="4562650"/>
                <a:ext cx="226665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自立訓練（機能訓練）</a:t>
                </a:r>
              </a:p>
            </p:txBody>
          </p:sp>
          <p:sp>
            <p:nvSpPr>
              <p:cNvPr id="78" name="円/楕円 77"/>
              <p:cNvSpPr/>
              <p:nvPr/>
            </p:nvSpPr>
            <p:spPr>
              <a:xfrm>
                <a:off x="2318687" y="464558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2" name="正方形/長方形 51"/>
              <p:cNvSpPr/>
              <p:nvPr/>
            </p:nvSpPr>
            <p:spPr>
              <a:xfrm>
                <a:off x="2936778" y="4562650"/>
                <a:ext cx="6142859"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自立した日常生活又は社会生活ができるよう、一定期間、身体機能の維持、向上のために必要な訓練を行う</a:t>
                </a:r>
              </a:p>
            </p:txBody>
          </p:sp>
        </p:grpSp>
        <p:grpSp>
          <p:nvGrpSpPr>
            <p:cNvPr id="31" name="グループ化 30"/>
            <p:cNvGrpSpPr/>
            <p:nvPr/>
          </p:nvGrpSpPr>
          <p:grpSpPr>
            <a:xfrm>
              <a:off x="560512" y="5301240"/>
              <a:ext cx="8549597" cy="252000"/>
              <a:chOff x="530032" y="5225365"/>
              <a:chExt cx="8549597" cy="252000"/>
            </a:xfrm>
          </p:grpSpPr>
          <p:sp>
            <p:nvSpPr>
              <p:cNvPr id="37" name="正方形/長方形 36"/>
              <p:cNvSpPr/>
              <p:nvPr/>
            </p:nvSpPr>
            <p:spPr>
              <a:xfrm>
                <a:off x="530032" y="5225365"/>
                <a:ext cx="2266661"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就労移行支援</a:t>
                </a:r>
              </a:p>
            </p:txBody>
          </p:sp>
          <p:sp>
            <p:nvSpPr>
              <p:cNvPr id="79" name="円/楕円 78"/>
              <p:cNvSpPr/>
              <p:nvPr/>
            </p:nvSpPr>
            <p:spPr>
              <a:xfrm>
                <a:off x="2336903" y="5298976"/>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3" name="正方形/長方形 52"/>
              <p:cNvSpPr/>
              <p:nvPr/>
            </p:nvSpPr>
            <p:spPr>
              <a:xfrm>
                <a:off x="2936802" y="52253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一般企業等への就労を希望する人に、一定期間、就労に必要な知識及び能力の向上のために必要な訓練を行う</a:t>
                </a:r>
                <a:endParaRPr lang="ja-JP" altLang="en-US" sz="1000" b="1" dirty="0">
                  <a:solidFill>
                    <a:srgbClr val="000000"/>
                  </a:solidFill>
                </a:endParaRPr>
              </a:p>
            </p:txBody>
          </p:sp>
        </p:grpSp>
        <p:grpSp>
          <p:nvGrpSpPr>
            <p:cNvPr id="35" name="グループ化 34"/>
            <p:cNvGrpSpPr/>
            <p:nvPr/>
          </p:nvGrpSpPr>
          <p:grpSpPr>
            <a:xfrm>
              <a:off x="560512" y="5628024"/>
              <a:ext cx="8549600" cy="252000"/>
              <a:chOff x="530029" y="5556723"/>
              <a:chExt cx="8549600" cy="252000"/>
            </a:xfrm>
          </p:grpSpPr>
          <p:sp>
            <p:nvSpPr>
              <p:cNvPr id="38" name="正方形/長方形 37"/>
              <p:cNvSpPr/>
              <p:nvPr/>
            </p:nvSpPr>
            <p:spPr>
              <a:xfrm>
                <a:off x="530029" y="5556723"/>
                <a:ext cx="226665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就労継続支援（</a:t>
                </a:r>
                <a:r>
                  <a:rPr lang="en-US" altLang="ja-JP" sz="1100" b="1" dirty="0">
                    <a:solidFill>
                      <a:srgbClr val="000000"/>
                    </a:solidFill>
                  </a:rPr>
                  <a:t>A</a:t>
                </a:r>
                <a:r>
                  <a:rPr lang="ja-JP" altLang="en-US" sz="1100" b="1" dirty="0">
                    <a:solidFill>
                      <a:srgbClr val="000000"/>
                    </a:solidFill>
                  </a:rPr>
                  <a:t>型＝雇用型）</a:t>
                </a:r>
              </a:p>
            </p:txBody>
          </p:sp>
          <p:sp>
            <p:nvSpPr>
              <p:cNvPr id="80" name="円/楕円 79"/>
              <p:cNvSpPr/>
              <p:nvPr/>
            </p:nvSpPr>
            <p:spPr>
              <a:xfrm>
                <a:off x="2449884" y="563034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4" name="正方形/長方形 53"/>
              <p:cNvSpPr/>
              <p:nvPr/>
            </p:nvSpPr>
            <p:spPr>
              <a:xfrm>
                <a:off x="2936802" y="5556723"/>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800" dirty="0">
                    <a:solidFill>
                      <a:srgbClr val="000000"/>
                    </a:solidFill>
                    <a:latin typeface="ＭＳ Ｐゴシック" pitchFamily="50" charset="-128"/>
                    <a:cs typeface="Times New Roman" pitchFamily="18" charset="0"/>
                  </a:rPr>
                  <a:t>一般企業等での就労が困難な人に、雇用して就労する機会を提供するとともに、能力等の向上のために必要な訓練を行う</a:t>
                </a:r>
                <a:endParaRPr lang="ja-JP" altLang="en-US" sz="800" b="1" dirty="0">
                  <a:solidFill>
                    <a:srgbClr val="000000"/>
                  </a:solidFill>
                </a:endParaRPr>
              </a:p>
            </p:txBody>
          </p:sp>
        </p:grpSp>
        <p:grpSp>
          <p:nvGrpSpPr>
            <p:cNvPr id="23" name="グループ化 22"/>
            <p:cNvGrpSpPr/>
            <p:nvPr/>
          </p:nvGrpSpPr>
          <p:grpSpPr>
            <a:xfrm>
              <a:off x="560512" y="4905200"/>
              <a:ext cx="8549126" cy="324000"/>
              <a:chOff x="530012" y="4894007"/>
              <a:chExt cx="8549126" cy="324000"/>
            </a:xfrm>
          </p:grpSpPr>
          <p:sp>
            <p:nvSpPr>
              <p:cNvPr id="135" name="正方形/長方形 134"/>
              <p:cNvSpPr/>
              <p:nvPr/>
            </p:nvSpPr>
            <p:spPr>
              <a:xfrm>
                <a:off x="530012" y="4894007"/>
                <a:ext cx="2266676" cy="324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自立訓練（生活訓練）</a:t>
                </a:r>
              </a:p>
            </p:txBody>
          </p:sp>
          <p:sp>
            <p:nvSpPr>
              <p:cNvPr id="145" name="円/楕円 144"/>
              <p:cNvSpPr/>
              <p:nvPr/>
            </p:nvSpPr>
            <p:spPr>
              <a:xfrm>
                <a:off x="2328189" y="4975586"/>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36" name="正方形/長方形 135"/>
              <p:cNvSpPr/>
              <p:nvPr/>
            </p:nvSpPr>
            <p:spPr>
              <a:xfrm>
                <a:off x="2936792" y="4894007"/>
                <a:ext cx="6142346" cy="324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自立した日常生活又は社会生活ができるよう、一定期間、生活能力の維持、向上のために必要な支援、訓練を行う</a:t>
                </a:r>
              </a:p>
            </p:txBody>
          </p:sp>
        </p:grpSp>
        <p:grpSp>
          <p:nvGrpSpPr>
            <p:cNvPr id="40" name="グループ化 39"/>
            <p:cNvGrpSpPr/>
            <p:nvPr/>
          </p:nvGrpSpPr>
          <p:grpSpPr>
            <a:xfrm>
              <a:off x="560512" y="5949295"/>
              <a:ext cx="8549126" cy="252017"/>
              <a:chOff x="530012" y="5888064"/>
              <a:chExt cx="8549126" cy="252017"/>
            </a:xfrm>
          </p:grpSpPr>
          <p:sp>
            <p:nvSpPr>
              <p:cNvPr id="140" name="正方形/長方形 139"/>
              <p:cNvSpPr/>
              <p:nvPr/>
            </p:nvSpPr>
            <p:spPr>
              <a:xfrm>
                <a:off x="530012" y="5888064"/>
                <a:ext cx="226667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就労継続支援（</a:t>
                </a:r>
                <a:r>
                  <a:rPr lang="en-US" altLang="ja-JP" sz="1100" b="1" dirty="0">
                    <a:solidFill>
                      <a:srgbClr val="000000"/>
                    </a:solidFill>
                  </a:rPr>
                  <a:t>B</a:t>
                </a:r>
                <a:r>
                  <a:rPr lang="ja-JP" altLang="en-US" sz="1100" b="1" dirty="0">
                    <a:solidFill>
                      <a:srgbClr val="000000"/>
                    </a:solidFill>
                  </a:rPr>
                  <a:t>型）</a:t>
                </a:r>
              </a:p>
            </p:txBody>
          </p:sp>
          <p:sp>
            <p:nvSpPr>
              <p:cNvPr id="144" name="円/楕円 143"/>
              <p:cNvSpPr/>
              <p:nvPr/>
            </p:nvSpPr>
            <p:spPr>
              <a:xfrm>
                <a:off x="2344339" y="594378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41" name="正方形/長方形 140"/>
              <p:cNvSpPr/>
              <p:nvPr/>
            </p:nvSpPr>
            <p:spPr>
              <a:xfrm>
                <a:off x="2936792" y="5888081"/>
                <a:ext cx="6142346"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900" dirty="0">
                    <a:solidFill>
                      <a:srgbClr val="000000"/>
                    </a:solidFill>
                    <a:latin typeface="ＭＳ Ｐゴシック" pitchFamily="50" charset="-128"/>
                    <a:cs typeface="Times New Roman" pitchFamily="18" charset="0"/>
                  </a:rPr>
                  <a:t>一般企業等での就労が困難な人に、就労する機会を提供するとともに、能力等の向上のために必要な訓練を行う</a:t>
                </a:r>
                <a:endParaRPr lang="ja-JP" altLang="en-US" sz="900" b="1" dirty="0">
                  <a:solidFill>
                    <a:srgbClr val="000000"/>
                  </a:solidFill>
                </a:endParaRPr>
              </a:p>
            </p:txBody>
          </p:sp>
        </p:grpSp>
        <p:grpSp>
          <p:nvGrpSpPr>
            <p:cNvPr id="130" name="グループ化 129"/>
            <p:cNvGrpSpPr/>
            <p:nvPr/>
          </p:nvGrpSpPr>
          <p:grpSpPr>
            <a:xfrm>
              <a:off x="560512" y="6237312"/>
              <a:ext cx="8549126" cy="252017"/>
              <a:chOff x="530012" y="5888064"/>
              <a:chExt cx="8549126" cy="252017"/>
            </a:xfrm>
          </p:grpSpPr>
          <p:sp>
            <p:nvSpPr>
              <p:cNvPr id="131" name="正方形/長方形 130"/>
              <p:cNvSpPr/>
              <p:nvPr/>
            </p:nvSpPr>
            <p:spPr>
              <a:xfrm>
                <a:off x="530012" y="5888064"/>
                <a:ext cx="226667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rgbClr val="000000"/>
                    </a:solidFill>
                  </a:rPr>
                  <a:t>就労定着支援</a:t>
                </a:r>
                <a:endParaRPr lang="en-US" altLang="ja-JP" sz="1100" b="1" dirty="0" smtClean="0">
                  <a:solidFill>
                    <a:srgbClr val="000000"/>
                  </a:solidFill>
                </a:endParaRPr>
              </a:p>
            </p:txBody>
          </p:sp>
          <p:sp>
            <p:nvSpPr>
              <p:cNvPr id="137" name="円/楕円 136"/>
              <p:cNvSpPr/>
              <p:nvPr/>
            </p:nvSpPr>
            <p:spPr>
              <a:xfrm>
                <a:off x="2344339" y="594378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38" name="正方形/長方形 137"/>
              <p:cNvSpPr/>
              <p:nvPr/>
            </p:nvSpPr>
            <p:spPr>
              <a:xfrm>
                <a:off x="2936792" y="5888081"/>
                <a:ext cx="6142346"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900" dirty="0" smtClean="0">
                    <a:solidFill>
                      <a:srgbClr val="000000"/>
                    </a:solidFill>
                    <a:latin typeface="ＭＳ Ｐゴシック" pitchFamily="50" charset="-128"/>
                    <a:cs typeface="Times New Roman" pitchFamily="18" charset="0"/>
                  </a:rPr>
                  <a:t>一般就労に移行した人に、就労に伴う生活面の課題に対応するための支援を行う</a:t>
                </a:r>
                <a:endParaRPr lang="ja-JP" altLang="en-US" sz="900" b="1" dirty="0">
                  <a:solidFill>
                    <a:srgbClr val="000000"/>
                  </a:solidFill>
                </a:endParaRPr>
              </a:p>
            </p:txBody>
          </p:sp>
        </p:grpSp>
        <p:sp>
          <p:nvSpPr>
            <p:cNvPr id="159" name="角丸四角形 158"/>
            <p:cNvSpPr/>
            <p:nvPr/>
          </p:nvSpPr>
          <p:spPr bwMode="auto">
            <a:xfrm>
              <a:off x="484882" y="4494485"/>
              <a:ext cx="2349708" cy="2052000"/>
            </a:xfrm>
            <a:prstGeom prst="roundRect">
              <a:avLst>
                <a:gd name="adj" fmla="val 10163"/>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sp>
        <p:nvSpPr>
          <p:cNvPr id="3" name="テキスト ボックス 2"/>
          <p:cNvSpPr txBox="1"/>
          <p:nvPr/>
        </p:nvSpPr>
        <p:spPr>
          <a:xfrm>
            <a:off x="8193360" y="161664"/>
            <a:ext cx="1440160" cy="369332"/>
          </a:xfrm>
          <a:prstGeom prst="rect">
            <a:avLst/>
          </a:prstGeom>
          <a:noFill/>
          <a:ln>
            <a:solidFill>
              <a:schemeClr val="tx1"/>
            </a:solidFill>
          </a:ln>
        </p:spPr>
        <p:txBody>
          <a:bodyPr wrap="square" rtlCol="0">
            <a:spAutoFit/>
          </a:bodyPr>
          <a:lstStyle/>
          <a:p>
            <a:pPr algn="ctr"/>
            <a:r>
              <a:rPr kumimoji="1" lang="ja-JP" altLang="en-US" b="1" dirty="0" smtClean="0">
                <a:latin typeface="ＭＳ ゴシック" panose="020B0609070205080204" pitchFamily="49" charset="-128"/>
                <a:ea typeface="ＭＳ ゴシック" panose="020B0609070205080204" pitchFamily="49" charset="-128"/>
              </a:rPr>
              <a:t>資料１</a:t>
            </a:r>
            <a:r>
              <a:rPr kumimoji="1" lang="en-US" altLang="ja-JP" b="1" dirty="0" smtClean="0">
                <a:latin typeface="ＭＳ ゴシック" panose="020B0609070205080204" pitchFamily="49" charset="-128"/>
                <a:ea typeface="ＭＳ ゴシック" panose="020B0609070205080204" pitchFamily="49" charset="-128"/>
              </a:rPr>
              <a:t>-</a:t>
            </a:r>
            <a:r>
              <a:rPr lang="ja-JP" altLang="en-US" b="1" dirty="0">
                <a:latin typeface="ＭＳ ゴシック" panose="020B0609070205080204" pitchFamily="49" charset="-128"/>
                <a:ea typeface="ＭＳ ゴシック" panose="020B0609070205080204" pitchFamily="49" charset="-128"/>
              </a:rPr>
              <a:t>２</a:t>
            </a:r>
            <a:endParaRPr kumimoji="1" lang="ja-JP" altLang="en-US" b="1"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7524835" y="6474771"/>
            <a:ext cx="2311400" cy="476250"/>
          </a:xfrm>
        </p:spPr>
        <p:txBody>
          <a:bodyPr/>
          <a:lstStyle/>
          <a:p>
            <a:pPr>
              <a:defRPr/>
            </a:pPr>
            <a:fld id="{5E3C54F7-CE8F-4A12-AE7C-E93DD6E9087B}" type="slidenum">
              <a:rPr lang="en-US" altLang="ja-JP" smtClean="0"/>
              <a:pPr>
                <a:defRPr/>
              </a:pPr>
              <a:t>1</a:t>
            </a:fld>
            <a:endParaRPr lang="en-US" altLang="ja-JP" dirty="0"/>
          </a:p>
        </p:txBody>
      </p:sp>
    </p:spTree>
    <p:extLst>
      <p:ext uri="{BB962C8B-B14F-4D97-AF65-F5344CB8AC3E}">
        <p14:creationId xmlns:p14="http://schemas.microsoft.com/office/powerpoint/2010/main" val="390803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54198" y="154583"/>
            <a:ext cx="5850650" cy="578495"/>
          </a:xfrm>
        </p:spPr>
        <p:txBody>
          <a:bodyPr>
            <a:noAutofit/>
          </a:bodyPr>
          <a:lstStyle/>
          <a:p>
            <a:r>
              <a:rPr lang="ja-JP" altLang="en-US" sz="3200" dirty="0">
                <a:solidFill>
                  <a:schemeClr val="accent2"/>
                </a:solidFill>
                <a:latin typeface="HGP創英角ｺﾞｼｯｸUB" panose="020B0900000000000000" pitchFamily="50" charset="-128"/>
                <a:ea typeface="HGP創英角ｺﾞｼｯｸUB" panose="020B0900000000000000" pitchFamily="50" charset="-128"/>
              </a:rPr>
              <a:t>障害福祉サービス等の体系２</a:t>
            </a:r>
          </a:p>
        </p:txBody>
      </p:sp>
      <p:sp>
        <p:nvSpPr>
          <p:cNvPr id="43" name="テキスト ボックス 42"/>
          <p:cNvSpPr txBox="1"/>
          <p:nvPr/>
        </p:nvSpPr>
        <p:spPr>
          <a:xfrm>
            <a:off x="632524" y="6597352"/>
            <a:ext cx="8250169" cy="215444"/>
          </a:xfrm>
          <a:prstGeom prst="rect">
            <a:avLst/>
          </a:prstGeom>
          <a:noFill/>
        </p:spPr>
        <p:txBody>
          <a:bodyPr wrap="square" rtlCol="0">
            <a:spAutoFit/>
          </a:bodyPr>
          <a:lstStyle/>
          <a:p>
            <a:r>
              <a:rPr lang="ja-JP" altLang="en-US" sz="800" dirty="0">
                <a:solidFill>
                  <a:srgbClr val="000000"/>
                </a:solidFill>
              </a:rPr>
              <a:t>（注）１．表中の「　　　」は「障害者」、「　　   」は「障害児」であり、利用できるサービスにマークを付している</a:t>
            </a:r>
            <a:r>
              <a:rPr lang="ja-JP" altLang="en-US" sz="800" dirty="0" smtClean="0">
                <a:solidFill>
                  <a:srgbClr val="000000"/>
                </a:solidFill>
              </a:rPr>
              <a:t>。</a:t>
            </a:r>
            <a:endParaRPr lang="en-US" altLang="ja-JP" sz="800" dirty="0">
              <a:solidFill>
                <a:srgbClr val="000000"/>
              </a:solidFill>
            </a:endParaRPr>
          </a:p>
        </p:txBody>
      </p:sp>
      <p:sp>
        <p:nvSpPr>
          <p:cNvPr id="93" name="円/楕円 92"/>
          <p:cNvSpPr/>
          <p:nvPr/>
        </p:nvSpPr>
        <p:spPr>
          <a:xfrm>
            <a:off x="1424608" y="6599549"/>
            <a:ext cx="144016" cy="14182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者</a:t>
            </a:r>
          </a:p>
        </p:txBody>
      </p:sp>
      <p:sp>
        <p:nvSpPr>
          <p:cNvPr id="94" name="円/楕円 93"/>
          <p:cNvSpPr/>
          <p:nvPr/>
        </p:nvSpPr>
        <p:spPr>
          <a:xfrm flipH="1">
            <a:off x="2360712" y="6597352"/>
            <a:ext cx="144016" cy="14401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児</a:t>
            </a:r>
          </a:p>
        </p:txBody>
      </p:sp>
      <p:sp>
        <p:nvSpPr>
          <p:cNvPr id="22" name="正方形/長方形 21"/>
          <p:cNvSpPr/>
          <p:nvPr/>
        </p:nvSpPr>
        <p:spPr>
          <a:xfrm>
            <a:off x="654999" y="764704"/>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児童発達支援</a:t>
            </a:r>
          </a:p>
        </p:txBody>
      </p:sp>
      <p:sp>
        <p:nvSpPr>
          <p:cNvPr id="24" name="正方形/長方形 23"/>
          <p:cNvSpPr/>
          <p:nvPr/>
        </p:nvSpPr>
        <p:spPr>
          <a:xfrm>
            <a:off x="654999" y="1124744"/>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医療型児童発達支援</a:t>
            </a:r>
          </a:p>
        </p:txBody>
      </p:sp>
      <p:sp>
        <p:nvSpPr>
          <p:cNvPr id="25" name="正方形/長方形 24"/>
          <p:cNvSpPr/>
          <p:nvPr/>
        </p:nvSpPr>
        <p:spPr>
          <a:xfrm>
            <a:off x="3065423" y="764704"/>
            <a:ext cx="6192000" cy="28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solidFill>
              </a:rPr>
              <a:t>日常生活における基本的な動作の指導、知識技能の付与、集団生活への適応訓練などの支援を行う。</a:t>
            </a:r>
          </a:p>
        </p:txBody>
      </p:sp>
      <p:sp>
        <p:nvSpPr>
          <p:cNvPr id="26" name="正方形/長方形 25"/>
          <p:cNvSpPr/>
          <p:nvPr/>
        </p:nvSpPr>
        <p:spPr>
          <a:xfrm>
            <a:off x="3065423" y="1124744"/>
            <a:ext cx="6192000" cy="28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日常生活における基本的な動作の指導、知識技能の付与、　集団生活への適応訓練などの支援及び治療を行う。</a:t>
            </a:r>
          </a:p>
        </p:txBody>
      </p:sp>
      <p:sp>
        <p:nvSpPr>
          <p:cNvPr id="64" name="円/楕円 63"/>
          <p:cNvSpPr/>
          <p:nvPr/>
        </p:nvSpPr>
        <p:spPr>
          <a:xfrm>
            <a:off x="2587806" y="83344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27" name="正方形/長方形 26"/>
          <p:cNvSpPr/>
          <p:nvPr/>
        </p:nvSpPr>
        <p:spPr>
          <a:xfrm>
            <a:off x="654999" y="1988840"/>
            <a:ext cx="2304000" cy="360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保育所等訪問支援</a:t>
            </a:r>
          </a:p>
        </p:txBody>
      </p:sp>
      <p:sp>
        <p:nvSpPr>
          <p:cNvPr id="28" name="正方形/長方形 27"/>
          <p:cNvSpPr/>
          <p:nvPr/>
        </p:nvSpPr>
        <p:spPr>
          <a:xfrm>
            <a:off x="3046577" y="1988840"/>
            <a:ext cx="6192000" cy="360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保育所等を訪問し、障害児に対して、障害児以外の児童との集団生活への適応のための専門的な支援などを行う。</a:t>
            </a:r>
          </a:p>
        </p:txBody>
      </p:sp>
      <p:sp>
        <p:nvSpPr>
          <p:cNvPr id="30" name="正方形/長方形 29"/>
          <p:cNvSpPr/>
          <p:nvPr/>
        </p:nvSpPr>
        <p:spPr>
          <a:xfrm>
            <a:off x="632520" y="3792338"/>
            <a:ext cx="2334616" cy="100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計画相談支援</a:t>
            </a:r>
          </a:p>
        </p:txBody>
      </p:sp>
      <p:sp>
        <p:nvSpPr>
          <p:cNvPr id="31" name="正方形/長方形 30"/>
          <p:cNvSpPr/>
          <p:nvPr/>
        </p:nvSpPr>
        <p:spPr>
          <a:xfrm>
            <a:off x="632524" y="3241773"/>
            <a:ext cx="2328433"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医療型障害児入所施設</a:t>
            </a:r>
            <a:endParaRPr lang="en-US" altLang="ja-JP" sz="800" b="1" dirty="0">
              <a:solidFill>
                <a:srgbClr val="000000"/>
              </a:solidFill>
            </a:endParaRPr>
          </a:p>
        </p:txBody>
      </p:sp>
      <p:sp>
        <p:nvSpPr>
          <p:cNvPr id="32" name="正方形/長方形 31"/>
          <p:cNvSpPr/>
          <p:nvPr/>
        </p:nvSpPr>
        <p:spPr>
          <a:xfrm>
            <a:off x="662697" y="4872458"/>
            <a:ext cx="2297021" cy="684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障害児相談支援</a:t>
            </a:r>
          </a:p>
        </p:txBody>
      </p:sp>
      <p:sp>
        <p:nvSpPr>
          <p:cNvPr id="44" name="正方形/長方形 43"/>
          <p:cNvSpPr/>
          <p:nvPr/>
        </p:nvSpPr>
        <p:spPr>
          <a:xfrm>
            <a:off x="3019955" y="2888976"/>
            <a:ext cx="6192000" cy="324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施設に入所している障害児に対して、保護、日常生活の指導及び知識技能の付与を行う。</a:t>
            </a:r>
          </a:p>
        </p:txBody>
      </p:sp>
      <p:sp>
        <p:nvSpPr>
          <p:cNvPr id="45" name="正方形/長方形 44"/>
          <p:cNvSpPr/>
          <p:nvPr/>
        </p:nvSpPr>
        <p:spPr>
          <a:xfrm>
            <a:off x="3019955" y="3241774"/>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a:solidFill>
                  <a:srgbClr val="000000"/>
                </a:solidFill>
                <a:latin typeface="ＭＳ Ｐゴシック" pitchFamily="50" charset="-128"/>
                <a:cs typeface="Times New Roman" pitchFamily="18" charset="0"/>
              </a:rPr>
              <a:t>施設に入所又は指定医療機関に入院している障害児に対して、保護、日常生活の指導及び知識技能の付与並びに治療を行う</a:t>
            </a:r>
            <a:r>
              <a:rPr lang="ja-JP" altLang="en-US" sz="1100" dirty="0">
                <a:solidFill>
                  <a:srgbClr val="000000"/>
                </a:solidFill>
                <a:latin typeface="ＭＳ Ｐゴシック" pitchFamily="50" charset="-128"/>
                <a:cs typeface="Times New Roman" pitchFamily="18" charset="0"/>
              </a:rPr>
              <a:t>。</a:t>
            </a:r>
            <a:endParaRPr lang="ja-JP" altLang="en-US" sz="1100" b="1" dirty="0">
              <a:solidFill>
                <a:srgbClr val="000000"/>
              </a:solidFill>
            </a:endParaRPr>
          </a:p>
        </p:txBody>
      </p:sp>
      <p:sp>
        <p:nvSpPr>
          <p:cNvPr id="46" name="正方形/長方形 45"/>
          <p:cNvSpPr/>
          <p:nvPr/>
        </p:nvSpPr>
        <p:spPr>
          <a:xfrm>
            <a:off x="3019955" y="3792338"/>
            <a:ext cx="6192000" cy="100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サービス利用支援</a:t>
            </a:r>
            <a:r>
              <a:rPr lang="en-US" altLang="ja-JP" sz="1000" dirty="0">
                <a:solidFill>
                  <a:srgbClr val="000000"/>
                </a:solidFill>
                <a:latin typeface="ＭＳ Ｐゴシック" pitchFamily="50" charset="-128"/>
                <a:cs typeface="Times New Roman" pitchFamily="18" charset="0"/>
              </a:rPr>
              <a:t>】</a:t>
            </a:r>
          </a:p>
          <a:p>
            <a:pPr algn="just"/>
            <a:r>
              <a:rPr lang="ja-JP" altLang="en-US" sz="1000" dirty="0">
                <a:solidFill>
                  <a:srgbClr val="000000"/>
                </a:solidFill>
                <a:latin typeface="ＭＳ Ｐゴシック" pitchFamily="50" charset="-128"/>
                <a:cs typeface="Times New Roman" pitchFamily="18" charset="0"/>
              </a:rPr>
              <a:t>　・サービス申請に係る支給決定前にサービス等利用計画案を作成</a:t>
            </a:r>
            <a:endParaRPr lang="en-US" altLang="ja-JP" sz="1000" dirty="0">
              <a:solidFill>
                <a:srgbClr val="000000"/>
              </a:solidFill>
              <a:latin typeface="ＭＳ Ｐゴシック" pitchFamily="50" charset="-128"/>
              <a:cs typeface="Times New Roman" pitchFamily="18" charset="0"/>
            </a:endParaRPr>
          </a:p>
          <a:p>
            <a:pPr algn="just"/>
            <a:r>
              <a:rPr lang="ja-JP" altLang="en-US" sz="1000" dirty="0">
                <a:solidFill>
                  <a:srgbClr val="000000"/>
                </a:solidFill>
                <a:latin typeface="ＭＳ Ｐゴシック" pitchFamily="50" charset="-128"/>
                <a:cs typeface="Times New Roman" pitchFamily="18" charset="0"/>
              </a:rPr>
              <a:t>　・支給決定後、事業者等と連絡調整等を行い、サービス等利用計画を作成</a:t>
            </a:r>
            <a:endParaRPr lang="en-US" altLang="ja-JP" sz="1000" dirty="0">
              <a:solidFill>
                <a:srgbClr val="000000"/>
              </a:solidFill>
              <a:latin typeface="ＭＳ Ｐゴシック" pitchFamily="50" charset="-128"/>
              <a:cs typeface="Times New Roman" pitchFamily="18" charset="0"/>
            </a:endParaRPr>
          </a:p>
          <a:p>
            <a:pPr algn="just"/>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継続利用支援</a:t>
            </a:r>
            <a:r>
              <a:rPr lang="en-US" altLang="ja-JP" sz="1000" dirty="0">
                <a:solidFill>
                  <a:srgbClr val="000000"/>
                </a:solidFill>
                <a:latin typeface="ＭＳ Ｐゴシック" pitchFamily="50" charset="-128"/>
                <a:cs typeface="Times New Roman" pitchFamily="18" charset="0"/>
              </a:rPr>
              <a:t>】</a:t>
            </a:r>
          </a:p>
          <a:p>
            <a:pPr algn="just"/>
            <a:r>
              <a:rPr lang="ja-JP" altLang="en-US" sz="1000" dirty="0">
                <a:solidFill>
                  <a:srgbClr val="000000"/>
                </a:solidFill>
                <a:latin typeface="ＭＳ Ｐゴシック" pitchFamily="50" charset="-128"/>
                <a:cs typeface="Times New Roman" pitchFamily="18" charset="0"/>
              </a:rPr>
              <a:t>　・サービス等の利用状況等の検証（モニタリング）</a:t>
            </a:r>
            <a:endParaRPr lang="en-US" altLang="ja-JP" sz="1000" dirty="0">
              <a:solidFill>
                <a:srgbClr val="000000"/>
              </a:solidFill>
              <a:latin typeface="ＭＳ Ｐゴシック" pitchFamily="50" charset="-128"/>
              <a:cs typeface="Times New Roman" pitchFamily="18" charset="0"/>
            </a:endParaRPr>
          </a:p>
          <a:p>
            <a:pPr algn="just"/>
            <a:r>
              <a:rPr lang="ja-JP" altLang="en-US" sz="1000" dirty="0">
                <a:solidFill>
                  <a:srgbClr val="000000"/>
                </a:solidFill>
                <a:latin typeface="ＭＳ Ｐゴシック" pitchFamily="50" charset="-128"/>
                <a:cs typeface="Times New Roman" pitchFamily="18" charset="0"/>
              </a:rPr>
              <a:t>　・事業所等と連絡調整、必要に応じて新たな支給決定等に係る申請の勧奨</a:t>
            </a:r>
            <a:endParaRPr lang="en-US" altLang="ja-JP" sz="1000" dirty="0">
              <a:solidFill>
                <a:srgbClr val="000000"/>
              </a:solidFill>
              <a:latin typeface="ＭＳ Ｐゴシック" pitchFamily="50" charset="-128"/>
              <a:cs typeface="Times New Roman" pitchFamily="18" charset="0"/>
            </a:endParaRPr>
          </a:p>
        </p:txBody>
      </p:sp>
      <p:sp>
        <p:nvSpPr>
          <p:cNvPr id="47" name="正方形/長方形 46"/>
          <p:cNvSpPr/>
          <p:nvPr/>
        </p:nvSpPr>
        <p:spPr>
          <a:xfrm>
            <a:off x="3019955" y="4872458"/>
            <a:ext cx="6192000" cy="684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障害児利用援助</a:t>
            </a:r>
            <a:r>
              <a:rPr lang="en-US" altLang="ja-JP" sz="1000" dirty="0">
                <a:solidFill>
                  <a:srgbClr val="000000"/>
                </a:solidFill>
                <a:latin typeface="ＭＳ Ｐゴシック" pitchFamily="50" charset="-128"/>
                <a:cs typeface="Times New Roman" pitchFamily="18" charset="0"/>
              </a:rPr>
              <a:t>】</a:t>
            </a:r>
          </a:p>
          <a:p>
            <a:r>
              <a:rPr lang="ja-JP" altLang="en-US" sz="1000" dirty="0">
                <a:solidFill>
                  <a:srgbClr val="000000"/>
                </a:solidFill>
                <a:latin typeface="ＭＳ Ｐゴシック" pitchFamily="50" charset="-128"/>
                <a:cs typeface="Times New Roman" pitchFamily="18" charset="0"/>
              </a:rPr>
              <a:t>　・障害児通所支援の申請に係る給付決定の前に利用計画案を作成</a:t>
            </a:r>
            <a:endParaRPr lang="en-US" altLang="ja-JP" sz="1000" dirty="0">
              <a:solidFill>
                <a:srgbClr val="000000"/>
              </a:solidFill>
              <a:latin typeface="ＭＳ Ｐゴシック" pitchFamily="50" charset="-128"/>
              <a:cs typeface="Times New Roman" pitchFamily="18" charset="0"/>
            </a:endParaRPr>
          </a:p>
          <a:p>
            <a:r>
              <a:rPr lang="ja-JP" altLang="en-US" sz="1000" dirty="0">
                <a:solidFill>
                  <a:srgbClr val="000000"/>
                </a:solidFill>
                <a:latin typeface="ＭＳ Ｐゴシック" pitchFamily="50" charset="-128"/>
                <a:cs typeface="Times New Roman" pitchFamily="18" charset="0"/>
              </a:rPr>
              <a:t>　・給付決定後、事業者等と連絡調整等を行うとともに利用計画を作成</a:t>
            </a:r>
            <a:endParaRPr lang="en-US" altLang="ja-JP" sz="1000" dirty="0">
              <a:solidFill>
                <a:srgbClr val="000000"/>
              </a:solidFill>
              <a:latin typeface="ＭＳ Ｐゴシック" pitchFamily="50" charset="-128"/>
              <a:cs typeface="Times New Roman" pitchFamily="18" charset="0"/>
            </a:endParaRPr>
          </a:p>
          <a:p>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継続障害児支援利用援助</a:t>
            </a:r>
            <a:r>
              <a:rPr lang="en-US" altLang="ja-JP" sz="1000" dirty="0">
                <a:solidFill>
                  <a:srgbClr val="000000"/>
                </a:solidFill>
                <a:latin typeface="ＭＳ Ｐゴシック" pitchFamily="50" charset="-128"/>
                <a:cs typeface="Times New Roman" pitchFamily="18" charset="0"/>
              </a:rPr>
              <a:t>】</a:t>
            </a:r>
            <a:endParaRPr lang="ja-JP" altLang="en-US" sz="1000" dirty="0">
              <a:solidFill>
                <a:srgbClr val="000000"/>
              </a:solidFill>
              <a:latin typeface="ＭＳ Ｐゴシック" pitchFamily="50" charset="-128"/>
              <a:cs typeface="Times New Roman" pitchFamily="18" charset="0"/>
            </a:endParaRPr>
          </a:p>
        </p:txBody>
      </p:sp>
      <p:sp>
        <p:nvSpPr>
          <p:cNvPr id="71" name="円/楕円 70"/>
          <p:cNvSpPr/>
          <p:nvPr/>
        </p:nvSpPr>
        <p:spPr>
          <a:xfrm>
            <a:off x="2621788" y="3394865"/>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2" name="円/楕円 71"/>
          <p:cNvSpPr/>
          <p:nvPr/>
        </p:nvSpPr>
        <p:spPr>
          <a:xfrm>
            <a:off x="2587806" y="435629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3" name="円/楕円 72"/>
          <p:cNvSpPr/>
          <p:nvPr/>
        </p:nvSpPr>
        <p:spPr>
          <a:xfrm>
            <a:off x="2371783" y="435629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39" name="正方形/長方形 38"/>
          <p:cNvSpPr/>
          <p:nvPr/>
        </p:nvSpPr>
        <p:spPr>
          <a:xfrm>
            <a:off x="651535" y="5619657"/>
            <a:ext cx="2308183"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地域移行支援</a:t>
            </a:r>
          </a:p>
        </p:txBody>
      </p:sp>
      <p:sp>
        <p:nvSpPr>
          <p:cNvPr id="55" name="正方形/長方形 54"/>
          <p:cNvSpPr/>
          <p:nvPr/>
        </p:nvSpPr>
        <p:spPr>
          <a:xfrm>
            <a:off x="3019955" y="5592538"/>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住居の確保等、地域での生活に移行するための活動に関する相談、各障害福祉サービス事業所への同行支援等を行う。</a:t>
            </a:r>
            <a:endParaRPr lang="ja-JP" altLang="en-US" sz="1100" b="1" dirty="0">
              <a:solidFill>
                <a:srgbClr val="000000"/>
              </a:solidFill>
            </a:endParaRPr>
          </a:p>
        </p:txBody>
      </p:sp>
      <p:sp>
        <p:nvSpPr>
          <p:cNvPr id="81" name="円/楕円 80"/>
          <p:cNvSpPr/>
          <p:nvPr/>
        </p:nvSpPr>
        <p:spPr>
          <a:xfrm>
            <a:off x="2366252" y="5813755"/>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8" name="正方形/長方形 127"/>
          <p:cNvSpPr/>
          <p:nvPr/>
        </p:nvSpPr>
        <p:spPr>
          <a:xfrm>
            <a:off x="654999" y="1484784"/>
            <a:ext cx="2304000"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放課後等デイサービス</a:t>
            </a:r>
            <a:endParaRPr lang="ja-JP" altLang="en-US" sz="800" b="1" dirty="0">
              <a:solidFill>
                <a:srgbClr val="000000"/>
              </a:solidFill>
            </a:endParaRPr>
          </a:p>
        </p:txBody>
      </p:sp>
      <p:sp>
        <p:nvSpPr>
          <p:cNvPr id="129" name="正方形/長方形 128"/>
          <p:cNvSpPr/>
          <p:nvPr/>
        </p:nvSpPr>
        <p:spPr>
          <a:xfrm>
            <a:off x="3036641" y="1484784"/>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授業の終了後又は休校日に、児童発達支援センター等の施設に通わせ、生活能力向上のための必要な訓練、社会との交流促進などの支援を行う</a:t>
            </a:r>
          </a:p>
        </p:txBody>
      </p:sp>
      <p:sp>
        <p:nvSpPr>
          <p:cNvPr id="132" name="円/楕円 131"/>
          <p:cNvSpPr/>
          <p:nvPr/>
        </p:nvSpPr>
        <p:spPr>
          <a:xfrm>
            <a:off x="2589028" y="1628800"/>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66" name="縦巻き 165"/>
          <p:cNvSpPr/>
          <p:nvPr/>
        </p:nvSpPr>
        <p:spPr bwMode="auto">
          <a:xfrm>
            <a:off x="272480" y="764704"/>
            <a:ext cx="288000" cy="1944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障害児通所系</a:t>
            </a:r>
            <a:endParaRPr lang="en-US" altLang="ja-JP" sz="1100" b="1" dirty="0">
              <a:solidFill>
                <a:srgbClr val="000000"/>
              </a:solidFill>
              <a:latin typeface="ＭＳ Ｐゴシック" pitchFamily="50" charset="-128"/>
              <a:ea typeface="ＭＳ Ｐゴシック" pitchFamily="50" charset="-128"/>
            </a:endParaRPr>
          </a:p>
        </p:txBody>
      </p:sp>
      <p:sp>
        <p:nvSpPr>
          <p:cNvPr id="167" name="縦巻き 166"/>
          <p:cNvSpPr/>
          <p:nvPr/>
        </p:nvSpPr>
        <p:spPr bwMode="auto">
          <a:xfrm>
            <a:off x="272480" y="2781032"/>
            <a:ext cx="288000" cy="936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障害児入所系</a:t>
            </a:r>
            <a:endParaRPr lang="en-US" altLang="ja-JP" sz="1100" b="1" dirty="0">
              <a:solidFill>
                <a:srgbClr val="000000"/>
              </a:solidFill>
              <a:latin typeface="ＭＳ Ｐゴシック" pitchFamily="50" charset="-128"/>
              <a:ea typeface="ＭＳ Ｐゴシック" pitchFamily="50" charset="-128"/>
            </a:endParaRPr>
          </a:p>
        </p:txBody>
      </p:sp>
      <p:sp>
        <p:nvSpPr>
          <p:cNvPr id="168" name="縦巻き 167"/>
          <p:cNvSpPr/>
          <p:nvPr/>
        </p:nvSpPr>
        <p:spPr bwMode="auto">
          <a:xfrm>
            <a:off x="272480" y="3789352"/>
            <a:ext cx="288000" cy="2808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相談支援系</a:t>
            </a:r>
            <a:endParaRPr lang="en-US" altLang="ja-JP" sz="1100" b="1" dirty="0">
              <a:solidFill>
                <a:srgbClr val="000000"/>
              </a:solidFill>
              <a:latin typeface="ＭＳ Ｐゴシック" pitchFamily="50" charset="-128"/>
              <a:ea typeface="ＭＳ Ｐゴシック" pitchFamily="50" charset="-128"/>
            </a:endParaRPr>
          </a:p>
        </p:txBody>
      </p:sp>
      <p:sp>
        <p:nvSpPr>
          <p:cNvPr id="124" name="正方形/長方形 123"/>
          <p:cNvSpPr/>
          <p:nvPr/>
        </p:nvSpPr>
        <p:spPr>
          <a:xfrm>
            <a:off x="9326339" y="873336"/>
            <a:ext cx="252000" cy="5580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その他の給付</a:t>
            </a:r>
          </a:p>
        </p:txBody>
      </p:sp>
      <p:sp>
        <p:nvSpPr>
          <p:cNvPr id="112" name="円/楕円 111"/>
          <p:cNvSpPr/>
          <p:nvPr/>
        </p:nvSpPr>
        <p:spPr>
          <a:xfrm>
            <a:off x="2587806" y="119675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13" name="円/楕円 112"/>
          <p:cNvSpPr/>
          <p:nvPr/>
        </p:nvSpPr>
        <p:spPr>
          <a:xfrm>
            <a:off x="2585985" y="5078377"/>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98" name="正方形/長方形 97"/>
          <p:cNvSpPr/>
          <p:nvPr/>
        </p:nvSpPr>
        <p:spPr>
          <a:xfrm>
            <a:off x="641631" y="6093296"/>
            <a:ext cx="2332815"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地域定着支援</a:t>
            </a:r>
          </a:p>
        </p:txBody>
      </p:sp>
      <p:sp>
        <p:nvSpPr>
          <p:cNvPr id="99" name="正方形/長方形 98"/>
          <p:cNvSpPr/>
          <p:nvPr/>
        </p:nvSpPr>
        <p:spPr>
          <a:xfrm>
            <a:off x="3019955" y="6083806"/>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常時、連絡体制を確保し障害の特性に起因して生じた緊急事態等における相談、障害福祉サービス事業所等と連絡帳など、緊急時の各種支援を行う。</a:t>
            </a:r>
            <a:endParaRPr lang="ja-JP" altLang="en-US" sz="1000" b="1" dirty="0">
              <a:solidFill>
                <a:srgbClr val="000000"/>
              </a:solidFill>
            </a:endParaRPr>
          </a:p>
        </p:txBody>
      </p:sp>
      <p:sp>
        <p:nvSpPr>
          <p:cNvPr id="77" name="円/楕円 76"/>
          <p:cNvSpPr/>
          <p:nvPr/>
        </p:nvSpPr>
        <p:spPr>
          <a:xfrm>
            <a:off x="2372619" y="628725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00" name="正方形/長方形 99"/>
          <p:cNvSpPr/>
          <p:nvPr/>
        </p:nvSpPr>
        <p:spPr>
          <a:xfrm>
            <a:off x="632524" y="2888976"/>
            <a:ext cx="2328433" cy="324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福祉型障害児入所施設</a:t>
            </a:r>
            <a:endParaRPr lang="en-US" altLang="ja-JP" sz="800" b="1" dirty="0">
              <a:solidFill>
                <a:srgbClr val="000000"/>
              </a:solidFill>
            </a:endParaRPr>
          </a:p>
        </p:txBody>
      </p:sp>
      <p:sp>
        <p:nvSpPr>
          <p:cNvPr id="69" name="円/楕円 68"/>
          <p:cNvSpPr/>
          <p:nvPr/>
        </p:nvSpPr>
        <p:spPr>
          <a:xfrm>
            <a:off x="2621491" y="299368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7" name="円/楕円 66"/>
          <p:cNvSpPr/>
          <p:nvPr/>
        </p:nvSpPr>
        <p:spPr>
          <a:xfrm>
            <a:off x="2589028" y="205753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03" name="角丸四角形 102"/>
          <p:cNvSpPr/>
          <p:nvPr/>
        </p:nvSpPr>
        <p:spPr bwMode="auto">
          <a:xfrm>
            <a:off x="632519" y="2889032"/>
            <a:ext cx="2316633" cy="8280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104" name="角丸四角形 103"/>
          <p:cNvSpPr/>
          <p:nvPr/>
        </p:nvSpPr>
        <p:spPr bwMode="auto">
          <a:xfrm>
            <a:off x="641631" y="3789352"/>
            <a:ext cx="2318084" cy="2808000"/>
          </a:xfrm>
          <a:prstGeom prst="roundRect">
            <a:avLst>
              <a:gd name="adj" fmla="val 9545"/>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70" name="正方形/長方形 69"/>
          <p:cNvSpPr/>
          <p:nvPr/>
        </p:nvSpPr>
        <p:spPr>
          <a:xfrm>
            <a:off x="654999" y="2420888"/>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rgbClr val="000000"/>
                </a:solidFill>
              </a:rPr>
              <a:t>居宅訪問型児童発達支援</a:t>
            </a:r>
            <a:endParaRPr lang="ja-JP" altLang="en-US" sz="1100" b="1" dirty="0">
              <a:solidFill>
                <a:srgbClr val="000000"/>
              </a:solidFill>
            </a:endParaRPr>
          </a:p>
        </p:txBody>
      </p:sp>
      <p:sp>
        <p:nvSpPr>
          <p:cNvPr id="74" name="正方形/長方形 73"/>
          <p:cNvSpPr/>
          <p:nvPr/>
        </p:nvSpPr>
        <p:spPr>
          <a:xfrm>
            <a:off x="3024102" y="2420888"/>
            <a:ext cx="6192000" cy="360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smtClean="0">
                <a:solidFill>
                  <a:srgbClr val="000000"/>
                </a:solidFill>
                <a:latin typeface="ＭＳ Ｐゴシック" pitchFamily="50" charset="-128"/>
                <a:cs typeface="Times New Roman" pitchFamily="18" charset="0"/>
              </a:rPr>
              <a:t>重度の</a:t>
            </a:r>
            <a:r>
              <a:rPr lang="ja-JP" altLang="en-US" sz="1000" dirty="0" err="1" smtClean="0">
                <a:solidFill>
                  <a:srgbClr val="000000"/>
                </a:solidFill>
                <a:latin typeface="ＭＳ Ｐゴシック" pitchFamily="50" charset="-128"/>
                <a:cs typeface="Times New Roman" pitchFamily="18" charset="0"/>
              </a:rPr>
              <a:t>障がい</a:t>
            </a:r>
            <a:r>
              <a:rPr lang="ja-JP" altLang="en-US" sz="1000" dirty="0" smtClean="0">
                <a:solidFill>
                  <a:srgbClr val="000000"/>
                </a:solidFill>
                <a:latin typeface="ＭＳ Ｐゴシック" pitchFamily="50" charset="-128"/>
                <a:cs typeface="Times New Roman" pitchFamily="18" charset="0"/>
              </a:rPr>
              <a:t>等により外出が著しく困難な障がい児の居宅を訪問して発達支援を行う</a:t>
            </a:r>
            <a:endParaRPr lang="ja-JP" altLang="en-US" sz="1000" dirty="0">
              <a:solidFill>
                <a:srgbClr val="000000"/>
              </a:solidFill>
              <a:latin typeface="ＭＳ Ｐゴシック" pitchFamily="50" charset="-128"/>
              <a:cs typeface="Times New Roman" pitchFamily="18" charset="0"/>
            </a:endParaRPr>
          </a:p>
        </p:txBody>
      </p:sp>
      <p:sp>
        <p:nvSpPr>
          <p:cNvPr id="102" name="角丸四角形 101"/>
          <p:cNvSpPr/>
          <p:nvPr/>
        </p:nvSpPr>
        <p:spPr bwMode="auto">
          <a:xfrm>
            <a:off x="641630" y="764704"/>
            <a:ext cx="2351226" cy="1944216"/>
          </a:xfrm>
          <a:prstGeom prst="roundRect">
            <a:avLst>
              <a:gd name="adj" fmla="val 7522"/>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75" name="円/楕円 74"/>
          <p:cNvSpPr/>
          <p:nvPr/>
        </p:nvSpPr>
        <p:spPr>
          <a:xfrm>
            <a:off x="2576740" y="2489626"/>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3" name="スライド番号プレースホルダー 2"/>
          <p:cNvSpPr>
            <a:spLocks noGrp="1"/>
          </p:cNvSpPr>
          <p:nvPr>
            <p:ph type="sldNum" sz="quarter" idx="12"/>
          </p:nvPr>
        </p:nvSpPr>
        <p:spPr>
          <a:xfrm>
            <a:off x="7594600" y="6553182"/>
            <a:ext cx="2311400" cy="476250"/>
          </a:xfrm>
        </p:spPr>
        <p:txBody>
          <a:bodyPr/>
          <a:lstStyle/>
          <a:p>
            <a:pPr>
              <a:defRPr/>
            </a:pPr>
            <a:fld id="{5E3C54F7-CE8F-4A12-AE7C-E93DD6E9087B}" type="slidenum">
              <a:rPr lang="en-US" altLang="ja-JP" smtClean="0"/>
              <a:pPr>
                <a:defRPr/>
              </a:pPr>
              <a:t>2</a:t>
            </a:fld>
            <a:endParaRPr lang="en-US" altLang="ja-JP" dirty="0"/>
          </a:p>
        </p:txBody>
      </p:sp>
    </p:spTree>
    <p:extLst>
      <p:ext uri="{BB962C8B-B14F-4D97-AF65-F5344CB8AC3E}">
        <p14:creationId xmlns:p14="http://schemas.microsoft.com/office/powerpoint/2010/main" val="3971417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15925" y="528643"/>
            <a:ext cx="9164638" cy="3113087"/>
          </a:xfrm>
          <a:prstGeom prst="rect">
            <a:avLst/>
          </a:prstGeom>
          <a:noFill/>
          <a:ln cmpd="db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lstStyle/>
          <a:p>
            <a:pPr fontAlgn="auto">
              <a:lnSpc>
                <a:spcPct val="150000"/>
              </a:lnSpc>
              <a:spcBef>
                <a:spcPts val="0"/>
              </a:spcBef>
              <a:spcAft>
                <a:spcPts val="0"/>
              </a:spcAft>
              <a:defRPr/>
            </a:pPr>
            <a:r>
              <a:rPr lang="ja-JP" altLang="en-US" sz="1200" b="1" dirty="0">
                <a:solidFill>
                  <a:prstClr val="black"/>
                </a:solidFill>
                <a:latin typeface="ＭＳ ゴシック" pitchFamily="49" charset="-128"/>
                <a:ea typeface="ＭＳ ゴシック" pitchFamily="49" charset="-128"/>
              </a:rPr>
              <a:t>◇サービス利用までの流れ</a:t>
            </a:r>
            <a:endParaRPr lang="en-US" altLang="ja-JP" sz="1200" b="1" dirty="0">
              <a:solidFill>
                <a:prstClr val="black"/>
              </a:solidFill>
              <a:latin typeface="ＭＳ ゴシック" pitchFamily="49" charset="-128"/>
              <a:ea typeface="ＭＳ ゴシック" pitchFamily="49" charset="-128"/>
            </a:endParaRPr>
          </a:p>
          <a:p>
            <a:pPr fontAlgn="auto">
              <a:lnSpc>
                <a:spcPct val="150000"/>
              </a:lnSpc>
              <a:spcBef>
                <a:spcPts val="0"/>
              </a:spcBef>
              <a:spcAft>
                <a:spcPts val="0"/>
              </a:spcAft>
              <a:defRPr/>
            </a:pPr>
            <a:r>
              <a:rPr lang="ja-JP" altLang="en-US" sz="1200" dirty="0">
                <a:solidFill>
                  <a:srgbClr val="000000"/>
                </a:solidFill>
              </a:rPr>
              <a:t>１　サービス利用希望者は、市町村の窓口に申請を行い、</a:t>
            </a:r>
            <a:r>
              <a:rPr lang="ja-JP" altLang="en-US" sz="1200" dirty="0" err="1">
                <a:solidFill>
                  <a:srgbClr val="000000"/>
                </a:solidFill>
              </a:rPr>
              <a:t>障がい</a:t>
            </a:r>
            <a:r>
              <a:rPr lang="ja-JP" altLang="en-US" sz="1200" dirty="0">
                <a:solidFill>
                  <a:srgbClr val="000000"/>
                </a:solidFill>
              </a:rPr>
              <a:t>支援区分認定を受ける（訓練等給付の申請（共同生活援助に係る支給申請</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のうち、入浴、排せつ又は食事等の介護を伴う場合を除く）については障がい支援区分は不要）。</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２　市町村は、申請者に対して指定特定相談支援事業者（相談支援専門員）が作成するサービス等利用計画案の提出を求める。</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３　申請者は、サービス等利用計画案の作成を指定特定相談支援事業者に依頼し、市町村に提出。</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４</a:t>
            </a:r>
            <a:r>
              <a:rPr lang="ja-JP" altLang="en-US" sz="1200" u="sng" dirty="0">
                <a:solidFill>
                  <a:srgbClr val="000000"/>
                </a:solidFill>
              </a:rPr>
              <a:t>　市町村は、提出された計画案や勘案事項を踏まえ、支給決定を行う。</a:t>
            </a:r>
            <a:endParaRPr lang="en-US" altLang="ja-JP" sz="1200" u="sng"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５　指定特定相談支援事業者は、支給決定後、サービス担当者会議を開催し、サービス提供事業者と連絡調整を行い、サービス等利用計画</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を作成。</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６　サービス提供事業者は、</a:t>
            </a:r>
            <a:r>
              <a:rPr lang="ja-JP" altLang="en-US" sz="1200" dirty="0" err="1">
                <a:solidFill>
                  <a:srgbClr val="000000"/>
                </a:solidFill>
              </a:rPr>
              <a:t>支給決定障がい</a:t>
            </a:r>
            <a:r>
              <a:rPr lang="ja-JP" altLang="en-US" sz="1200" dirty="0">
                <a:solidFill>
                  <a:srgbClr val="000000"/>
                </a:solidFill>
              </a:rPr>
              <a:t>者に対して、サービス提供を行う。</a:t>
            </a:r>
            <a:endParaRPr lang="en-US" altLang="ja-JP" sz="1200" dirty="0">
              <a:solidFill>
                <a:srgbClr val="000000"/>
              </a:solidFill>
            </a:endParaRPr>
          </a:p>
          <a:p>
            <a:pPr fontAlgn="auto">
              <a:lnSpc>
                <a:spcPct val="150000"/>
              </a:lnSpc>
              <a:spcBef>
                <a:spcPts val="0"/>
              </a:spcBef>
              <a:spcAft>
                <a:spcPts val="0"/>
              </a:spcAft>
              <a:defRPr/>
            </a:pPr>
            <a:r>
              <a:rPr lang="en-US" altLang="ja-JP" sz="1200" dirty="0">
                <a:solidFill>
                  <a:srgbClr val="000000"/>
                </a:solidFill>
              </a:rPr>
              <a:t>※ </a:t>
            </a:r>
            <a:r>
              <a:rPr lang="ja-JP" altLang="en-US" sz="1200" dirty="0">
                <a:solidFill>
                  <a:srgbClr val="000000"/>
                </a:solidFill>
              </a:rPr>
              <a:t>サービス提供事業者は、サービス等利用計画をもとに、個別支援計画（サービス管理責任者）、居宅介護計画等（サービス提供責任者）を</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作成。</a:t>
            </a:r>
          </a:p>
          <a:p>
            <a:pPr fontAlgn="auto">
              <a:spcBef>
                <a:spcPts val="0"/>
              </a:spcBef>
              <a:spcAft>
                <a:spcPts val="0"/>
              </a:spcAft>
              <a:defRPr/>
            </a:pPr>
            <a:endParaRPr lang="ja-JP" altLang="en-US" sz="1200" b="1" dirty="0">
              <a:solidFill>
                <a:prstClr val="black"/>
              </a:solidFill>
              <a:latin typeface="ＭＳ ゴシック" pitchFamily="49" charset="-128"/>
              <a:ea typeface="ＭＳ ゴシック" pitchFamily="49" charset="-128"/>
            </a:endParaRPr>
          </a:p>
        </p:txBody>
      </p:sp>
      <p:sp>
        <p:nvSpPr>
          <p:cNvPr id="22" name="正方形/長方形 21"/>
          <p:cNvSpPr/>
          <p:nvPr/>
        </p:nvSpPr>
        <p:spPr>
          <a:xfrm>
            <a:off x="195263" y="44452"/>
            <a:ext cx="9509125" cy="390525"/>
          </a:xfrm>
          <a:prstGeom prst="rect">
            <a:avLst/>
          </a:prstGeom>
          <a:solidFill>
            <a:srgbClr val="D1F6FF"/>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ja-JP" altLang="en-US" sz="2000" b="1" dirty="0">
                <a:solidFill>
                  <a:srgbClr val="000000"/>
                </a:solidFill>
              </a:rPr>
              <a:t>障害者総合支援法の支給決定プロセス</a:t>
            </a:r>
            <a:endParaRPr lang="en-US" altLang="ja-JP" b="1" dirty="0">
              <a:solidFill>
                <a:srgbClr val="000000"/>
              </a:solidFill>
              <a:latin typeface="ＭＳ ゴシック" pitchFamily="49" charset="-128"/>
              <a:ea typeface="ＭＳ ゴシック" pitchFamily="49" charset="-128"/>
            </a:endParaRPr>
          </a:p>
        </p:txBody>
      </p:sp>
      <p:grpSp>
        <p:nvGrpSpPr>
          <p:cNvPr id="90116" name="グループ化 2"/>
          <p:cNvGrpSpPr>
            <a:grpSpLocks/>
          </p:cNvGrpSpPr>
          <p:nvPr/>
        </p:nvGrpSpPr>
        <p:grpSpPr bwMode="auto">
          <a:xfrm>
            <a:off x="722313" y="3582988"/>
            <a:ext cx="8551862" cy="3243262"/>
            <a:chOff x="667085" y="3582762"/>
            <a:chExt cx="7893050" cy="3243262"/>
          </a:xfrm>
        </p:grpSpPr>
        <p:pic>
          <p:nvPicPr>
            <p:cNvPr id="9011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085" y="3582762"/>
              <a:ext cx="7893050" cy="324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p:cNvSpPr/>
            <p:nvPr/>
          </p:nvSpPr>
          <p:spPr>
            <a:xfrm>
              <a:off x="1581372" y="3773262"/>
              <a:ext cx="378022" cy="1292225"/>
            </a:xfrm>
            <a:prstGeom prst="rect">
              <a:avLst/>
            </a:prstGeom>
            <a:solidFill>
              <a:schemeClr val="tx2">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dist">
                <a:lnSpc>
                  <a:spcPts val="1200"/>
                </a:lnSpc>
                <a:defRPr/>
              </a:pPr>
              <a:r>
                <a:rPr lang="ja-JP" altLang="en-US" sz="1200" b="1" dirty="0" err="1">
                  <a:solidFill>
                    <a:srgbClr val="000000"/>
                  </a:solidFill>
                </a:rPr>
                <a:t>障がい</a:t>
              </a:r>
              <a:r>
                <a:rPr lang="ja-JP" altLang="en-US" sz="1200" b="1" dirty="0">
                  <a:solidFill>
                    <a:srgbClr val="000000"/>
                  </a:solidFill>
                </a:rPr>
                <a:t>支援区分</a:t>
              </a:r>
              <a:endParaRPr lang="en-US" altLang="ja-JP" sz="1200" b="1" dirty="0">
                <a:solidFill>
                  <a:srgbClr val="000000"/>
                </a:solidFill>
              </a:endParaRPr>
            </a:p>
            <a:p>
              <a:pPr algn="dist">
                <a:lnSpc>
                  <a:spcPts val="1200"/>
                </a:lnSpc>
                <a:defRPr/>
              </a:pPr>
              <a:r>
                <a:rPr lang="ja-JP" altLang="en-US" sz="1200" b="1" dirty="0">
                  <a:solidFill>
                    <a:srgbClr val="000000"/>
                  </a:solidFill>
                </a:rPr>
                <a:t>の認定</a:t>
              </a:r>
            </a:p>
          </p:txBody>
        </p:sp>
      </p:grpSp>
      <p:sp>
        <p:nvSpPr>
          <p:cNvPr id="4" name="正方形/長方形 3"/>
          <p:cNvSpPr/>
          <p:nvPr/>
        </p:nvSpPr>
        <p:spPr>
          <a:xfrm>
            <a:off x="1281117" y="5373688"/>
            <a:ext cx="1008062" cy="1223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en-US" altLang="ja-JP" sz="800" dirty="0">
                <a:solidFill>
                  <a:srgbClr val="000000"/>
                </a:solidFill>
                <a:latin typeface="ＭＳ Ｐゴシック"/>
              </a:rPr>
              <a:t>※</a:t>
            </a:r>
            <a:r>
              <a:rPr lang="ja-JP" altLang="en-US" sz="800" dirty="0" err="1">
                <a:solidFill>
                  <a:srgbClr val="000000"/>
                </a:solidFill>
                <a:latin typeface="ＭＳ Ｐゴシック"/>
              </a:rPr>
              <a:t>障がい</a:t>
            </a:r>
            <a:r>
              <a:rPr lang="ja-JP" altLang="en-US" sz="800" dirty="0">
                <a:solidFill>
                  <a:srgbClr val="000000"/>
                </a:solidFill>
                <a:latin typeface="ＭＳ Ｐゴシック"/>
              </a:rPr>
              <a:t>支援区分の認定は、訓練等給付の申請（共同生活援助に係る支給申請のうち、入浴、排せつ又は食事等の介護を伴う場合を除く）を行う者には行わない。</a:t>
            </a:r>
            <a:endParaRPr lang="ja-JP" altLang="en-US" sz="800" dirty="0">
              <a:solidFill>
                <a:srgbClr val="FFFFFF"/>
              </a:solidFill>
              <a:latin typeface="ＭＳ Ｐゴシック"/>
            </a:endParaRPr>
          </a:p>
        </p:txBody>
      </p:sp>
      <p:sp>
        <p:nvSpPr>
          <p:cNvPr id="3" name="スライド番号プレースホルダー 2"/>
          <p:cNvSpPr>
            <a:spLocks noGrp="1"/>
          </p:cNvSpPr>
          <p:nvPr>
            <p:ph type="sldNum" sz="quarter" idx="12"/>
          </p:nvPr>
        </p:nvSpPr>
        <p:spPr>
          <a:xfrm>
            <a:off x="7521579" y="6457950"/>
            <a:ext cx="2311400" cy="476250"/>
          </a:xfrm>
        </p:spPr>
        <p:txBody>
          <a:bodyPr/>
          <a:lstStyle/>
          <a:p>
            <a:pPr>
              <a:defRPr/>
            </a:pPr>
            <a:fld id="{5E1AC415-FC5A-4105-B55B-886B6CEC5CBE}" type="slidenum">
              <a:rPr lang="en-US" altLang="ja-JP" smtClean="0"/>
              <a:pPr>
                <a:defRPr/>
              </a:pPr>
              <a:t>3</a:t>
            </a:fld>
            <a:endParaRPr lang="en-US" altLang="ja-JP"/>
          </a:p>
        </p:txBody>
      </p:sp>
    </p:spTree>
    <p:extLst>
      <p:ext uri="{BB962C8B-B14F-4D97-AF65-F5344CB8AC3E}">
        <p14:creationId xmlns:p14="http://schemas.microsoft.com/office/powerpoint/2010/main" val="660055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201613" y="96839"/>
            <a:ext cx="9510712" cy="390525"/>
          </a:xfrm>
          <a:prstGeom prst="rect">
            <a:avLst/>
          </a:prstGeom>
          <a:solidFill>
            <a:srgbClr val="D1F6FF"/>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ja-JP" altLang="en-US" sz="2000" b="1" dirty="0" err="1">
                <a:solidFill>
                  <a:srgbClr val="000000"/>
                </a:solidFill>
              </a:rPr>
              <a:t>障がい</a:t>
            </a:r>
            <a:r>
              <a:rPr lang="ja-JP" altLang="en-US" sz="2000" b="1" dirty="0">
                <a:solidFill>
                  <a:srgbClr val="000000"/>
                </a:solidFill>
              </a:rPr>
              <a:t>支援区分について</a:t>
            </a:r>
            <a:endParaRPr lang="en-US" altLang="ja-JP" sz="2000" b="1" dirty="0">
              <a:solidFill>
                <a:srgbClr val="000000"/>
              </a:solidFill>
            </a:endParaRPr>
          </a:p>
        </p:txBody>
      </p:sp>
      <p:grpSp>
        <p:nvGrpSpPr>
          <p:cNvPr id="91139" name="Group 4"/>
          <p:cNvGrpSpPr>
            <a:grpSpLocks noChangeAspect="1"/>
          </p:cNvGrpSpPr>
          <p:nvPr/>
        </p:nvGrpSpPr>
        <p:grpSpPr bwMode="auto">
          <a:xfrm>
            <a:off x="184149" y="628652"/>
            <a:ext cx="9526589" cy="6111875"/>
            <a:chOff x="124" y="461"/>
            <a:chExt cx="5540" cy="3850"/>
          </a:xfrm>
        </p:grpSpPr>
        <p:sp>
          <p:nvSpPr>
            <p:cNvPr id="91146" name="Rectangle 7"/>
            <p:cNvSpPr>
              <a:spLocks noChangeArrowheads="1"/>
            </p:cNvSpPr>
            <p:nvPr/>
          </p:nvSpPr>
          <p:spPr bwMode="auto">
            <a:xfrm>
              <a:off x="297" y="46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47" name="Rectangle 8"/>
            <p:cNvSpPr>
              <a:spLocks noChangeArrowheads="1"/>
            </p:cNvSpPr>
            <p:nvPr/>
          </p:nvSpPr>
          <p:spPr bwMode="auto">
            <a:xfrm>
              <a:off x="410" y="46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48" name="Rectangle 42"/>
            <p:cNvSpPr>
              <a:spLocks noChangeArrowheads="1"/>
            </p:cNvSpPr>
            <p:nvPr/>
          </p:nvSpPr>
          <p:spPr bwMode="auto">
            <a:xfrm>
              <a:off x="376" y="1424"/>
              <a:ext cx="3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49" name="Freeform 49"/>
            <p:cNvSpPr>
              <a:spLocks noEditPoints="1"/>
            </p:cNvSpPr>
            <p:nvPr/>
          </p:nvSpPr>
          <p:spPr bwMode="auto">
            <a:xfrm>
              <a:off x="124" y="1928"/>
              <a:ext cx="5540" cy="2383"/>
            </a:xfrm>
            <a:custGeom>
              <a:avLst/>
              <a:gdLst>
                <a:gd name="T0" fmla="*/ 0 w 5540"/>
                <a:gd name="T1" fmla="*/ 0 h 2389"/>
                <a:gd name="T2" fmla="*/ 5540 w 5540"/>
                <a:gd name="T3" fmla="*/ 0 h 2389"/>
                <a:gd name="T4" fmla="*/ 5540 w 5540"/>
                <a:gd name="T5" fmla="*/ 2347 h 2389"/>
                <a:gd name="T6" fmla="*/ 0 w 5540"/>
                <a:gd name="T7" fmla="*/ 2347 h 2389"/>
                <a:gd name="T8" fmla="*/ 0 w 5540"/>
                <a:gd name="T9" fmla="*/ 0 h 2389"/>
                <a:gd name="T10" fmla="*/ 6 w 5540"/>
                <a:gd name="T11" fmla="*/ 2345 h 2389"/>
                <a:gd name="T12" fmla="*/ 3 w 5540"/>
                <a:gd name="T13" fmla="*/ 2342 h 2389"/>
                <a:gd name="T14" fmla="*/ 5537 w 5540"/>
                <a:gd name="T15" fmla="*/ 2342 h 2389"/>
                <a:gd name="T16" fmla="*/ 5534 w 5540"/>
                <a:gd name="T17" fmla="*/ 2345 h 2389"/>
                <a:gd name="T18" fmla="*/ 5534 w 5540"/>
                <a:gd name="T19" fmla="*/ 3 h 2389"/>
                <a:gd name="T20" fmla="*/ 5537 w 5540"/>
                <a:gd name="T21" fmla="*/ 6 h 2389"/>
                <a:gd name="T22" fmla="*/ 3 w 5540"/>
                <a:gd name="T23" fmla="*/ 6 h 2389"/>
                <a:gd name="T24" fmla="*/ 6 w 5540"/>
                <a:gd name="T25" fmla="*/ 3 h 2389"/>
                <a:gd name="T26" fmla="*/ 6 w 5540"/>
                <a:gd name="T27" fmla="*/ 2345 h 23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540" h="2389">
                  <a:moveTo>
                    <a:pt x="0" y="0"/>
                  </a:moveTo>
                  <a:lnTo>
                    <a:pt x="5540" y="0"/>
                  </a:lnTo>
                  <a:lnTo>
                    <a:pt x="5540" y="2389"/>
                  </a:lnTo>
                  <a:lnTo>
                    <a:pt x="0" y="2389"/>
                  </a:lnTo>
                  <a:lnTo>
                    <a:pt x="0" y="0"/>
                  </a:lnTo>
                  <a:close/>
                  <a:moveTo>
                    <a:pt x="6" y="2387"/>
                  </a:moveTo>
                  <a:lnTo>
                    <a:pt x="3" y="2384"/>
                  </a:lnTo>
                  <a:lnTo>
                    <a:pt x="5537" y="2384"/>
                  </a:lnTo>
                  <a:lnTo>
                    <a:pt x="5534" y="2387"/>
                  </a:lnTo>
                  <a:lnTo>
                    <a:pt x="5534" y="3"/>
                  </a:lnTo>
                  <a:lnTo>
                    <a:pt x="5537" y="6"/>
                  </a:lnTo>
                  <a:lnTo>
                    <a:pt x="3" y="6"/>
                  </a:lnTo>
                  <a:lnTo>
                    <a:pt x="6" y="3"/>
                  </a:lnTo>
                  <a:lnTo>
                    <a:pt x="6" y="2387"/>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0" name="Freeform 50"/>
            <p:cNvSpPr>
              <a:spLocks/>
            </p:cNvSpPr>
            <p:nvPr/>
          </p:nvSpPr>
          <p:spPr bwMode="auto">
            <a:xfrm>
              <a:off x="202" y="2179"/>
              <a:ext cx="1653" cy="222"/>
            </a:xfrm>
            <a:custGeom>
              <a:avLst/>
              <a:gdLst>
                <a:gd name="T0" fmla="*/ 0 w 13776"/>
                <a:gd name="T1" fmla="*/ 0 h 1848"/>
                <a:gd name="T2" fmla="*/ 0 w 13776"/>
                <a:gd name="T3" fmla="*/ 0 h 1848"/>
                <a:gd name="T4" fmla="*/ 0 w 13776"/>
                <a:gd name="T5" fmla="*/ 0 h 1848"/>
                <a:gd name="T6" fmla="*/ 0 w 13776"/>
                <a:gd name="T7" fmla="*/ 0 h 1848"/>
                <a:gd name="T8" fmla="*/ 0 w 13776"/>
                <a:gd name="T9" fmla="*/ 0 h 1848"/>
                <a:gd name="T10" fmla="*/ 0 w 13776"/>
                <a:gd name="T11" fmla="*/ 0 h 1848"/>
                <a:gd name="T12" fmla="*/ 0 w 13776"/>
                <a:gd name="T13" fmla="*/ 0 h 1848"/>
                <a:gd name="T14" fmla="*/ 0 w 13776"/>
                <a:gd name="T15" fmla="*/ 0 h 1848"/>
                <a:gd name="T16" fmla="*/ 0 w 13776"/>
                <a:gd name="T17" fmla="*/ 0 h 18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776"/>
                <a:gd name="T28" fmla="*/ 0 h 1848"/>
                <a:gd name="T29" fmla="*/ 13776 w 13776"/>
                <a:gd name="T30" fmla="*/ 1848 h 18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776" h="1848">
                  <a:moveTo>
                    <a:pt x="0" y="308"/>
                  </a:moveTo>
                  <a:cubicBezTo>
                    <a:pt x="0" y="138"/>
                    <a:pt x="138" y="0"/>
                    <a:pt x="308" y="0"/>
                  </a:cubicBezTo>
                  <a:lnTo>
                    <a:pt x="13468" y="0"/>
                  </a:lnTo>
                  <a:cubicBezTo>
                    <a:pt x="13639" y="0"/>
                    <a:pt x="13776" y="138"/>
                    <a:pt x="13776" y="308"/>
                  </a:cubicBezTo>
                  <a:lnTo>
                    <a:pt x="13776" y="1540"/>
                  </a:lnTo>
                  <a:cubicBezTo>
                    <a:pt x="13776" y="1711"/>
                    <a:pt x="13639" y="1848"/>
                    <a:pt x="13468" y="1848"/>
                  </a:cubicBezTo>
                  <a:lnTo>
                    <a:pt x="308" y="1848"/>
                  </a:lnTo>
                  <a:cubicBezTo>
                    <a:pt x="138" y="1848"/>
                    <a:pt x="0" y="1711"/>
                    <a:pt x="0" y="1540"/>
                  </a:cubicBezTo>
                  <a:lnTo>
                    <a:pt x="0" y="308"/>
                  </a:lnTo>
                  <a:close/>
                </a:path>
              </a:pathLst>
            </a:custGeom>
            <a:solidFill>
              <a:srgbClr val="0070C0"/>
            </a:solidFill>
            <a:ln w="0">
              <a:solidFill>
                <a:srgbClr val="000000"/>
              </a:solidFill>
              <a:round/>
              <a:headEnd/>
              <a:tailEnd/>
            </a:ln>
          </p:spPr>
          <p:txBody>
            <a:bodyPr/>
            <a:lstStyle/>
            <a:p>
              <a:pPr algn="ctr"/>
              <a:r>
                <a:rPr lang="ja-JP" altLang="en-US" sz="1200" b="1">
                  <a:solidFill>
                    <a:srgbClr val="FFFFFF"/>
                  </a:solidFill>
                  <a:latin typeface="Arial" pitchFamily="34" charset="0"/>
                  <a:ea typeface="ＭＳ Ｐゴシック" pitchFamily="50" charset="-128"/>
                </a:rPr>
                <a:t>障がい支援区分</a:t>
              </a:r>
            </a:p>
          </p:txBody>
        </p:sp>
        <p:sp>
          <p:nvSpPr>
            <p:cNvPr id="91151" name="Rectangle 52"/>
            <p:cNvSpPr>
              <a:spLocks noChangeArrowheads="1"/>
            </p:cNvSpPr>
            <p:nvPr/>
          </p:nvSpPr>
          <p:spPr bwMode="auto">
            <a:xfrm>
              <a:off x="974" y="223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52" name="Freeform 53"/>
            <p:cNvSpPr>
              <a:spLocks noEditPoints="1"/>
            </p:cNvSpPr>
            <p:nvPr/>
          </p:nvSpPr>
          <p:spPr bwMode="auto">
            <a:xfrm>
              <a:off x="2345" y="2148"/>
              <a:ext cx="890" cy="373"/>
            </a:xfrm>
            <a:custGeom>
              <a:avLst/>
              <a:gdLst>
                <a:gd name="T0" fmla="*/ 1 w 890"/>
                <a:gd name="T1" fmla="*/ 52 h 373"/>
                <a:gd name="T2" fmla="*/ 8 w 890"/>
                <a:gd name="T3" fmla="*/ 34 h 373"/>
                <a:gd name="T4" fmla="*/ 19 w 890"/>
                <a:gd name="T5" fmla="*/ 19 h 373"/>
                <a:gd name="T6" fmla="*/ 34 w 890"/>
                <a:gd name="T7" fmla="*/ 8 h 373"/>
                <a:gd name="T8" fmla="*/ 51 w 890"/>
                <a:gd name="T9" fmla="*/ 1 h 373"/>
                <a:gd name="T10" fmla="*/ 825 w 890"/>
                <a:gd name="T11" fmla="*/ 0 h 373"/>
                <a:gd name="T12" fmla="*/ 844 w 890"/>
                <a:gd name="T13" fmla="*/ 3 h 373"/>
                <a:gd name="T14" fmla="*/ 861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5 w 890"/>
                <a:gd name="T27" fmla="*/ 349 h 373"/>
                <a:gd name="T28" fmla="*/ 861 w 890"/>
                <a:gd name="T29" fmla="*/ 362 h 373"/>
                <a:gd name="T30" fmla="*/ 844 w 890"/>
                <a:gd name="T31" fmla="*/ 370 h 373"/>
                <a:gd name="T32" fmla="*/ 825 w 890"/>
                <a:gd name="T33" fmla="*/ 373 h 373"/>
                <a:gd name="T34" fmla="*/ 52 w 890"/>
                <a:gd name="T35" fmla="*/ 372 h 373"/>
                <a:gd name="T36" fmla="*/ 34 w 890"/>
                <a:gd name="T37" fmla="*/ 365 h 373"/>
                <a:gd name="T38" fmla="*/ 19 w 890"/>
                <a:gd name="T39" fmla="*/ 354 h 373"/>
                <a:gd name="T40" fmla="*/ 8 w 890"/>
                <a:gd name="T41" fmla="*/ 340 h 373"/>
                <a:gd name="T42" fmla="*/ 1 w 890"/>
                <a:gd name="T43" fmla="*/ 322 h 373"/>
                <a:gd name="T44" fmla="*/ 0 w 890"/>
                <a:gd name="T45" fmla="*/ 64 h 373"/>
                <a:gd name="T46" fmla="*/ 9 w 890"/>
                <a:gd name="T47" fmla="*/ 320 h 373"/>
                <a:gd name="T48" fmla="*/ 14 w 890"/>
                <a:gd name="T49" fmla="*/ 335 h 373"/>
                <a:gd name="T50" fmla="*/ 24 w 890"/>
                <a:gd name="T51" fmla="*/ 349 h 373"/>
                <a:gd name="T52" fmla="*/ 37 w 890"/>
                <a:gd name="T53" fmla="*/ 359 h 373"/>
                <a:gd name="T54" fmla="*/ 53 w 890"/>
                <a:gd name="T55" fmla="*/ 364 h 373"/>
                <a:gd name="T56" fmla="*/ 825 w 890"/>
                <a:gd name="T57" fmla="*/ 366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69 w 890"/>
                <a:gd name="T73" fmla="*/ 28 h 373"/>
                <a:gd name="T74" fmla="*/ 857 w 890"/>
                <a:gd name="T75" fmla="*/ 17 h 373"/>
                <a:gd name="T76" fmla="*/ 842 w 890"/>
                <a:gd name="T77" fmla="*/ 10 h 373"/>
                <a:gd name="T78" fmla="*/ 825 w 890"/>
                <a:gd name="T79" fmla="*/ 7 h 373"/>
                <a:gd name="T80" fmla="*/ 53 w 890"/>
                <a:gd name="T81" fmla="*/ 9 h 373"/>
                <a:gd name="T82" fmla="*/ 38 w 890"/>
                <a:gd name="T83" fmla="*/ 14 h 373"/>
                <a:gd name="T84" fmla="*/ 24 w 890"/>
                <a:gd name="T85" fmla="*/ 24 h 373"/>
                <a:gd name="T86" fmla="*/ 15 w 890"/>
                <a:gd name="T87" fmla="*/ 37 h 373"/>
                <a:gd name="T88" fmla="*/ 9 w 890"/>
                <a:gd name="T89" fmla="*/ 53 h 373"/>
                <a:gd name="T90" fmla="*/ 7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0" y="58"/>
                  </a:lnTo>
                  <a:lnTo>
                    <a:pt x="1" y="52"/>
                  </a:lnTo>
                  <a:lnTo>
                    <a:pt x="3" y="45"/>
                  </a:lnTo>
                  <a:lnTo>
                    <a:pt x="5" y="40"/>
                  </a:lnTo>
                  <a:lnTo>
                    <a:pt x="8" y="34"/>
                  </a:lnTo>
                  <a:lnTo>
                    <a:pt x="11" y="28"/>
                  </a:lnTo>
                  <a:lnTo>
                    <a:pt x="15" y="23"/>
                  </a:lnTo>
                  <a:lnTo>
                    <a:pt x="19" y="19"/>
                  </a:lnTo>
                  <a:lnTo>
                    <a:pt x="23" y="15"/>
                  </a:lnTo>
                  <a:lnTo>
                    <a:pt x="28" y="11"/>
                  </a:lnTo>
                  <a:lnTo>
                    <a:pt x="34" y="8"/>
                  </a:lnTo>
                  <a:lnTo>
                    <a:pt x="39" y="5"/>
                  </a:lnTo>
                  <a:lnTo>
                    <a:pt x="45" y="3"/>
                  </a:lnTo>
                  <a:lnTo>
                    <a:pt x="51" y="1"/>
                  </a:lnTo>
                  <a:lnTo>
                    <a:pt x="58" y="0"/>
                  </a:lnTo>
                  <a:lnTo>
                    <a:pt x="64" y="0"/>
                  </a:lnTo>
                  <a:lnTo>
                    <a:pt x="825" y="0"/>
                  </a:lnTo>
                  <a:lnTo>
                    <a:pt x="831" y="0"/>
                  </a:lnTo>
                  <a:lnTo>
                    <a:pt x="838" y="1"/>
                  </a:lnTo>
                  <a:lnTo>
                    <a:pt x="844" y="3"/>
                  </a:lnTo>
                  <a:lnTo>
                    <a:pt x="850" y="5"/>
                  </a:lnTo>
                  <a:lnTo>
                    <a:pt x="856" y="7"/>
                  </a:lnTo>
                  <a:lnTo>
                    <a:pt x="861" y="11"/>
                  </a:lnTo>
                  <a:lnTo>
                    <a:pt x="866" y="14"/>
                  </a:lnTo>
                  <a:lnTo>
                    <a:pt x="871" y="19"/>
                  </a:lnTo>
                  <a:lnTo>
                    <a:pt x="875" y="23"/>
                  </a:lnTo>
                  <a:lnTo>
                    <a:pt x="879" y="28"/>
                  </a:lnTo>
                  <a:lnTo>
                    <a:pt x="882" y="34"/>
                  </a:lnTo>
                  <a:lnTo>
                    <a:pt x="885" y="39"/>
                  </a:lnTo>
                  <a:lnTo>
                    <a:pt x="887" y="45"/>
                  </a:lnTo>
                  <a:lnTo>
                    <a:pt x="888" y="51"/>
                  </a:lnTo>
                  <a:lnTo>
                    <a:pt x="890" y="58"/>
                  </a:lnTo>
                  <a:lnTo>
                    <a:pt x="890" y="64"/>
                  </a:lnTo>
                  <a:lnTo>
                    <a:pt x="890" y="308"/>
                  </a:lnTo>
                  <a:lnTo>
                    <a:pt x="890" y="315"/>
                  </a:lnTo>
                  <a:lnTo>
                    <a:pt x="889" y="321"/>
                  </a:lnTo>
                  <a:lnTo>
                    <a:pt x="887" y="327"/>
                  </a:lnTo>
                  <a:lnTo>
                    <a:pt x="885" y="333"/>
                  </a:lnTo>
                  <a:lnTo>
                    <a:pt x="882" y="339"/>
                  </a:lnTo>
                  <a:lnTo>
                    <a:pt x="879" y="344"/>
                  </a:lnTo>
                  <a:lnTo>
                    <a:pt x="875" y="349"/>
                  </a:lnTo>
                  <a:lnTo>
                    <a:pt x="871" y="354"/>
                  </a:lnTo>
                  <a:lnTo>
                    <a:pt x="866" y="358"/>
                  </a:lnTo>
                  <a:lnTo>
                    <a:pt x="861" y="362"/>
                  </a:lnTo>
                  <a:lnTo>
                    <a:pt x="856" y="365"/>
                  </a:lnTo>
                  <a:lnTo>
                    <a:pt x="850" y="368"/>
                  </a:lnTo>
                  <a:lnTo>
                    <a:pt x="844" y="370"/>
                  </a:lnTo>
                  <a:lnTo>
                    <a:pt x="838" y="372"/>
                  </a:lnTo>
                  <a:lnTo>
                    <a:pt x="832" y="373"/>
                  </a:lnTo>
                  <a:lnTo>
                    <a:pt x="825" y="373"/>
                  </a:lnTo>
                  <a:lnTo>
                    <a:pt x="65" y="373"/>
                  </a:lnTo>
                  <a:lnTo>
                    <a:pt x="58" y="373"/>
                  </a:lnTo>
                  <a:lnTo>
                    <a:pt x="52" y="372"/>
                  </a:lnTo>
                  <a:lnTo>
                    <a:pt x="46" y="370"/>
                  </a:lnTo>
                  <a:lnTo>
                    <a:pt x="40" y="368"/>
                  </a:lnTo>
                  <a:lnTo>
                    <a:pt x="34" y="365"/>
                  </a:lnTo>
                  <a:lnTo>
                    <a:pt x="29" y="362"/>
                  </a:lnTo>
                  <a:lnTo>
                    <a:pt x="24" y="358"/>
                  </a:lnTo>
                  <a:lnTo>
                    <a:pt x="19" y="354"/>
                  </a:lnTo>
                  <a:lnTo>
                    <a:pt x="15" y="350"/>
                  </a:lnTo>
                  <a:lnTo>
                    <a:pt x="11" y="345"/>
                  </a:lnTo>
                  <a:lnTo>
                    <a:pt x="8" y="340"/>
                  </a:lnTo>
                  <a:lnTo>
                    <a:pt x="5" y="334"/>
                  </a:lnTo>
                  <a:lnTo>
                    <a:pt x="3" y="328"/>
                  </a:lnTo>
                  <a:lnTo>
                    <a:pt x="1" y="322"/>
                  </a:lnTo>
                  <a:lnTo>
                    <a:pt x="0" y="315"/>
                  </a:lnTo>
                  <a:lnTo>
                    <a:pt x="0" y="309"/>
                  </a:lnTo>
                  <a:lnTo>
                    <a:pt x="0" y="64"/>
                  </a:lnTo>
                  <a:close/>
                  <a:moveTo>
                    <a:pt x="7" y="308"/>
                  </a:moveTo>
                  <a:lnTo>
                    <a:pt x="8" y="314"/>
                  </a:lnTo>
                  <a:lnTo>
                    <a:pt x="9" y="320"/>
                  </a:lnTo>
                  <a:lnTo>
                    <a:pt x="10" y="325"/>
                  </a:lnTo>
                  <a:lnTo>
                    <a:pt x="12" y="331"/>
                  </a:lnTo>
                  <a:lnTo>
                    <a:pt x="14" y="335"/>
                  </a:lnTo>
                  <a:lnTo>
                    <a:pt x="17" y="340"/>
                  </a:lnTo>
                  <a:lnTo>
                    <a:pt x="20" y="345"/>
                  </a:lnTo>
                  <a:lnTo>
                    <a:pt x="24" y="349"/>
                  </a:lnTo>
                  <a:lnTo>
                    <a:pt x="28" y="352"/>
                  </a:lnTo>
                  <a:lnTo>
                    <a:pt x="33" y="356"/>
                  </a:lnTo>
                  <a:lnTo>
                    <a:pt x="37" y="359"/>
                  </a:lnTo>
                  <a:lnTo>
                    <a:pt x="42" y="361"/>
                  </a:lnTo>
                  <a:lnTo>
                    <a:pt x="47" y="363"/>
                  </a:lnTo>
                  <a:lnTo>
                    <a:pt x="53" y="364"/>
                  </a:lnTo>
                  <a:lnTo>
                    <a:pt x="59" y="365"/>
                  </a:lnTo>
                  <a:lnTo>
                    <a:pt x="65" y="365"/>
                  </a:lnTo>
                  <a:lnTo>
                    <a:pt x="825" y="366"/>
                  </a:lnTo>
                  <a:lnTo>
                    <a:pt x="831" y="365"/>
                  </a:lnTo>
                  <a:lnTo>
                    <a:pt x="836" y="364"/>
                  </a:lnTo>
                  <a:lnTo>
                    <a:pt x="842" y="363"/>
                  </a:lnTo>
                  <a:lnTo>
                    <a:pt x="847" y="361"/>
                  </a:lnTo>
                  <a:lnTo>
                    <a:pt x="852" y="359"/>
                  </a:lnTo>
                  <a:lnTo>
                    <a:pt x="857" y="356"/>
                  </a:lnTo>
                  <a:lnTo>
                    <a:pt x="861" y="353"/>
                  </a:lnTo>
                  <a:lnTo>
                    <a:pt x="865" y="349"/>
                  </a:lnTo>
                  <a:lnTo>
                    <a:pt x="869" y="345"/>
                  </a:lnTo>
                  <a:lnTo>
                    <a:pt x="872" y="340"/>
                  </a:lnTo>
                  <a:lnTo>
                    <a:pt x="875" y="336"/>
                  </a:lnTo>
                  <a:lnTo>
                    <a:pt x="878" y="331"/>
                  </a:lnTo>
                  <a:lnTo>
                    <a:pt x="879" y="325"/>
                  </a:lnTo>
                  <a:lnTo>
                    <a:pt x="881" y="320"/>
                  </a:lnTo>
                  <a:lnTo>
                    <a:pt x="882" y="314"/>
                  </a:lnTo>
                  <a:lnTo>
                    <a:pt x="882" y="308"/>
                  </a:lnTo>
                  <a:lnTo>
                    <a:pt x="882" y="65"/>
                  </a:lnTo>
                  <a:lnTo>
                    <a:pt x="882" y="59"/>
                  </a:lnTo>
                  <a:lnTo>
                    <a:pt x="881" y="53"/>
                  </a:lnTo>
                  <a:lnTo>
                    <a:pt x="880" y="48"/>
                  </a:lnTo>
                  <a:lnTo>
                    <a:pt x="878" y="43"/>
                  </a:lnTo>
                  <a:lnTo>
                    <a:pt x="875" y="37"/>
                  </a:lnTo>
                  <a:lnTo>
                    <a:pt x="872" y="33"/>
                  </a:lnTo>
                  <a:lnTo>
                    <a:pt x="869" y="28"/>
                  </a:lnTo>
                  <a:lnTo>
                    <a:pt x="866" y="24"/>
                  </a:lnTo>
                  <a:lnTo>
                    <a:pt x="862" y="21"/>
                  </a:lnTo>
                  <a:lnTo>
                    <a:pt x="857" y="17"/>
                  </a:lnTo>
                  <a:lnTo>
                    <a:pt x="852" y="14"/>
                  </a:lnTo>
                  <a:lnTo>
                    <a:pt x="848" y="12"/>
                  </a:lnTo>
                  <a:lnTo>
                    <a:pt x="842" y="10"/>
                  </a:lnTo>
                  <a:lnTo>
                    <a:pt x="837" y="9"/>
                  </a:lnTo>
                  <a:lnTo>
                    <a:pt x="831" y="8"/>
                  </a:lnTo>
                  <a:lnTo>
                    <a:pt x="825" y="7"/>
                  </a:lnTo>
                  <a:lnTo>
                    <a:pt x="65" y="7"/>
                  </a:lnTo>
                  <a:lnTo>
                    <a:pt x="59" y="8"/>
                  </a:lnTo>
                  <a:lnTo>
                    <a:pt x="53" y="9"/>
                  </a:lnTo>
                  <a:lnTo>
                    <a:pt x="48" y="10"/>
                  </a:lnTo>
                  <a:lnTo>
                    <a:pt x="43" y="12"/>
                  </a:lnTo>
                  <a:lnTo>
                    <a:pt x="38" y="14"/>
                  </a:lnTo>
                  <a:lnTo>
                    <a:pt x="33" y="17"/>
                  </a:lnTo>
                  <a:lnTo>
                    <a:pt x="28" y="20"/>
                  </a:lnTo>
                  <a:lnTo>
                    <a:pt x="24" y="24"/>
                  </a:lnTo>
                  <a:lnTo>
                    <a:pt x="21" y="28"/>
                  </a:lnTo>
                  <a:lnTo>
                    <a:pt x="17" y="32"/>
                  </a:lnTo>
                  <a:lnTo>
                    <a:pt x="15" y="37"/>
                  </a:lnTo>
                  <a:lnTo>
                    <a:pt x="12" y="42"/>
                  </a:lnTo>
                  <a:lnTo>
                    <a:pt x="10" y="47"/>
                  </a:lnTo>
                  <a:lnTo>
                    <a:pt x="9" y="53"/>
                  </a:lnTo>
                  <a:lnTo>
                    <a:pt x="8" y="58"/>
                  </a:lnTo>
                  <a:lnTo>
                    <a:pt x="7" y="64"/>
                  </a:lnTo>
                  <a:lnTo>
                    <a:pt x="7"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3" name="Rectangle 54"/>
            <p:cNvSpPr>
              <a:spLocks noChangeArrowheads="1"/>
            </p:cNvSpPr>
            <p:nvPr/>
          </p:nvSpPr>
          <p:spPr bwMode="auto">
            <a:xfrm>
              <a:off x="2599" y="2287"/>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b="1">
                  <a:solidFill>
                    <a:srgbClr val="000000"/>
                  </a:solidFill>
                  <a:latin typeface="ＭＳ ゴシック" pitchFamily="49" charset="-128"/>
                  <a:ea typeface="ＭＳ ゴシック" pitchFamily="49" charset="-128"/>
                  <a:cs typeface="ＭＳ Ｐゴシック" pitchFamily="50" charset="-128"/>
                </a:rPr>
                <a:t>利用者像</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54" name="Freeform 55"/>
            <p:cNvSpPr>
              <a:spLocks noEditPoints="1"/>
            </p:cNvSpPr>
            <p:nvPr/>
          </p:nvSpPr>
          <p:spPr bwMode="auto">
            <a:xfrm>
              <a:off x="2357" y="2796"/>
              <a:ext cx="890" cy="373"/>
            </a:xfrm>
            <a:custGeom>
              <a:avLst/>
              <a:gdLst>
                <a:gd name="T0" fmla="*/ 2 w 890"/>
                <a:gd name="T1" fmla="*/ 52 h 373"/>
                <a:gd name="T2" fmla="*/ 8 w 890"/>
                <a:gd name="T3" fmla="*/ 34 h 373"/>
                <a:gd name="T4" fmla="*/ 19 w 890"/>
                <a:gd name="T5" fmla="*/ 19 h 373"/>
                <a:gd name="T6" fmla="*/ 34 w 890"/>
                <a:gd name="T7" fmla="*/ 8 h 373"/>
                <a:gd name="T8" fmla="*/ 52 w 890"/>
                <a:gd name="T9" fmla="*/ 1 h 373"/>
                <a:gd name="T10" fmla="*/ 825 w 890"/>
                <a:gd name="T11" fmla="*/ 0 h 373"/>
                <a:gd name="T12" fmla="*/ 845 w 890"/>
                <a:gd name="T13" fmla="*/ 3 h 373"/>
                <a:gd name="T14" fmla="*/ 862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6 w 890"/>
                <a:gd name="T27" fmla="*/ 349 h 373"/>
                <a:gd name="T28" fmla="*/ 862 w 890"/>
                <a:gd name="T29" fmla="*/ 362 h 373"/>
                <a:gd name="T30" fmla="*/ 845 w 890"/>
                <a:gd name="T31" fmla="*/ 370 h 373"/>
                <a:gd name="T32" fmla="*/ 826 w 890"/>
                <a:gd name="T33" fmla="*/ 373 h 373"/>
                <a:gd name="T34" fmla="*/ 52 w 890"/>
                <a:gd name="T35" fmla="*/ 372 h 373"/>
                <a:gd name="T36" fmla="*/ 34 w 890"/>
                <a:gd name="T37" fmla="*/ 365 h 373"/>
                <a:gd name="T38" fmla="*/ 19 w 890"/>
                <a:gd name="T39" fmla="*/ 354 h 373"/>
                <a:gd name="T40" fmla="*/ 8 w 890"/>
                <a:gd name="T41" fmla="*/ 340 h 373"/>
                <a:gd name="T42" fmla="*/ 2 w 890"/>
                <a:gd name="T43" fmla="*/ 322 h 373"/>
                <a:gd name="T44" fmla="*/ 0 w 890"/>
                <a:gd name="T45" fmla="*/ 64 h 373"/>
                <a:gd name="T46" fmla="*/ 9 w 890"/>
                <a:gd name="T47" fmla="*/ 320 h 373"/>
                <a:gd name="T48" fmla="*/ 15 w 890"/>
                <a:gd name="T49" fmla="*/ 335 h 373"/>
                <a:gd name="T50" fmla="*/ 25 w 890"/>
                <a:gd name="T51" fmla="*/ 349 h 373"/>
                <a:gd name="T52" fmla="*/ 38 w 890"/>
                <a:gd name="T53" fmla="*/ 359 h 373"/>
                <a:gd name="T54" fmla="*/ 53 w 890"/>
                <a:gd name="T55" fmla="*/ 364 h 373"/>
                <a:gd name="T56" fmla="*/ 825 w 890"/>
                <a:gd name="T57" fmla="*/ 365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70 w 890"/>
                <a:gd name="T73" fmla="*/ 28 h 373"/>
                <a:gd name="T74" fmla="*/ 858 w 890"/>
                <a:gd name="T75" fmla="*/ 17 h 373"/>
                <a:gd name="T76" fmla="*/ 843 w 890"/>
                <a:gd name="T77" fmla="*/ 10 h 373"/>
                <a:gd name="T78" fmla="*/ 825 w 890"/>
                <a:gd name="T79" fmla="*/ 7 h 373"/>
                <a:gd name="T80" fmla="*/ 54 w 890"/>
                <a:gd name="T81" fmla="*/ 9 h 373"/>
                <a:gd name="T82" fmla="*/ 38 w 890"/>
                <a:gd name="T83" fmla="*/ 14 h 373"/>
                <a:gd name="T84" fmla="*/ 25 w 890"/>
                <a:gd name="T85" fmla="*/ 24 h 373"/>
                <a:gd name="T86" fmla="*/ 15 w 890"/>
                <a:gd name="T87" fmla="*/ 37 h 373"/>
                <a:gd name="T88" fmla="*/ 9 w 890"/>
                <a:gd name="T89" fmla="*/ 53 h 373"/>
                <a:gd name="T90" fmla="*/ 8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1" y="58"/>
                  </a:lnTo>
                  <a:lnTo>
                    <a:pt x="2" y="52"/>
                  </a:lnTo>
                  <a:lnTo>
                    <a:pt x="3" y="45"/>
                  </a:lnTo>
                  <a:lnTo>
                    <a:pt x="5" y="40"/>
                  </a:lnTo>
                  <a:lnTo>
                    <a:pt x="8" y="34"/>
                  </a:lnTo>
                  <a:lnTo>
                    <a:pt x="11" y="28"/>
                  </a:lnTo>
                  <a:lnTo>
                    <a:pt x="15" y="23"/>
                  </a:lnTo>
                  <a:lnTo>
                    <a:pt x="19" y="19"/>
                  </a:lnTo>
                  <a:lnTo>
                    <a:pt x="24" y="15"/>
                  </a:lnTo>
                  <a:lnTo>
                    <a:pt x="29" y="11"/>
                  </a:lnTo>
                  <a:lnTo>
                    <a:pt x="34" y="8"/>
                  </a:lnTo>
                  <a:lnTo>
                    <a:pt x="40" y="5"/>
                  </a:lnTo>
                  <a:lnTo>
                    <a:pt x="46" y="3"/>
                  </a:lnTo>
                  <a:lnTo>
                    <a:pt x="52" y="1"/>
                  </a:lnTo>
                  <a:lnTo>
                    <a:pt x="58" y="0"/>
                  </a:lnTo>
                  <a:lnTo>
                    <a:pt x="65" y="0"/>
                  </a:lnTo>
                  <a:lnTo>
                    <a:pt x="825" y="0"/>
                  </a:lnTo>
                  <a:lnTo>
                    <a:pt x="832" y="0"/>
                  </a:lnTo>
                  <a:lnTo>
                    <a:pt x="838" y="1"/>
                  </a:lnTo>
                  <a:lnTo>
                    <a:pt x="845" y="3"/>
                  </a:lnTo>
                  <a:lnTo>
                    <a:pt x="851" y="5"/>
                  </a:lnTo>
                  <a:lnTo>
                    <a:pt x="856" y="7"/>
                  </a:lnTo>
                  <a:lnTo>
                    <a:pt x="862" y="11"/>
                  </a:lnTo>
                  <a:lnTo>
                    <a:pt x="867" y="14"/>
                  </a:lnTo>
                  <a:lnTo>
                    <a:pt x="871" y="19"/>
                  </a:lnTo>
                  <a:lnTo>
                    <a:pt x="875" y="23"/>
                  </a:lnTo>
                  <a:lnTo>
                    <a:pt x="879" y="28"/>
                  </a:lnTo>
                  <a:lnTo>
                    <a:pt x="882" y="34"/>
                  </a:lnTo>
                  <a:lnTo>
                    <a:pt x="885" y="39"/>
                  </a:lnTo>
                  <a:lnTo>
                    <a:pt x="887" y="45"/>
                  </a:lnTo>
                  <a:lnTo>
                    <a:pt x="889" y="51"/>
                  </a:lnTo>
                  <a:lnTo>
                    <a:pt x="890" y="58"/>
                  </a:lnTo>
                  <a:lnTo>
                    <a:pt x="890" y="64"/>
                  </a:lnTo>
                  <a:lnTo>
                    <a:pt x="890" y="308"/>
                  </a:lnTo>
                  <a:lnTo>
                    <a:pt x="890" y="315"/>
                  </a:lnTo>
                  <a:lnTo>
                    <a:pt x="889" y="321"/>
                  </a:lnTo>
                  <a:lnTo>
                    <a:pt x="887" y="327"/>
                  </a:lnTo>
                  <a:lnTo>
                    <a:pt x="885" y="333"/>
                  </a:lnTo>
                  <a:lnTo>
                    <a:pt x="883" y="339"/>
                  </a:lnTo>
                  <a:lnTo>
                    <a:pt x="879" y="344"/>
                  </a:lnTo>
                  <a:lnTo>
                    <a:pt x="876" y="349"/>
                  </a:lnTo>
                  <a:lnTo>
                    <a:pt x="872" y="354"/>
                  </a:lnTo>
                  <a:lnTo>
                    <a:pt x="867" y="358"/>
                  </a:lnTo>
                  <a:lnTo>
                    <a:pt x="862" y="362"/>
                  </a:lnTo>
                  <a:lnTo>
                    <a:pt x="857" y="365"/>
                  </a:lnTo>
                  <a:lnTo>
                    <a:pt x="851" y="368"/>
                  </a:lnTo>
                  <a:lnTo>
                    <a:pt x="845" y="370"/>
                  </a:lnTo>
                  <a:lnTo>
                    <a:pt x="839" y="372"/>
                  </a:lnTo>
                  <a:lnTo>
                    <a:pt x="832" y="373"/>
                  </a:lnTo>
                  <a:lnTo>
                    <a:pt x="826" y="373"/>
                  </a:lnTo>
                  <a:lnTo>
                    <a:pt x="65" y="373"/>
                  </a:lnTo>
                  <a:lnTo>
                    <a:pt x="59" y="373"/>
                  </a:lnTo>
                  <a:lnTo>
                    <a:pt x="52" y="372"/>
                  </a:lnTo>
                  <a:lnTo>
                    <a:pt x="46" y="370"/>
                  </a:lnTo>
                  <a:lnTo>
                    <a:pt x="40" y="368"/>
                  </a:lnTo>
                  <a:lnTo>
                    <a:pt x="34" y="365"/>
                  </a:lnTo>
                  <a:lnTo>
                    <a:pt x="29" y="362"/>
                  </a:lnTo>
                  <a:lnTo>
                    <a:pt x="24" y="358"/>
                  </a:lnTo>
                  <a:lnTo>
                    <a:pt x="19" y="354"/>
                  </a:lnTo>
                  <a:lnTo>
                    <a:pt x="15" y="350"/>
                  </a:lnTo>
                  <a:lnTo>
                    <a:pt x="12" y="345"/>
                  </a:lnTo>
                  <a:lnTo>
                    <a:pt x="8" y="340"/>
                  </a:lnTo>
                  <a:lnTo>
                    <a:pt x="6" y="334"/>
                  </a:lnTo>
                  <a:lnTo>
                    <a:pt x="3" y="328"/>
                  </a:lnTo>
                  <a:lnTo>
                    <a:pt x="2" y="322"/>
                  </a:lnTo>
                  <a:lnTo>
                    <a:pt x="1" y="315"/>
                  </a:lnTo>
                  <a:lnTo>
                    <a:pt x="0" y="309"/>
                  </a:lnTo>
                  <a:lnTo>
                    <a:pt x="0" y="64"/>
                  </a:lnTo>
                  <a:close/>
                  <a:moveTo>
                    <a:pt x="8" y="308"/>
                  </a:moveTo>
                  <a:lnTo>
                    <a:pt x="8" y="314"/>
                  </a:lnTo>
                  <a:lnTo>
                    <a:pt x="9" y="320"/>
                  </a:lnTo>
                  <a:lnTo>
                    <a:pt x="11" y="325"/>
                  </a:lnTo>
                  <a:lnTo>
                    <a:pt x="12" y="331"/>
                  </a:lnTo>
                  <a:lnTo>
                    <a:pt x="15" y="335"/>
                  </a:lnTo>
                  <a:lnTo>
                    <a:pt x="18" y="340"/>
                  </a:lnTo>
                  <a:lnTo>
                    <a:pt x="21" y="345"/>
                  </a:lnTo>
                  <a:lnTo>
                    <a:pt x="25" y="349"/>
                  </a:lnTo>
                  <a:lnTo>
                    <a:pt x="29" y="352"/>
                  </a:lnTo>
                  <a:lnTo>
                    <a:pt x="33" y="356"/>
                  </a:lnTo>
                  <a:lnTo>
                    <a:pt x="38" y="359"/>
                  </a:lnTo>
                  <a:lnTo>
                    <a:pt x="43" y="361"/>
                  </a:lnTo>
                  <a:lnTo>
                    <a:pt x="48" y="363"/>
                  </a:lnTo>
                  <a:lnTo>
                    <a:pt x="53" y="364"/>
                  </a:lnTo>
                  <a:lnTo>
                    <a:pt x="59" y="365"/>
                  </a:lnTo>
                  <a:lnTo>
                    <a:pt x="65" y="365"/>
                  </a:lnTo>
                  <a:lnTo>
                    <a:pt x="825" y="365"/>
                  </a:lnTo>
                  <a:lnTo>
                    <a:pt x="831" y="365"/>
                  </a:lnTo>
                  <a:lnTo>
                    <a:pt x="837" y="364"/>
                  </a:lnTo>
                  <a:lnTo>
                    <a:pt x="842" y="363"/>
                  </a:lnTo>
                  <a:lnTo>
                    <a:pt x="848" y="361"/>
                  </a:lnTo>
                  <a:lnTo>
                    <a:pt x="853" y="359"/>
                  </a:lnTo>
                  <a:lnTo>
                    <a:pt x="857" y="356"/>
                  </a:lnTo>
                  <a:lnTo>
                    <a:pt x="862" y="353"/>
                  </a:lnTo>
                  <a:lnTo>
                    <a:pt x="866" y="349"/>
                  </a:lnTo>
                  <a:lnTo>
                    <a:pt x="869" y="345"/>
                  </a:lnTo>
                  <a:lnTo>
                    <a:pt x="873" y="340"/>
                  </a:lnTo>
                  <a:lnTo>
                    <a:pt x="876" y="336"/>
                  </a:lnTo>
                  <a:lnTo>
                    <a:pt x="878" y="331"/>
                  </a:lnTo>
                  <a:lnTo>
                    <a:pt x="880" y="325"/>
                  </a:lnTo>
                  <a:lnTo>
                    <a:pt x="881" y="320"/>
                  </a:lnTo>
                  <a:lnTo>
                    <a:pt x="882" y="314"/>
                  </a:lnTo>
                  <a:lnTo>
                    <a:pt x="883" y="308"/>
                  </a:lnTo>
                  <a:lnTo>
                    <a:pt x="883" y="65"/>
                  </a:lnTo>
                  <a:lnTo>
                    <a:pt x="882" y="59"/>
                  </a:lnTo>
                  <a:lnTo>
                    <a:pt x="881" y="53"/>
                  </a:lnTo>
                  <a:lnTo>
                    <a:pt x="880" y="48"/>
                  </a:lnTo>
                  <a:lnTo>
                    <a:pt x="878" y="43"/>
                  </a:lnTo>
                  <a:lnTo>
                    <a:pt x="876" y="37"/>
                  </a:lnTo>
                  <a:lnTo>
                    <a:pt x="873" y="33"/>
                  </a:lnTo>
                  <a:lnTo>
                    <a:pt x="870" y="28"/>
                  </a:lnTo>
                  <a:lnTo>
                    <a:pt x="866" y="24"/>
                  </a:lnTo>
                  <a:lnTo>
                    <a:pt x="862" y="21"/>
                  </a:lnTo>
                  <a:lnTo>
                    <a:pt x="858" y="17"/>
                  </a:lnTo>
                  <a:lnTo>
                    <a:pt x="853" y="14"/>
                  </a:lnTo>
                  <a:lnTo>
                    <a:pt x="848" y="12"/>
                  </a:lnTo>
                  <a:lnTo>
                    <a:pt x="843" y="10"/>
                  </a:lnTo>
                  <a:lnTo>
                    <a:pt x="837" y="9"/>
                  </a:lnTo>
                  <a:lnTo>
                    <a:pt x="832" y="8"/>
                  </a:lnTo>
                  <a:lnTo>
                    <a:pt x="825" y="7"/>
                  </a:lnTo>
                  <a:lnTo>
                    <a:pt x="65" y="7"/>
                  </a:lnTo>
                  <a:lnTo>
                    <a:pt x="59" y="8"/>
                  </a:lnTo>
                  <a:lnTo>
                    <a:pt x="54" y="9"/>
                  </a:lnTo>
                  <a:lnTo>
                    <a:pt x="48" y="10"/>
                  </a:lnTo>
                  <a:lnTo>
                    <a:pt x="43" y="12"/>
                  </a:lnTo>
                  <a:lnTo>
                    <a:pt x="38" y="14"/>
                  </a:lnTo>
                  <a:lnTo>
                    <a:pt x="33" y="17"/>
                  </a:lnTo>
                  <a:lnTo>
                    <a:pt x="29" y="20"/>
                  </a:lnTo>
                  <a:lnTo>
                    <a:pt x="25" y="24"/>
                  </a:lnTo>
                  <a:lnTo>
                    <a:pt x="21" y="28"/>
                  </a:lnTo>
                  <a:lnTo>
                    <a:pt x="18" y="32"/>
                  </a:lnTo>
                  <a:lnTo>
                    <a:pt x="15" y="37"/>
                  </a:lnTo>
                  <a:lnTo>
                    <a:pt x="13" y="42"/>
                  </a:lnTo>
                  <a:lnTo>
                    <a:pt x="11" y="47"/>
                  </a:lnTo>
                  <a:lnTo>
                    <a:pt x="9" y="53"/>
                  </a:lnTo>
                  <a:lnTo>
                    <a:pt x="8" y="58"/>
                  </a:lnTo>
                  <a:lnTo>
                    <a:pt x="8" y="64"/>
                  </a:lnTo>
                  <a:lnTo>
                    <a:pt x="8"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5" name="Rectangle 56"/>
            <p:cNvSpPr>
              <a:spLocks noChangeArrowheads="1"/>
            </p:cNvSpPr>
            <p:nvPr/>
          </p:nvSpPr>
          <p:spPr bwMode="auto">
            <a:xfrm>
              <a:off x="2403" y="2944"/>
              <a:ext cx="74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標準的なサービス内容</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56" name="Freeform 57"/>
            <p:cNvSpPr>
              <a:spLocks noEditPoints="1"/>
            </p:cNvSpPr>
            <p:nvPr/>
          </p:nvSpPr>
          <p:spPr bwMode="auto">
            <a:xfrm>
              <a:off x="2369" y="3396"/>
              <a:ext cx="890" cy="373"/>
            </a:xfrm>
            <a:custGeom>
              <a:avLst/>
              <a:gdLst>
                <a:gd name="T0" fmla="*/ 1 w 890"/>
                <a:gd name="T1" fmla="*/ 52 h 373"/>
                <a:gd name="T2" fmla="*/ 8 w 890"/>
                <a:gd name="T3" fmla="*/ 34 h 373"/>
                <a:gd name="T4" fmla="*/ 19 w 890"/>
                <a:gd name="T5" fmla="*/ 19 h 373"/>
                <a:gd name="T6" fmla="*/ 34 w 890"/>
                <a:gd name="T7" fmla="*/ 8 h 373"/>
                <a:gd name="T8" fmla="*/ 51 w 890"/>
                <a:gd name="T9" fmla="*/ 1 h 373"/>
                <a:gd name="T10" fmla="*/ 825 w 890"/>
                <a:gd name="T11" fmla="*/ 0 h 373"/>
                <a:gd name="T12" fmla="*/ 844 w 890"/>
                <a:gd name="T13" fmla="*/ 3 h 373"/>
                <a:gd name="T14" fmla="*/ 861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5 w 890"/>
                <a:gd name="T27" fmla="*/ 349 h 373"/>
                <a:gd name="T28" fmla="*/ 861 w 890"/>
                <a:gd name="T29" fmla="*/ 362 h 373"/>
                <a:gd name="T30" fmla="*/ 844 w 890"/>
                <a:gd name="T31" fmla="*/ 370 h 373"/>
                <a:gd name="T32" fmla="*/ 825 w 890"/>
                <a:gd name="T33" fmla="*/ 373 h 373"/>
                <a:gd name="T34" fmla="*/ 52 w 890"/>
                <a:gd name="T35" fmla="*/ 372 h 373"/>
                <a:gd name="T36" fmla="*/ 34 w 890"/>
                <a:gd name="T37" fmla="*/ 365 h 373"/>
                <a:gd name="T38" fmla="*/ 19 w 890"/>
                <a:gd name="T39" fmla="*/ 354 h 373"/>
                <a:gd name="T40" fmla="*/ 8 w 890"/>
                <a:gd name="T41" fmla="*/ 340 h 373"/>
                <a:gd name="T42" fmla="*/ 1 w 890"/>
                <a:gd name="T43" fmla="*/ 322 h 373"/>
                <a:gd name="T44" fmla="*/ 0 w 890"/>
                <a:gd name="T45" fmla="*/ 64 h 373"/>
                <a:gd name="T46" fmla="*/ 9 w 890"/>
                <a:gd name="T47" fmla="*/ 320 h 373"/>
                <a:gd name="T48" fmla="*/ 14 w 890"/>
                <a:gd name="T49" fmla="*/ 335 h 373"/>
                <a:gd name="T50" fmla="*/ 24 w 890"/>
                <a:gd name="T51" fmla="*/ 349 h 373"/>
                <a:gd name="T52" fmla="*/ 37 w 890"/>
                <a:gd name="T53" fmla="*/ 359 h 373"/>
                <a:gd name="T54" fmla="*/ 53 w 890"/>
                <a:gd name="T55" fmla="*/ 364 h 373"/>
                <a:gd name="T56" fmla="*/ 825 w 890"/>
                <a:gd name="T57" fmla="*/ 365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69 w 890"/>
                <a:gd name="T73" fmla="*/ 28 h 373"/>
                <a:gd name="T74" fmla="*/ 857 w 890"/>
                <a:gd name="T75" fmla="*/ 17 h 373"/>
                <a:gd name="T76" fmla="*/ 842 w 890"/>
                <a:gd name="T77" fmla="*/ 10 h 373"/>
                <a:gd name="T78" fmla="*/ 825 w 890"/>
                <a:gd name="T79" fmla="*/ 7 h 373"/>
                <a:gd name="T80" fmla="*/ 53 w 890"/>
                <a:gd name="T81" fmla="*/ 9 h 373"/>
                <a:gd name="T82" fmla="*/ 38 w 890"/>
                <a:gd name="T83" fmla="*/ 14 h 373"/>
                <a:gd name="T84" fmla="*/ 24 w 890"/>
                <a:gd name="T85" fmla="*/ 24 h 373"/>
                <a:gd name="T86" fmla="*/ 15 w 890"/>
                <a:gd name="T87" fmla="*/ 37 h 373"/>
                <a:gd name="T88" fmla="*/ 9 w 890"/>
                <a:gd name="T89" fmla="*/ 53 h 373"/>
                <a:gd name="T90" fmla="*/ 7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0" y="58"/>
                  </a:lnTo>
                  <a:lnTo>
                    <a:pt x="1" y="52"/>
                  </a:lnTo>
                  <a:lnTo>
                    <a:pt x="3" y="45"/>
                  </a:lnTo>
                  <a:lnTo>
                    <a:pt x="5" y="40"/>
                  </a:lnTo>
                  <a:lnTo>
                    <a:pt x="8" y="34"/>
                  </a:lnTo>
                  <a:lnTo>
                    <a:pt x="11" y="28"/>
                  </a:lnTo>
                  <a:lnTo>
                    <a:pt x="15" y="23"/>
                  </a:lnTo>
                  <a:lnTo>
                    <a:pt x="19" y="19"/>
                  </a:lnTo>
                  <a:lnTo>
                    <a:pt x="23" y="15"/>
                  </a:lnTo>
                  <a:lnTo>
                    <a:pt x="28" y="11"/>
                  </a:lnTo>
                  <a:lnTo>
                    <a:pt x="34" y="8"/>
                  </a:lnTo>
                  <a:lnTo>
                    <a:pt x="39" y="5"/>
                  </a:lnTo>
                  <a:lnTo>
                    <a:pt x="45" y="3"/>
                  </a:lnTo>
                  <a:lnTo>
                    <a:pt x="51" y="1"/>
                  </a:lnTo>
                  <a:lnTo>
                    <a:pt x="58" y="0"/>
                  </a:lnTo>
                  <a:lnTo>
                    <a:pt x="64" y="0"/>
                  </a:lnTo>
                  <a:lnTo>
                    <a:pt x="825" y="0"/>
                  </a:lnTo>
                  <a:lnTo>
                    <a:pt x="831" y="0"/>
                  </a:lnTo>
                  <a:lnTo>
                    <a:pt x="838" y="1"/>
                  </a:lnTo>
                  <a:lnTo>
                    <a:pt x="844" y="3"/>
                  </a:lnTo>
                  <a:lnTo>
                    <a:pt x="850" y="5"/>
                  </a:lnTo>
                  <a:lnTo>
                    <a:pt x="856" y="7"/>
                  </a:lnTo>
                  <a:lnTo>
                    <a:pt x="861" y="11"/>
                  </a:lnTo>
                  <a:lnTo>
                    <a:pt x="866" y="14"/>
                  </a:lnTo>
                  <a:lnTo>
                    <a:pt x="871" y="19"/>
                  </a:lnTo>
                  <a:lnTo>
                    <a:pt x="875" y="23"/>
                  </a:lnTo>
                  <a:lnTo>
                    <a:pt x="879" y="28"/>
                  </a:lnTo>
                  <a:lnTo>
                    <a:pt x="882" y="34"/>
                  </a:lnTo>
                  <a:lnTo>
                    <a:pt x="885" y="39"/>
                  </a:lnTo>
                  <a:lnTo>
                    <a:pt x="887" y="45"/>
                  </a:lnTo>
                  <a:lnTo>
                    <a:pt x="888" y="51"/>
                  </a:lnTo>
                  <a:lnTo>
                    <a:pt x="890" y="58"/>
                  </a:lnTo>
                  <a:lnTo>
                    <a:pt x="890" y="64"/>
                  </a:lnTo>
                  <a:lnTo>
                    <a:pt x="890" y="308"/>
                  </a:lnTo>
                  <a:lnTo>
                    <a:pt x="890" y="315"/>
                  </a:lnTo>
                  <a:lnTo>
                    <a:pt x="889" y="321"/>
                  </a:lnTo>
                  <a:lnTo>
                    <a:pt x="887" y="327"/>
                  </a:lnTo>
                  <a:lnTo>
                    <a:pt x="885" y="333"/>
                  </a:lnTo>
                  <a:lnTo>
                    <a:pt x="882" y="339"/>
                  </a:lnTo>
                  <a:lnTo>
                    <a:pt x="879" y="344"/>
                  </a:lnTo>
                  <a:lnTo>
                    <a:pt x="875" y="349"/>
                  </a:lnTo>
                  <a:lnTo>
                    <a:pt x="871" y="354"/>
                  </a:lnTo>
                  <a:lnTo>
                    <a:pt x="866" y="358"/>
                  </a:lnTo>
                  <a:lnTo>
                    <a:pt x="861" y="362"/>
                  </a:lnTo>
                  <a:lnTo>
                    <a:pt x="856" y="365"/>
                  </a:lnTo>
                  <a:lnTo>
                    <a:pt x="850" y="368"/>
                  </a:lnTo>
                  <a:lnTo>
                    <a:pt x="844" y="370"/>
                  </a:lnTo>
                  <a:lnTo>
                    <a:pt x="838" y="372"/>
                  </a:lnTo>
                  <a:lnTo>
                    <a:pt x="832" y="373"/>
                  </a:lnTo>
                  <a:lnTo>
                    <a:pt x="825" y="373"/>
                  </a:lnTo>
                  <a:lnTo>
                    <a:pt x="65" y="373"/>
                  </a:lnTo>
                  <a:lnTo>
                    <a:pt x="58" y="373"/>
                  </a:lnTo>
                  <a:lnTo>
                    <a:pt x="52" y="372"/>
                  </a:lnTo>
                  <a:lnTo>
                    <a:pt x="46" y="370"/>
                  </a:lnTo>
                  <a:lnTo>
                    <a:pt x="40" y="368"/>
                  </a:lnTo>
                  <a:lnTo>
                    <a:pt x="34" y="365"/>
                  </a:lnTo>
                  <a:lnTo>
                    <a:pt x="29" y="362"/>
                  </a:lnTo>
                  <a:lnTo>
                    <a:pt x="24" y="358"/>
                  </a:lnTo>
                  <a:lnTo>
                    <a:pt x="19" y="354"/>
                  </a:lnTo>
                  <a:lnTo>
                    <a:pt x="15" y="350"/>
                  </a:lnTo>
                  <a:lnTo>
                    <a:pt x="11" y="345"/>
                  </a:lnTo>
                  <a:lnTo>
                    <a:pt x="8" y="340"/>
                  </a:lnTo>
                  <a:lnTo>
                    <a:pt x="5" y="334"/>
                  </a:lnTo>
                  <a:lnTo>
                    <a:pt x="3" y="328"/>
                  </a:lnTo>
                  <a:lnTo>
                    <a:pt x="1" y="322"/>
                  </a:lnTo>
                  <a:lnTo>
                    <a:pt x="0" y="315"/>
                  </a:lnTo>
                  <a:lnTo>
                    <a:pt x="0" y="309"/>
                  </a:lnTo>
                  <a:lnTo>
                    <a:pt x="0" y="64"/>
                  </a:lnTo>
                  <a:close/>
                  <a:moveTo>
                    <a:pt x="7" y="308"/>
                  </a:moveTo>
                  <a:lnTo>
                    <a:pt x="8" y="314"/>
                  </a:lnTo>
                  <a:lnTo>
                    <a:pt x="9" y="320"/>
                  </a:lnTo>
                  <a:lnTo>
                    <a:pt x="10" y="325"/>
                  </a:lnTo>
                  <a:lnTo>
                    <a:pt x="12" y="331"/>
                  </a:lnTo>
                  <a:lnTo>
                    <a:pt x="14" y="335"/>
                  </a:lnTo>
                  <a:lnTo>
                    <a:pt x="17" y="340"/>
                  </a:lnTo>
                  <a:lnTo>
                    <a:pt x="20" y="345"/>
                  </a:lnTo>
                  <a:lnTo>
                    <a:pt x="24" y="349"/>
                  </a:lnTo>
                  <a:lnTo>
                    <a:pt x="28" y="352"/>
                  </a:lnTo>
                  <a:lnTo>
                    <a:pt x="33" y="356"/>
                  </a:lnTo>
                  <a:lnTo>
                    <a:pt x="37" y="359"/>
                  </a:lnTo>
                  <a:lnTo>
                    <a:pt x="42" y="361"/>
                  </a:lnTo>
                  <a:lnTo>
                    <a:pt x="47" y="363"/>
                  </a:lnTo>
                  <a:lnTo>
                    <a:pt x="53" y="364"/>
                  </a:lnTo>
                  <a:lnTo>
                    <a:pt x="59" y="365"/>
                  </a:lnTo>
                  <a:lnTo>
                    <a:pt x="65" y="365"/>
                  </a:lnTo>
                  <a:lnTo>
                    <a:pt x="825" y="365"/>
                  </a:lnTo>
                  <a:lnTo>
                    <a:pt x="831" y="365"/>
                  </a:lnTo>
                  <a:lnTo>
                    <a:pt x="836" y="364"/>
                  </a:lnTo>
                  <a:lnTo>
                    <a:pt x="842" y="363"/>
                  </a:lnTo>
                  <a:lnTo>
                    <a:pt x="847" y="361"/>
                  </a:lnTo>
                  <a:lnTo>
                    <a:pt x="852" y="359"/>
                  </a:lnTo>
                  <a:lnTo>
                    <a:pt x="857" y="356"/>
                  </a:lnTo>
                  <a:lnTo>
                    <a:pt x="861" y="353"/>
                  </a:lnTo>
                  <a:lnTo>
                    <a:pt x="865" y="349"/>
                  </a:lnTo>
                  <a:lnTo>
                    <a:pt x="869" y="345"/>
                  </a:lnTo>
                  <a:lnTo>
                    <a:pt x="872" y="340"/>
                  </a:lnTo>
                  <a:lnTo>
                    <a:pt x="875" y="336"/>
                  </a:lnTo>
                  <a:lnTo>
                    <a:pt x="878" y="331"/>
                  </a:lnTo>
                  <a:lnTo>
                    <a:pt x="879" y="325"/>
                  </a:lnTo>
                  <a:lnTo>
                    <a:pt x="881" y="320"/>
                  </a:lnTo>
                  <a:lnTo>
                    <a:pt x="882" y="314"/>
                  </a:lnTo>
                  <a:lnTo>
                    <a:pt x="882" y="308"/>
                  </a:lnTo>
                  <a:lnTo>
                    <a:pt x="882" y="65"/>
                  </a:lnTo>
                  <a:lnTo>
                    <a:pt x="882" y="59"/>
                  </a:lnTo>
                  <a:lnTo>
                    <a:pt x="881" y="53"/>
                  </a:lnTo>
                  <a:lnTo>
                    <a:pt x="880" y="48"/>
                  </a:lnTo>
                  <a:lnTo>
                    <a:pt x="878" y="43"/>
                  </a:lnTo>
                  <a:lnTo>
                    <a:pt x="875" y="37"/>
                  </a:lnTo>
                  <a:lnTo>
                    <a:pt x="872" y="33"/>
                  </a:lnTo>
                  <a:lnTo>
                    <a:pt x="869" y="28"/>
                  </a:lnTo>
                  <a:lnTo>
                    <a:pt x="866" y="24"/>
                  </a:lnTo>
                  <a:lnTo>
                    <a:pt x="862" y="21"/>
                  </a:lnTo>
                  <a:lnTo>
                    <a:pt x="857" y="17"/>
                  </a:lnTo>
                  <a:lnTo>
                    <a:pt x="852" y="14"/>
                  </a:lnTo>
                  <a:lnTo>
                    <a:pt x="848" y="12"/>
                  </a:lnTo>
                  <a:lnTo>
                    <a:pt x="842" y="10"/>
                  </a:lnTo>
                  <a:lnTo>
                    <a:pt x="837" y="9"/>
                  </a:lnTo>
                  <a:lnTo>
                    <a:pt x="831" y="8"/>
                  </a:lnTo>
                  <a:lnTo>
                    <a:pt x="825" y="7"/>
                  </a:lnTo>
                  <a:lnTo>
                    <a:pt x="65" y="7"/>
                  </a:lnTo>
                  <a:lnTo>
                    <a:pt x="59" y="8"/>
                  </a:lnTo>
                  <a:lnTo>
                    <a:pt x="53" y="9"/>
                  </a:lnTo>
                  <a:lnTo>
                    <a:pt x="48" y="10"/>
                  </a:lnTo>
                  <a:lnTo>
                    <a:pt x="43" y="12"/>
                  </a:lnTo>
                  <a:lnTo>
                    <a:pt x="38" y="14"/>
                  </a:lnTo>
                  <a:lnTo>
                    <a:pt x="33" y="17"/>
                  </a:lnTo>
                  <a:lnTo>
                    <a:pt x="28" y="20"/>
                  </a:lnTo>
                  <a:lnTo>
                    <a:pt x="24" y="24"/>
                  </a:lnTo>
                  <a:lnTo>
                    <a:pt x="21" y="28"/>
                  </a:lnTo>
                  <a:lnTo>
                    <a:pt x="17" y="32"/>
                  </a:lnTo>
                  <a:lnTo>
                    <a:pt x="15" y="37"/>
                  </a:lnTo>
                  <a:lnTo>
                    <a:pt x="12" y="42"/>
                  </a:lnTo>
                  <a:lnTo>
                    <a:pt x="10" y="47"/>
                  </a:lnTo>
                  <a:lnTo>
                    <a:pt x="9" y="53"/>
                  </a:lnTo>
                  <a:lnTo>
                    <a:pt x="8" y="58"/>
                  </a:lnTo>
                  <a:lnTo>
                    <a:pt x="7" y="64"/>
                  </a:lnTo>
                  <a:lnTo>
                    <a:pt x="7"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7" name="Rectangle 58"/>
            <p:cNvSpPr>
              <a:spLocks noChangeArrowheads="1"/>
            </p:cNvSpPr>
            <p:nvPr/>
          </p:nvSpPr>
          <p:spPr bwMode="auto">
            <a:xfrm>
              <a:off x="2494" y="3544"/>
              <a:ext cx="59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標準的な人員配置</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58" name="Freeform 59"/>
            <p:cNvSpPr>
              <a:spLocks noEditPoints="1"/>
            </p:cNvSpPr>
            <p:nvPr/>
          </p:nvSpPr>
          <p:spPr bwMode="auto">
            <a:xfrm>
              <a:off x="2300" y="2103"/>
              <a:ext cx="1006" cy="1753"/>
            </a:xfrm>
            <a:custGeom>
              <a:avLst/>
              <a:gdLst>
                <a:gd name="T0" fmla="*/ 0 w 8384"/>
                <a:gd name="T1" fmla="*/ 0 h 14616"/>
                <a:gd name="T2" fmla="*/ 0 w 8384"/>
                <a:gd name="T3" fmla="*/ 0 h 14616"/>
                <a:gd name="T4" fmla="*/ 0 w 8384"/>
                <a:gd name="T5" fmla="*/ 0 h 14616"/>
                <a:gd name="T6" fmla="*/ 0 w 8384"/>
                <a:gd name="T7" fmla="*/ 0 h 14616"/>
                <a:gd name="T8" fmla="*/ 0 w 8384"/>
                <a:gd name="T9" fmla="*/ 0 h 14616"/>
                <a:gd name="T10" fmla="*/ 0 w 8384"/>
                <a:gd name="T11" fmla="*/ 0 h 14616"/>
                <a:gd name="T12" fmla="*/ 0 w 8384"/>
                <a:gd name="T13" fmla="*/ 0 h 14616"/>
                <a:gd name="T14" fmla="*/ 0 w 8384"/>
                <a:gd name="T15" fmla="*/ 0 h 14616"/>
                <a:gd name="T16" fmla="*/ 0 w 8384"/>
                <a:gd name="T17" fmla="*/ 0 h 14616"/>
                <a:gd name="T18" fmla="*/ 0 w 8384"/>
                <a:gd name="T19" fmla="*/ 0 h 14616"/>
                <a:gd name="T20" fmla="*/ 0 w 8384"/>
                <a:gd name="T21" fmla="*/ 0 h 14616"/>
                <a:gd name="T22" fmla="*/ 0 w 8384"/>
                <a:gd name="T23" fmla="*/ 0 h 14616"/>
                <a:gd name="T24" fmla="*/ 0 w 8384"/>
                <a:gd name="T25" fmla="*/ 0 h 14616"/>
                <a:gd name="T26" fmla="*/ 0 w 8384"/>
                <a:gd name="T27" fmla="*/ 0 h 14616"/>
                <a:gd name="T28" fmla="*/ 0 w 8384"/>
                <a:gd name="T29" fmla="*/ 0 h 14616"/>
                <a:gd name="T30" fmla="*/ 0 w 8384"/>
                <a:gd name="T31" fmla="*/ 0 h 14616"/>
                <a:gd name="T32" fmla="*/ 0 w 8384"/>
                <a:gd name="T33" fmla="*/ 0 h 14616"/>
                <a:gd name="T34" fmla="*/ 0 w 8384"/>
                <a:gd name="T35" fmla="*/ 0 h 14616"/>
                <a:gd name="T36" fmla="*/ 0 w 8384"/>
                <a:gd name="T37" fmla="*/ 0 h 14616"/>
                <a:gd name="T38" fmla="*/ 0 w 8384"/>
                <a:gd name="T39" fmla="*/ 0 h 14616"/>
                <a:gd name="T40" fmla="*/ 0 w 8384"/>
                <a:gd name="T41" fmla="*/ 0 h 14616"/>
                <a:gd name="T42" fmla="*/ 0 w 8384"/>
                <a:gd name="T43" fmla="*/ 0 h 14616"/>
                <a:gd name="T44" fmla="*/ 0 w 8384"/>
                <a:gd name="T45" fmla="*/ 0 h 14616"/>
                <a:gd name="T46" fmla="*/ 0 w 8384"/>
                <a:gd name="T47" fmla="*/ 0 h 14616"/>
                <a:gd name="T48" fmla="*/ 0 w 8384"/>
                <a:gd name="T49" fmla="*/ 0 h 14616"/>
                <a:gd name="T50" fmla="*/ 0 w 8384"/>
                <a:gd name="T51" fmla="*/ 0 h 14616"/>
                <a:gd name="T52" fmla="*/ 0 w 8384"/>
                <a:gd name="T53" fmla="*/ 0 h 14616"/>
                <a:gd name="T54" fmla="*/ 0 w 8384"/>
                <a:gd name="T55" fmla="*/ 0 h 14616"/>
                <a:gd name="T56" fmla="*/ 0 w 8384"/>
                <a:gd name="T57" fmla="*/ 0 h 14616"/>
                <a:gd name="T58" fmla="*/ 0 w 8384"/>
                <a:gd name="T59" fmla="*/ 0 h 14616"/>
                <a:gd name="T60" fmla="*/ 0 w 8384"/>
                <a:gd name="T61" fmla="*/ 0 h 14616"/>
                <a:gd name="T62" fmla="*/ 0 w 8384"/>
                <a:gd name="T63" fmla="*/ 0 h 14616"/>
                <a:gd name="T64" fmla="*/ 0 w 8384"/>
                <a:gd name="T65" fmla="*/ 0 h 14616"/>
                <a:gd name="T66" fmla="*/ 0 w 8384"/>
                <a:gd name="T67" fmla="*/ 0 h 14616"/>
                <a:gd name="T68" fmla="*/ 0 w 8384"/>
                <a:gd name="T69" fmla="*/ 0 h 14616"/>
                <a:gd name="T70" fmla="*/ 0 w 8384"/>
                <a:gd name="T71" fmla="*/ 0 h 14616"/>
                <a:gd name="T72" fmla="*/ 0 w 8384"/>
                <a:gd name="T73" fmla="*/ 0 h 14616"/>
                <a:gd name="T74" fmla="*/ 0 w 8384"/>
                <a:gd name="T75" fmla="*/ 0 h 14616"/>
                <a:gd name="T76" fmla="*/ 0 w 8384"/>
                <a:gd name="T77" fmla="*/ 0 h 14616"/>
                <a:gd name="T78" fmla="*/ 0 w 8384"/>
                <a:gd name="T79" fmla="*/ 0 h 14616"/>
                <a:gd name="T80" fmla="*/ 0 w 8384"/>
                <a:gd name="T81" fmla="*/ 0 h 14616"/>
                <a:gd name="T82" fmla="*/ 0 w 8384"/>
                <a:gd name="T83" fmla="*/ 0 h 14616"/>
                <a:gd name="T84" fmla="*/ 0 w 8384"/>
                <a:gd name="T85" fmla="*/ 0 h 14616"/>
                <a:gd name="T86" fmla="*/ 0 w 8384"/>
                <a:gd name="T87" fmla="*/ 0 h 14616"/>
                <a:gd name="T88" fmla="*/ 0 w 8384"/>
                <a:gd name="T89" fmla="*/ 0 h 14616"/>
                <a:gd name="T90" fmla="*/ 0 w 8384"/>
                <a:gd name="T91" fmla="*/ 0 h 14616"/>
                <a:gd name="T92" fmla="*/ 0 w 8384"/>
                <a:gd name="T93" fmla="*/ 0 h 14616"/>
                <a:gd name="T94" fmla="*/ 0 w 8384"/>
                <a:gd name="T95" fmla="*/ 0 h 14616"/>
                <a:gd name="T96" fmla="*/ 0 w 8384"/>
                <a:gd name="T97" fmla="*/ 0 h 14616"/>
                <a:gd name="T98" fmla="*/ 0 w 8384"/>
                <a:gd name="T99" fmla="*/ 0 h 14616"/>
                <a:gd name="T100" fmla="*/ 0 w 8384"/>
                <a:gd name="T101" fmla="*/ 0 h 14616"/>
                <a:gd name="T102" fmla="*/ 0 w 8384"/>
                <a:gd name="T103" fmla="*/ 0 h 14616"/>
                <a:gd name="T104" fmla="*/ 0 w 8384"/>
                <a:gd name="T105" fmla="*/ 0 h 14616"/>
                <a:gd name="T106" fmla="*/ 0 w 8384"/>
                <a:gd name="T107" fmla="*/ 0 h 14616"/>
                <a:gd name="T108" fmla="*/ 0 w 8384"/>
                <a:gd name="T109" fmla="*/ 0 h 14616"/>
                <a:gd name="T110" fmla="*/ 0 w 8384"/>
                <a:gd name="T111" fmla="*/ 0 h 14616"/>
                <a:gd name="T112" fmla="*/ 0 w 8384"/>
                <a:gd name="T113" fmla="*/ 0 h 14616"/>
                <a:gd name="T114" fmla="*/ 0 w 8384"/>
                <a:gd name="T115" fmla="*/ 0 h 14616"/>
                <a:gd name="T116" fmla="*/ 0 w 8384"/>
                <a:gd name="T117" fmla="*/ 0 h 14616"/>
                <a:gd name="T118" fmla="*/ 0 w 8384"/>
                <a:gd name="T119" fmla="*/ 0 h 14616"/>
                <a:gd name="T120" fmla="*/ 0 w 8384"/>
                <a:gd name="T121" fmla="*/ 0 h 14616"/>
                <a:gd name="T122" fmla="*/ 0 w 8384"/>
                <a:gd name="T123" fmla="*/ 0 h 146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384" h="14616">
                  <a:moveTo>
                    <a:pt x="0" y="14520"/>
                  </a:moveTo>
                  <a:lnTo>
                    <a:pt x="0" y="14520"/>
                  </a:lnTo>
                  <a:cubicBezTo>
                    <a:pt x="0" y="14503"/>
                    <a:pt x="15" y="14488"/>
                    <a:pt x="32" y="14488"/>
                  </a:cubicBezTo>
                  <a:cubicBezTo>
                    <a:pt x="50" y="14488"/>
                    <a:pt x="64" y="14503"/>
                    <a:pt x="64" y="14520"/>
                  </a:cubicBezTo>
                  <a:cubicBezTo>
                    <a:pt x="64" y="14538"/>
                    <a:pt x="50" y="14552"/>
                    <a:pt x="32" y="14552"/>
                  </a:cubicBezTo>
                  <a:cubicBezTo>
                    <a:pt x="15" y="14552"/>
                    <a:pt x="0" y="14538"/>
                    <a:pt x="0" y="14520"/>
                  </a:cubicBezTo>
                  <a:close/>
                  <a:moveTo>
                    <a:pt x="0" y="14392"/>
                  </a:moveTo>
                  <a:lnTo>
                    <a:pt x="0" y="14392"/>
                  </a:lnTo>
                  <a:cubicBezTo>
                    <a:pt x="0" y="14375"/>
                    <a:pt x="15" y="14360"/>
                    <a:pt x="32" y="14360"/>
                  </a:cubicBezTo>
                  <a:cubicBezTo>
                    <a:pt x="50" y="14360"/>
                    <a:pt x="64" y="14375"/>
                    <a:pt x="64" y="14392"/>
                  </a:cubicBezTo>
                  <a:cubicBezTo>
                    <a:pt x="64" y="14410"/>
                    <a:pt x="50" y="14424"/>
                    <a:pt x="32" y="14424"/>
                  </a:cubicBezTo>
                  <a:cubicBezTo>
                    <a:pt x="15" y="14424"/>
                    <a:pt x="0" y="14410"/>
                    <a:pt x="0" y="14392"/>
                  </a:cubicBezTo>
                  <a:close/>
                  <a:moveTo>
                    <a:pt x="0" y="14264"/>
                  </a:moveTo>
                  <a:lnTo>
                    <a:pt x="0" y="14264"/>
                  </a:lnTo>
                  <a:cubicBezTo>
                    <a:pt x="0" y="14247"/>
                    <a:pt x="15" y="14232"/>
                    <a:pt x="32" y="14232"/>
                  </a:cubicBezTo>
                  <a:cubicBezTo>
                    <a:pt x="50" y="14232"/>
                    <a:pt x="64" y="14247"/>
                    <a:pt x="64" y="14264"/>
                  </a:cubicBezTo>
                  <a:cubicBezTo>
                    <a:pt x="64" y="14282"/>
                    <a:pt x="50" y="14296"/>
                    <a:pt x="32" y="14296"/>
                  </a:cubicBezTo>
                  <a:cubicBezTo>
                    <a:pt x="15" y="14296"/>
                    <a:pt x="0" y="14282"/>
                    <a:pt x="0" y="14264"/>
                  </a:cubicBezTo>
                  <a:close/>
                  <a:moveTo>
                    <a:pt x="0" y="14136"/>
                  </a:moveTo>
                  <a:lnTo>
                    <a:pt x="0" y="14136"/>
                  </a:lnTo>
                  <a:cubicBezTo>
                    <a:pt x="0" y="14119"/>
                    <a:pt x="15" y="14104"/>
                    <a:pt x="32" y="14104"/>
                  </a:cubicBezTo>
                  <a:cubicBezTo>
                    <a:pt x="50" y="14104"/>
                    <a:pt x="64" y="14119"/>
                    <a:pt x="64" y="14136"/>
                  </a:cubicBezTo>
                  <a:cubicBezTo>
                    <a:pt x="64" y="14154"/>
                    <a:pt x="50" y="14168"/>
                    <a:pt x="32" y="14168"/>
                  </a:cubicBezTo>
                  <a:cubicBezTo>
                    <a:pt x="15" y="14168"/>
                    <a:pt x="0" y="14154"/>
                    <a:pt x="0" y="14136"/>
                  </a:cubicBezTo>
                  <a:close/>
                  <a:moveTo>
                    <a:pt x="0" y="14008"/>
                  </a:moveTo>
                  <a:lnTo>
                    <a:pt x="0" y="14008"/>
                  </a:lnTo>
                  <a:cubicBezTo>
                    <a:pt x="0" y="13990"/>
                    <a:pt x="15" y="13976"/>
                    <a:pt x="32" y="13976"/>
                  </a:cubicBezTo>
                  <a:cubicBezTo>
                    <a:pt x="50" y="13976"/>
                    <a:pt x="64" y="13990"/>
                    <a:pt x="64" y="14008"/>
                  </a:cubicBezTo>
                  <a:cubicBezTo>
                    <a:pt x="64" y="14026"/>
                    <a:pt x="50" y="14040"/>
                    <a:pt x="32" y="14040"/>
                  </a:cubicBezTo>
                  <a:cubicBezTo>
                    <a:pt x="15" y="14040"/>
                    <a:pt x="0" y="14026"/>
                    <a:pt x="0" y="14008"/>
                  </a:cubicBezTo>
                  <a:close/>
                  <a:moveTo>
                    <a:pt x="0" y="13880"/>
                  </a:moveTo>
                  <a:lnTo>
                    <a:pt x="0" y="13880"/>
                  </a:lnTo>
                  <a:cubicBezTo>
                    <a:pt x="0" y="13862"/>
                    <a:pt x="15" y="13848"/>
                    <a:pt x="32" y="13848"/>
                  </a:cubicBezTo>
                  <a:cubicBezTo>
                    <a:pt x="50" y="13848"/>
                    <a:pt x="64" y="13862"/>
                    <a:pt x="64" y="13880"/>
                  </a:cubicBezTo>
                  <a:cubicBezTo>
                    <a:pt x="64" y="13898"/>
                    <a:pt x="50" y="13912"/>
                    <a:pt x="32" y="13912"/>
                  </a:cubicBezTo>
                  <a:cubicBezTo>
                    <a:pt x="15" y="13912"/>
                    <a:pt x="0" y="13898"/>
                    <a:pt x="0" y="13880"/>
                  </a:cubicBezTo>
                  <a:close/>
                  <a:moveTo>
                    <a:pt x="0" y="13752"/>
                  </a:moveTo>
                  <a:lnTo>
                    <a:pt x="0" y="13752"/>
                  </a:lnTo>
                  <a:cubicBezTo>
                    <a:pt x="0" y="13734"/>
                    <a:pt x="15" y="13720"/>
                    <a:pt x="32" y="13720"/>
                  </a:cubicBezTo>
                  <a:cubicBezTo>
                    <a:pt x="50" y="13720"/>
                    <a:pt x="64" y="13734"/>
                    <a:pt x="64" y="13752"/>
                  </a:cubicBezTo>
                  <a:cubicBezTo>
                    <a:pt x="64" y="13770"/>
                    <a:pt x="50" y="13784"/>
                    <a:pt x="32" y="13784"/>
                  </a:cubicBezTo>
                  <a:cubicBezTo>
                    <a:pt x="15" y="13784"/>
                    <a:pt x="0" y="13770"/>
                    <a:pt x="0" y="13752"/>
                  </a:cubicBezTo>
                  <a:close/>
                  <a:moveTo>
                    <a:pt x="0" y="13624"/>
                  </a:moveTo>
                  <a:lnTo>
                    <a:pt x="0" y="13624"/>
                  </a:lnTo>
                  <a:cubicBezTo>
                    <a:pt x="0" y="13606"/>
                    <a:pt x="15" y="13592"/>
                    <a:pt x="32" y="13592"/>
                  </a:cubicBezTo>
                  <a:cubicBezTo>
                    <a:pt x="50" y="13592"/>
                    <a:pt x="64" y="13606"/>
                    <a:pt x="64" y="13624"/>
                  </a:cubicBezTo>
                  <a:cubicBezTo>
                    <a:pt x="64" y="13642"/>
                    <a:pt x="50" y="13656"/>
                    <a:pt x="32" y="13656"/>
                  </a:cubicBezTo>
                  <a:cubicBezTo>
                    <a:pt x="15" y="13656"/>
                    <a:pt x="0" y="13642"/>
                    <a:pt x="0" y="13624"/>
                  </a:cubicBezTo>
                  <a:close/>
                  <a:moveTo>
                    <a:pt x="0" y="13496"/>
                  </a:moveTo>
                  <a:lnTo>
                    <a:pt x="0" y="13496"/>
                  </a:lnTo>
                  <a:cubicBezTo>
                    <a:pt x="0" y="13478"/>
                    <a:pt x="15" y="13464"/>
                    <a:pt x="32" y="13464"/>
                  </a:cubicBezTo>
                  <a:cubicBezTo>
                    <a:pt x="50" y="13464"/>
                    <a:pt x="64" y="13478"/>
                    <a:pt x="64" y="13496"/>
                  </a:cubicBezTo>
                  <a:cubicBezTo>
                    <a:pt x="64" y="13514"/>
                    <a:pt x="50" y="13528"/>
                    <a:pt x="32" y="13528"/>
                  </a:cubicBezTo>
                  <a:cubicBezTo>
                    <a:pt x="15" y="13528"/>
                    <a:pt x="0" y="13514"/>
                    <a:pt x="0" y="13496"/>
                  </a:cubicBezTo>
                  <a:close/>
                  <a:moveTo>
                    <a:pt x="0" y="13368"/>
                  </a:moveTo>
                  <a:lnTo>
                    <a:pt x="0" y="13368"/>
                  </a:lnTo>
                  <a:cubicBezTo>
                    <a:pt x="0" y="13350"/>
                    <a:pt x="15" y="13336"/>
                    <a:pt x="32" y="13336"/>
                  </a:cubicBezTo>
                  <a:cubicBezTo>
                    <a:pt x="50" y="13336"/>
                    <a:pt x="64" y="13350"/>
                    <a:pt x="64" y="13368"/>
                  </a:cubicBezTo>
                  <a:cubicBezTo>
                    <a:pt x="64" y="13386"/>
                    <a:pt x="50" y="13400"/>
                    <a:pt x="32" y="13400"/>
                  </a:cubicBezTo>
                  <a:cubicBezTo>
                    <a:pt x="15" y="13400"/>
                    <a:pt x="0" y="13386"/>
                    <a:pt x="0" y="13368"/>
                  </a:cubicBezTo>
                  <a:close/>
                  <a:moveTo>
                    <a:pt x="0" y="13240"/>
                  </a:moveTo>
                  <a:lnTo>
                    <a:pt x="0" y="13240"/>
                  </a:lnTo>
                  <a:cubicBezTo>
                    <a:pt x="0" y="13222"/>
                    <a:pt x="15" y="13208"/>
                    <a:pt x="32" y="13208"/>
                  </a:cubicBezTo>
                  <a:cubicBezTo>
                    <a:pt x="50" y="13208"/>
                    <a:pt x="64" y="13222"/>
                    <a:pt x="64" y="13240"/>
                  </a:cubicBezTo>
                  <a:cubicBezTo>
                    <a:pt x="64" y="13257"/>
                    <a:pt x="50" y="13272"/>
                    <a:pt x="32" y="13272"/>
                  </a:cubicBezTo>
                  <a:cubicBezTo>
                    <a:pt x="15" y="13272"/>
                    <a:pt x="0" y="13257"/>
                    <a:pt x="0" y="13240"/>
                  </a:cubicBezTo>
                  <a:close/>
                  <a:moveTo>
                    <a:pt x="0" y="13112"/>
                  </a:moveTo>
                  <a:lnTo>
                    <a:pt x="0" y="13112"/>
                  </a:lnTo>
                  <a:cubicBezTo>
                    <a:pt x="0" y="13094"/>
                    <a:pt x="15" y="13080"/>
                    <a:pt x="32" y="13080"/>
                  </a:cubicBezTo>
                  <a:cubicBezTo>
                    <a:pt x="50" y="13080"/>
                    <a:pt x="64" y="13094"/>
                    <a:pt x="64" y="13112"/>
                  </a:cubicBezTo>
                  <a:cubicBezTo>
                    <a:pt x="64" y="13129"/>
                    <a:pt x="50" y="13144"/>
                    <a:pt x="32" y="13144"/>
                  </a:cubicBezTo>
                  <a:cubicBezTo>
                    <a:pt x="15" y="13144"/>
                    <a:pt x="0" y="13129"/>
                    <a:pt x="0" y="13112"/>
                  </a:cubicBezTo>
                  <a:close/>
                  <a:moveTo>
                    <a:pt x="0" y="12984"/>
                  </a:moveTo>
                  <a:lnTo>
                    <a:pt x="0" y="12984"/>
                  </a:lnTo>
                  <a:cubicBezTo>
                    <a:pt x="0" y="12966"/>
                    <a:pt x="15" y="12952"/>
                    <a:pt x="32" y="12952"/>
                  </a:cubicBezTo>
                  <a:cubicBezTo>
                    <a:pt x="50" y="12952"/>
                    <a:pt x="64" y="12966"/>
                    <a:pt x="64" y="12984"/>
                  </a:cubicBezTo>
                  <a:cubicBezTo>
                    <a:pt x="64" y="13001"/>
                    <a:pt x="50" y="13016"/>
                    <a:pt x="32" y="13016"/>
                  </a:cubicBezTo>
                  <a:cubicBezTo>
                    <a:pt x="15" y="13016"/>
                    <a:pt x="0" y="13001"/>
                    <a:pt x="0" y="12984"/>
                  </a:cubicBezTo>
                  <a:close/>
                  <a:moveTo>
                    <a:pt x="0" y="12856"/>
                  </a:moveTo>
                  <a:lnTo>
                    <a:pt x="0" y="12856"/>
                  </a:lnTo>
                  <a:cubicBezTo>
                    <a:pt x="0" y="12838"/>
                    <a:pt x="15" y="12824"/>
                    <a:pt x="32" y="12824"/>
                  </a:cubicBezTo>
                  <a:cubicBezTo>
                    <a:pt x="50" y="12824"/>
                    <a:pt x="64" y="12838"/>
                    <a:pt x="64" y="12856"/>
                  </a:cubicBezTo>
                  <a:cubicBezTo>
                    <a:pt x="64" y="12873"/>
                    <a:pt x="50" y="12888"/>
                    <a:pt x="32" y="12888"/>
                  </a:cubicBezTo>
                  <a:cubicBezTo>
                    <a:pt x="15" y="12888"/>
                    <a:pt x="0" y="12873"/>
                    <a:pt x="0" y="12856"/>
                  </a:cubicBezTo>
                  <a:close/>
                  <a:moveTo>
                    <a:pt x="0" y="12728"/>
                  </a:moveTo>
                  <a:lnTo>
                    <a:pt x="0" y="12727"/>
                  </a:lnTo>
                  <a:cubicBezTo>
                    <a:pt x="0" y="12710"/>
                    <a:pt x="15" y="12695"/>
                    <a:pt x="32" y="12695"/>
                  </a:cubicBezTo>
                  <a:cubicBezTo>
                    <a:pt x="50" y="12695"/>
                    <a:pt x="64" y="12710"/>
                    <a:pt x="64" y="12727"/>
                  </a:cubicBezTo>
                  <a:lnTo>
                    <a:pt x="64" y="12728"/>
                  </a:lnTo>
                  <a:cubicBezTo>
                    <a:pt x="64" y="12745"/>
                    <a:pt x="50" y="12760"/>
                    <a:pt x="32" y="12760"/>
                  </a:cubicBezTo>
                  <a:cubicBezTo>
                    <a:pt x="15" y="12760"/>
                    <a:pt x="0" y="12745"/>
                    <a:pt x="0" y="12728"/>
                  </a:cubicBezTo>
                  <a:close/>
                  <a:moveTo>
                    <a:pt x="0" y="12599"/>
                  </a:moveTo>
                  <a:lnTo>
                    <a:pt x="0" y="12599"/>
                  </a:lnTo>
                  <a:cubicBezTo>
                    <a:pt x="0" y="12582"/>
                    <a:pt x="15" y="12567"/>
                    <a:pt x="32" y="12567"/>
                  </a:cubicBezTo>
                  <a:cubicBezTo>
                    <a:pt x="50" y="12567"/>
                    <a:pt x="64" y="12582"/>
                    <a:pt x="64" y="12599"/>
                  </a:cubicBezTo>
                  <a:cubicBezTo>
                    <a:pt x="64" y="12617"/>
                    <a:pt x="50" y="12631"/>
                    <a:pt x="32" y="12631"/>
                  </a:cubicBezTo>
                  <a:cubicBezTo>
                    <a:pt x="15" y="12631"/>
                    <a:pt x="0" y="12617"/>
                    <a:pt x="0" y="12599"/>
                  </a:cubicBezTo>
                  <a:close/>
                  <a:moveTo>
                    <a:pt x="0" y="12471"/>
                  </a:moveTo>
                  <a:lnTo>
                    <a:pt x="0" y="12471"/>
                  </a:lnTo>
                  <a:cubicBezTo>
                    <a:pt x="0" y="12454"/>
                    <a:pt x="15" y="12439"/>
                    <a:pt x="32" y="12439"/>
                  </a:cubicBezTo>
                  <a:cubicBezTo>
                    <a:pt x="50" y="12439"/>
                    <a:pt x="64" y="12454"/>
                    <a:pt x="64" y="12471"/>
                  </a:cubicBezTo>
                  <a:cubicBezTo>
                    <a:pt x="64" y="12489"/>
                    <a:pt x="50" y="12503"/>
                    <a:pt x="32" y="12503"/>
                  </a:cubicBezTo>
                  <a:cubicBezTo>
                    <a:pt x="15" y="12503"/>
                    <a:pt x="0" y="12489"/>
                    <a:pt x="0" y="12471"/>
                  </a:cubicBezTo>
                  <a:close/>
                  <a:moveTo>
                    <a:pt x="0" y="12343"/>
                  </a:moveTo>
                  <a:lnTo>
                    <a:pt x="0" y="12343"/>
                  </a:lnTo>
                  <a:cubicBezTo>
                    <a:pt x="0" y="12326"/>
                    <a:pt x="15" y="12311"/>
                    <a:pt x="32" y="12311"/>
                  </a:cubicBezTo>
                  <a:cubicBezTo>
                    <a:pt x="50" y="12311"/>
                    <a:pt x="64" y="12326"/>
                    <a:pt x="64" y="12343"/>
                  </a:cubicBezTo>
                  <a:cubicBezTo>
                    <a:pt x="64" y="12361"/>
                    <a:pt x="50" y="12375"/>
                    <a:pt x="32" y="12375"/>
                  </a:cubicBezTo>
                  <a:cubicBezTo>
                    <a:pt x="15" y="12375"/>
                    <a:pt x="0" y="12361"/>
                    <a:pt x="0" y="12343"/>
                  </a:cubicBezTo>
                  <a:close/>
                  <a:moveTo>
                    <a:pt x="0" y="12215"/>
                  </a:moveTo>
                  <a:lnTo>
                    <a:pt x="0" y="12215"/>
                  </a:lnTo>
                  <a:cubicBezTo>
                    <a:pt x="0" y="12198"/>
                    <a:pt x="15" y="12183"/>
                    <a:pt x="32" y="12183"/>
                  </a:cubicBezTo>
                  <a:cubicBezTo>
                    <a:pt x="50" y="12183"/>
                    <a:pt x="64" y="12198"/>
                    <a:pt x="64" y="12215"/>
                  </a:cubicBezTo>
                  <a:cubicBezTo>
                    <a:pt x="64" y="12233"/>
                    <a:pt x="50" y="12247"/>
                    <a:pt x="32" y="12247"/>
                  </a:cubicBezTo>
                  <a:cubicBezTo>
                    <a:pt x="15" y="12247"/>
                    <a:pt x="0" y="12233"/>
                    <a:pt x="0" y="12215"/>
                  </a:cubicBezTo>
                  <a:close/>
                  <a:moveTo>
                    <a:pt x="0" y="12087"/>
                  </a:moveTo>
                  <a:lnTo>
                    <a:pt x="0" y="12087"/>
                  </a:lnTo>
                  <a:cubicBezTo>
                    <a:pt x="0" y="12069"/>
                    <a:pt x="15" y="12055"/>
                    <a:pt x="32" y="12055"/>
                  </a:cubicBezTo>
                  <a:cubicBezTo>
                    <a:pt x="50" y="12055"/>
                    <a:pt x="64" y="12069"/>
                    <a:pt x="64" y="12087"/>
                  </a:cubicBezTo>
                  <a:cubicBezTo>
                    <a:pt x="64" y="12105"/>
                    <a:pt x="50" y="12119"/>
                    <a:pt x="32" y="12119"/>
                  </a:cubicBezTo>
                  <a:cubicBezTo>
                    <a:pt x="15" y="12119"/>
                    <a:pt x="0" y="12105"/>
                    <a:pt x="0" y="12087"/>
                  </a:cubicBezTo>
                  <a:close/>
                  <a:moveTo>
                    <a:pt x="0" y="11959"/>
                  </a:moveTo>
                  <a:lnTo>
                    <a:pt x="0" y="11959"/>
                  </a:lnTo>
                  <a:cubicBezTo>
                    <a:pt x="0" y="11941"/>
                    <a:pt x="15" y="11927"/>
                    <a:pt x="32" y="11927"/>
                  </a:cubicBezTo>
                  <a:cubicBezTo>
                    <a:pt x="50" y="11927"/>
                    <a:pt x="64" y="11941"/>
                    <a:pt x="64" y="11959"/>
                  </a:cubicBezTo>
                  <a:cubicBezTo>
                    <a:pt x="64" y="11977"/>
                    <a:pt x="50" y="11991"/>
                    <a:pt x="32" y="11991"/>
                  </a:cubicBezTo>
                  <a:cubicBezTo>
                    <a:pt x="15" y="11991"/>
                    <a:pt x="0" y="11977"/>
                    <a:pt x="0" y="11959"/>
                  </a:cubicBezTo>
                  <a:close/>
                  <a:moveTo>
                    <a:pt x="0" y="11831"/>
                  </a:moveTo>
                  <a:lnTo>
                    <a:pt x="0" y="11831"/>
                  </a:lnTo>
                  <a:cubicBezTo>
                    <a:pt x="0" y="11813"/>
                    <a:pt x="15" y="11799"/>
                    <a:pt x="32" y="11799"/>
                  </a:cubicBezTo>
                  <a:cubicBezTo>
                    <a:pt x="50" y="11799"/>
                    <a:pt x="64" y="11813"/>
                    <a:pt x="64" y="11831"/>
                  </a:cubicBezTo>
                  <a:cubicBezTo>
                    <a:pt x="64" y="11849"/>
                    <a:pt x="50" y="11863"/>
                    <a:pt x="32" y="11863"/>
                  </a:cubicBezTo>
                  <a:cubicBezTo>
                    <a:pt x="15" y="11863"/>
                    <a:pt x="0" y="11849"/>
                    <a:pt x="0" y="11831"/>
                  </a:cubicBezTo>
                  <a:close/>
                  <a:moveTo>
                    <a:pt x="0" y="11703"/>
                  </a:moveTo>
                  <a:lnTo>
                    <a:pt x="0" y="11703"/>
                  </a:lnTo>
                  <a:cubicBezTo>
                    <a:pt x="0" y="11685"/>
                    <a:pt x="15" y="11671"/>
                    <a:pt x="32" y="11671"/>
                  </a:cubicBezTo>
                  <a:cubicBezTo>
                    <a:pt x="50" y="11671"/>
                    <a:pt x="64" y="11685"/>
                    <a:pt x="64" y="11703"/>
                  </a:cubicBezTo>
                  <a:cubicBezTo>
                    <a:pt x="64" y="11721"/>
                    <a:pt x="50" y="11735"/>
                    <a:pt x="32" y="11735"/>
                  </a:cubicBezTo>
                  <a:cubicBezTo>
                    <a:pt x="15" y="11735"/>
                    <a:pt x="0" y="11721"/>
                    <a:pt x="0" y="11703"/>
                  </a:cubicBezTo>
                  <a:close/>
                  <a:moveTo>
                    <a:pt x="0" y="11575"/>
                  </a:moveTo>
                  <a:lnTo>
                    <a:pt x="0" y="11575"/>
                  </a:lnTo>
                  <a:cubicBezTo>
                    <a:pt x="0" y="11557"/>
                    <a:pt x="15" y="11543"/>
                    <a:pt x="32" y="11543"/>
                  </a:cubicBezTo>
                  <a:cubicBezTo>
                    <a:pt x="50" y="11543"/>
                    <a:pt x="64" y="11557"/>
                    <a:pt x="64" y="11575"/>
                  </a:cubicBezTo>
                  <a:cubicBezTo>
                    <a:pt x="64" y="11593"/>
                    <a:pt x="50" y="11607"/>
                    <a:pt x="32" y="11607"/>
                  </a:cubicBezTo>
                  <a:cubicBezTo>
                    <a:pt x="15" y="11607"/>
                    <a:pt x="0" y="11593"/>
                    <a:pt x="0" y="11575"/>
                  </a:cubicBezTo>
                  <a:close/>
                  <a:moveTo>
                    <a:pt x="0" y="11447"/>
                  </a:moveTo>
                  <a:lnTo>
                    <a:pt x="0" y="11447"/>
                  </a:lnTo>
                  <a:cubicBezTo>
                    <a:pt x="0" y="11429"/>
                    <a:pt x="15" y="11415"/>
                    <a:pt x="32" y="11415"/>
                  </a:cubicBezTo>
                  <a:cubicBezTo>
                    <a:pt x="50" y="11415"/>
                    <a:pt x="64" y="11429"/>
                    <a:pt x="64" y="11447"/>
                  </a:cubicBezTo>
                  <a:cubicBezTo>
                    <a:pt x="64" y="11465"/>
                    <a:pt x="50" y="11479"/>
                    <a:pt x="32" y="11479"/>
                  </a:cubicBezTo>
                  <a:cubicBezTo>
                    <a:pt x="15" y="11479"/>
                    <a:pt x="0" y="11465"/>
                    <a:pt x="0" y="11447"/>
                  </a:cubicBezTo>
                  <a:close/>
                  <a:moveTo>
                    <a:pt x="0" y="11319"/>
                  </a:moveTo>
                  <a:lnTo>
                    <a:pt x="0" y="11319"/>
                  </a:lnTo>
                  <a:cubicBezTo>
                    <a:pt x="0" y="11301"/>
                    <a:pt x="15" y="11287"/>
                    <a:pt x="32" y="11287"/>
                  </a:cubicBezTo>
                  <a:cubicBezTo>
                    <a:pt x="50" y="11287"/>
                    <a:pt x="64" y="11301"/>
                    <a:pt x="64" y="11319"/>
                  </a:cubicBezTo>
                  <a:cubicBezTo>
                    <a:pt x="64" y="11337"/>
                    <a:pt x="50" y="11351"/>
                    <a:pt x="32" y="11351"/>
                  </a:cubicBezTo>
                  <a:cubicBezTo>
                    <a:pt x="15" y="11351"/>
                    <a:pt x="0" y="11337"/>
                    <a:pt x="0" y="11319"/>
                  </a:cubicBezTo>
                  <a:close/>
                  <a:moveTo>
                    <a:pt x="0" y="11191"/>
                  </a:moveTo>
                  <a:lnTo>
                    <a:pt x="0" y="11191"/>
                  </a:lnTo>
                  <a:cubicBezTo>
                    <a:pt x="0" y="11173"/>
                    <a:pt x="15" y="11159"/>
                    <a:pt x="32" y="11159"/>
                  </a:cubicBezTo>
                  <a:cubicBezTo>
                    <a:pt x="50" y="11159"/>
                    <a:pt x="64" y="11173"/>
                    <a:pt x="64" y="11191"/>
                  </a:cubicBezTo>
                  <a:cubicBezTo>
                    <a:pt x="64" y="11208"/>
                    <a:pt x="50" y="11223"/>
                    <a:pt x="32" y="11223"/>
                  </a:cubicBezTo>
                  <a:cubicBezTo>
                    <a:pt x="15" y="11223"/>
                    <a:pt x="0" y="11208"/>
                    <a:pt x="0" y="11191"/>
                  </a:cubicBezTo>
                  <a:close/>
                  <a:moveTo>
                    <a:pt x="0" y="11063"/>
                  </a:moveTo>
                  <a:lnTo>
                    <a:pt x="0" y="11063"/>
                  </a:lnTo>
                  <a:cubicBezTo>
                    <a:pt x="0" y="11045"/>
                    <a:pt x="15" y="11031"/>
                    <a:pt x="32" y="11031"/>
                  </a:cubicBezTo>
                  <a:cubicBezTo>
                    <a:pt x="50" y="11031"/>
                    <a:pt x="64" y="11045"/>
                    <a:pt x="64" y="11063"/>
                  </a:cubicBezTo>
                  <a:cubicBezTo>
                    <a:pt x="64" y="11080"/>
                    <a:pt x="50" y="11095"/>
                    <a:pt x="32" y="11095"/>
                  </a:cubicBezTo>
                  <a:cubicBezTo>
                    <a:pt x="15" y="11095"/>
                    <a:pt x="0" y="11080"/>
                    <a:pt x="0" y="11063"/>
                  </a:cubicBezTo>
                  <a:close/>
                  <a:moveTo>
                    <a:pt x="0" y="10935"/>
                  </a:moveTo>
                  <a:lnTo>
                    <a:pt x="0" y="10935"/>
                  </a:lnTo>
                  <a:cubicBezTo>
                    <a:pt x="0" y="10917"/>
                    <a:pt x="15" y="10903"/>
                    <a:pt x="32" y="10903"/>
                  </a:cubicBezTo>
                  <a:cubicBezTo>
                    <a:pt x="50" y="10903"/>
                    <a:pt x="64" y="10917"/>
                    <a:pt x="64" y="10935"/>
                  </a:cubicBezTo>
                  <a:cubicBezTo>
                    <a:pt x="64" y="10952"/>
                    <a:pt x="50" y="10967"/>
                    <a:pt x="32" y="10967"/>
                  </a:cubicBezTo>
                  <a:cubicBezTo>
                    <a:pt x="15" y="10967"/>
                    <a:pt x="0" y="10952"/>
                    <a:pt x="0" y="10935"/>
                  </a:cubicBezTo>
                  <a:close/>
                  <a:moveTo>
                    <a:pt x="0" y="10807"/>
                  </a:moveTo>
                  <a:lnTo>
                    <a:pt x="0" y="10807"/>
                  </a:lnTo>
                  <a:cubicBezTo>
                    <a:pt x="0" y="10789"/>
                    <a:pt x="15" y="10775"/>
                    <a:pt x="32" y="10775"/>
                  </a:cubicBezTo>
                  <a:cubicBezTo>
                    <a:pt x="50" y="10775"/>
                    <a:pt x="64" y="10789"/>
                    <a:pt x="64" y="10807"/>
                  </a:cubicBezTo>
                  <a:cubicBezTo>
                    <a:pt x="64" y="10824"/>
                    <a:pt x="50" y="10839"/>
                    <a:pt x="32" y="10839"/>
                  </a:cubicBezTo>
                  <a:cubicBezTo>
                    <a:pt x="15" y="10839"/>
                    <a:pt x="0" y="10824"/>
                    <a:pt x="0" y="10807"/>
                  </a:cubicBezTo>
                  <a:close/>
                  <a:moveTo>
                    <a:pt x="0" y="10679"/>
                  </a:moveTo>
                  <a:lnTo>
                    <a:pt x="0" y="10678"/>
                  </a:lnTo>
                  <a:cubicBezTo>
                    <a:pt x="0" y="10661"/>
                    <a:pt x="15" y="10646"/>
                    <a:pt x="32" y="10646"/>
                  </a:cubicBezTo>
                  <a:cubicBezTo>
                    <a:pt x="50" y="10646"/>
                    <a:pt x="64" y="10661"/>
                    <a:pt x="64" y="10678"/>
                  </a:cubicBezTo>
                  <a:lnTo>
                    <a:pt x="64" y="10679"/>
                  </a:lnTo>
                  <a:cubicBezTo>
                    <a:pt x="64" y="10696"/>
                    <a:pt x="50" y="10711"/>
                    <a:pt x="32" y="10711"/>
                  </a:cubicBezTo>
                  <a:cubicBezTo>
                    <a:pt x="15" y="10711"/>
                    <a:pt x="0" y="10696"/>
                    <a:pt x="0" y="10679"/>
                  </a:cubicBezTo>
                  <a:close/>
                  <a:moveTo>
                    <a:pt x="0" y="10550"/>
                  </a:moveTo>
                  <a:lnTo>
                    <a:pt x="0" y="10550"/>
                  </a:lnTo>
                  <a:cubicBezTo>
                    <a:pt x="0" y="10533"/>
                    <a:pt x="15" y="10518"/>
                    <a:pt x="32" y="10518"/>
                  </a:cubicBezTo>
                  <a:cubicBezTo>
                    <a:pt x="50" y="10518"/>
                    <a:pt x="64" y="10533"/>
                    <a:pt x="64" y="10550"/>
                  </a:cubicBezTo>
                  <a:cubicBezTo>
                    <a:pt x="64" y="10568"/>
                    <a:pt x="50" y="10582"/>
                    <a:pt x="32" y="10582"/>
                  </a:cubicBezTo>
                  <a:cubicBezTo>
                    <a:pt x="15" y="10582"/>
                    <a:pt x="0" y="10568"/>
                    <a:pt x="0" y="10550"/>
                  </a:cubicBezTo>
                  <a:close/>
                  <a:moveTo>
                    <a:pt x="0" y="10422"/>
                  </a:moveTo>
                  <a:lnTo>
                    <a:pt x="0" y="10422"/>
                  </a:lnTo>
                  <a:cubicBezTo>
                    <a:pt x="0" y="10405"/>
                    <a:pt x="15" y="10390"/>
                    <a:pt x="32" y="10390"/>
                  </a:cubicBezTo>
                  <a:cubicBezTo>
                    <a:pt x="50" y="10390"/>
                    <a:pt x="64" y="10405"/>
                    <a:pt x="64" y="10422"/>
                  </a:cubicBezTo>
                  <a:cubicBezTo>
                    <a:pt x="64" y="10440"/>
                    <a:pt x="50" y="10454"/>
                    <a:pt x="32" y="10454"/>
                  </a:cubicBezTo>
                  <a:cubicBezTo>
                    <a:pt x="15" y="10454"/>
                    <a:pt x="0" y="10440"/>
                    <a:pt x="0" y="10422"/>
                  </a:cubicBezTo>
                  <a:close/>
                  <a:moveTo>
                    <a:pt x="0" y="10294"/>
                  </a:moveTo>
                  <a:lnTo>
                    <a:pt x="0" y="10294"/>
                  </a:lnTo>
                  <a:cubicBezTo>
                    <a:pt x="0" y="10277"/>
                    <a:pt x="15" y="10262"/>
                    <a:pt x="32" y="10262"/>
                  </a:cubicBezTo>
                  <a:cubicBezTo>
                    <a:pt x="50" y="10262"/>
                    <a:pt x="64" y="10277"/>
                    <a:pt x="64" y="10294"/>
                  </a:cubicBezTo>
                  <a:cubicBezTo>
                    <a:pt x="64" y="10312"/>
                    <a:pt x="50" y="10326"/>
                    <a:pt x="32" y="10326"/>
                  </a:cubicBezTo>
                  <a:cubicBezTo>
                    <a:pt x="15" y="10326"/>
                    <a:pt x="0" y="10312"/>
                    <a:pt x="0" y="10294"/>
                  </a:cubicBezTo>
                  <a:close/>
                  <a:moveTo>
                    <a:pt x="0" y="10166"/>
                  </a:moveTo>
                  <a:lnTo>
                    <a:pt x="0" y="10166"/>
                  </a:lnTo>
                  <a:cubicBezTo>
                    <a:pt x="0" y="10149"/>
                    <a:pt x="15" y="10134"/>
                    <a:pt x="32" y="10134"/>
                  </a:cubicBezTo>
                  <a:cubicBezTo>
                    <a:pt x="50" y="10134"/>
                    <a:pt x="64" y="10149"/>
                    <a:pt x="64" y="10166"/>
                  </a:cubicBezTo>
                  <a:cubicBezTo>
                    <a:pt x="64" y="10184"/>
                    <a:pt x="50" y="10198"/>
                    <a:pt x="32" y="10198"/>
                  </a:cubicBezTo>
                  <a:cubicBezTo>
                    <a:pt x="15" y="10198"/>
                    <a:pt x="0" y="10184"/>
                    <a:pt x="0" y="10166"/>
                  </a:cubicBezTo>
                  <a:close/>
                  <a:moveTo>
                    <a:pt x="0" y="10038"/>
                  </a:moveTo>
                  <a:lnTo>
                    <a:pt x="0" y="10038"/>
                  </a:lnTo>
                  <a:cubicBezTo>
                    <a:pt x="0" y="10020"/>
                    <a:pt x="15" y="10006"/>
                    <a:pt x="32" y="10006"/>
                  </a:cubicBezTo>
                  <a:cubicBezTo>
                    <a:pt x="50" y="10006"/>
                    <a:pt x="64" y="10020"/>
                    <a:pt x="64" y="10038"/>
                  </a:cubicBezTo>
                  <a:cubicBezTo>
                    <a:pt x="64" y="10056"/>
                    <a:pt x="50" y="10070"/>
                    <a:pt x="32" y="10070"/>
                  </a:cubicBezTo>
                  <a:cubicBezTo>
                    <a:pt x="15" y="10070"/>
                    <a:pt x="0" y="10056"/>
                    <a:pt x="0" y="10038"/>
                  </a:cubicBezTo>
                  <a:close/>
                  <a:moveTo>
                    <a:pt x="0" y="9910"/>
                  </a:moveTo>
                  <a:lnTo>
                    <a:pt x="0" y="9910"/>
                  </a:lnTo>
                  <a:cubicBezTo>
                    <a:pt x="0" y="9892"/>
                    <a:pt x="15" y="9878"/>
                    <a:pt x="32" y="9878"/>
                  </a:cubicBezTo>
                  <a:cubicBezTo>
                    <a:pt x="50" y="9878"/>
                    <a:pt x="64" y="9892"/>
                    <a:pt x="64" y="9910"/>
                  </a:cubicBezTo>
                  <a:cubicBezTo>
                    <a:pt x="64" y="9928"/>
                    <a:pt x="50" y="9942"/>
                    <a:pt x="32" y="9942"/>
                  </a:cubicBezTo>
                  <a:cubicBezTo>
                    <a:pt x="15" y="9942"/>
                    <a:pt x="0" y="9928"/>
                    <a:pt x="0" y="9910"/>
                  </a:cubicBezTo>
                  <a:close/>
                  <a:moveTo>
                    <a:pt x="0" y="9782"/>
                  </a:moveTo>
                  <a:lnTo>
                    <a:pt x="0" y="9782"/>
                  </a:lnTo>
                  <a:cubicBezTo>
                    <a:pt x="0" y="9764"/>
                    <a:pt x="15" y="9750"/>
                    <a:pt x="32" y="9750"/>
                  </a:cubicBezTo>
                  <a:cubicBezTo>
                    <a:pt x="50" y="9750"/>
                    <a:pt x="64" y="9764"/>
                    <a:pt x="64" y="9782"/>
                  </a:cubicBezTo>
                  <a:cubicBezTo>
                    <a:pt x="64" y="9800"/>
                    <a:pt x="50" y="9814"/>
                    <a:pt x="32" y="9814"/>
                  </a:cubicBezTo>
                  <a:cubicBezTo>
                    <a:pt x="15" y="9814"/>
                    <a:pt x="0" y="9800"/>
                    <a:pt x="0" y="9782"/>
                  </a:cubicBezTo>
                  <a:close/>
                  <a:moveTo>
                    <a:pt x="0" y="9654"/>
                  </a:moveTo>
                  <a:lnTo>
                    <a:pt x="0" y="9654"/>
                  </a:lnTo>
                  <a:cubicBezTo>
                    <a:pt x="0" y="9636"/>
                    <a:pt x="15" y="9622"/>
                    <a:pt x="32" y="9622"/>
                  </a:cubicBezTo>
                  <a:cubicBezTo>
                    <a:pt x="50" y="9622"/>
                    <a:pt x="64" y="9636"/>
                    <a:pt x="64" y="9654"/>
                  </a:cubicBezTo>
                  <a:cubicBezTo>
                    <a:pt x="64" y="9672"/>
                    <a:pt x="50" y="9686"/>
                    <a:pt x="32" y="9686"/>
                  </a:cubicBezTo>
                  <a:cubicBezTo>
                    <a:pt x="15" y="9686"/>
                    <a:pt x="0" y="9672"/>
                    <a:pt x="0" y="9654"/>
                  </a:cubicBezTo>
                  <a:close/>
                  <a:moveTo>
                    <a:pt x="0" y="9526"/>
                  </a:moveTo>
                  <a:lnTo>
                    <a:pt x="0" y="9526"/>
                  </a:lnTo>
                  <a:cubicBezTo>
                    <a:pt x="0" y="9508"/>
                    <a:pt x="15" y="9494"/>
                    <a:pt x="32" y="9494"/>
                  </a:cubicBezTo>
                  <a:cubicBezTo>
                    <a:pt x="50" y="9494"/>
                    <a:pt x="64" y="9508"/>
                    <a:pt x="64" y="9526"/>
                  </a:cubicBezTo>
                  <a:cubicBezTo>
                    <a:pt x="64" y="9544"/>
                    <a:pt x="50" y="9558"/>
                    <a:pt x="32" y="9558"/>
                  </a:cubicBezTo>
                  <a:cubicBezTo>
                    <a:pt x="15" y="9558"/>
                    <a:pt x="0" y="9544"/>
                    <a:pt x="0" y="9526"/>
                  </a:cubicBezTo>
                  <a:close/>
                  <a:moveTo>
                    <a:pt x="0" y="9398"/>
                  </a:moveTo>
                  <a:lnTo>
                    <a:pt x="0" y="9398"/>
                  </a:lnTo>
                  <a:cubicBezTo>
                    <a:pt x="0" y="9380"/>
                    <a:pt x="15" y="9366"/>
                    <a:pt x="32" y="9366"/>
                  </a:cubicBezTo>
                  <a:cubicBezTo>
                    <a:pt x="50" y="9366"/>
                    <a:pt x="64" y="9380"/>
                    <a:pt x="64" y="9398"/>
                  </a:cubicBezTo>
                  <a:cubicBezTo>
                    <a:pt x="64" y="9416"/>
                    <a:pt x="50" y="9430"/>
                    <a:pt x="32" y="9430"/>
                  </a:cubicBezTo>
                  <a:cubicBezTo>
                    <a:pt x="15" y="9430"/>
                    <a:pt x="0" y="9416"/>
                    <a:pt x="0" y="9398"/>
                  </a:cubicBezTo>
                  <a:close/>
                  <a:moveTo>
                    <a:pt x="0" y="9270"/>
                  </a:moveTo>
                  <a:lnTo>
                    <a:pt x="0" y="9270"/>
                  </a:lnTo>
                  <a:cubicBezTo>
                    <a:pt x="0" y="9252"/>
                    <a:pt x="15" y="9238"/>
                    <a:pt x="32" y="9238"/>
                  </a:cubicBezTo>
                  <a:cubicBezTo>
                    <a:pt x="50" y="9238"/>
                    <a:pt x="64" y="9252"/>
                    <a:pt x="64" y="9270"/>
                  </a:cubicBezTo>
                  <a:cubicBezTo>
                    <a:pt x="64" y="9287"/>
                    <a:pt x="50" y="9302"/>
                    <a:pt x="32" y="9302"/>
                  </a:cubicBezTo>
                  <a:cubicBezTo>
                    <a:pt x="15" y="9302"/>
                    <a:pt x="0" y="9287"/>
                    <a:pt x="0" y="9270"/>
                  </a:cubicBezTo>
                  <a:close/>
                  <a:moveTo>
                    <a:pt x="0" y="9142"/>
                  </a:moveTo>
                  <a:lnTo>
                    <a:pt x="0" y="9142"/>
                  </a:lnTo>
                  <a:cubicBezTo>
                    <a:pt x="0" y="9124"/>
                    <a:pt x="15" y="9110"/>
                    <a:pt x="32" y="9110"/>
                  </a:cubicBezTo>
                  <a:cubicBezTo>
                    <a:pt x="50" y="9110"/>
                    <a:pt x="64" y="9124"/>
                    <a:pt x="64" y="9142"/>
                  </a:cubicBezTo>
                  <a:cubicBezTo>
                    <a:pt x="64" y="9159"/>
                    <a:pt x="50" y="9174"/>
                    <a:pt x="32" y="9174"/>
                  </a:cubicBezTo>
                  <a:cubicBezTo>
                    <a:pt x="15" y="9174"/>
                    <a:pt x="0" y="9159"/>
                    <a:pt x="0" y="9142"/>
                  </a:cubicBezTo>
                  <a:close/>
                  <a:moveTo>
                    <a:pt x="0" y="9014"/>
                  </a:moveTo>
                  <a:lnTo>
                    <a:pt x="0" y="9014"/>
                  </a:lnTo>
                  <a:cubicBezTo>
                    <a:pt x="0" y="8996"/>
                    <a:pt x="15" y="8982"/>
                    <a:pt x="32" y="8982"/>
                  </a:cubicBezTo>
                  <a:cubicBezTo>
                    <a:pt x="50" y="8982"/>
                    <a:pt x="64" y="8996"/>
                    <a:pt x="64" y="9014"/>
                  </a:cubicBezTo>
                  <a:cubicBezTo>
                    <a:pt x="64" y="9031"/>
                    <a:pt x="50" y="9046"/>
                    <a:pt x="32" y="9046"/>
                  </a:cubicBezTo>
                  <a:cubicBezTo>
                    <a:pt x="15" y="9046"/>
                    <a:pt x="0" y="9031"/>
                    <a:pt x="0" y="9014"/>
                  </a:cubicBezTo>
                  <a:close/>
                  <a:moveTo>
                    <a:pt x="0" y="8886"/>
                  </a:moveTo>
                  <a:lnTo>
                    <a:pt x="0" y="8886"/>
                  </a:lnTo>
                  <a:cubicBezTo>
                    <a:pt x="0" y="8868"/>
                    <a:pt x="15" y="8854"/>
                    <a:pt x="32" y="8854"/>
                  </a:cubicBezTo>
                  <a:cubicBezTo>
                    <a:pt x="50" y="8854"/>
                    <a:pt x="64" y="8868"/>
                    <a:pt x="64" y="8886"/>
                  </a:cubicBezTo>
                  <a:cubicBezTo>
                    <a:pt x="64" y="8903"/>
                    <a:pt x="50" y="8918"/>
                    <a:pt x="32" y="8918"/>
                  </a:cubicBezTo>
                  <a:cubicBezTo>
                    <a:pt x="15" y="8918"/>
                    <a:pt x="0" y="8903"/>
                    <a:pt x="0" y="8886"/>
                  </a:cubicBezTo>
                  <a:close/>
                  <a:moveTo>
                    <a:pt x="0" y="8758"/>
                  </a:moveTo>
                  <a:lnTo>
                    <a:pt x="0" y="8757"/>
                  </a:lnTo>
                  <a:cubicBezTo>
                    <a:pt x="0" y="8740"/>
                    <a:pt x="15" y="8725"/>
                    <a:pt x="32" y="8725"/>
                  </a:cubicBezTo>
                  <a:cubicBezTo>
                    <a:pt x="50" y="8725"/>
                    <a:pt x="64" y="8740"/>
                    <a:pt x="64" y="8757"/>
                  </a:cubicBezTo>
                  <a:lnTo>
                    <a:pt x="64" y="8758"/>
                  </a:lnTo>
                  <a:cubicBezTo>
                    <a:pt x="64" y="8775"/>
                    <a:pt x="50" y="8790"/>
                    <a:pt x="32" y="8790"/>
                  </a:cubicBezTo>
                  <a:cubicBezTo>
                    <a:pt x="15" y="8790"/>
                    <a:pt x="0" y="8775"/>
                    <a:pt x="0" y="8758"/>
                  </a:cubicBezTo>
                  <a:close/>
                  <a:moveTo>
                    <a:pt x="0" y="8629"/>
                  </a:moveTo>
                  <a:lnTo>
                    <a:pt x="0" y="8629"/>
                  </a:lnTo>
                  <a:cubicBezTo>
                    <a:pt x="0" y="8612"/>
                    <a:pt x="15" y="8597"/>
                    <a:pt x="32" y="8597"/>
                  </a:cubicBezTo>
                  <a:cubicBezTo>
                    <a:pt x="50" y="8597"/>
                    <a:pt x="64" y="8612"/>
                    <a:pt x="64" y="8629"/>
                  </a:cubicBezTo>
                  <a:cubicBezTo>
                    <a:pt x="64" y="8647"/>
                    <a:pt x="50" y="8661"/>
                    <a:pt x="32" y="8661"/>
                  </a:cubicBezTo>
                  <a:cubicBezTo>
                    <a:pt x="15" y="8661"/>
                    <a:pt x="0" y="8647"/>
                    <a:pt x="0" y="8629"/>
                  </a:cubicBezTo>
                  <a:close/>
                  <a:moveTo>
                    <a:pt x="0" y="8501"/>
                  </a:moveTo>
                  <a:lnTo>
                    <a:pt x="0" y="8501"/>
                  </a:lnTo>
                  <a:cubicBezTo>
                    <a:pt x="0" y="8484"/>
                    <a:pt x="15" y="8469"/>
                    <a:pt x="32" y="8469"/>
                  </a:cubicBezTo>
                  <a:cubicBezTo>
                    <a:pt x="50" y="8469"/>
                    <a:pt x="64" y="8484"/>
                    <a:pt x="64" y="8501"/>
                  </a:cubicBezTo>
                  <a:cubicBezTo>
                    <a:pt x="64" y="8519"/>
                    <a:pt x="50" y="8533"/>
                    <a:pt x="32" y="8533"/>
                  </a:cubicBezTo>
                  <a:cubicBezTo>
                    <a:pt x="15" y="8533"/>
                    <a:pt x="0" y="8519"/>
                    <a:pt x="0" y="8501"/>
                  </a:cubicBezTo>
                  <a:close/>
                  <a:moveTo>
                    <a:pt x="0" y="8373"/>
                  </a:moveTo>
                  <a:lnTo>
                    <a:pt x="0" y="8373"/>
                  </a:lnTo>
                  <a:cubicBezTo>
                    <a:pt x="0" y="8356"/>
                    <a:pt x="15" y="8341"/>
                    <a:pt x="32" y="8341"/>
                  </a:cubicBezTo>
                  <a:cubicBezTo>
                    <a:pt x="50" y="8341"/>
                    <a:pt x="64" y="8356"/>
                    <a:pt x="64" y="8373"/>
                  </a:cubicBezTo>
                  <a:cubicBezTo>
                    <a:pt x="64" y="8391"/>
                    <a:pt x="50" y="8405"/>
                    <a:pt x="32" y="8405"/>
                  </a:cubicBezTo>
                  <a:cubicBezTo>
                    <a:pt x="15" y="8405"/>
                    <a:pt x="0" y="8391"/>
                    <a:pt x="0" y="8373"/>
                  </a:cubicBezTo>
                  <a:close/>
                  <a:moveTo>
                    <a:pt x="0" y="8245"/>
                  </a:moveTo>
                  <a:lnTo>
                    <a:pt x="0" y="8245"/>
                  </a:lnTo>
                  <a:cubicBezTo>
                    <a:pt x="0" y="8228"/>
                    <a:pt x="15" y="8213"/>
                    <a:pt x="32" y="8213"/>
                  </a:cubicBezTo>
                  <a:cubicBezTo>
                    <a:pt x="50" y="8213"/>
                    <a:pt x="64" y="8228"/>
                    <a:pt x="64" y="8245"/>
                  </a:cubicBezTo>
                  <a:cubicBezTo>
                    <a:pt x="64" y="8263"/>
                    <a:pt x="50" y="8277"/>
                    <a:pt x="32" y="8277"/>
                  </a:cubicBezTo>
                  <a:cubicBezTo>
                    <a:pt x="15" y="8277"/>
                    <a:pt x="0" y="8263"/>
                    <a:pt x="0" y="8245"/>
                  </a:cubicBezTo>
                  <a:close/>
                  <a:moveTo>
                    <a:pt x="0" y="8117"/>
                  </a:moveTo>
                  <a:lnTo>
                    <a:pt x="0" y="8117"/>
                  </a:lnTo>
                  <a:cubicBezTo>
                    <a:pt x="0" y="8100"/>
                    <a:pt x="15" y="8085"/>
                    <a:pt x="32" y="8085"/>
                  </a:cubicBezTo>
                  <a:cubicBezTo>
                    <a:pt x="50" y="8085"/>
                    <a:pt x="64" y="8100"/>
                    <a:pt x="64" y="8117"/>
                  </a:cubicBezTo>
                  <a:cubicBezTo>
                    <a:pt x="64" y="8135"/>
                    <a:pt x="50" y="8149"/>
                    <a:pt x="32" y="8149"/>
                  </a:cubicBezTo>
                  <a:cubicBezTo>
                    <a:pt x="15" y="8149"/>
                    <a:pt x="0" y="8135"/>
                    <a:pt x="0" y="8117"/>
                  </a:cubicBezTo>
                  <a:close/>
                  <a:moveTo>
                    <a:pt x="0" y="7989"/>
                  </a:moveTo>
                  <a:lnTo>
                    <a:pt x="0" y="7989"/>
                  </a:lnTo>
                  <a:cubicBezTo>
                    <a:pt x="0" y="7971"/>
                    <a:pt x="15" y="7957"/>
                    <a:pt x="32" y="7957"/>
                  </a:cubicBezTo>
                  <a:cubicBezTo>
                    <a:pt x="50" y="7957"/>
                    <a:pt x="64" y="7971"/>
                    <a:pt x="64" y="7989"/>
                  </a:cubicBezTo>
                  <a:cubicBezTo>
                    <a:pt x="64" y="8007"/>
                    <a:pt x="50" y="8021"/>
                    <a:pt x="32" y="8021"/>
                  </a:cubicBezTo>
                  <a:cubicBezTo>
                    <a:pt x="15" y="8021"/>
                    <a:pt x="0" y="8007"/>
                    <a:pt x="0" y="7989"/>
                  </a:cubicBezTo>
                  <a:close/>
                  <a:moveTo>
                    <a:pt x="0" y="7861"/>
                  </a:moveTo>
                  <a:lnTo>
                    <a:pt x="0" y="7861"/>
                  </a:lnTo>
                  <a:cubicBezTo>
                    <a:pt x="0" y="7843"/>
                    <a:pt x="15" y="7829"/>
                    <a:pt x="32" y="7829"/>
                  </a:cubicBezTo>
                  <a:cubicBezTo>
                    <a:pt x="50" y="7829"/>
                    <a:pt x="64" y="7843"/>
                    <a:pt x="64" y="7861"/>
                  </a:cubicBezTo>
                  <a:cubicBezTo>
                    <a:pt x="64" y="7879"/>
                    <a:pt x="50" y="7893"/>
                    <a:pt x="32" y="7893"/>
                  </a:cubicBezTo>
                  <a:cubicBezTo>
                    <a:pt x="15" y="7893"/>
                    <a:pt x="0" y="7879"/>
                    <a:pt x="0" y="7861"/>
                  </a:cubicBezTo>
                  <a:close/>
                  <a:moveTo>
                    <a:pt x="0" y="7733"/>
                  </a:moveTo>
                  <a:lnTo>
                    <a:pt x="0" y="7733"/>
                  </a:lnTo>
                  <a:cubicBezTo>
                    <a:pt x="0" y="7715"/>
                    <a:pt x="15" y="7701"/>
                    <a:pt x="32" y="7701"/>
                  </a:cubicBezTo>
                  <a:cubicBezTo>
                    <a:pt x="50" y="7701"/>
                    <a:pt x="64" y="7715"/>
                    <a:pt x="64" y="7733"/>
                  </a:cubicBezTo>
                  <a:cubicBezTo>
                    <a:pt x="64" y="7751"/>
                    <a:pt x="50" y="7765"/>
                    <a:pt x="32" y="7765"/>
                  </a:cubicBezTo>
                  <a:cubicBezTo>
                    <a:pt x="15" y="7765"/>
                    <a:pt x="0" y="7751"/>
                    <a:pt x="0" y="7733"/>
                  </a:cubicBezTo>
                  <a:close/>
                  <a:moveTo>
                    <a:pt x="0" y="7605"/>
                  </a:moveTo>
                  <a:lnTo>
                    <a:pt x="0" y="7605"/>
                  </a:lnTo>
                  <a:cubicBezTo>
                    <a:pt x="0" y="7587"/>
                    <a:pt x="15" y="7573"/>
                    <a:pt x="32" y="7573"/>
                  </a:cubicBezTo>
                  <a:cubicBezTo>
                    <a:pt x="50" y="7573"/>
                    <a:pt x="64" y="7587"/>
                    <a:pt x="64" y="7605"/>
                  </a:cubicBezTo>
                  <a:cubicBezTo>
                    <a:pt x="64" y="7623"/>
                    <a:pt x="50" y="7637"/>
                    <a:pt x="32" y="7637"/>
                  </a:cubicBezTo>
                  <a:cubicBezTo>
                    <a:pt x="15" y="7637"/>
                    <a:pt x="0" y="7623"/>
                    <a:pt x="0" y="7605"/>
                  </a:cubicBezTo>
                  <a:close/>
                  <a:moveTo>
                    <a:pt x="0" y="7477"/>
                  </a:moveTo>
                  <a:lnTo>
                    <a:pt x="0" y="7477"/>
                  </a:lnTo>
                  <a:cubicBezTo>
                    <a:pt x="0" y="7459"/>
                    <a:pt x="15" y="7445"/>
                    <a:pt x="32" y="7445"/>
                  </a:cubicBezTo>
                  <a:cubicBezTo>
                    <a:pt x="50" y="7445"/>
                    <a:pt x="64" y="7459"/>
                    <a:pt x="64" y="7477"/>
                  </a:cubicBezTo>
                  <a:cubicBezTo>
                    <a:pt x="64" y="7495"/>
                    <a:pt x="50" y="7509"/>
                    <a:pt x="32" y="7509"/>
                  </a:cubicBezTo>
                  <a:cubicBezTo>
                    <a:pt x="15" y="7509"/>
                    <a:pt x="0" y="7495"/>
                    <a:pt x="0" y="7477"/>
                  </a:cubicBezTo>
                  <a:close/>
                  <a:moveTo>
                    <a:pt x="0" y="7349"/>
                  </a:moveTo>
                  <a:lnTo>
                    <a:pt x="0" y="7349"/>
                  </a:lnTo>
                  <a:cubicBezTo>
                    <a:pt x="0" y="7331"/>
                    <a:pt x="15" y="7317"/>
                    <a:pt x="32" y="7317"/>
                  </a:cubicBezTo>
                  <a:cubicBezTo>
                    <a:pt x="50" y="7317"/>
                    <a:pt x="64" y="7331"/>
                    <a:pt x="64" y="7349"/>
                  </a:cubicBezTo>
                  <a:cubicBezTo>
                    <a:pt x="64" y="7367"/>
                    <a:pt x="50" y="7381"/>
                    <a:pt x="32" y="7381"/>
                  </a:cubicBezTo>
                  <a:cubicBezTo>
                    <a:pt x="15" y="7381"/>
                    <a:pt x="0" y="7367"/>
                    <a:pt x="0" y="7349"/>
                  </a:cubicBezTo>
                  <a:close/>
                  <a:moveTo>
                    <a:pt x="0" y="7221"/>
                  </a:moveTo>
                  <a:lnTo>
                    <a:pt x="0" y="7221"/>
                  </a:lnTo>
                  <a:cubicBezTo>
                    <a:pt x="0" y="7203"/>
                    <a:pt x="15" y="7189"/>
                    <a:pt x="32" y="7189"/>
                  </a:cubicBezTo>
                  <a:cubicBezTo>
                    <a:pt x="50" y="7189"/>
                    <a:pt x="64" y="7203"/>
                    <a:pt x="64" y="7221"/>
                  </a:cubicBezTo>
                  <a:cubicBezTo>
                    <a:pt x="64" y="7238"/>
                    <a:pt x="50" y="7253"/>
                    <a:pt x="32" y="7253"/>
                  </a:cubicBezTo>
                  <a:cubicBezTo>
                    <a:pt x="15" y="7253"/>
                    <a:pt x="0" y="7238"/>
                    <a:pt x="0" y="7221"/>
                  </a:cubicBezTo>
                  <a:close/>
                  <a:moveTo>
                    <a:pt x="0" y="7093"/>
                  </a:moveTo>
                  <a:lnTo>
                    <a:pt x="0" y="7093"/>
                  </a:lnTo>
                  <a:cubicBezTo>
                    <a:pt x="0" y="7075"/>
                    <a:pt x="15" y="7061"/>
                    <a:pt x="32" y="7061"/>
                  </a:cubicBezTo>
                  <a:cubicBezTo>
                    <a:pt x="50" y="7061"/>
                    <a:pt x="64" y="7075"/>
                    <a:pt x="64" y="7093"/>
                  </a:cubicBezTo>
                  <a:cubicBezTo>
                    <a:pt x="64" y="7110"/>
                    <a:pt x="50" y="7125"/>
                    <a:pt x="32" y="7125"/>
                  </a:cubicBezTo>
                  <a:cubicBezTo>
                    <a:pt x="15" y="7125"/>
                    <a:pt x="0" y="7110"/>
                    <a:pt x="0" y="7093"/>
                  </a:cubicBezTo>
                  <a:close/>
                  <a:moveTo>
                    <a:pt x="0" y="6965"/>
                  </a:moveTo>
                  <a:lnTo>
                    <a:pt x="0" y="6965"/>
                  </a:lnTo>
                  <a:cubicBezTo>
                    <a:pt x="0" y="6947"/>
                    <a:pt x="15" y="6933"/>
                    <a:pt x="32" y="6933"/>
                  </a:cubicBezTo>
                  <a:cubicBezTo>
                    <a:pt x="50" y="6933"/>
                    <a:pt x="64" y="6947"/>
                    <a:pt x="64" y="6965"/>
                  </a:cubicBezTo>
                  <a:cubicBezTo>
                    <a:pt x="64" y="6982"/>
                    <a:pt x="50" y="6997"/>
                    <a:pt x="32" y="6997"/>
                  </a:cubicBezTo>
                  <a:cubicBezTo>
                    <a:pt x="15" y="6997"/>
                    <a:pt x="0" y="6982"/>
                    <a:pt x="0" y="6965"/>
                  </a:cubicBezTo>
                  <a:close/>
                  <a:moveTo>
                    <a:pt x="0" y="6837"/>
                  </a:moveTo>
                  <a:lnTo>
                    <a:pt x="0" y="6837"/>
                  </a:lnTo>
                  <a:cubicBezTo>
                    <a:pt x="0" y="6819"/>
                    <a:pt x="15" y="6805"/>
                    <a:pt x="32" y="6805"/>
                  </a:cubicBezTo>
                  <a:cubicBezTo>
                    <a:pt x="50" y="6805"/>
                    <a:pt x="64" y="6819"/>
                    <a:pt x="64" y="6837"/>
                  </a:cubicBezTo>
                  <a:cubicBezTo>
                    <a:pt x="64" y="6854"/>
                    <a:pt x="50" y="6869"/>
                    <a:pt x="32" y="6869"/>
                  </a:cubicBezTo>
                  <a:cubicBezTo>
                    <a:pt x="15" y="6869"/>
                    <a:pt x="0" y="6854"/>
                    <a:pt x="0" y="6837"/>
                  </a:cubicBezTo>
                  <a:close/>
                  <a:moveTo>
                    <a:pt x="0" y="6709"/>
                  </a:moveTo>
                  <a:lnTo>
                    <a:pt x="0" y="6708"/>
                  </a:lnTo>
                  <a:cubicBezTo>
                    <a:pt x="0" y="6691"/>
                    <a:pt x="15" y="6676"/>
                    <a:pt x="32" y="6676"/>
                  </a:cubicBezTo>
                  <a:cubicBezTo>
                    <a:pt x="50" y="6676"/>
                    <a:pt x="64" y="6691"/>
                    <a:pt x="64" y="6708"/>
                  </a:cubicBezTo>
                  <a:lnTo>
                    <a:pt x="64" y="6709"/>
                  </a:lnTo>
                  <a:cubicBezTo>
                    <a:pt x="64" y="6726"/>
                    <a:pt x="50" y="6741"/>
                    <a:pt x="32" y="6741"/>
                  </a:cubicBezTo>
                  <a:cubicBezTo>
                    <a:pt x="15" y="6741"/>
                    <a:pt x="0" y="6726"/>
                    <a:pt x="0" y="6709"/>
                  </a:cubicBezTo>
                  <a:close/>
                  <a:moveTo>
                    <a:pt x="0" y="6580"/>
                  </a:moveTo>
                  <a:lnTo>
                    <a:pt x="0" y="6580"/>
                  </a:lnTo>
                  <a:cubicBezTo>
                    <a:pt x="0" y="6563"/>
                    <a:pt x="15" y="6548"/>
                    <a:pt x="32" y="6548"/>
                  </a:cubicBezTo>
                  <a:cubicBezTo>
                    <a:pt x="50" y="6548"/>
                    <a:pt x="64" y="6563"/>
                    <a:pt x="64" y="6580"/>
                  </a:cubicBezTo>
                  <a:cubicBezTo>
                    <a:pt x="64" y="6598"/>
                    <a:pt x="50" y="6612"/>
                    <a:pt x="32" y="6612"/>
                  </a:cubicBezTo>
                  <a:cubicBezTo>
                    <a:pt x="15" y="6612"/>
                    <a:pt x="0" y="6598"/>
                    <a:pt x="0" y="6580"/>
                  </a:cubicBezTo>
                  <a:close/>
                  <a:moveTo>
                    <a:pt x="0" y="6452"/>
                  </a:moveTo>
                  <a:lnTo>
                    <a:pt x="0" y="6452"/>
                  </a:lnTo>
                  <a:cubicBezTo>
                    <a:pt x="0" y="6435"/>
                    <a:pt x="15" y="6420"/>
                    <a:pt x="32" y="6420"/>
                  </a:cubicBezTo>
                  <a:cubicBezTo>
                    <a:pt x="50" y="6420"/>
                    <a:pt x="64" y="6435"/>
                    <a:pt x="64" y="6452"/>
                  </a:cubicBezTo>
                  <a:cubicBezTo>
                    <a:pt x="64" y="6470"/>
                    <a:pt x="50" y="6484"/>
                    <a:pt x="32" y="6484"/>
                  </a:cubicBezTo>
                  <a:cubicBezTo>
                    <a:pt x="15" y="6484"/>
                    <a:pt x="0" y="6470"/>
                    <a:pt x="0" y="6452"/>
                  </a:cubicBezTo>
                  <a:close/>
                  <a:moveTo>
                    <a:pt x="0" y="6324"/>
                  </a:moveTo>
                  <a:lnTo>
                    <a:pt x="0" y="6324"/>
                  </a:lnTo>
                  <a:cubicBezTo>
                    <a:pt x="0" y="6307"/>
                    <a:pt x="15" y="6292"/>
                    <a:pt x="32" y="6292"/>
                  </a:cubicBezTo>
                  <a:cubicBezTo>
                    <a:pt x="50" y="6292"/>
                    <a:pt x="64" y="6307"/>
                    <a:pt x="64" y="6324"/>
                  </a:cubicBezTo>
                  <a:cubicBezTo>
                    <a:pt x="64" y="6342"/>
                    <a:pt x="50" y="6356"/>
                    <a:pt x="32" y="6356"/>
                  </a:cubicBezTo>
                  <a:cubicBezTo>
                    <a:pt x="15" y="6356"/>
                    <a:pt x="0" y="6342"/>
                    <a:pt x="0" y="6324"/>
                  </a:cubicBezTo>
                  <a:close/>
                  <a:moveTo>
                    <a:pt x="0" y="6196"/>
                  </a:moveTo>
                  <a:lnTo>
                    <a:pt x="0" y="6196"/>
                  </a:lnTo>
                  <a:cubicBezTo>
                    <a:pt x="0" y="6179"/>
                    <a:pt x="15" y="6164"/>
                    <a:pt x="32" y="6164"/>
                  </a:cubicBezTo>
                  <a:cubicBezTo>
                    <a:pt x="50" y="6164"/>
                    <a:pt x="64" y="6179"/>
                    <a:pt x="64" y="6196"/>
                  </a:cubicBezTo>
                  <a:cubicBezTo>
                    <a:pt x="64" y="6214"/>
                    <a:pt x="50" y="6228"/>
                    <a:pt x="32" y="6228"/>
                  </a:cubicBezTo>
                  <a:cubicBezTo>
                    <a:pt x="15" y="6228"/>
                    <a:pt x="0" y="6214"/>
                    <a:pt x="0" y="6196"/>
                  </a:cubicBezTo>
                  <a:close/>
                  <a:moveTo>
                    <a:pt x="0" y="6068"/>
                  </a:moveTo>
                  <a:lnTo>
                    <a:pt x="0" y="6068"/>
                  </a:lnTo>
                  <a:cubicBezTo>
                    <a:pt x="0" y="6050"/>
                    <a:pt x="15" y="6036"/>
                    <a:pt x="32" y="6036"/>
                  </a:cubicBezTo>
                  <a:cubicBezTo>
                    <a:pt x="50" y="6036"/>
                    <a:pt x="64" y="6050"/>
                    <a:pt x="64" y="6068"/>
                  </a:cubicBezTo>
                  <a:cubicBezTo>
                    <a:pt x="64" y="6086"/>
                    <a:pt x="50" y="6100"/>
                    <a:pt x="32" y="6100"/>
                  </a:cubicBezTo>
                  <a:cubicBezTo>
                    <a:pt x="15" y="6100"/>
                    <a:pt x="0" y="6086"/>
                    <a:pt x="0" y="6068"/>
                  </a:cubicBezTo>
                  <a:close/>
                  <a:moveTo>
                    <a:pt x="0" y="5940"/>
                  </a:moveTo>
                  <a:lnTo>
                    <a:pt x="0" y="5940"/>
                  </a:lnTo>
                  <a:cubicBezTo>
                    <a:pt x="0" y="5922"/>
                    <a:pt x="15" y="5908"/>
                    <a:pt x="32" y="5908"/>
                  </a:cubicBezTo>
                  <a:cubicBezTo>
                    <a:pt x="50" y="5908"/>
                    <a:pt x="64" y="5922"/>
                    <a:pt x="64" y="5940"/>
                  </a:cubicBezTo>
                  <a:cubicBezTo>
                    <a:pt x="64" y="5958"/>
                    <a:pt x="50" y="5972"/>
                    <a:pt x="32" y="5972"/>
                  </a:cubicBezTo>
                  <a:cubicBezTo>
                    <a:pt x="15" y="5972"/>
                    <a:pt x="0" y="5958"/>
                    <a:pt x="0" y="5940"/>
                  </a:cubicBezTo>
                  <a:close/>
                  <a:moveTo>
                    <a:pt x="0" y="5812"/>
                  </a:moveTo>
                  <a:lnTo>
                    <a:pt x="0" y="5812"/>
                  </a:lnTo>
                  <a:cubicBezTo>
                    <a:pt x="0" y="5794"/>
                    <a:pt x="15" y="5780"/>
                    <a:pt x="32" y="5780"/>
                  </a:cubicBezTo>
                  <a:cubicBezTo>
                    <a:pt x="50" y="5780"/>
                    <a:pt x="64" y="5794"/>
                    <a:pt x="64" y="5812"/>
                  </a:cubicBezTo>
                  <a:cubicBezTo>
                    <a:pt x="64" y="5830"/>
                    <a:pt x="50" y="5844"/>
                    <a:pt x="32" y="5844"/>
                  </a:cubicBezTo>
                  <a:cubicBezTo>
                    <a:pt x="15" y="5844"/>
                    <a:pt x="0" y="5830"/>
                    <a:pt x="0" y="5812"/>
                  </a:cubicBezTo>
                  <a:close/>
                  <a:moveTo>
                    <a:pt x="0" y="5684"/>
                  </a:moveTo>
                  <a:lnTo>
                    <a:pt x="0" y="5684"/>
                  </a:lnTo>
                  <a:cubicBezTo>
                    <a:pt x="0" y="5666"/>
                    <a:pt x="15" y="5652"/>
                    <a:pt x="32" y="5652"/>
                  </a:cubicBezTo>
                  <a:cubicBezTo>
                    <a:pt x="50" y="5652"/>
                    <a:pt x="64" y="5666"/>
                    <a:pt x="64" y="5684"/>
                  </a:cubicBezTo>
                  <a:cubicBezTo>
                    <a:pt x="64" y="5702"/>
                    <a:pt x="50" y="5716"/>
                    <a:pt x="32" y="5716"/>
                  </a:cubicBezTo>
                  <a:cubicBezTo>
                    <a:pt x="15" y="5716"/>
                    <a:pt x="0" y="5702"/>
                    <a:pt x="0" y="5684"/>
                  </a:cubicBezTo>
                  <a:close/>
                  <a:moveTo>
                    <a:pt x="0" y="5556"/>
                  </a:moveTo>
                  <a:lnTo>
                    <a:pt x="0" y="5556"/>
                  </a:lnTo>
                  <a:cubicBezTo>
                    <a:pt x="0" y="5538"/>
                    <a:pt x="15" y="5524"/>
                    <a:pt x="32" y="5524"/>
                  </a:cubicBezTo>
                  <a:cubicBezTo>
                    <a:pt x="50" y="5524"/>
                    <a:pt x="64" y="5538"/>
                    <a:pt x="64" y="5556"/>
                  </a:cubicBezTo>
                  <a:cubicBezTo>
                    <a:pt x="64" y="5574"/>
                    <a:pt x="50" y="5588"/>
                    <a:pt x="32" y="5588"/>
                  </a:cubicBezTo>
                  <a:cubicBezTo>
                    <a:pt x="15" y="5588"/>
                    <a:pt x="0" y="5574"/>
                    <a:pt x="0" y="5556"/>
                  </a:cubicBezTo>
                  <a:close/>
                  <a:moveTo>
                    <a:pt x="0" y="5428"/>
                  </a:moveTo>
                  <a:lnTo>
                    <a:pt x="0" y="5428"/>
                  </a:lnTo>
                  <a:cubicBezTo>
                    <a:pt x="0" y="5410"/>
                    <a:pt x="15" y="5396"/>
                    <a:pt x="32" y="5396"/>
                  </a:cubicBezTo>
                  <a:cubicBezTo>
                    <a:pt x="50" y="5396"/>
                    <a:pt x="64" y="5410"/>
                    <a:pt x="64" y="5428"/>
                  </a:cubicBezTo>
                  <a:cubicBezTo>
                    <a:pt x="64" y="5446"/>
                    <a:pt x="50" y="5460"/>
                    <a:pt x="32" y="5460"/>
                  </a:cubicBezTo>
                  <a:cubicBezTo>
                    <a:pt x="15" y="5460"/>
                    <a:pt x="0" y="5446"/>
                    <a:pt x="0" y="5428"/>
                  </a:cubicBezTo>
                  <a:close/>
                  <a:moveTo>
                    <a:pt x="0" y="5300"/>
                  </a:moveTo>
                  <a:lnTo>
                    <a:pt x="0" y="5300"/>
                  </a:lnTo>
                  <a:cubicBezTo>
                    <a:pt x="0" y="5282"/>
                    <a:pt x="15" y="5268"/>
                    <a:pt x="32" y="5268"/>
                  </a:cubicBezTo>
                  <a:cubicBezTo>
                    <a:pt x="50" y="5268"/>
                    <a:pt x="64" y="5282"/>
                    <a:pt x="64" y="5300"/>
                  </a:cubicBezTo>
                  <a:cubicBezTo>
                    <a:pt x="64" y="5317"/>
                    <a:pt x="50" y="5332"/>
                    <a:pt x="32" y="5332"/>
                  </a:cubicBezTo>
                  <a:cubicBezTo>
                    <a:pt x="15" y="5332"/>
                    <a:pt x="0" y="5317"/>
                    <a:pt x="0" y="5300"/>
                  </a:cubicBezTo>
                  <a:close/>
                  <a:moveTo>
                    <a:pt x="0" y="5172"/>
                  </a:moveTo>
                  <a:lnTo>
                    <a:pt x="0" y="5172"/>
                  </a:lnTo>
                  <a:cubicBezTo>
                    <a:pt x="0" y="5154"/>
                    <a:pt x="15" y="5140"/>
                    <a:pt x="32" y="5140"/>
                  </a:cubicBezTo>
                  <a:cubicBezTo>
                    <a:pt x="50" y="5140"/>
                    <a:pt x="64" y="5154"/>
                    <a:pt x="64" y="5172"/>
                  </a:cubicBezTo>
                  <a:cubicBezTo>
                    <a:pt x="64" y="5189"/>
                    <a:pt x="50" y="5204"/>
                    <a:pt x="32" y="5204"/>
                  </a:cubicBezTo>
                  <a:cubicBezTo>
                    <a:pt x="15" y="5204"/>
                    <a:pt x="0" y="5189"/>
                    <a:pt x="0" y="5172"/>
                  </a:cubicBezTo>
                  <a:close/>
                  <a:moveTo>
                    <a:pt x="0" y="5044"/>
                  </a:moveTo>
                  <a:lnTo>
                    <a:pt x="0" y="5044"/>
                  </a:lnTo>
                  <a:cubicBezTo>
                    <a:pt x="0" y="5026"/>
                    <a:pt x="15" y="5012"/>
                    <a:pt x="32" y="5012"/>
                  </a:cubicBezTo>
                  <a:cubicBezTo>
                    <a:pt x="50" y="5012"/>
                    <a:pt x="64" y="5026"/>
                    <a:pt x="64" y="5044"/>
                  </a:cubicBezTo>
                  <a:cubicBezTo>
                    <a:pt x="64" y="5061"/>
                    <a:pt x="50" y="5076"/>
                    <a:pt x="32" y="5076"/>
                  </a:cubicBezTo>
                  <a:cubicBezTo>
                    <a:pt x="15" y="5076"/>
                    <a:pt x="0" y="5061"/>
                    <a:pt x="0" y="5044"/>
                  </a:cubicBezTo>
                  <a:close/>
                  <a:moveTo>
                    <a:pt x="0" y="4916"/>
                  </a:moveTo>
                  <a:lnTo>
                    <a:pt x="0" y="4916"/>
                  </a:lnTo>
                  <a:cubicBezTo>
                    <a:pt x="0" y="4898"/>
                    <a:pt x="15" y="4884"/>
                    <a:pt x="32" y="4884"/>
                  </a:cubicBezTo>
                  <a:cubicBezTo>
                    <a:pt x="50" y="4884"/>
                    <a:pt x="64" y="4898"/>
                    <a:pt x="64" y="4916"/>
                  </a:cubicBezTo>
                  <a:cubicBezTo>
                    <a:pt x="64" y="4933"/>
                    <a:pt x="50" y="4948"/>
                    <a:pt x="32" y="4948"/>
                  </a:cubicBezTo>
                  <a:cubicBezTo>
                    <a:pt x="15" y="4948"/>
                    <a:pt x="0" y="4933"/>
                    <a:pt x="0" y="4916"/>
                  </a:cubicBezTo>
                  <a:close/>
                  <a:moveTo>
                    <a:pt x="0" y="4788"/>
                  </a:moveTo>
                  <a:lnTo>
                    <a:pt x="0" y="4788"/>
                  </a:lnTo>
                  <a:cubicBezTo>
                    <a:pt x="0" y="4770"/>
                    <a:pt x="15" y="4756"/>
                    <a:pt x="32" y="4756"/>
                  </a:cubicBezTo>
                  <a:cubicBezTo>
                    <a:pt x="50" y="4756"/>
                    <a:pt x="64" y="4770"/>
                    <a:pt x="64" y="4788"/>
                  </a:cubicBezTo>
                  <a:cubicBezTo>
                    <a:pt x="64" y="4805"/>
                    <a:pt x="50" y="4820"/>
                    <a:pt x="32" y="4820"/>
                  </a:cubicBezTo>
                  <a:cubicBezTo>
                    <a:pt x="15" y="4820"/>
                    <a:pt x="0" y="4805"/>
                    <a:pt x="0" y="4788"/>
                  </a:cubicBezTo>
                  <a:close/>
                  <a:moveTo>
                    <a:pt x="0" y="4660"/>
                  </a:moveTo>
                  <a:lnTo>
                    <a:pt x="0" y="4659"/>
                  </a:lnTo>
                  <a:cubicBezTo>
                    <a:pt x="0" y="4642"/>
                    <a:pt x="15" y="4627"/>
                    <a:pt x="32" y="4627"/>
                  </a:cubicBezTo>
                  <a:cubicBezTo>
                    <a:pt x="50" y="4627"/>
                    <a:pt x="64" y="4642"/>
                    <a:pt x="64" y="4659"/>
                  </a:cubicBezTo>
                  <a:lnTo>
                    <a:pt x="64" y="4660"/>
                  </a:lnTo>
                  <a:cubicBezTo>
                    <a:pt x="64" y="4677"/>
                    <a:pt x="50" y="4692"/>
                    <a:pt x="32" y="4692"/>
                  </a:cubicBezTo>
                  <a:cubicBezTo>
                    <a:pt x="15" y="4692"/>
                    <a:pt x="0" y="4677"/>
                    <a:pt x="0" y="4660"/>
                  </a:cubicBezTo>
                  <a:close/>
                  <a:moveTo>
                    <a:pt x="0" y="4531"/>
                  </a:moveTo>
                  <a:lnTo>
                    <a:pt x="0" y="4531"/>
                  </a:lnTo>
                  <a:cubicBezTo>
                    <a:pt x="0" y="4514"/>
                    <a:pt x="15" y="4499"/>
                    <a:pt x="32" y="4499"/>
                  </a:cubicBezTo>
                  <a:cubicBezTo>
                    <a:pt x="50" y="4499"/>
                    <a:pt x="64" y="4514"/>
                    <a:pt x="64" y="4531"/>
                  </a:cubicBezTo>
                  <a:cubicBezTo>
                    <a:pt x="64" y="4549"/>
                    <a:pt x="50" y="4563"/>
                    <a:pt x="32" y="4563"/>
                  </a:cubicBezTo>
                  <a:cubicBezTo>
                    <a:pt x="15" y="4563"/>
                    <a:pt x="0" y="4549"/>
                    <a:pt x="0" y="4531"/>
                  </a:cubicBezTo>
                  <a:close/>
                  <a:moveTo>
                    <a:pt x="0" y="4403"/>
                  </a:moveTo>
                  <a:lnTo>
                    <a:pt x="0" y="4403"/>
                  </a:lnTo>
                  <a:cubicBezTo>
                    <a:pt x="0" y="4386"/>
                    <a:pt x="15" y="4371"/>
                    <a:pt x="32" y="4371"/>
                  </a:cubicBezTo>
                  <a:cubicBezTo>
                    <a:pt x="50" y="4371"/>
                    <a:pt x="64" y="4386"/>
                    <a:pt x="64" y="4403"/>
                  </a:cubicBezTo>
                  <a:cubicBezTo>
                    <a:pt x="64" y="4421"/>
                    <a:pt x="50" y="4435"/>
                    <a:pt x="32" y="4435"/>
                  </a:cubicBezTo>
                  <a:cubicBezTo>
                    <a:pt x="15" y="4435"/>
                    <a:pt x="0" y="4421"/>
                    <a:pt x="0" y="4403"/>
                  </a:cubicBezTo>
                  <a:close/>
                  <a:moveTo>
                    <a:pt x="0" y="4275"/>
                  </a:moveTo>
                  <a:lnTo>
                    <a:pt x="0" y="4275"/>
                  </a:lnTo>
                  <a:cubicBezTo>
                    <a:pt x="0" y="4258"/>
                    <a:pt x="15" y="4243"/>
                    <a:pt x="32" y="4243"/>
                  </a:cubicBezTo>
                  <a:cubicBezTo>
                    <a:pt x="50" y="4243"/>
                    <a:pt x="64" y="4258"/>
                    <a:pt x="64" y="4275"/>
                  </a:cubicBezTo>
                  <a:cubicBezTo>
                    <a:pt x="64" y="4293"/>
                    <a:pt x="50" y="4307"/>
                    <a:pt x="32" y="4307"/>
                  </a:cubicBezTo>
                  <a:cubicBezTo>
                    <a:pt x="15" y="4307"/>
                    <a:pt x="0" y="4293"/>
                    <a:pt x="0" y="4275"/>
                  </a:cubicBezTo>
                  <a:close/>
                  <a:moveTo>
                    <a:pt x="0" y="4147"/>
                  </a:moveTo>
                  <a:lnTo>
                    <a:pt x="0" y="4147"/>
                  </a:lnTo>
                  <a:cubicBezTo>
                    <a:pt x="0" y="4130"/>
                    <a:pt x="15" y="4115"/>
                    <a:pt x="32" y="4115"/>
                  </a:cubicBezTo>
                  <a:cubicBezTo>
                    <a:pt x="50" y="4115"/>
                    <a:pt x="64" y="4130"/>
                    <a:pt x="64" y="4147"/>
                  </a:cubicBezTo>
                  <a:cubicBezTo>
                    <a:pt x="64" y="4165"/>
                    <a:pt x="50" y="4179"/>
                    <a:pt x="32" y="4179"/>
                  </a:cubicBezTo>
                  <a:cubicBezTo>
                    <a:pt x="15" y="4179"/>
                    <a:pt x="0" y="4165"/>
                    <a:pt x="0" y="4147"/>
                  </a:cubicBezTo>
                  <a:close/>
                  <a:moveTo>
                    <a:pt x="0" y="4019"/>
                  </a:moveTo>
                  <a:lnTo>
                    <a:pt x="0" y="4019"/>
                  </a:lnTo>
                  <a:cubicBezTo>
                    <a:pt x="0" y="4001"/>
                    <a:pt x="15" y="3987"/>
                    <a:pt x="32" y="3987"/>
                  </a:cubicBezTo>
                  <a:cubicBezTo>
                    <a:pt x="50" y="3987"/>
                    <a:pt x="64" y="4001"/>
                    <a:pt x="64" y="4019"/>
                  </a:cubicBezTo>
                  <a:cubicBezTo>
                    <a:pt x="64" y="4037"/>
                    <a:pt x="50" y="4051"/>
                    <a:pt x="32" y="4051"/>
                  </a:cubicBezTo>
                  <a:cubicBezTo>
                    <a:pt x="15" y="4051"/>
                    <a:pt x="0" y="4037"/>
                    <a:pt x="0" y="4019"/>
                  </a:cubicBezTo>
                  <a:close/>
                  <a:moveTo>
                    <a:pt x="0" y="3891"/>
                  </a:moveTo>
                  <a:lnTo>
                    <a:pt x="0" y="3891"/>
                  </a:lnTo>
                  <a:cubicBezTo>
                    <a:pt x="0" y="3873"/>
                    <a:pt x="15" y="3859"/>
                    <a:pt x="32" y="3859"/>
                  </a:cubicBezTo>
                  <a:cubicBezTo>
                    <a:pt x="50" y="3859"/>
                    <a:pt x="64" y="3873"/>
                    <a:pt x="64" y="3891"/>
                  </a:cubicBezTo>
                  <a:cubicBezTo>
                    <a:pt x="64" y="3909"/>
                    <a:pt x="50" y="3923"/>
                    <a:pt x="32" y="3923"/>
                  </a:cubicBezTo>
                  <a:cubicBezTo>
                    <a:pt x="15" y="3923"/>
                    <a:pt x="0" y="3909"/>
                    <a:pt x="0" y="3891"/>
                  </a:cubicBezTo>
                  <a:close/>
                  <a:moveTo>
                    <a:pt x="0" y="3763"/>
                  </a:moveTo>
                  <a:lnTo>
                    <a:pt x="0" y="3763"/>
                  </a:lnTo>
                  <a:cubicBezTo>
                    <a:pt x="0" y="3745"/>
                    <a:pt x="15" y="3731"/>
                    <a:pt x="32" y="3731"/>
                  </a:cubicBezTo>
                  <a:cubicBezTo>
                    <a:pt x="50" y="3731"/>
                    <a:pt x="64" y="3745"/>
                    <a:pt x="64" y="3763"/>
                  </a:cubicBezTo>
                  <a:cubicBezTo>
                    <a:pt x="64" y="3781"/>
                    <a:pt x="50" y="3795"/>
                    <a:pt x="32" y="3795"/>
                  </a:cubicBezTo>
                  <a:cubicBezTo>
                    <a:pt x="15" y="3795"/>
                    <a:pt x="0" y="3781"/>
                    <a:pt x="0" y="3763"/>
                  </a:cubicBezTo>
                  <a:close/>
                  <a:moveTo>
                    <a:pt x="0" y="3635"/>
                  </a:moveTo>
                  <a:lnTo>
                    <a:pt x="0" y="3635"/>
                  </a:lnTo>
                  <a:cubicBezTo>
                    <a:pt x="0" y="3617"/>
                    <a:pt x="15" y="3603"/>
                    <a:pt x="32" y="3603"/>
                  </a:cubicBezTo>
                  <a:cubicBezTo>
                    <a:pt x="50" y="3603"/>
                    <a:pt x="64" y="3617"/>
                    <a:pt x="64" y="3635"/>
                  </a:cubicBezTo>
                  <a:cubicBezTo>
                    <a:pt x="64" y="3653"/>
                    <a:pt x="50" y="3667"/>
                    <a:pt x="32" y="3667"/>
                  </a:cubicBezTo>
                  <a:cubicBezTo>
                    <a:pt x="15" y="3667"/>
                    <a:pt x="0" y="3653"/>
                    <a:pt x="0" y="3635"/>
                  </a:cubicBezTo>
                  <a:close/>
                  <a:moveTo>
                    <a:pt x="0" y="3507"/>
                  </a:moveTo>
                  <a:lnTo>
                    <a:pt x="0" y="3507"/>
                  </a:lnTo>
                  <a:cubicBezTo>
                    <a:pt x="0" y="3489"/>
                    <a:pt x="15" y="3475"/>
                    <a:pt x="32" y="3475"/>
                  </a:cubicBezTo>
                  <a:cubicBezTo>
                    <a:pt x="50" y="3475"/>
                    <a:pt x="64" y="3489"/>
                    <a:pt x="64" y="3507"/>
                  </a:cubicBezTo>
                  <a:cubicBezTo>
                    <a:pt x="64" y="3525"/>
                    <a:pt x="50" y="3539"/>
                    <a:pt x="32" y="3539"/>
                  </a:cubicBezTo>
                  <a:cubicBezTo>
                    <a:pt x="15" y="3539"/>
                    <a:pt x="0" y="3525"/>
                    <a:pt x="0" y="3507"/>
                  </a:cubicBezTo>
                  <a:close/>
                  <a:moveTo>
                    <a:pt x="0" y="3379"/>
                  </a:moveTo>
                  <a:lnTo>
                    <a:pt x="0" y="3379"/>
                  </a:lnTo>
                  <a:cubicBezTo>
                    <a:pt x="0" y="3361"/>
                    <a:pt x="15" y="3347"/>
                    <a:pt x="32" y="3347"/>
                  </a:cubicBezTo>
                  <a:cubicBezTo>
                    <a:pt x="50" y="3347"/>
                    <a:pt x="64" y="3361"/>
                    <a:pt x="64" y="3379"/>
                  </a:cubicBezTo>
                  <a:cubicBezTo>
                    <a:pt x="64" y="3397"/>
                    <a:pt x="50" y="3411"/>
                    <a:pt x="32" y="3411"/>
                  </a:cubicBezTo>
                  <a:cubicBezTo>
                    <a:pt x="15" y="3411"/>
                    <a:pt x="0" y="3397"/>
                    <a:pt x="0" y="3379"/>
                  </a:cubicBezTo>
                  <a:close/>
                  <a:moveTo>
                    <a:pt x="0" y="3251"/>
                  </a:moveTo>
                  <a:lnTo>
                    <a:pt x="0" y="3251"/>
                  </a:lnTo>
                  <a:cubicBezTo>
                    <a:pt x="0" y="3233"/>
                    <a:pt x="15" y="3219"/>
                    <a:pt x="32" y="3219"/>
                  </a:cubicBezTo>
                  <a:cubicBezTo>
                    <a:pt x="50" y="3219"/>
                    <a:pt x="64" y="3233"/>
                    <a:pt x="64" y="3251"/>
                  </a:cubicBezTo>
                  <a:cubicBezTo>
                    <a:pt x="64" y="3268"/>
                    <a:pt x="50" y="3283"/>
                    <a:pt x="32" y="3283"/>
                  </a:cubicBezTo>
                  <a:cubicBezTo>
                    <a:pt x="15" y="3283"/>
                    <a:pt x="0" y="3268"/>
                    <a:pt x="0" y="3251"/>
                  </a:cubicBezTo>
                  <a:close/>
                  <a:moveTo>
                    <a:pt x="0" y="3123"/>
                  </a:moveTo>
                  <a:lnTo>
                    <a:pt x="0" y="3123"/>
                  </a:lnTo>
                  <a:cubicBezTo>
                    <a:pt x="0" y="3105"/>
                    <a:pt x="15" y="3091"/>
                    <a:pt x="32" y="3091"/>
                  </a:cubicBezTo>
                  <a:cubicBezTo>
                    <a:pt x="50" y="3091"/>
                    <a:pt x="64" y="3105"/>
                    <a:pt x="64" y="3123"/>
                  </a:cubicBezTo>
                  <a:cubicBezTo>
                    <a:pt x="64" y="3140"/>
                    <a:pt x="50" y="3155"/>
                    <a:pt x="32" y="3155"/>
                  </a:cubicBezTo>
                  <a:cubicBezTo>
                    <a:pt x="15" y="3155"/>
                    <a:pt x="0" y="3140"/>
                    <a:pt x="0" y="3123"/>
                  </a:cubicBezTo>
                  <a:close/>
                  <a:moveTo>
                    <a:pt x="0" y="2995"/>
                  </a:moveTo>
                  <a:lnTo>
                    <a:pt x="0" y="2995"/>
                  </a:lnTo>
                  <a:cubicBezTo>
                    <a:pt x="0" y="2977"/>
                    <a:pt x="15" y="2963"/>
                    <a:pt x="32" y="2963"/>
                  </a:cubicBezTo>
                  <a:cubicBezTo>
                    <a:pt x="50" y="2963"/>
                    <a:pt x="64" y="2977"/>
                    <a:pt x="64" y="2995"/>
                  </a:cubicBezTo>
                  <a:cubicBezTo>
                    <a:pt x="64" y="3012"/>
                    <a:pt x="50" y="3027"/>
                    <a:pt x="32" y="3027"/>
                  </a:cubicBezTo>
                  <a:cubicBezTo>
                    <a:pt x="15" y="3027"/>
                    <a:pt x="0" y="3012"/>
                    <a:pt x="0" y="2995"/>
                  </a:cubicBezTo>
                  <a:close/>
                  <a:moveTo>
                    <a:pt x="0" y="2867"/>
                  </a:moveTo>
                  <a:lnTo>
                    <a:pt x="0" y="2867"/>
                  </a:lnTo>
                  <a:cubicBezTo>
                    <a:pt x="0" y="2849"/>
                    <a:pt x="15" y="2835"/>
                    <a:pt x="32" y="2835"/>
                  </a:cubicBezTo>
                  <a:cubicBezTo>
                    <a:pt x="50" y="2835"/>
                    <a:pt x="64" y="2849"/>
                    <a:pt x="64" y="2867"/>
                  </a:cubicBezTo>
                  <a:cubicBezTo>
                    <a:pt x="64" y="2884"/>
                    <a:pt x="50" y="2899"/>
                    <a:pt x="32" y="2899"/>
                  </a:cubicBezTo>
                  <a:cubicBezTo>
                    <a:pt x="15" y="2899"/>
                    <a:pt x="0" y="2884"/>
                    <a:pt x="0" y="2867"/>
                  </a:cubicBezTo>
                  <a:close/>
                  <a:moveTo>
                    <a:pt x="0" y="2739"/>
                  </a:moveTo>
                  <a:lnTo>
                    <a:pt x="0" y="2738"/>
                  </a:lnTo>
                  <a:cubicBezTo>
                    <a:pt x="0" y="2721"/>
                    <a:pt x="15" y="2706"/>
                    <a:pt x="32" y="2706"/>
                  </a:cubicBezTo>
                  <a:cubicBezTo>
                    <a:pt x="50" y="2706"/>
                    <a:pt x="64" y="2721"/>
                    <a:pt x="64" y="2738"/>
                  </a:cubicBezTo>
                  <a:lnTo>
                    <a:pt x="64" y="2739"/>
                  </a:lnTo>
                  <a:cubicBezTo>
                    <a:pt x="64" y="2756"/>
                    <a:pt x="50" y="2771"/>
                    <a:pt x="32" y="2771"/>
                  </a:cubicBezTo>
                  <a:cubicBezTo>
                    <a:pt x="15" y="2771"/>
                    <a:pt x="0" y="2756"/>
                    <a:pt x="0" y="2739"/>
                  </a:cubicBezTo>
                  <a:close/>
                  <a:moveTo>
                    <a:pt x="0" y="2610"/>
                  </a:moveTo>
                  <a:lnTo>
                    <a:pt x="0" y="2610"/>
                  </a:lnTo>
                  <a:cubicBezTo>
                    <a:pt x="0" y="2593"/>
                    <a:pt x="15" y="2578"/>
                    <a:pt x="32" y="2578"/>
                  </a:cubicBezTo>
                  <a:cubicBezTo>
                    <a:pt x="50" y="2578"/>
                    <a:pt x="64" y="2593"/>
                    <a:pt x="64" y="2610"/>
                  </a:cubicBezTo>
                  <a:cubicBezTo>
                    <a:pt x="64" y="2628"/>
                    <a:pt x="50" y="2642"/>
                    <a:pt x="32" y="2642"/>
                  </a:cubicBezTo>
                  <a:cubicBezTo>
                    <a:pt x="15" y="2642"/>
                    <a:pt x="0" y="2628"/>
                    <a:pt x="0" y="2610"/>
                  </a:cubicBezTo>
                  <a:close/>
                  <a:moveTo>
                    <a:pt x="0" y="2482"/>
                  </a:moveTo>
                  <a:lnTo>
                    <a:pt x="0" y="2482"/>
                  </a:lnTo>
                  <a:cubicBezTo>
                    <a:pt x="0" y="2465"/>
                    <a:pt x="15" y="2450"/>
                    <a:pt x="32" y="2450"/>
                  </a:cubicBezTo>
                  <a:cubicBezTo>
                    <a:pt x="50" y="2450"/>
                    <a:pt x="64" y="2465"/>
                    <a:pt x="64" y="2482"/>
                  </a:cubicBezTo>
                  <a:cubicBezTo>
                    <a:pt x="64" y="2500"/>
                    <a:pt x="50" y="2514"/>
                    <a:pt x="32" y="2514"/>
                  </a:cubicBezTo>
                  <a:cubicBezTo>
                    <a:pt x="15" y="2514"/>
                    <a:pt x="0" y="2500"/>
                    <a:pt x="0" y="2482"/>
                  </a:cubicBezTo>
                  <a:close/>
                  <a:moveTo>
                    <a:pt x="0" y="2354"/>
                  </a:moveTo>
                  <a:lnTo>
                    <a:pt x="0" y="2354"/>
                  </a:lnTo>
                  <a:cubicBezTo>
                    <a:pt x="0" y="2337"/>
                    <a:pt x="15" y="2322"/>
                    <a:pt x="32" y="2322"/>
                  </a:cubicBezTo>
                  <a:cubicBezTo>
                    <a:pt x="50" y="2322"/>
                    <a:pt x="64" y="2337"/>
                    <a:pt x="64" y="2354"/>
                  </a:cubicBezTo>
                  <a:cubicBezTo>
                    <a:pt x="64" y="2372"/>
                    <a:pt x="50" y="2386"/>
                    <a:pt x="32" y="2386"/>
                  </a:cubicBezTo>
                  <a:cubicBezTo>
                    <a:pt x="15" y="2386"/>
                    <a:pt x="0" y="2372"/>
                    <a:pt x="0" y="2354"/>
                  </a:cubicBezTo>
                  <a:close/>
                  <a:moveTo>
                    <a:pt x="0" y="2226"/>
                  </a:moveTo>
                  <a:lnTo>
                    <a:pt x="0" y="2226"/>
                  </a:lnTo>
                  <a:cubicBezTo>
                    <a:pt x="0" y="2209"/>
                    <a:pt x="15" y="2194"/>
                    <a:pt x="32" y="2194"/>
                  </a:cubicBezTo>
                  <a:cubicBezTo>
                    <a:pt x="50" y="2194"/>
                    <a:pt x="64" y="2209"/>
                    <a:pt x="64" y="2226"/>
                  </a:cubicBezTo>
                  <a:cubicBezTo>
                    <a:pt x="64" y="2244"/>
                    <a:pt x="50" y="2258"/>
                    <a:pt x="32" y="2258"/>
                  </a:cubicBezTo>
                  <a:cubicBezTo>
                    <a:pt x="15" y="2258"/>
                    <a:pt x="0" y="2244"/>
                    <a:pt x="0" y="2226"/>
                  </a:cubicBezTo>
                  <a:close/>
                  <a:moveTo>
                    <a:pt x="0" y="2098"/>
                  </a:moveTo>
                  <a:lnTo>
                    <a:pt x="0" y="2098"/>
                  </a:lnTo>
                  <a:cubicBezTo>
                    <a:pt x="0" y="2080"/>
                    <a:pt x="15" y="2066"/>
                    <a:pt x="32" y="2066"/>
                  </a:cubicBezTo>
                  <a:cubicBezTo>
                    <a:pt x="50" y="2066"/>
                    <a:pt x="64" y="2080"/>
                    <a:pt x="64" y="2098"/>
                  </a:cubicBezTo>
                  <a:cubicBezTo>
                    <a:pt x="64" y="2116"/>
                    <a:pt x="50" y="2130"/>
                    <a:pt x="32" y="2130"/>
                  </a:cubicBezTo>
                  <a:cubicBezTo>
                    <a:pt x="15" y="2130"/>
                    <a:pt x="0" y="2116"/>
                    <a:pt x="0" y="2098"/>
                  </a:cubicBezTo>
                  <a:close/>
                  <a:moveTo>
                    <a:pt x="0" y="1970"/>
                  </a:moveTo>
                  <a:lnTo>
                    <a:pt x="0" y="1970"/>
                  </a:lnTo>
                  <a:cubicBezTo>
                    <a:pt x="0" y="1952"/>
                    <a:pt x="15" y="1938"/>
                    <a:pt x="32" y="1938"/>
                  </a:cubicBezTo>
                  <a:cubicBezTo>
                    <a:pt x="50" y="1938"/>
                    <a:pt x="64" y="1952"/>
                    <a:pt x="64" y="1970"/>
                  </a:cubicBezTo>
                  <a:cubicBezTo>
                    <a:pt x="64" y="1988"/>
                    <a:pt x="50" y="2002"/>
                    <a:pt x="32" y="2002"/>
                  </a:cubicBezTo>
                  <a:cubicBezTo>
                    <a:pt x="15" y="2002"/>
                    <a:pt x="0" y="1988"/>
                    <a:pt x="0" y="1970"/>
                  </a:cubicBezTo>
                  <a:close/>
                  <a:moveTo>
                    <a:pt x="0" y="1842"/>
                  </a:moveTo>
                  <a:lnTo>
                    <a:pt x="0" y="1842"/>
                  </a:lnTo>
                  <a:cubicBezTo>
                    <a:pt x="0" y="1824"/>
                    <a:pt x="15" y="1810"/>
                    <a:pt x="32" y="1810"/>
                  </a:cubicBezTo>
                  <a:cubicBezTo>
                    <a:pt x="50" y="1810"/>
                    <a:pt x="64" y="1824"/>
                    <a:pt x="64" y="1842"/>
                  </a:cubicBezTo>
                  <a:cubicBezTo>
                    <a:pt x="64" y="1860"/>
                    <a:pt x="50" y="1874"/>
                    <a:pt x="32" y="1874"/>
                  </a:cubicBezTo>
                  <a:cubicBezTo>
                    <a:pt x="15" y="1874"/>
                    <a:pt x="0" y="1860"/>
                    <a:pt x="0" y="1842"/>
                  </a:cubicBezTo>
                  <a:close/>
                  <a:moveTo>
                    <a:pt x="0" y="1714"/>
                  </a:moveTo>
                  <a:lnTo>
                    <a:pt x="0" y="1714"/>
                  </a:lnTo>
                  <a:cubicBezTo>
                    <a:pt x="0" y="1696"/>
                    <a:pt x="15" y="1682"/>
                    <a:pt x="32" y="1682"/>
                  </a:cubicBezTo>
                  <a:cubicBezTo>
                    <a:pt x="50" y="1682"/>
                    <a:pt x="64" y="1696"/>
                    <a:pt x="64" y="1714"/>
                  </a:cubicBezTo>
                  <a:cubicBezTo>
                    <a:pt x="64" y="1732"/>
                    <a:pt x="50" y="1746"/>
                    <a:pt x="32" y="1746"/>
                  </a:cubicBezTo>
                  <a:cubicBezTo>
                    <a:pt x="15" y="1746"/>
                    <a:pt x="0" y="1732"/>
                    <a:pt x="0" y="1714"/>
                  </a:cubicBezTo>
                  <a:close/>
                  <a:moveTo>
                    <a:pt x="0" y="1586"/>
                  </a:moveTo>
                  <a:lnTo>
                    <a:pt x="0" y="1586"/>
                  </a:lnTo>
                  <a:cubicBezTo>
                    <a:pt x="0" y="1568"/>
                    <a:pt x="15" y="1554"/>
                    <a:pt x="32" y="1554"/>
                  </a:cubicBezTo>
                  <a:cubicBezTo>
                    <a:pt x="50" y="1554"/>
                    <a:pt x="64" y="1568"/>
                    <a:pt x="64" y="1586"/>
                  </a:cubicBezTo>
                  <a:cubicBezTo>
                    <a:pt x="64" y="1604"/>
                    <a:pt x="50" y="1618"/>
                    <a:pt x="32" y="1618"/>
                  </a:cubicBezTo>
                  <a:cubicBezTo>
                    <a:pt x="15" y="1618"/>
                    <a:pt x="0" y="1604"/>
                    <a:pt x="0" y="1586"/>
                  </a:cubicBezTo>
                  <a:close/>
                  <a:moveTo>
                    <a:pt x="0" y="1458"/>
                  </a:moveTo>
                  <a:lnTo>
                    <a:pt x="0" y="1458"/>
                  </a:lnTo>
                  <a:cubicBezTo>
                    <a:pt x="0" y="1440"/>
                    <a:pt x="15" y="1426"/>
                    <a:pt x="32" y="1426"/>
                  </a:cubicBezTo>
                  <a:cubicBezTo>
                    <a:pt x="50" y="1426"/>
                    <a:pt x="64" y="1440"/>
                    <a:pt x="64" y="1458"/>
                  </a:cubicBezTo>
                  <a:cubicBezTo>
                    <a:pt x="64" y="1476"/>
                    <a:pt x="50" y="1490"/>
                    <a:pt x="32" y="1490"/>
                  </a:cubicBezTo>
                  <a:cubicBezTo>
                    <a:pt x="15" y="1490"/>
                    <a:pt x="0" y="1476"/>
                    <a:pt x="0" y="1458"/>
                  </a:cubicBezTo>
                  <a:close/>
                  <a:moveTo>
                    <a:pt x="0" y="1330"/>
                  </a:moveTo>
                  <a:lnTo>
                    <a:pt x="0" y="1330"/>
                  </a:lnTo>
                  <a:cubicBezTo>
                    <a:pt x="0" y="1312"/>
                    <a:pt x="15" y="1298"/>
                    <a:pt x="32" y="1298"/>
                  </a:cubicBezTo>
                  <a:cubicBezTo>
                    <a:pt x="50" y="1298"/>
                    <a:pt x="64" y="1312"/>
                    <a:pt x="64" y="1330"/>
                  </a:cubicBezTo>
                  <a:cubicBezTo>
                    <a:pt x="64" y="1348"/>
                    <a:pt x="50" y="1362"/>
                    <a:pt x="32" y="1362"/>
                  </a:cubicBezTo>
                  <a:cubicBezTo>
                    <a:pt x="15" y="1362"/>
                    <a:pt x="0" y="1348"/>
                    <a:pt x="0" y="1330"/>
                  </a:cubicBezTo>
                  <a:close/>
                  <a:moveTo>
                    <a:pt x="0" y="1202"/>
                  </a:moveTo>
                  <a:lnTo>
                    <a:pt x="0" y="1202"/>
                  </a:lnTo>
                  <a:cubicBezTo>
                    <a:pt x="0" y="1184"/>
                    <a:pt x="15" y="1170"/>
                    <a:pt x="32" y="1170"/>
                  </a:cubicBezTo>
                  <a:cubicBezTo>
                    <a:pt x="50" y="1170"/>
                    <a:pt x="64" y="1184"/>
                    <a:pt x="64" y="1202"/>
                  </a:cubicBezTo>
                  <a:cubicBezTo>
                    <a:pt x="64" y="1219"/>
                    <a:pt x="50" y="1234"/>
                    <a:pt x="32" y="1234"/>
                  </a:cubicBezTo>
                  <a:cubicBezTo>
                    <a:pt x="15" y="1234"/>
                    <a:pt x="0" y="1219"/>
                    <a:pt x="0" y="1202"/>
                  </a:cubicBezTo>
                  <a:close/>
                  <a:moveTo>
                    <a:pt x="0" y="1074"/>
                  </a:moveTo>
                  <a:lnTo>
                    <a:pt x="0" y="1074"/>
                  </a:lnTo>
                  <a:cubicBezTo>
                    <a:pt x="0" y="1056"/>
                    <a:pt x="15" y="1042"/>
                    <a:pt x="32" y="1042"/>
                  </a:cubicBezTo>
                  <a:cubicBezTo>
                    <a:pt x="50" y="1042"/>
                    <a:pt x="64" y="1056"/>
                    <a:pt x="64" y="1074"/>
                  </a:cubicBezTo>
                  <a:cubicBezTo>
                    <a:pt x="64" y="1091"/>
                    <a:pt x="50" y="1106"/>
                    <a:pt x="32" y="1106"/>
                  </a:cubicBezTo>
                  <a:cubicBezTo>
                    <a:pt x="15" y="1106"/>
                    <a:pt x="0" y="1091"/>
                    <a:pt x="0" y="1074"/>
                  </a:cubicBezTo>
                  <a:close/>
                  <a:moveTo>
                    <a:pt x="0" y="946"/>
                  </a:moveTo>
                  <a:lnTo>
                    <a:pt x="0" y="946"/>
                  </a:lnTo>
                  <a:cubicBezTo>
                    <a:pt x="0" y="928"/>
                    <a:pt x="15" y="914"/>
                    <a:pt x="32" y="914"/>
                  </a:cubicBezTo>
                  <a:cubicBezTo>
                    <a:pt x="50" y="914"/>
                    <a:pt x="64" y="928"/>
                    <a:pt x="64" y="946"/>
                  </a:cubicBezTo>
                  <a:cubicBezTo>
                    <a:pt x="64" y="963"/>
                    <a:pt x="50" y="978"/>
                    <a:pt x="32" y="978"/>
                  </a:cubicBezTo>
                  <a:cubicBezTo>
                    <a:pt x="15" y="978"/>
                    <a:pt x="0" y="963"/>
                    <a:pt x="0" y="946"/>
                  </a:cubicBezTo>
                  <a:close/>
                  <a:moveTo>
                    <a:pt x="0" y="818"/>
                  </a:moveTo>
                  <a:lnTo>
                    <a:pt x="0" y="818"/>
                  </a:lnTo>
                  <a:cubicBezTo>
                    <a:pt x="0" y="800"/>
                    <a:pt x="15" y="786"/>
                    <a:pt x="32" y="786"/>
                  </a:cubicBezTo>
                  <a:cubicBezTo>
                    <a:pt x="50" y="786"/>
                    <a:pt x="64" y="800"/>
                    <a:pt x="64" y="818"/>
                  </a:cubicBezTo>
                  <a:cubicBezTo>
                    <a:pt x="64" y="835"/>
                    <a:pt x="50" y="850"/>
                    <a:pt x="32" y="850"/>
                  </a:cubicBezTo>
                  <a:cubicBezTo>
                    <a:pt x="15" y="850"/>
                    <a:pt x="0" y="835"/>
                    <a:pt x="0" y="818"/>
                  </a:cubicBezTo>
                  <a:close/>
                  <a:moveTo>
                    <a:pt x="0" y="690"/>
                  </a:moveTo>
                  <a:lnTo>
                    <a:pt x="0" y="689"/>
                  </a:lnTo>
                  <a:cubicBezTo>
                    <a:pt x="0" y="672"/>
                    <a:pt x="15" y="657"/>
                    <a:pt x="32" y="657"/>
                  </a:cubicBezTo>
                  <a:cubicBezTo>
                    <a:pt x="50" y="657"/>
                    <a:pt x="64" y="672"/>
                    <a:pt x="64" y="689"/>
                  </a:cubicBezTo>
                  <a:lnTo>
                    <a:pt x="64" y="690"/>
                  </a:lnTo>
                  <a:cubicBezTo>
                    <a:pt x="64" y="707"/>
                    <a:pt x="50" y="722"/>
                    <a:pt x="32" y="722"/>
                  </a:cubicBezTo>
                  <a:cubicBezTo>
                    <a:pt x="15" y="722"/>
                    <a:pt x="0" y="707"/>
                    <a:pt x="0" y="690"/>
                  </a:cubicBezTo>
                  <a:close/>
                  <a:moveTo>
                    <a:pt x="0" y="561"/>
                  </a:moveTo>
                  <a:lnTo>
                    <a:pt x="0" y="561"/>
                  </a:lnTo>
                  <a:cubicBezTo>
                    <a:pt x="0" y="544"/>
                    <a:pt x="15" y="529"/>
                    <a:pt x="32" y="529"/>
                  </a:cubicBezTo>
                  <a:cubicBezTo>
                    <a:pt x="50" y="529"/>
                    <a:pt x="64" y="544"/>
                    <a:pt x="64" y="561"/>
                  </a:cubicBezTo>
                  <a:cubicBezTo>
                    <a:pt x="64" y="579"/>
                    <a:pt x="50" y="593"/>
                    <a:pt x="32" y="593"/>
                  </a:cubicBezTo>
                  <a:cubicBezTo>
                    <a:pt x="15" y="593"/>
                    <a:pt x="0" y="579"/>
                    <a:pt x="0" y="561"/>
                  </a:cubicBezTo>
                  <a:close/>
                  <a:moveTo>
                    <a:pt x="0" y="433"/>
                  </a:moveTo>
                  <a:lnTo>
                    <a:pt x="0" y="433"/>
                  </a:lnTo>
                  <a:cubicBezTo>
                    <a:pt x="0" y="416"/>
                    <a:pt x="15" y="401"/>
                    <a:pt x="32" y="401"/>
                  </a:cubicBezTo>
                  <a:cubicBezTo>
                    <a:pt x="50" y="401"/>
                    <a:pt x="64" y="416"/>
                    <a:pt x="64" y="433"/>
                  </a:cubicBezTo>
                  <a:cubicBezTo>
                    <a:pt x="64" y="451"/>
                    <a:pt x="50" y="465"/>
                    <a:pt x="32" y="465"/>
                  </a:cubicBezTo>
                  <a:cubicBezTo>
                    <a:pt x="15" y="465"/>
                    <a:pt x="0" y="451"/>
                    <a:pt x="0" y="433"/>
                  </a:cubicBezTo>
                  <a:close/>
                  <a:moveTo>
                    <a:pt x="0" y="305"/>
                  </a:moveTo>
                  <a:lnTo>
                    <a:pt x="0" y="305"/>
                  </a:lnTo>
                  <a:cubicBezTo>
                    <a:pt x="0" y="288"/>
                    <a:pt x="15" y="273"/>
                    <a:pt x="32" y="273"/>
                  </a:cubicBezTo>
                  <a:cubicBezTo>
                    <a:pt x="50" y="273"/>
                    <a:pt x="64" y="288"/>
                    <a:pt x="64" y="305"/>
                  </a:cubicBezTo>
                  <a:cubicBezTo>
                    <a:pt x="64" y="323"/>
                    <a:pt x="50" y="337"/>
                    <a:pt x="32" y="337"/>
                  </a:cubicBezTo>
                  <a:cubicBezTo>
                    <a:pt x="15" y="337"/>
                    <a:pt x="0" y="323"/>
                    <a:pt x="0" y="305"/>
                  </a:cubicBezTo>
                  <a:close/>
                  <a:moveTo>
                    <a:pt x="0" y="177"/>
                  </a:moveTo>
                  <a:lnTo>
                    <a:pt x="0" y="177"/>
                  </a:lnTo>
                  <a:cubicBezTo>
                    <a:pt x="0" y="160"/>
                    <a:pt x="15" y="145"/>
                    <a:pt x="32" y="145"/>
                  </a:cubicBezTo>
                  <a:cubicBezTo>
                    <a:pt x="50" y="145"/>
                    <a:pt x="64" y="160"/>
                    <a:pt x="64" y="177"/>
                  </a:cubicBezTo>
                  <a:cubicBezTo>
                    <a:pt x="64" y="195"/>
                    <a:pt x="50" y="209"/>
                    <a:pt x="32" y="209"/>
                  </a:cubicBezTo>
                  <a:cubicBezTo>
                    <a:pt x="15" y="209"/>
                    <a:pt x="0" y="195"/>
                    <a:pt x="0" y="177"/>
                  </a:cubicBezTo>
                  <a:close/>
                  <a:moveTo>
                    <a:pt x="0" y="49"/>
                  </a:moveTo>
                  <a:lnTo>
                    <a:pt x="0" y="49"/>
                  </a:lnTo>
                  <a:cubicBezTo>
                    <a:pt x="0" y="31"/>
                    <a:pt x="15" y="17"/>
                    <a:pt x="32" y="17"/>
                  </a:cubicBezTo>
                  <a:cubicBezTo>
                    <a:pt x="50" y="17"/>
                    <a:pt x="64" y="31"/>
                    <a:pt x="64" y="49"/>
                  </a:cubicBezTo>
                  <a:cubicBezTo>
                    <a:pt x="64" y="67"/>
                    <a:pt x="50" y="81"/>
                    <a:pt x="32" y="81"/>
                  </a:cubicBezTo>
                  <a:cubicBezTo>
                    <a:pt x="15" y="81"/>
                    <a:pt x="0" y="67"/>
                    <a:pt x="0" y="49"/>
                  </a:cubicBezTo>
                  <a:close/>
                  <a:moveTo>
                    <a:pt x="144" y="0"/>
                  </a:moveTo>
                  <a:lnTo>
                    <a:pt x="144" y="0"/>
                  </a:lnTo>
                  <a:cubicBezTo>
                    <a:pt x="162" y="0"/>
                    <a:pt x="176" y="15"/>
                    <a:pt x="176" y="32"/>
                  </a:cubicBezTo>
                  <a:cubicBezTo>
                    <a:pt x="176" y="50"/>
                    <a:pt x="162" y="64"/>
                    <a:pt x="144" y="64"/>
                  </a:cubicBezTo>
                  <a:cubicBezTo>
                    <a:pt x="126" y="64"/>
                    <a:pt x="112" y="50"/>
                    <a:pt x="112" y="32"/>
                  </a:cubicBezTo>
                  <a:cubicBezTo>
                    <a:pt x="112" y="15"/>
                    <a:pt x="126" y="0"/>
                    <a:pt x="144" y="0"/>
                  </a:cubicBezTo>
                  <a:close/>
                  <a:moveTo>
                    <a:pt x="272" y="0"/>
                  </a:moveTo>
                  <a:lnTo>
                    <a:pt x="272" y="0"/>
                  </a:lnTo>
                  <a:cubicBezTo>
                    <a:pt x="290" y="0"/>
                    <a:pt x="304" y="15"/>
                    <a:pt x="304" y="32"/>
                  </a:cubicBezTo>
                  <a:cubicBezTo>
                    <a:pt x="304" y="50"/>
                    <a:pt x="290" y="64"/>
                    <a:pt x="272" y="64"/>
                  </a:cubicBezTo>
                  <a:cubicBezTo>
                    <a:pt x="254" y="64"/>
                    <a:pt x="240" y="50"/>
                    <a:pt x="240" y="32"/>
                  </a:cubicBezTo>
                  <a:cubicBezTo>
                    <a:pt x="240" y="15"/>
                    <a:pt x="254" y="0"/>
                    <a:pt x="272" y="0"/>
                  </a:cubicBezTo>
                  <a:close/>
                  <a:moveTo>
                    <a:pt x="400" y="0"/>
                  </a:moveTo>
                  <a:lnTo>
                    <a:pt x="400" y="0"/>
                  </a:lnTo>
                  <a:cubicBezTo>
                    <a:pt x="418" y="0"/>
                    <a:pt x="432" y="15"/>
                    <a:pt x="432" y="32"/>
                  </a:cubicBezTo>
                  <a:cubicBezTo>
                    <a:pt x="432" y="50"/>
                    <a:pt x="418" y="64"/>
                    <a:pt x="400" y="64"/>
                  </a:cubicBezTo>
                  <a:cubicBezTo>
                    <a:pt x="382" y="64"/>
                    <a:pt x="368" y="50"/>
                    <a:pt x="368" y="32"/>
                  </a:cubicBezTo>
                  <a:cubicBezTo>
                    <a:pt x="368" y="15"/>
                    <a:pt x="382" y="0"/>
                    <a:pt x="400" y="0"/>
                  </a:cubicBezTo>
                  <a:close/>
                  <a:moveTo>
                    <a:pt x="528" y="0"/>
                  </a:moveTo>
                  <a:lnTo>
                    <a:pt x="528" y="0"/>
                  </a:lnTo>
                  <a:cubicBezTo>
                    <a:pt x="546" y="0"/>
                    <a:pt x="560" y="15"/>
                    <a:pt x="560" y="32"/>
                  </a:cubicBezTo>
                  <a:cubicBezTo>
                    <a:pt x="560" y="50"/>
                    <a:pt x="546" y="64"/>
                    <a:pt x="528" y="64"/>
                  </a:cubicBezTo>
                  <a:cubicBezTo>
                    <a:pt x="510" y="64"/>
                    <a:pt x="496" y="50"/>
                    <a:pt x="496" y="32"/>
                  </a:cubicBezTo>
                  <a:cubicBezTo>
                    <a:pt x="496" y="15"/>
                    <a:pt x="510" y="0"/>
                    <a:pt x="528" y="0"/>
                  </a:cubicBezTo>
                  <a:close/>
                  <a:moveTo>
                    <a:pt x="656" y="0"/>
                  </a:moveTo>
                  <a:lnTo>
                    <a:pt x="656" y="0"/>
                  </a:lnTo>
                  <a:cubicBezTo>
                    <a:pt x="674" y="0"/>
                    <a:pt x="688" y="15"/>
                    <a:pt x="688" y="32"/>
                  </a:cubicBezTo>
                  <a:cubicBezTo>
                    <a:pt x="688" y="50"/>
                    <a:pt x="674" y="64"/>
                    <a:pt x="656" y="64"/>
                  </a:cubicBezTo>
                  <a:cubicBezTo>
                    <a:pt x="638" y="64"/>
                    <a:pt x="624" y="50"/>
                    <a:pt x="624" y="32"/>
                  </a:cubicBezTo>
                  <a:cubicBezTo>
                    <a:pt x="624" y="15"/>
                    <a:pt x="638" y="0"/>
                    <a:pt x="656" y="0"/>
                  </a:cubicBezTo>
                  <a:close/>
                  <a:moveTo>
                    <a:pt x="784" y="0"/>
                  </a:moveTo>
                  <a:lnTo>
                    <a:pt x="784" y="0"/>
                  </a:lnTo>
                  <a:cubicBezTo>
                    <a:pt x="802" y="0"/>
                    <a:pt x="816" y="15"/>
                    <a:pt x="816" y="32"/>
                  </a:cubicBezTo>
                  <a:cubicBezTo>
                    <a:pt x="816" y="50"/>
                    <a:pt x="802" y="64"/>
                    <a:pt x="784" y="64"/>
                  </a:cubicBezTo>
                  <a:cubicBezTo>
                    <a:pt x="766" y="64"/>
                    <a:pt x="752" y="50"/>
                    <a:pt x="752" y="32"/>
                  </a:cubicBezTo>
                  <a:cubicBezTo>
                    <a:pt x="752" y="15"/>
                    <a:pt x="766" y="0"/>
                    <a:pt x="784" y="0"/>
                  </a:cubicBezTo>
                  <a:close/>
                  <a:moveTo>
                    <a:pt x="912" y="0"/>
                  </a:moveTo>
                  <a:lnTo>
                    <a:pt x="912" y="0"/>
                  </a:lnTo>
                  <a:cubicBezTo>
                    <a:pt x="930" y="0"/>
                    <a:pt x="944" y="15"/>
                    <a:pt x="944" y="32"/>
                  </a:cubicBezTo>
                  <a:cubicBezTo>
                    <a:pt x="944" y="50"/>
                    <a:pt x="930" y="64"/>
                    <a:pt x="912" y="64"/>
                  </a:cubicBezTo>
                  <a:cubicBezTo>
                    <a:pt x="895" y="64"/>
                    <a:pt x="880" y="50"/>
                    <a:pt x="880" y="32"/>
                  </a:cubicBezTo>
                  <a:cubicBezTo>
                    <a:pt x="880" y="15"/>
                    <a:pt x="895" y="0"/>
                    <a:pt x="912" y="0"/>
                  </a:cubicBezTo>
                  <a:close/>
                  <a:moveTo>
                    <a:pt x="1040" y="0"/>
                  </a:moveTo>
                  <a:lnTo>
                    <a:pt x="1040" y="0"/>
                  </a:lnTo>
                  <a:cubicBezTo>
                    <a:pt x="1058" y="0"/>
                    <a:pt x="1072" y="15"/>
                    <a:pt x="1072" y="32"/>
                  </a:cubicBezTo>
                  <a:cubicBezTo>
                    <a:pt x="1072" y="50"/>
                    <a:pt x="1058" y="64"/>
                    <a:pt x="1040" y="64"/>
                  </a:cubicBezTo>
                  <a:cubicBezTo>
                    <a:pt x="1023" y="64"/>
                    <a:pt x="1008" y="50"/>
                    <a:pt x="1008" y="32"/>
                  </a:cubicBezTo>
                  <a:cubicBezTo>
                    <a:pt x="1008" y="15"/>
                    <a:pt x="1023" y="0"/>
                    <a:pt x="1040" y="0"/>
                  </a:cubicBezTo>
                  <a:close/>
                  <a:moveTo>
                    <a:pt x="1168" y="0"/>
                  </a:moveTo>
                  <a:lnTo>
                    <a:pt x="1168" y="0"/>
                  </a:lnTo>
                  <a:cubicBezTo>
                    <a:pt x="1186" y="0"/>
                    <a:pt x="1200" y="15"/>
                    <a:pt x="1200" y="32"/>
                  </a:cubicBezTo>
                  <a:cubicBezTo>
                    <a:pt x="1200" y="50"/>
                    <a:pt x="1186" y="64"/>
                    <a:pt x="1168" y="64"/>
                  </a:cubicBezTo>
                  <a:cubicBezTo>
                    <a:pt x="1151" y="64"/>
                    <a:pt x="1136" y="50"/>
                    <a:pt x="1136" y="32"/>
                  </a:cubicBezTo>
                  <a:cubicBezTo>
                    <a:pt x="1136" y="15"/>
                    <a:pt x="1151" y="0"/>
                    <a:pt x="1168" y="0"/>
                  </a:cubicBezTo>
                  <a:close/>
                  <a:moveTo>
                    <a:pt x="1296" y="0"/>
                  </a:moveTo>
                  <a:lnTo>
                    <a:pt x="1296" y="0"/>
                  </a:lnTo>
                  <a:cubicBezTo>
                    <a:pt x="1314" y="0"/>
                    <a:pt x="1328" y="15"/>
                    <a:pt x="1328" y="32"/>
                  </a:cubicBezTo>
                  <a:cubicBezTo>
                    <a:pt x="1328" y="50"/>
                    <a:pt x="1314" y="64"/>
                    <a:pt x="1296" y="64"/>
                  </a:cubicBezTo>
                  <a:cubicBezTo>
                    <a:pt x="1279" y="64"/>
                    <a:pt x="1264" y="50"/>
                    <a:pt x="1264" y="32"/>
                  </a:cubicBezTo>
                  <a:cubicBezTo>
                    <a:pt x="1264" y="15"/>
                    <a:pt x="1279" y="0"/>
                    <a:pt x="1296" y="0"/>
                  </a:cubicBezTo>
                  <a:close/>
                  <a:moveTo>
                    <a:pt x="1424" y="0"/>
                  </a:moveTo>
                  <a:lnTo>
                    <a:pt x="1424" y="0"/>
                  </a:lnTo>
                  <a:cubicBezTo>
                    <a:pt x="1442" y="0"/>
                    <a:pt x="1456" y="15"/>
                    <a:pt x="1456" y="32"/>
                  </a:cubicBezTo>
                  <a:cubicBezTo>
                    <a:pt x="1456" y="50"/>
                    <a:pt x="1442" y="64"/>
                    <a:pt x="1424" y="64"/>
                  </a:cubicBezTo>
                  <a:cubicBezTo>
                    <a:pt x="1407" y="64"/>
                    <a:pt x="1392" y="50"/>
                    <a:pt x="1392" y="32"/>
                  </a:cubicBezTo>
                  <a:cubicBezTo>
                    <a:pt x="1392" y="15"/>
                    <a:pt x="1407" y="0"/>
                    <a:pt x="1424" y="0"/>
                  </a:cubicBezTo>
                  <a:close/>
                  <a:moveTo>
                    <a:pt x="1552" y="0"/>
                  </a:moveTo>
                  <a:lnTo>
                    <a:pt x="1553" y="0"/>
                  </a:lnTo>
                  <a:cubicBezTo>
                    <a:pt x="1570" y="0"/>
                    <a:pt x="1585" y="15"/>
                    <a:pt x="1585" y="32"/>
                  </a:cubicBezTo>
                  <a:cubicBezTo>
                    <a:pt x="1585" y="50"/>
                    <a:pt x="1570" y="64"/>
                    <a:pt x="1553" y="64"/>
                  </a:cubicBezTo>
                  <a:lnTo>
                    <a:pt x="1552" y="64"/>
                  </a:lnTo>
                  <a:cubicBezTo>
                    <a:pt x="1535" y="64"/>
                    <a:pt x="1520" y="50"/>
                    <a:pt x="1520" y="32"/>
                  </a:cubicBezTo>
                  <a:cubicBezTo>
                    <a:pt x="1520" y="15"/>
                    <a:pt x="1535" y="0"/>
                    <a:pt x="1552" y="0"/>
                  </a:cubicBezTo>
                  <a:close/>
                  <a:moveTo>
                    <a:pt x="1681" y="0"/>
                  </a:moveTo>
                  <a:lnTo>
                    <a:pt x="1681" y="0"/>
                  </a:lnTo>
                  <a:cubicBezTo>
                    <a:pt x="1698" y="0"/>
                    <a:pt x="1713" y="15"/>
                    <a:pt x="1713" y="32"/>
                  </a:cubicBezTo>
                  <a:cubicBezTo>
                    <a:pt x="1713" y="50"/>
                    <a:pt x="1698" y="64"/>
                    <a:pt x="1681" y="64"/>
                  </a:cubicBezTo>
                  <a:cubicBezTo>
                    <a:pt x="1663" y="64"/>
                    <a:pt x="1649" y="50"/>
                    <a:pt x="1649" y="32"/>
                  </a:cubicBezTo>
                  <a:cubicBezTo>
                    <a:pt x="1649" y="15"/>
                    <a:pt x="1663" y="0"/>
                    <a:pt x="1681" y="0"/>
                  </a:cubicBezTo>
                  <a:close/>
                  <a:moveTo>
                    <a:pt x="1809" y="0"/>
                  </a:moveTo>
                  <a:lnTo>
                    <a:pt x="1809" y="0"/>
                  </a:lnTo>
                  <a:cubicBezTo>
                    <a:pt x="1826" y="0"/>
                    <a:pt x="1841" y="15"/>
                    <a:pt x="1841" y="32"/>
                  </a:cubicBezTo>
                  <a:cubicBezTo>
                    <a:pt x="1841" y="50"/>
                    <a:pt x="1826" y="64"/>
                    <a:pt x="1809" y="64"/>
                  </a:cubicBezTo>
                  <a:cubicBezTo>
                    <a:pt x="1791" y="64"/>
                    <a:pt x="1777" y="50"/>
                    <a:pt x="1777" y="32"/>
                  </a:cubicBezTo>
                  <a:cubicBezTo>
                    <a:pt x="1777" y="15"/>
                    <a:pt x="1791" y="0"/>
                    <a:pt x="1809" y="0"/>
                  </a:cubicBezTo>
                  <a:close/>
                  <a:moveTo>
                    <a:pt x="1937" y="0"/>
                  </a:moveTo>
                  <a:lnTo>
                    <a:pt x="1937" y="0"/>
                  </a:lnTo>
                  <a:cubicBezTo>
                    <a:pt x="1954" y="0"/>
                    <a:pt x="1969" y="15"/>
                    <a:pt x="1969" y="32"/>
                  </a:cubicBezTo>
                  <a:cubicBezTo>
                    <a:pt x="1969" y="50"/>
                    <a:pt x="1954" y="64"/>
                    <a:pt x="1937" y="64"/>
                  </a:cubicBezTo>
                  <a:cubicBezTo>
                    <a:pt x="1919" y="64"/>
                    <a:pt x="1905" y="50"/>
                    <a:pt x="1905" y="32"/>
                  </a:cubicBezTo>
                  <a:cubicBezTo>
                    <a:pt x="1905" y="15"/>
                    <a:pt x="1919" y="0"/>
                    <a:pt x="1937" y="0"/>
                  </a:cubicBezTo>
                  <a:close/>
                  <a:moveTo>
                    <a:pt x="2065" y="0"/>
                  </a:moveTo>
                  <a:lnTo>
                    <a:pt x="2065" y="0"/>
                  </a:lnTo>
                  <a:cubicBezTo>
                    <a:pt x="2082" y="0"/>
                    <a:pt x="2097" y="15"/>
                    <a:pt x="2097" y="32"/>
                  </a:cubicBezTo>
                  <a:cubicBezTo>
                    <a:pt x="2097" y="50"/>
                    <a:pt x="2082" y="64"/>
                    <a:pt x="2065" y="64"/>
                  </a:cubicBezTo>
                  <a:cubicBezTo>
                    <a:pt x="2047" y="64"/>
                    <a:pt x="2033" y="50"/>
                    <a:pt x="2033" y="32"/>
                  </a:cubicBezTo>
                  <a:cubicBezTo>
                    <a:pt x="2033" y="15"/>
                    <a:pt x="2047" y="0"/>
                    <a:pt x="2065" y="0"/>
                  </a:cubicBezTo>
                  <a:close/>
                  <a:moveTo>
                    <a:pt x="2193" y="0"/>
                  </a:moveTo>
                  <a:lnTo>
                    <a:pt x="2193" y="0"/>
                  </a:lnTo>
                  <a:cubicBezTo>
                    <a:pt x="2211" y="0"/>
                    <a:pt x="2225" y="15"/>
                    <a:pt x="2225" y="32"/>
                  </a:cubicBezTo>
                  <a:cubicBezTo>
                    <a:pt x="2225" y="50"/>
                    <a:pt x="2211" y="64"/>
                    <a:pt x="2193" y="64"/>
                  </a:cubicBezTo>
                  <a:cubicBezTo>
                    <a:pt x="2175" y="64"/>
                    <a:pt x="2161" y="50"/>
                    <a:pt x="2161" y="32"/>
                  </a:cubicBezTo>
                  <a:cubicBezTo>
                    <a:pt x="2161" y="15"/>
                    <a:pt x="2175" y="0"/>
                    <a:pt x="2193" y="0"/>
                  </a:cubicBezTo>
                  <a:close/>
                  <a:moveTo>
                    <a:pt x="2321" y="0"/>
                  </a:moveTo>
                  <a:lnTo>
                    <a:pt x="2321" y="0"/>
                  </a:lnTo>
                  <a:cubicBezTo>
                    <a:pt x="2339" y="0"/>
                    <a:pt x="2353" y="15"/>
                    <a:pt x="2353" y="32"/>
                  </a:cubicBezTo>
                  <a:cubicBezTo>
                    <a:pt x="2353" y="50"/>
                    <a:pt x="2339" y="64"/>
                    <a:pt x="2321" y="64"/>
                  </a:cubicBezTo>
                  <a:cubicBezTo>
                    <a:pt x="2303" y="64"/>
                    <a:pt x="2289" y="50"/>
                    <a:pt x="2289" y="32"/>
                  </a:cubicBezTo>
                  <a:cubicBezTo>
                    <a:pt x="2289" y="15"/>
                    <a:pt x="2303" y="0"/>
                    <a:pt x="2321" y="0"/>
                  </a:cubicBezTo>
                  <a:close/>
                  <a:moveTo>
                    <a:pt x="2449" y="0"/>
                  </a:moveTo>
                  <a:lnTo>
                    <a:pt x="2449" y="0"/>
                  </a:lnTo>
                  <a:cubicBezTo>
                    <a:pt x="2467" y="0"/>
                    <a:pt x="2481" y="15"/>
                    <a:pt x="2481" y="32"/>
                  </a:cubicBezTo>
                  <a:cubicBezTo>
                    <a:pt x="2481" y="50"/>
                    <a:pt x="2467" y="64"/>
                    <a:pt x="2449" y="64"/>
                  </a:cubicBezTo>
                  <a:cubicBezTo>
                    <a:pt x="2431" y="64"/>
                    <a:pt x="2417" y="50"/>
                    <a:pt x="2417" y="32"/>
                  </a:cubicBezTo>
                  <a:cubicBezTo>
                    <a:pt x="2417" y="15"/>
                    <a:pt x="2431" y="0"/>
                    <a:pt x="2449" y="0"/>
                  </a:cubicBezTo>
                  <a:close/>
                  <a:moveTo>
                    <a:pt x="2577" y="0"/>
                  </a:moveTo>
                  <a:lnTo>
                    <a:pt x="2577" y="0"/>
                  </a:lnTo>
                  <a:cubicBezTo>
                    <a:pt x="2595" y="0"/>
                    <a:pt x="2609" y="15"/>
                    <a:pt x="2609" y="32"/>
                  </a:cubicBezTo>
                  <a:cubicBezTo>
                    <a:pt x="2609" y="50"/>
                    <a:pt x="2595" y="64"/>
                    <a:pt x="2577" y="64"/>
                  </a:cubicBezTo>
                  <a:cubicBezTo>
                    <a:pt x="2559" y="64"/>
                    <a:pt x="2545" y="50"/>
                    <a:pt x="2545" y="32"/>
                  </a:cubicBezTo>
                  <a:cubicBezTo>
                    <a:pt x="2545" y="15"/>
                    <a:pt x="2559" y="0"/>
                    <a:pt x="2577" y="0"/>
                  </a:cubicBezTo>
                  <a:close/>
                  <a:moveTo>
                    <a:pt x="2705" y="0"/>
                  </a:moveTo>
                  <a:lnTo>
                    <a:pt x="2705" y="0"/>
                  </a:lnTo>
                  <a:cubicBezTo>
                    <a:pt x="2723" y="0"/>
                    <a:pt x="2737" y="15"/>
                    <a:pt x="2737" y="32"/>
                  </a:cubicBezTo>
                  <a:cubicBezTo>
                    <a:pt x="2737" y="50"/>
                    <a:pt x="2723" y="64"/>
                    <a:pt x="2705" y="64"/>
                  </a:cubicBezTo>
                  <a:cubicBezTo>
                    <a:pt x="2687" y="64"/>
                    <a:pt x="2673" y="50"/>
                    <a:pt x="2673" y="32"/>
                  </a:cubicBezTo>
                  <a:cubicBezTo>
                    <a:pt x="2673" y="15"/>
                    <a:pt x="2687" y="0"/>
                    <a:pt x="2705" y="0"/>
                  </a:cubicBezTo>
                  <a:close/>
                  <a:moveTo>
                    <a:pt x="2833" y="0"/>
                  </a:moveTo>
                  <a:lnTo>
                    <a:pt x="2833" y="0"/>
                  </a:lnTo>
                  <a:cubicBezTo>
                    <a:pt x="2851" y="0"/>
                    <a:pt x="2865" y="15"/>
                    <a:pt x="2865" y="32"/>
                  </a:cubicBezTo>
                  <a:cubicBezTo>
                    <a:pt x="2865" y="50"/>
                    <a:pt x="2851" y="64"/>
                    <a:pt x="2833" y="64"/>
                  </a:cubicBezTo>
                  <a:cubicBezTo>
                    <a:pt x="2815" y="64"/>
                    <a:pt x="2801" y="50"/>
                    <a:pt x="2801" y="32"/>
                  </a:cubicBezTo>
                  <a:cubicBezTo>
                    <a:pt x="2801" y="15"/>
                    <a:pt x="2815" y="0"/>
                    <a:pt x="2833" y="0"/>
                  </a:cubicBezTo>
                  <a:close/>
                  <a:moveTo>
                    <a:pt x="2961" y="0"/>
                  </a:moveTo>
                  <a:lnTo>
                    <a:pt x="2961" y="0"/>
                  </a:lnTo>
                  <a:cubicBezTo>
                    <a:pt x="2979" y="0"/>
                    <a:pt x="2993" y="15"/>
                    <a:pt x="2993" y="32"/>
                  </a:cubicBezTo>
                  <a:cubicBezTo>
                    <a:pt x="2993" y="50"/>
                    <a:pt x="2979" y="64"/>
                    <a:pt x="2961" y="64"/>
                  </a:cubicBezTo>
                  <a:cubicBezTo>
                    <a:pt x="2944" y="64"/>
                    <a:pt x="2929" y="50"/>
                    <a:pt x="2929" y="32"/>
                  </a:cubicBezTo>
                  <a:cubicBezTo>
                    <a:pt x="2929" y="15"/>
                    <a:pt x="2944" y="0"/>
                    <a:pt x="2961" y="0"/>
                  </a:cubicBezTo>
                  <a:close/>
                  <a:moveTo>
                    <a:pt x="3089" y="0"/>
                  </a:moveTo>
                  <a:lnTo>
                    <a:pt x="3089" y="0"/>
                  </a:lnTo>
                  <a:cubicBezTo>
                    <a:pt x="3107" y="0"/>
                    <a:pt x="3121" y="15"/>
                    <a:pt x="3121" y="32"/>
                  </a:cubicBezTo>
                  <a:cubicBezTo>
                    <a:pt x="3121" y="50"/>
                    <a:pt x="3107" y="64"/>
                    <a:pt x="3089" y="64"/>
                  </a:cubicBezTo>
                  <a:cubicBezTo>
                    <a:pt x="3072" y="64"/>
                    <a:pt x="3057" y="50"/>
                    <a:pt x="3057" y="32"/>
                  </a:cubicBezTo>
                  <a:cubicBezTo>
                    <a:pt x="3057" y="15"/>
                    <a:pt x="3072" y="0"/>
                    <a:pt x="3089" y="0"/>
                  </a:cubicBezTo>
                  <a:close/>
                  <a:moveTo>
                    <a:pt x="3217" y="0"/>
                  </a:moveTo>
                  <a:lnTo>
                    <a:pt x="3217" y="0"/>
                  </a:lnTo>
                  <a:cubicBezTo>
                    <a:pt x="3235" y="0"/>
                    <a:pt x="3249" y="15"/>
                    <a:pt x="3249" y="32"/>
                  </a:cubicBezTo>
                  <a:cubicBezTo>
                    <a:pt x="3249" y="50"/>
                    <a:pt x="3235" y="64"/>
                    <a:pt x="3217" y="64"/>
                  </a:cubicBezTo>
                  <a:cubicBezTo>
                    <a:pt x="3200" y="64"/>
                    <a:pt x="3185" y="50"/>
                    <a:pt x="3185" y="32"/>
                  </a:cubicBezTo>
                  <a:cubicBezTo>
                    <a:pt x="3185" y="15"/>
                    <a:pt x="3200" y="0"/>
                    <a:pt x="3217" y="0"/>
                  </a:cubicBezTo>
                  <a:close/>
                  <a:moveTo>
                    <a:pt x="3345" y="0"/>
                  </a:moveTo>
                  <a:lnTo>
                    <a:pt x="3345" y="0"/>
                  </a:lnTo>
                  <a:cubicBezTo>
                    <a:pt x="3363" y="0"/>
                    <a:pt x="3377" y="15"/>
                    <a:pt x="3377" y="32"/>
                  </a:cubicBezTo>
                  <a:cubicBezTo>
                    <a:pt x="3377" y="50"/>
                    <a:pt x="3363" y="64"/>
                    <a:pt x="3345" y="64"/>
                  </a:cubicBezTo>
                  <a:cubicBezTo>
                    <a:pt x="3328" y="64"/>
                    <a:pt x="3313" y="50"/>
                    <a:pt x="3313" y="32"/>
                  </a:cubicBezTo>
                  <a:cubicBezTo>
                    <a:pt x="3313" y="15"/>
                    <a:pt x="3328" y="0"/>
                    <a:pt x="3345" y="0"/>
                  </a:cubicBezTo>
                  <a:close/>
                  <a:moveTo>
                    <a:pt x="3473" y="0"/>
                  </a:moveTo>
                  <a:lnTo>
                    <a:pt x="3474" y="0"/>
                  </a:lnTo>
                  <a:cubicBezTo>
                    <a:pt x="3491" y="0"/>
                    <a:pt x="3506" y="15"/>
                    <a:pt x="3506" y="32"/>
                  </a:cubicBezTo>
                  <a:cubicBezTo>
                    <a:pt x="3506" y="50"/>
                    <a:pt x="3491" y="64"/>
                    <a:pt x="3474" y="64"/>
                  </a:cubicBezTo>
                  <a:lnTo>
                    <a:pt x="3473" y="64"/>
                  </a:lnTo>
                  <a:cubicBezTo>
                    <a:pt x="3456" y="64"/>
                    <a:pt x="3441" y="50"/>
                    <a:pt x="3441" y="32"/>
                  </a:cubicBezTo>
                  <a:cubicBezTo>
                    <a:pt x="3441" y="15"/>
                    <a:pt x="3456" y="0"/>
                    <a:pt x="3473" y="0"/>
                  </a:cubicBezTo>
                  <a:close/>
                  <a:moveTo>
                    <a:pt x="3602" y="0"/>
                  </a:moveTo>
                  <a:lnTo>
                    <a:pt x="3602" y="0"/>
                  </a:lnTo>
                  <a:cubicBezTo>
                    <a:pt x="3619" y="0"/>
                    <a:pt x="3634" y="15"/>
                    <a:pt x="3634" y="32"/>
                  </a:cubicBezTo>
                  <a:cubicBezTo>
                    <a:pt x="3634" y="50"/>
                    <a:pt x="3619" y="64"/>
                    <a:pt x="3602" y="64"/>
                  </a:cubicBezTo>
                  <a:cubicBezTo>
                    <a:pt x="3584" y="64"/>
                    <a:pt x="3570" y="50"/>
                    <a:pt x="3570" y="32"/>
                  </a:cubicBezTo>
                  <a:cubicBezTo>
                    <a:pt x="3570" y="15"/>
                    <a:pt x="3584" y="0"/>
                    <a:pt x="3602" y="0"/>
                  </a:cubicBezTo>
                  <a:close/>
                  <a:moveTo>
                    <a:pt x="3730" y="0"/>
                  </a:moveTo>
                  <a:lnTo>
                    <a:pt x="3730" y="0"/>
                  </a:lnTo>
                  <a:cubicBezTo>
                    <a:pt x="3747" y="0"/>
                    <a:pt x="3762" y="15"/>
                    <a:pt x="3762" y="32"/>
                  </a:cubicBezTo>
                  <a:cubicBezTo>
                    <a:pt x="3762" y="50"/>
                    <a:pt x="3747" y="64"/>
                    <a:pt x="3730" y="64"/>
                  </a:cubicBezTo>
                  <a:cubicBezTo>
                    <a:pt x="3712" y="64"/>
                    <a:pt x="3698" y="50"/>
                    <a:pt x="3698" y="32"/>
                  </a:cubicBezTo>
                  <a:cubicBezTo>
                    <a:pt x="3698" y="15"/>
                    <a:pt x="3712" y="0"/>
                    <a:pt x="3730" y="0"/>
                  </a:cubicBezTo>
                  <a:close/>
                  <a:moveTo>
                    <a:pt x="3858" y="0"/>
                  </a:moveTo>
                  <a:lnTo>
                    <a:pt x="3858" y="0"/>
                  </a:lnTo>
                  <a:cubicBezTo>
                    <a:pt x="3875" y="0"/>
                    <a:pt x="3890" y="15"/>
                    <a:pt x="3890" y="32"/>
                  </a:cubicBezTo>
                  <a:cubicBezTo>
                    <a:pt x="3890" y="50"/>
                    <a:pt x="3875" y="64"/>
                    <a:pt x="3858" y="64"/>
                  </a:cubicBezTo>
                  <a:cubicBezTo>
                    <a:pt x="3840" y="64"/>
                    <a:pt x="3826" y="50"/>
                    <a:pt x="3826" y="32"/>
                  </a:cubicBezTo>
                  <a:cubicBezTo>
                    <a:pt x="3826" y="15"/>
                    <a:pt x="3840" y="0"/>
                    <a:pt x="3858" y="0"/>
                  </a:cubicBezTo>
                  <a:close/>
                  <a:moveTo>
                    <a:pt x="3986" y="0"/>
                  </a:moveTo>
                  <a:lnTo>
                    <a:pt x="3986" y="0"/>
                  </a:lnTo>
                  <a:cubicBezTo>
                    <a:pt x="4003" y="0"/>
                    <a:pt x="4018" y="15"/>
                    <a:pt x="4018" y="32"/>
                  </a:cubicBezTo>
                  <a:cubicBezTo>
                    <a:pt x="4018" y="50"/>
                    <a:pt x="4003" y="64"/>
                    <a:pt x="3986" y="64"/>
                  </a:cubicBezTo>
                  <a:cubicBezTo>
                    <a:pt x="3968" y="64"/>
                    <a:pt x="3954" y="50"/>
                    <a:pt x="3954" y="32"/>
                  </a:cubicBezTo>
                  <a:cubicBezTo>
                    <a:pt x="3954" y="15"/>
                    <a:pt x="3968" y="0"/>
                    <a:pt x="3986" y="0"/>
                  </a:cubicBezTo>
                  <a:close/>
                  <a:moveTo>
                    <a:pt x="4114" y="0"/>
                  </a:moveTo>
                  <a:lnTo>
                    <a:pt x="4114" y="0"/>
                  </a:lnTo>
                  <a:cubicBezTo>
                    <a:pt x="4132" y="0"/>
                    <a:pt x="4146" y="15"/>
                    <a:pt x="4146" y="32"/>
                  </a:cubicBezTo>
                  <a:cubicBezTo>
                    <a:pt x="4146" y="50"/>
                    <a:pt x="4132" y="64"/>
                    <a:pt x="4114" y="64"/>
                  </a:cubicBezTo>
                  <a:cubicBezTo>
                    <a:pt x="4096" y="64"/>
                    <a:pt x="4082" y="50"/>
                    <a:pt x="4082" y="32"/>
                  </a:cubicBezTo>
                  <a:cubicBezTo>
                    <a:pt x="4082" y="15"/>
                    <a:pt x="4096" y="0"/>
                    <a:pt x="4114" y="0"/>
                  </a:cubicBezTo>
                  <a:close/>
                  <a:moveTo>
                    <a:pt x="4242" y="0"/>
                  </a:moveTo>
                  <a:lnTo>
                    <a:pt x="4242" y="0"/>
                  </a:lnTo>
                  <a:cubicBezTo>
                    <a:pt x="4260" y="0"/>
                    <a:pt x="4274" y="15"/>
                    <a:pt x="4274" y="32"/>
                  </a:cubicBezTo>
                  <a:cubicBezTo>
                    <a:pt x="4274" y="50"/>
                    <a:pt x="4260" y="64"/>
                    <a:pt x="4242" y="64"/>
                  </a:cubicBezTo>
                  <a:cubicBezTo>
                    <a:pt x="4224" y="64"/>
                    <a:pt x="4210" y="50"/>
                    <a:pt x="4210" y="32"/>
                  </a:cubicBezTo>
                  <a:cubicBezTo>
                    <a:pt x="4210" y="15"/>
                    <a:pt x="4224" y="0"/>
                    <a:pt x="4242" y="0"/>
                  </a:cubicBezTo>
                  <a:close/>
                  <a:moveTo>
                    <a:pt x="4370" y="0"/>
                  </a:moveTo>
                  <a:lnTo>
                    <a:pt x="4370" y="0"/>
                  </a:lnTo>
                  <a:cubicBezTo>
                    <a:pt x="4388" y="0"/>
                    <a:pt x="4402" y="15"/>
                    <a:pt x="4402" y="32"/>
                  </a:cubicBezTo>
                  <a:cubicBezTo>
                    <a:pt x="4402" y="50"/>
                    <a:pt x="4388" y="64"/>
                    <a:pt x="4370" y="64"/>
                  </a:cubicBezTo>
                  <a:cubicBezTo>
                    <a:pt x="4352" y="64"/>
                    <a:pt x="4338" y="50"/>
                    <a:pt x="4338" y="32"/>
                  </a:cubicBezTo>
                  <a:cubicBezTo>
                    <a:pt x="4338" y="15"/>
                    <a:pt x="4352" y="0"/>
                    <a:pt x="4370" y="0"/>
                  </a:cubicBezTo>
                  <a:close/>
                  <a:moveTo>
                    <a:pt x="4498" y="0"/>
                  </a:moveTo>
                  <a:lnTo>
                    <a:pt x="4498" y="0"/>
                  </a:lnTo>
                  <a:cubicBezTo>
                    <a:pt x="4516" y="0"/>
                    <a:pt x="4530" y="15"/>
                    <a:pt x="4530" y="32"/>
                  </a:cubicBezTo>
                  <a:cubicBezTo>
                    <a:pt x="4530" y="50"/>
                    <a:pt x="4516" y="64"/>
                    <a:pt x="4498" y="64"/>
                  </a:cubicBezTo>
                  <a:cubicBezTo>
                    <a:pt x="4480" y="64"/>
                    <a:pt x="4466" y="50"/>
                    <a:pt x="4466" y="32"/>
                  </a:cubicBezTo>
                  <a:cubicBezTo>
                    <a:pt x="4466" y="15"/>
                    <a:pt x="4480" y="0"/>
                    <a:pt x="4498" y="0"/>
                  </a:cubicBezTo>
                  <a:close/>
                  <a:moveTo>
                    <a:pt x="4626" y="0"/>
                  </a:moveTo>
                  <a:lnTo>
                    <a:pt x="4626" y="0"/>
                  </a:lnTo>
                  <a:cubicBezTo>
                    <a:pt x="4644" y="0"/>
                    <a:pt x="4658" y="15"/>
                    <a:pt x="4658" y="32"/>
                  </a:cubicBezTo>
                  <a:cubicBezTo>
                    <a:pt x="4658" y="50"/>
                    <a:pt x="4644" y="64"/>
                    <a:pt x="4626" y="64"/>
                  </a:cubicBezTo>
                  <a:cubicBezTo>
                    <a:pt x="4608" y="64"/>
                    <a:pt x="4594" y="50"/>
                    <a:pt x="4594" y="32"/>
                  </a:cubicBezTo>
                  <a:cubicBezTo>
                    <a:pt x="4594" y="15"/>
                    <a:pt x="4608" y="0"/>
                    <a:pt x="4626" y="0"/>
                  </a:cubicBezTo>
                  <a:close/>
                  <a:moveTo>
                    <a:pt x="4754" y="0"/>
                  </a:moveTo>
                  <a:lnTo>
                    <a:pt x="4754" y="0"/>
                  </a:lnTo>
                  <a:cubicBezTo>
                    <a:pt x="4772" y="0"/>
                    <a:pt x="4786" y="15"/>
                    <a:pt x="4786" y="32"/>
                  </a:cubicBezTo>
                  <a:cubicBezTo>
                    <a:pt x="4786" y="50"/>
                    <a:pt x="4772" y="64"/>
                    <a:pt x="4754" y="64"/>
                  </a:cubicBezTo>
                  <a:cubicBezTo>
                    <a:pt x="4736" y="64"/>
                    <a:pt x="4722" y="50"/>
                    <a:pt x="4722" y="32"/>
                  </a:cubicBezTo>
                  <a:cubicBezTo>
                    <a:pt x="4722" y="15"/>
                    <a:pt x="4736" y="0"/>
                    <a:pt x="4754" y="0"/>
                  </a:cubicBezTo>
                  <a:close/>
                  <a:moveTo>
                    <a:pt x="4882" y="0"/>
                  </a:moveTo>
                  <a:lnTo>
                    <a:pt x="4882" y="0"/>
                  </a:lnTo>
                  <a:cubicBezTo>
                    <a:pt x="4900" y="0"/>
                    <a:pt x="4914" y="15"/>
                    <a:pt x="4914" y="32"/>
                  </a:cubicBezTo>
                  <a:cubicBezTo>
                    <a:pt x="4914" y="50"/>
                    <a:pt x="4900" y="64"/>
                    <a:pt x="4882" y="64"/>
                  </a:cubicBezTo>
                  <a:cubicBezTo>
                    <a:pt x="4864" y="64"/>
                    <a:pt x="4850" y="50"/>
                    <a:pt x="4850" y="32"/>
                  </a:cubicBezTo>
                  <a:cubicBezTo>
                    <a:pt x="4850" y="15"/>
                    <a:pt x="4864" y="0"/>
                    <a:pt x="4882" y="0"/>
                  </a:cubicBezTo>
                  <a:close/>
                  <a:moveTo>
                    <a:pt x="5010" y="0"/>
                  </a:moveTo>
                  <a:lnTo>
                    <a:pt x="5010" y="0"/>
                  </a:lnTo>
                  <a:cubicBezTo>
                    <a:pt x="5028" y="0"/>
                    <a:pt x="5042" y="15"/>
                    <a:pt x="5042" y="32"/>
                  </a:cubicBezTo>
                  <a:cubicBezTo>
                    <a:pt x="5042" y="50"/>
                    <a:pt x="5028" y="64"/>
                    <a:pt x="5010" y="64"/>
                  </a:cubicBezTo>
                  <a:cubicBezTo>
                    <a:pt x="4993" y="64"/>
                    <a:pt x="4978" y="50"/>
                    <a:pt x="4978" y="32"/>
                  </a:cubicBezTo>
                  <a:cubicBezTo>
                    <a:pt x="4978" y="15"/>
                    <a:pt x="4993" y="0"/>
                    <a:pt x="5010" y="0"/>
                  </a:cubicBezTo>
                  <a:close/>
                  <a:moveTo>
                    <a:pt x="5138" y="0"/>
                  </a:moveTo>
                  <a:lnTo>
                    <a:pt x="5138" y="0"/>
                  </a:lnTo>
                  <a:cubicBezTo>
                    <a:pt x="5156" y="0"/>
                    <a:pt x="5170" y="15"/>
                    <a:pt x="5170" y="32"/>
                  </a:cubicBezTo>
                  <a:cubicBezTo>
                    <a:pt x="5170" y="50"/>
                    <a:pt x="5156" y="64"/>
                    <a:pt x="5138" y="64"/>
                  </a:cubicBezTo>
                  <a:cubicBezTo>
                    <a:pt x="5121" y="64"/>
                    <a:pt x="5106" y="50"/>
                    <a:pt x="5106" y="32"/>
                  </a:cubicBezTo>
                  <a:cubicBezTo>
                    <a:pt x="5106" y="15"/>
                    <a:pt x="5121" y="0"/>
                    <a:pt x="5138" y="0"/>
                  </a:cubicBezTo>
                  <a:close/>
                  <a:moveTo>
                    <a:pt x="5266" y="0"/>
                  </a:moveTo>
                  <a:lnTo>
                    <a:pt x="5266" y="0"/>
                  </a:lnTo>
                  <a:cubicBezTo>
                    <a:pt x="5284" y="0"/>
                    <a:pt x="5298" y="15"/>
                    <a:pt x="5298" y="32"/>
                  </a:cubicBezTo>
                  <a:cubicBezTo>
                    <a:pt x="5298" y="50"/>
                    <a:pt x="5284" y="64"/>
                    <a:pt x="5266" y="64"/>
                  </a:cubicBezTo>
                  <a:cubicBezTo>
                    <a:pt x="5249" y="64"/>
                    <a:pt x="5234" y="50"/>
                    <a:pt x="5234" y="32"/>
                  </a:cubicBezTo>
                  <a:cubicBezTo>
                    <a:pt x="5234" y="15"/>
                    <a:pt x="5249" y="0"/>
                    <a:pt x="5266" y="0"/>
                  </a:cubicBezTo>
                  <a:close/>
                  <a:moveTo>
                    <a:pt x="5394" y="0"/>
                  </a:moveTo>
                  <a:lnTo>
                    <a:pt x="5394" y="0"/>
                  </a:lnTo>
                  <a:cubicBezTo>
                    <a:pt x="5412" y="0"/>
                    <a:pt x="5426" y="15"/>
                    <a:pt x="5426" y="32"/>
                  </a:cubicBezTo>
                  <a:cubicBezTo>
                    <a:pt x="5426" y="50"/>
                    <a:pt x="5412" y="64"/>
                    <a:pt x="5394" y="64"/>
                  </a:cubicBezTo>
                  <a:cubicBezTo>
                    <a:pt x="5377" y="64"/>
                    <a:pt x="5362" y="50"/>
                    <a:pt x="5362" y="32"/>
                  </a:cubicBezTo>
                  <a:cubicBezTo>
                    <a:pt x="5362" y="15"/>
                    <a:pt x="5377" y="0"/>
                    <a:pt x="5394" y="0"/>
                  </a:cubicBezTo>
                  <a:close/>
                  <a:moveTo>
                    <a:pt x="5522" y="0"/>
                  </a:moveTo>
                  <a:lnTo>
                    <a:pt x="5523" y="0"/>
                  </a:lnTo>
                  <a:cubicBezTo>
                    <a:pt x="5540" y="0"/>
                    <a:pt x="5555" y="15"/>
                    <a:pt x="5555" y="32"/>
                  </a:cubicBezTo>
                  <a:cubicBezTo>
                    <a:pt x="5555" y="50"/>
                    <a:pt x="5540" y="64"/>
                    <a:pt x="5523" y="64"/>
                  </a:cubicBezTo>
                  <a:lnTo>
                    <a:pt x="5522" y="64"/>
                  </a:lnTo>
                  <a:cubicBezTo>
                    <a:pt x="5505" y="64"/>
                    <a:pt x="5490" y="50"/>
                    <a:pt x="5490" y="32"/>
                  </a:cubicBezTo>
                  <a:cubicBezTo>
                    <a:pt x="5490" y="15"/>
                    <a:pt x="5505" y="0"/>
                    <a:pt x="5522" y="0"/>
                  </a:cubicBezTo>
                  <a:close/>
                  <a:moveTo>
                    <a:pt x="5651" y="0"/>
                  </a:moveTo>
                  <a:lnTo>
                    <a:pt x="5651" y="0"/>
                  </a:lnTo>
                  <a:cubicBezTo>
                    <a:pt x="5668" y="0"/>
                    <a:pt x="5683" y="15"/>
                    <a:pt x="5683" y="32"/>
                  </a:cubicBezTo>
                  <a:cubicBezTo>
                    <a:pt x="5683" y="50"/>
                    <a:pt x="5668" y="64"/>
                    <a:pt x="5651" y="64"/>
                  </a:cubicBezTo>
                  <a:cubicBezTo>
                    <a:pt x="5633" y="64"/>
                    <a:pt x="5619" y="50"/>
                    <a:pt x="5619" y="32"/>
                  </a:cubicBezTo>
                  <a:cubicBezTo>
                    <a:pt x="5619" y="15"/>
                    <a:pt x="5633" y="0"/>
                    <a:pt x="5651" y="0"/>
                  </a:cubicBezTo>
                  <a:close/>
                  <a:moveTo>
                    <a:pt x="5779" y="0"/>
                  </a:moveTo>
                  <a:lnTo>
                    <a:pt x="5779" y="0"/>
                  </a:lnTo>
                  <a:cubicBezTo>
                    <a:pt x="5796" y="0"/>
                    <a:pt x="5811" y="15"/>
                    <a:pt x="5811" y="32"/>
                  </a:cubicBezTo>
                  <a:cubicBezTo>
                    <a:pt x="5811" y="50"/>
                    <a:pt x="5796" y="64"/>
                    <a:pt x="5779" y="64"/>
                  </a:cubicBezTo>
                  <a:cubicBezTo>
                    <a:pt x="5761" y="64"/>
                    <a:pt x="5747" y="50"/>
                    <a:pt x="5747" y="32"/>
                  </a:cubicBezTo>
                  <a:cubicBezTo>
                    <a:pt x="5747" y="15"/>
                    <a:pt x="5761" y="0"/>
                    <a:pt x="5779" y="0"/>
                  </a:cubicBezTo>
                  <a:close/>
                  <a:moveTo>
                    <a:pt x="5907" y="0"/>
                  </a:moveTo>
                  <a:lnTo>
                    <a:pt x="5907" y="0"/>
                  </a:lnTo>
                  <a:cubicBezTo>
                    <a:pt x="5924" y="0"/>
                    <a:pt x="5939" y="15"/>
                    <a:pt x="5939" y="32"/>
                  </a:cubicBezTo>
                  <a:cubicBezTo>
                    <a:pt x="5939" y="50"/>
                    <a:pt x="5924" y="64"/>
                    <a:pt x="5907" y="64"/>
                  </a:cubicBezTo>
                  <a:cubicBezTo>
                    <a:pt x="5889" y="64"/>
                    <a:pt x="5875" y="50"/>
                    <a:pt x="5875" y="32"/>
                  </a:cubicBezTo>
                  <a:cubicBezTo>
                    <a:pt x="5875" y="15"/>
                    <a:pt x="5889" y="0"/>
                    <a:pt x="5907" y="0"/>
                  </a:cubicBezTo>
                  <a:close/>
                  <a:moveTo>
                    <a:pt x="6035" y="0"/>
                  </a:moveTo>
                  <a:lnTo>
                    <a:pt x="6035" y="0"/>
                  </a:lnTo>
                  <a:cubicBezTo>
                    <a:pt x="6052" y="0"/>
                    <a:pt x="6067" y="15"/>
                    <a:pt x="6067" y="32"/>
                  </a:cubicBezTo>
                  <a:cubicBezTo>
                    <a:pt x="6067" y="50"/>
                    <a:pt x="6052" y="64"/>
                    <a:pt x="6035" y="64"/>
                  </a:cubicBezTo>
                  <a:cubicBezTo>
                    <a:pt x="6017" y="64"/>
                    <a:pt x="6003" y="50"/>
                    <a:pt x="6003" y="32"/>
                  </a:cubicBezTo>
                  <a:cubicBezTo>
                    <a:pt x="6003" y="15"/>
                    <a:pt x="6017" y="0"/>
                    <a:pt x="6035" y="0"/>
                  </a:cubicBezTo>
                  <a:close/>
                  <a:moveTo>
                    <a:pt x="6163" y="0"/>
                  </a:moveTo>
                  <a:lnTo>
                    <a:pt x="6163" y="0"/>
                  </a:lnTo>
                  <a:cubicBezTo>
                    <a:pt x="6181" y="0"/>
                    <a:pt x="6195" y="15"/>
                    <a:pt x="6195" y="32"/>
                  </a:cubicBezTo>
                  <a:cubicBezTo>
                    <a:pt x="6195" y="50"/>
                    <a:pt x="6181" y="64"/>
                    <a:pt x="6163" y="64"/>
                  </a:cubicBezTo>
                  <a:cubicBezTo>
                    <a:pt x="6145" y="64"/>
                    <a:pt x="6131" y="50"/>
                    <a:pt x="6131" y="32"/>
                  </a:cubicBezTo>
                  <a:cubicBezTo>
                    <a:pt x="6131" y="15"/>
                    <a:pt x="6145" y="0"/>
                    <a:pt x="6163" y="0"/>
                  </a:cubicBezTo>
                  <a:close/>
                  <a:moveTo>
                    <a:pt x="6291" y="0"/>
                  </a:moveTo>
                  <a:lnTo>
                    <a:pt x="6291" y="0"/>
                  </a:lnTo>
                  <a:cubicBezTo>
                    <a:pt x="6309" y="0"/>
                    <a:pt x="6323" y="15"/>
                    <a:pt x="6323" y="32"/>
                  </a:cubicBezTo>
                  <a:cubicBezTo>
                    <a:pt x="6323" y="50"/>
                    <a:pt x="6309" y="64"/>
                    <a:pt x="6291" y="64"/>
                  </a:cubicBezTo>
                  <a:cubicBezTo>
                    <a:pt x="6273" y="64"/>
                    <a:pt x="6259" y="50"/>
                    <a:pt x="6259" y="32"/>
                  </a:cubicBezTo>
                  <a:cubicBezTo>
                    <a:pt x="6259" y="15"/>
                    <a:pt x="6273" y="0"/>
                    <a:pt x="6291" y="0"/>
                  </a:cubicBezTo>
                  <a:close/>
                  <a:moveTo>
                    <a:pt x="6419" y="0"/>
                  </a:moveTo>
                  <a:lnTo>
                    <a:pt x="6419" y="0"/>
                  </a:lnTo>
                  <a:cubicBezTo>
                    <a:pt x="6437" y="0"/>
                    <a:pt x="6451" y="15"/>
                    <a:pt x="6451" y="32"/>
                  </a:cubicBezTo>
                  <a:cubicBezTo>
                    <a:pt x="6451" y="50"/>
                    <a:pt x="6437" y="64"/>
                    <a:pt x="6419" y="64"/>
                  </a:cubicBezTo>
                  <a:cubicBezTo>
                    <a:pt x="6401" y="64"/>
                    <a:pt x="6387" y="50"/>
                    <a:pt x="6387" y="32"/>
                  </a:cubicBezTo>
                  <a:cubicBezTo>
                    <a:pt x="6387" y="15"/>
                    <a:pt x="6401" y="0"/>
                    <a:pt x="6419" y="0"/>
                  </a:cubicBezTo>
                  <a:close/>
                  <a:moveTo>
                    <a:pt x="6547" y="0"/>
                  </a:moveTo>
                  <a:lnTo>
                    <a:pt x="6547" y="0"/>
                  </a:lnTo>
                  <a:cubicBezTo>
                    <a:pt x="6565" y="0"/>
                    <a:pt x="6579" y="15"/>
                    <a:pt x="6579" y="32"/>
                  </a:cubicBezTo>
                  <a:cubicBezTo>
                    <a:pt x="6579" y="50"/>
                    <a:pt x="6565" y="64"/>
                    <a:pt x="6547" y="64"/>
                  </a:cubicBezTo>
                  <a:cubicBezTo>
                    <a:pt x="6529" y="64"/>
                    <a:pt x="6515" y="50"/>
                    <a:pt x="6515" y="32"/>
                  </a:cubicBezTo>
                  <a:cubicBezTo>
                    <a:pt x="6515" y="15"/>
                    <a:pt x="6529" y="0"/>
                    <a:pt x="6547" y="0"/>
                  </a:cubicBezTo>
                  <a:close/>
                  <a:moveTo>
                    <a:pt x="6675" y="0"/>
                  </a:moveTo>
                  <a:lnTo>
                    <a:pt x="6675" y="0"/>
                  </a:lnTo>
                  <a:cubicBezTo>
                    <a:pt x="6693" y="0"/>
                    <a:pt x="6707" y="15"/>
                    <a:pt x="6707" y="32"/>
                  </a:cubicBezTo>
                  <a:cubicBezTo>
                    <a:pt x="6707" y="50"/>
                    <a:pt x="6693" y="64"/>
                    <a:pt x="6675" y="64"/>
                  </a:cubicBezTo>
                  <a:cubicBezTo>
                    <a:pt x="6657" y="64"/>
                    <a:pt x="6643" y="50"/>
                    <a:pt x="6643" y="32"/>
                  </a:cubicBezTo>
                  <a:cubicBezTo>
                    <a:pt x="6643" y="15"/>
                    <a:pt x="6657" y="0"/>
                    <a:pt x="6675" y="0"/>
                  </a:cubicBezTo>
                  <a:close/>
                  <a:moveTo>
                    <a:pt x="6803" y="0"/>
                  </a:moveTo>
                  <a:lnTo>
                    <a:pt x="6803" y="0"/>
                  </a:lnTo>
                  <a:cubicBezTo>
                    <a:pt x="6821" y="0"/>
                    <a:pt x="6835" y="15"/>
                    <a:pt x="6835" y="32"/>
                  </a:cubicBezTo>
                  <a:cubicBezTo>
                    <a:pt x="6835" y="50"/>
                    <a:pt x="6821" y="64"/>
                    <a:pt x="6803" y="64"/>
                  </a:cubicBezTo>
                  <a:cubicBezTo>
                    <a:pt x="6785" y="64"/>
                    <a:pt x="6771" y="50"/>
                    <a:pt x="6771" y="32"/>
                  </a:cubicBezTo>
                  <a:cubicBezTo>
                    <a:pt x="6771" y="15"/>
                    <a:pt x="6785" y="0"/>
                    <a:pt x="6803" y="0"/>
                  </a:cubicBezTo>
                  <a:close/>
                  <a:moveTo>
                    <a:pt x="6931" y="0"/>
                  </a:moveTo>
                  <a:lnTo>
                    <a:pt x="6931" y="0"/>
                  </a:lnTo>
                  <a:cubicBezTo>
                    <a:pt x="6949" y="0"/>
                    <a:pt x="6963" y="15"/>
                    <a:pt x="6963" y="32"/>
                  </a:cubicBezTo>
                  <a:cubicBezTo>
                    <a:pt x="6963" y="50"/>
                    <a:pt x="6949" y="64"/>
                    <a:pt x="6931" y="64"/>
                  </a:cubicBezTo>
                  <a:cubicBezTo>
                    <a:pt x="6914" y="64"/>
                    <a:pt x="6899" y="50"/>
                    <a:pt x="6899" y="32"/>
                  </a:cubicBezTo>
                  <a:cubicBezTo>
                    <a:pt x="6899" y="15"/>
                    <a:pt x="6914" y="0"/>
                    <a:pt x="6931" y="0"/>
                  </a:cubicBezTo>
                  <a:close/>
                  <a:moveTo>
                    <a:pt x="7059" y="0"/>
                  </a:moveTo>
                  <a:lnTo>
                    <a:pt x="7059" y="0"/>
                  </a:lnTo>
                  <a:cubicBezTo>
                    <a:pt x="7077" y="0"/>
                    <a:pt x="7091" y="15"/>
                    <a:pt x="7091" y="32"/>
                  </a:cubicBezTo>
                  <a:cubicBezTo>
                    <a:pt x="7091" y="50"/>
                    <a:pt x="7077" y="64"/>
                    <a:pt x="7059" y="64"/>
                  </a:cubicBezTo>
                  <a:cubicBezTo>
                    <a:pt x="7042" y="64"/>
                    <a:pt x="7027" y="50"/>
                    <a:pt x="7027" y="32"/>
                  </a:cubicBezTo>
                  <a:cubicBezTo>
                    <a:pt x="7027" y="15"/>
                    <a:pt x="7042" y="0"/>
                    <a:pt x="7059" y="0"/>
                  </a:cubicBezTo>
                  <a:close/>
                  <a:moveTo>
                    <a:pt x="7187" y="0"/>
                  </a:moveTo>
                  <a:lnTo>
                    <a:pt x="7187" y="0"/>
                  </a:lnTo>
                  <a:cubicBezTo>
                    <a:pt x="7205" y="0"/>
                    <a:pt x="7219" y="15"/>
                    <a:pt x="7219" y="32"/>
                  </a:cubicBezTo>
                  <a:cubicBezTo>
                    <a:pt x="7219" y="50"/>
                    <a:pt x="7205" y="64"/>
                    <a:pt x="7187" y="64"/>
                  </a:cubicBezTo>
                  <a:cubicBezTo>
                    <a:pt x="7170" y="64"/>
                    <a:pt x="7155" y="50"/>
                    <a:pt x="7155" y="32"/>
                  </a:cubicBezTo>
                  <a:cubicBezTo>
                    <a:pt x="7155" y="15"/>
                    <a:pt x="7170" y="0"/>
                    <a:pt x="7187" y="0"/>
                  </a:cubicBezTo>
                  <a:close/>
                  <a:moveTo>
                    <a:pt x="7315" y="0"/>
                  </a:moveTo>
                  <a:lnTo>
                    <a:pt x="7315" y="0"/>
                  </a:lnTo>
                  <a:cubicBezTo>
                    <a:pt x="7333" y="0"/>
                    <a:pt x="7347" y="15"/>
                    <a:pt x="7347" y="32"/>
                  </a:cubicBezTo>
                  <a:cubicBezTo>
                    <a:pt x="7347" y="50"/>
                    <a:pt x="7333" y="64"/>
                    <a:pt x="7315" y="64"/>
                  </a:cubicBezTo>
                  <a:cubicBezTo>
                    <a:pt x="7298" y="64"/>
                    <a:pt x="7283" y="50"/>
                    <a:pt x="7283" y="32"/>
                  </a:cubicBezTo>
                  <a:cubicBezTo>
                    <a:pt x="7283" y="15"/>
                    <a:pt x="7298" y="0"/>
                    <a:pt x="7315" y="0"/>
                  </a:cubicBezTo>
                  <a:close/>
                  <a:moveTo>
                    <a:pt x="7443" y="0"/>
                  </a:moveTo>
                  <a:lnTo>
                    <a:pt x="7444" y="0"/>
                  </a:lnTo>
                  <a:cubicBezTo>
                    <a:pt x="7461" y="0"/>
                    <a:pt x="7476" y="15"/>
                    <a:pt x="7476" y="32"/>
                  </a:cubicBezTo>
                  <a:cubicBezTo>
                    <a:pt x="7476" y="50"/>
                    <a:pt x="7461" y="64"/>
                    <a:pt x="7444" y="64"/>
                  </a:cubicBezTo>
                  <a:lnTo>
                    <a:pt x="7443" y="64"/>
                  </a:lnTo>
                  <a:cubicBezTo>
                    <a:pt x="7426" y="64"/>
                    <a:pt x="7411" y="50"/>
                    <a:pt x="7411" y="32"/>
                  </a:cubicBezTo>
                  <a:cubicBezTo>
                    <a:pt x="7411" y="15"/>
                    <a:pt x="7426" y="0"/>
                    <a:pt x="7443" y="0"/>
                  </a:cubicBezTo>
                  <a:close/>
                  <a:moveTo>
                    <a:pt x="7572" y="0"/>
                  </a:moveTo>
                  <a:lnTo>
                    <a:pt x="7572" y="0"/>
                  </a:lnTo>
                  <a:cubicBezTo>
                    <a:pt x="7589" y="0"/>
                    <a:pt x="7604" y="15"/>
                    <a:pt x="7604" y="32"/>
                  </a:cubicBezTo>
                  <a:cubicBezTo>
                    <a:pt x="7604" y="50"/>
                    <a:pt x="7589" y="64"/>
                    <a:pt x="7572" y="64"/>
                  </a:cubicBezTo>
                  <a:cubicBezTo>
                    <a:pt x="7554" y="64"/>
                    <a:pt x="7540" y="50"/>
                    <a:pt x="7540" y="32"/>
                  </a:cubicBezTo>
                  <a:cubicBezTo>
                    <a:pt x="7540" y="15"/>
                    <a:pt x="7554" y="0"/>
                    <a:pt x="7572" y="0"/>
                  </a:cubicBezTo>
                  <a:close/>
                  <a:moveTo>
                    <a:pt x="7700" y="0"/>
                  </a:moveTo>
                  <a:lnTo>
                    <a:pt x="7700" y="0"/>
                  </a:lnTo>
                  <a:cubicBezTo>
                    <a:pt x="7717" y="0"/>
                    <a:pt x="7732" y="15"/>
                    <a:pt x="7732" y="32"/>
                  </a:cubicBezTo>
                  <a:cubicBezTo>
                    <a:pt x="7732" y="50"/>
                    <a:pt x="7717" y="64"/>
                    <a:pt x="7700" y="64"/>
                  </a:cubicBezTo>
                  <a:cubicBezTo>
                    <a:pt x="7682" y="64"/>
                    <a:pt x="7668" y="50"/>
                    <a:pt x="7668" y="32"/>
                  </a:cubicBezTo>
                  <a:cubicBezTo>
                    <a:pt x="7668" y="15"/>
                    <a:pt x="7682" y="0"/>
                    <a:pt x="7700" y="0"/>
                  </a:cubicBezTo>
                  <a:close/>
                  <a:moveTo>
                    <a:pt x="7828" y="0"/>
                  </a:moveTo>
                  <a:lnTo>
                    <a:pt x="7828" y="0"/>
                  </a:lnTo>
                  <a:cubicBezTo>
                    <a:pt x="7845" y="0"/>
                    <a:pt x="7860" y="15"/>
                    <a:pt x="7860" y="32"/>
                  </a:cubicBezTo>
                  <a:cubicBezTo>
                    <a:pt x="7860" y="50"/>
                    <a:pt x="7845" y="64"/>
                    <a:pt x="7828" y="64"/>
                  </a:cubicBezTo>
                  <a:cubicBezTo>
                    <a:pt x="7810" y="64"/>
                    <a:pt x="7796" y="50"/>
                    <a:pt x="7796" y="32"/>
                  </a:cubicBezTo>
                  <a:cubicBezTo>
                    <a:pt x="7796" y="15"/>
                    <a:pt x="7810" y="0"/>
                    <a:pt x="7828" y="0"/>
                  </a:cubicBezTo>
                  <a:close/>
                  <a:moveTo>
                    <a:pt x="7956" y="0"/>
                  </a:moveTo>
                  <a:lnTo>
                    <a:pt x="7956" y="0"/>
                  </a:lnTo>
                  <a:cubicBezTo>
                    <a:pt x="7973" y="0"/>
                    <a:pt x="7988" y="15"/>
                    <a:pt x="7988" y="32"/>
                  </a:cubicBezTo>
                  <a:cubicBezTo>
                    <a:pt x="7988" y="50"/>
                    <a:pt x="7973" y="64"/>
                    <a:pt x="7956" y="64"/>
                  </a:cubicBezTo>
                  <a:cubicBezTo>
                    <a:pt x="7938" y="64"/>
                    <a:pt x="7924" y="50"/>
                    <a:pt x="7924" y="32"/>
                  </a:cubicBezTo>
                  <a:cubicBezTo>
                    <a:pt x="7924" y="15"/>
                    <a:pt x="7938" y="0"/>
                    <a:pt x="7956" y="0"/>
                  </a:cubicBezTo>
                  <a:close/>
                  <a:moveTo>
                    <a:pt x="8084" y="0"/>
                  </a:moveTo>
                  <a:lnTo>
                    <a:pt x="8084" y="0"/>
                  </a:lnTo>
                  <a:cubicBezTo>
                    <a:pt x="8102" y="0"/>
                    <a:pt x="8116" y="15"/>
                    <a:pt x="8116" y="32"/>
                  </a:cubicBezTo>
                  <a:cubicBezTo>
                    <a:pt x="8116" y="50"/>
                    <a:pt x="8102" y="64"/>
                    <a:pt x="8084" y="64"/>
                  </a:cubicBezTo>
                  <a:cubicBezTo>
                    <a:pt x="8066" y="64"/>
                    <a:pt x="8052" y="50"/>
                    <a:pt x="8052" y="32"/>
                  </a:cubicBezTo>
                  <a:cubicBezTo>
                    <a:pt x="8052" y="15"/>
                    <a:pt x="8066" y="0"/>
                    <a:pt x="8084" y="0"/>
                  </a:cubicBezTo>
                  <a:close/>
                  <a:moveTo>
                    <a:pt x="8212" y="0"/>
                  </a:moveTo>
                  <a:lnTo>
                    <a:pt x="8212" y="0"/>
                  </a:lnTo>
                  <a:cubicBezTo>
                    <a:pt x="8230" y="0"/>
                    <a:pt x="8244" y="15"/>
                    <a:pt x="8244" y="32"/>
                  </a:cubicBezTo>
                  <a:cubicBezTo>
                    <a:pt x="8244" y="50"/>
                    <a:pt x="8230" y="64"/>
                    <a:pt x="8212" y="64"/>
                  </a:cubicBezTo>
                  <a:cubicBezTo>
                    <a:pt x="8194" y="64"/>
                    <a:pt x="8180" y="50"/>
                    <a:pt x="8180" y="32"/>
                  </a:cubicBezTo>
                  <a:cubicBezTo>
                    <a:pt x="8180" y="15"/>
                    <a:pt x="8194" y="0"/>
                    <a:pt x="8212" y="0"/>
                  </a:cubicBezTo>
                  <a:close/>
                  <a:moveTo>
                    <a:pt x="8340" y="0"/>
                  </a:moveTo>
                  <a:lnTo>
                    <a:pt x="8340" y="0"/>
                  </a:lnTo>
                  <a:cubicBezTo>
                    <a:pt x="8358" y="0"/>
                    <a:pt x="8372" y="15"/>
                    <a:pt x="8372" y="32"/>
                  </a:cubicBezTo>
                  <a:cubicBezTo>
                    <a:pt x="8372" y="50"/>
                    <a:pt x="8358" y="64"/>
                    <a:pt x="8340" y="64"/>
                  </a:cubicBezTo>
                  <a:cubicBezTo>
                    <a:pt x="8322" y="64"/>
                    <a:pt x="8308" y="50"/>
                    <a:pt x="8308" y="32"/>
                  </a:cubicBezTo>
                  <a:cubicBezTo>
                    <a:pt x="8308" y="15"/>
                    <a:pt x="8322" y="0"/>
                    <a:pt x="8340" y="0"/>
                  </a:cubicBezTo>
                  <a:close/>
                  <a:moveTo>
                    <a:pt x="8384" y="148"/>
                  </a:moveTo>
                  <a:lnTo>
                    <a:pt x="8384" y="148"/>
                  </a:lnTo>
                  <a:cubicBezTo>
                    <a:pt x="8384" y="166"/>
                    <a:pt x="8370" y="180"/>
                    <a:pt x="8352" y="180"/>
                  </a:cubicBezTo>
                  <a:cubicBezTo>
                    <a:pt x="8335" y="180"/>
                    <a:pt x="8320" y="166"/>
                    <a:pt x="8320" y="148"/>
                  </a:cubicBezTo>
                  <a:cubicBezTo>
                    <a:pt x="8320" y="130"/>
                    <a:pt x="8335" y="116"/>
                    <a:pt x="8352" y="116"/>
                  </a:cubicBezTo>
                  <a:cubicBezTo>
                    <a:pt x="8370" y="116"/>
                    <a:pt x="8384" y="130"/>
                    <a:pt x="8384" y="148"/>
                  </a:cubicBezTo>
                  <a:close/>
                  <a:moveTo>
                    <a:pt x="8384" y="276"/>
                  </a:moveTo>
                  <a:lnTo>
                    <a:pt x="8384" y="276"/>
                  </a:lnTo>
                  <a:cubicBezTo>
                    <a:pt x="8384" y="294"/>
                    <a:pt x="8370" y="308"/>
                    <a:pt x="8352" y="308"/>
                  </a:cubicBezTo>
                  <a:cubicBezTo>
                    <a:pt x="8335" y="308"/>
                    <a:pt x="8320" y="294"/>
                    <a:pt x="8320" y="276"/>
                  </a:cubicBezTo>
                  <a:cubicBezTo>
                    <a:pt x="8320" y="258"/>
                    <a:pt x="8335" y="244"/>
                    <a:pt x="8352" y="244"/>
                  </a:cubicBezTo>
                  <a:cubicBezTo>
                    <a:pt x="8370" y="244"/>
                    <a:pt x="8384" y="258"/>
                    <a:pt x="8384" y="276"/>
                  </a:cubicBezTo>
                  <a:close/>
                  <a:moveTo>
                    <a:pt x="8384" y="404"/>
                  </a:moveTo>
                  <a:lnTo>
                    <a:pt x="8384" y="404"/>
                  </a:lnTo>
                  <a:cubicBezTo>
                    <a:pt x="8384" y="422"/>
                    <a:pt x="8370" y="436"/>
                    <a:pt x="8352" y="436"/>
                  </a:cubicBezTo>
                  <a:cubicBezTo>
                    <a:pt x="8335" y="436"/>
                    <a:pt x="8320" y="422"/>
                    <a:pt x="8320" y="404"/>
                  </a:cubicBezTo>
                  <a:cubicBezTo>
                    <a:pt x="8320" y="386"/>
                    <a:pt x="8335" y="372"/>
                    <a:pt x="8352" y="372"/>
                  </a:cubicBezTo>
                  <a:cubicBezTo>
                    <a:pt x="8370" y="372"/>
                    <a:pt x="8384" y="386"/>
                    <a:pt x="8384" y="404"/>
                  </a:cubicBezTo>
                  <a:close/>
                  <a:moveTo>
                    <a:pt x="8384" y="532"/>
                  </a:moveTo>
                  <a:lnTo>
                    <a:pt x="8384" y="532"/>
                  </a:lnTo>
                  <a:cubicBezTo>
                    <a:pt x="8384" y="550"/>
                    <a:pt x="8370" y="564"/>
                    <a:pt x="8352" y="564"/>
                  </a:cubicBezTo>
                  <a:cubicBezTo>
                    <a:pt x="8335" y="564"/>
                    <a:pt x="8320" y="550"/>
                    <a:pt x="8320" y="532"/>
                  </a:cubicBezTo>
                  <a:cubicBezTo>
                    <a:pt x="8320" y="514"/>
                    <a:pt x="8335" y="500"/>
                    <a:pt x="8352" y="500"/>
                  </a:cubicBezTo>
                  <a:cubicBezTo>
                    <a:pt x="8370" y="500"/>
                    <a:pt x="8384" y="514"/>
                    <a:pt x="8384" y="532"/>
                  </a:cubicBezTo>
                  <a:close/>
                  <a:moveTo>
                    <a:pt x="8384" y="660"/>
                  </a:moveTo>
                  <a:lnTo>
                    <a:pt x="8384" y="660"/>
                  </a:lnTo>
                  <a:cubicBezTo>
                    <a:pt x="8384" y="678"/>
                    <a:pt x="8370" y="692"/>
                    <a:pt x="8352" y="692"/>
                  </a:cubicBezTo>
                  <a:cubicBezTo>
                    <a:pt x="8335" y="692"/>
                    <a:pt x="8320" y="678"/>
                    <a:pt x="8320" y="660"/>
                  </a:cubicBezTo>
                  <a:cubicBezTo>
                    <a:pt x="8320" y="643"/>
                    <a:pt x="8335" y="628"/>
                    <a:pt x="8352" y="628"/>
                  </a:cubicBezTo>
                  <a:cubicBezTo>
                    <a:pt x="8370" y="628"/>
                    <a:pt x="8384" y="643"/>
                    <a:pt x="8384" y="660"/>
                  </a:cubicBezTo>
                  <a:close/>
                  <a:moveTo>
                    <a:pt x="8384" y="788"/>
                  </a:moveTo>
                  <a:lnTo>
                    <a:pt x="8384" y="788"/>
                  </a:lnTo>
                  <a:cubicBezTo>
                    <a:pt x="8384" y="806"/>
                    <a:pt x="8370" y="820"/>
                    <a:pt x="8352" y="820"/>
                  </a:cubicBezTo>
                  <a:cubicBezTo>
                    <a:pt x="8335" y="820"/>
                    <a:pt x="8320" y="806"/>
                    <a:pt x="8320" y="788"/>
                  </a:cubicBezTo>
                  <a:cubicBezTo>
                    <a:pt x="8320" y="771"/>
                    <a:pt x="8335" y="756"/>
                    <a:pt x="8352" y="756"/>
                  </a:cubicBezTo>
                  <a:cubicBezTo>
                    <a:pt x="8370" y="756"/>
                    <a:pt x="8384" y="771"/>
                    <a:pt x="8384" y="788"/>
                  </a:cubicBezTo>
                  <a:close/>
                  <a:moveTo>
                    <a:pt x="8384" y="916"/>
                  </a:moveTo>
                  <a:lnTo>
                    <a:pt x="8384" y="916"/>
                  </a:lnTo>
                  <a:cubicBezTo>
                    <a:pt x="8384" y="934"/>
                    <a:pt x="8370" y="948"/>
                    <a:pt x="8352" y="948"/>
                  </a:cubicBezTo>
                  <a:cubicBezTo>
                    <a:pt x="8335" y="948"/>
                    <a:pt x="8320" y="934"/>
                    <a:pt x="8320" y="916"/>
                  </a:cubicBezTo>
                  <a:cubicBezTo>
                    <a:pt x="8320" y="899"/>
                    <a:pt x="8335" y="884"/>
                    <a:pt x="8352" y="884"/>
                  </a:cubicBezTo>
                  <a:cubicBezTo>
                    <a:pt x="8370" y="884"/>
                    <a:pt x="8384" y="899"/>
                    <a:pt x="8384" y="916"/>
                  </a:cubicBezTo>
                  <a:close/>
                  <a:moveTo>
                    <a:pt x="8384" y="1044"/>
                  </a:moveTo>
                  <a:lnTo>
                    <a:pt x="8384" y="1044"/>
                  </a:lnTo>
                  <a:cubicBezTo>
                    <a:pt x="8384" y="1062"/>
                    <a:pt x="8370" y="1076"/>
                    <a:pt x="8352" y="1076"/>
                  </a:cubicBezTo>
                  <a:cubicBezTo>
                    <a:pt x="8335" y="1076"/>
                    <a:pt x="8320" y="1062"/>
                    <a:pt x="8320" y="1044"/>
                  </a:cubicBezTo>
                  <a:cubicBezTo>
                    <a:pt x="8320" y="1027"/>
                    <a:pt x="8335" y="1012"/>
                    <a:pt x="8352" y="1012"/>
                  </a:cubicBezTo>
                  <a:cubicBezTo>
                    <a:pt x="8370" y="1012"/>
                    <a:pt x="8384" y="1027"/>
                    <a:pt x="8384" y="1044"/>
                  </a:cubicBezTo>
                  <a:close/>
                  <a:moveTo>
                    <a:pt x="8384" y="1172"/>
                  </a:moveTo>
                  <a:lnTo>
                    <a:pt x="8384" y="1173"/>
                  </a:lnTo>
                  <a:cubicBezTo>
                    <a:pt x="8384" y="1190"/>
                    <a:pt x="8370" y="1205"/>
                    <a:pt x="8352" y="1205"/>
                  </a:cubicBezTo>
                  <a:cubicBezTo>
                    <a:pt x="8335" y="1205"/>
                    <a:pt x="8320" y="1190"/>
                    <a:pt x="8320" y="1173"/>
                  </a:cubicBezTo>
                  <a:lnTo>
                    <a:pt x="8320" y="1172"/>
                  </a:lnTo>
                  <a:cubicBezTo>
                    <a:pt x="8320" y="1155"/>
                    <a:pt x="8335" y="1140"/>
                    <a:pt x="8352" y="1140"/>
                  </a:cubicBezTo>
                  <a:cubicBezTo>
                    <a:pt x="8370" y="1140"/>
                    <a:pt x="8384" y="1155"/>
                    <a:pt x="8384" y="1172"/>
                  </a:cubicBezTo>
                  <a:close/>
                  <a:moveTo>
                    <a:pt x="8384" y="1301"/>
                  </a:moveTo>
                  <a:lnTo>
                    <a:pt x="8384" y="1301"/>
                  </a:lnTo>
                  <a:cubicBezTo>
                    <a:pt x="8384" y="1318"/>
                    <a:pt x="8370" y="1333"/>
                    <a:pt x="8352" y="1333"/>
                  </a:cubicBezTo>
                  <a:cubicBezTo>
                    <a:pt x="8335" y="1333"/>
                    <a:pt x="8320" y="1318"/>
                    <a:pt x="8320" y="1301"/>
                  </a:cubicBezTo>
                  <a:cubicBezTo>
                    <a:pt x="8320" y="1283"/>
                    <a:pt x="8335" y="1269"/>
                    <a:pt x="8352" y="1269"/>
                  </a:cubicBezTo>
                  <a:cubicBezTo>
                    <a:pt x="8370" y="1269"/>
                    <a:pt x="8384" y="1283"/>
                    <a:pt x="8384" y="1301"/>
                  </a:cubicBezTo>
                  <a:close/>
                  <a:moveTo>
                    <a:pt x="8384" y="1429"/>
                  </a:moveTo>
                  <a:lnTo>
                    <a:pt x="8384" y="1429"/>
                  </a:lnTo>
                  <a:cubicBezTo>
                    <a:pt x="8384" y="1446"/>
                    <a:pt x="8370" y="1461"/>
                    <a:pt x="8352" y="1461"/>
                  </a:cubicBezTo>
                  <a:cubicBezTo>
                    <a:pt x="8335" y="1461"/>
                    <a:pt x="8320" y="1446"/>
                    <a:pt x="8320" y="1429"/>
                  </a:cubicBezTo>
                  <a:cubicBezTo>
                    <a:pt x="8320" y="1411"/>
                    <a:pt x="8335" y="1397"/>
                    <a:pt x="8352" y="1397"/>
                  </a:cubicBezTo>
                  <a:cubicBezTo>
                    <a:pt x="8370" y="1397"/>
                    <a:pt x="8384" y="1411"/>
                    <a:pt x="8384" y="1429"/>
                  </a:cubicBezTo>
                  <a:close/>
                  <a:moveTo>
                    <a:pt x="8384" y="1557"/>
                  </a:moveTo>
                  <a:lnTo>
                    <a:pt x="8384" y="1557"/>
                  </a:lnTo>
                  <a:cubicBezTo>
                    <a:pt x="8384" y="1574"/>
                    <a:pt x="8370" y="1589"/>
                    <a:pt x="8352" y="1589"/>
                  </a:cubicBezTo>
                  <a:cubicBezTo>
                    <a:pt x="8335" y="1589"/>
                    <a:pt x="8320" y="1574"/>
                    <a:pt x="8320" y="1557"/>
                  </a:cubicBezTo>
                  <a:cubicBezTo>
                    <a:pt x="8320" y="1539"/>
                    <a:pt x="8335" y="1525"/>
                    <a:pt x="8352" y="1525"/>
                  </a:cubicBezTo>
                  <a:cubicBezTo>
                    <a:pt x="8370" y="1525"/>
                    <a:pt x="8384" y="1539"/>
                    <a:pt x="8384" y="1557"/>
                  </a:cubicBezTo>
                  <a:close/>
                  <a:moveTo>
                    <a:pt x="8384" y="1685"/>
                  </a:moveTo>
                  <a:lnTo>
                    <a:pt x="8384" y="1685"/>
                  </a:lnTo>
                  <a:cubicBezTo>
                    <a:pt x="8384" y="1702"/>
                    <a:pt x="8370" y="1717"/>
                    <a:pt x="8352" y="1717"/>
                  </a:cubicBezTo>
                  <a:cubicBezTo>
                    <a:pt x="8335" y="1717"/>
                    <a:pt x="8320" y="1702"/>
                    <a:pt x="8320" y="1685"/>
                  </a:cubicBezTo>
                  <a:cubicBezTo>
                    <a:pt x="8320" y="1667"/>
                    <a:pt x="8335" y="1653"/>
                    <a:pt x="8352" y="1653"/>
                  </a:cubicBezTo>
                  <a:cubicBezTo>
                    <a:pt x="8370" y="1653"/>
                    <a:pt x="8384" y="1667"/>
                    <a:pt x="8384" y="1685"/>
                  </a:cubicBezTo>
                  <a:close/>
                  <a:moveTo>
                    <a:pt x="8384" y="1813"/>
                  </a:moveTo>
                  <a:lnTo>
                    <a:pt x="8384" y="1813"/>
                  </a:lnTo>
                  <a:cubicBezTo>
                    <a:pt x="8384" y="1831"/>
                    <a:pt x="8370" y="1845"/>
                    <a:pt x="8352" y="1845"/>
                  </a:cubicBezTo>
                  <a:cubicBezTo>
                    <a:pt x="8335" y="1845"/>
                    <a:pt x="8320" y="1831"/>
                    <a:pt x="8320" y="1813"/>
                  </a:cubicBezTo>
                  <a:cubicBezTo>
                    <a:pt x="8320" y="1795"/>
                    <a:pt x="8335" y="1781"/>
                    <a:pt x="8352" y="1781"/>
                  </a:cubicBezTo>
                  <a:cubicBezTo>
                    <a:pt x="8370" y="1781"/>
                    <a:pt x="8384" y="1795"/>
                    <a:pt x="8384" y="1813"/>
                  </a:cubicBezTo>
                  <a:close/>
                  <a:moveTo>
                    <a:pt x="8384" y="1941"/>
                  </a:moveTo>
                  <a:lnTo>
                    <a:pt x="8384" y="1941"/>
                  </a:lnTo>
                  <a:cubicBezTo>
                    <a:pt x="8384" y="1959"/>
                    <a:pt x="8370" y="1973"/>
                    <a:pt x="8352" y="1973"/>
                  </a:cubicBezTo>
                  <a:cubicBezTo>
                    <a:pt x="8335" y="1973"/>
                    <a:pt x="8320" y="1959"/>
                    <a:pt x="8320" y="1941"/>
                  </a:cubicBezTo>
                  <a:cubicBezTo>
                    <a:pt x="8320" y="1923"/>
                    <a:pt x="8335" y="1909"/>
                    <a:pt x="8352" y="1909"/>
                  </a:cubicBezTo>
                  <a:cubicBezTo>
                    <a:pt x="8370" y="1909"/>
                    <a:pt x="8384" y="1923"/>
                    <a:pt x="8384" y="1941"/>
                  </a:cubicBezTo>
                  <a:close/>
                  <a:moveTo>
                    <a:pt x="8384" y="2069"/>
                  </a:moveTo>
                  <a:lnTo>
                    <a:pt x="8384" y="2069"/>
                  </a:lnTo>
                  <a:cubicBezTo>
                    <a:pt x="8384" y="2087"/>
                    <a:pt x="8370" y="2101"/>
                    <a:pt x="8352" y="2101"/>
                  </a:cubicBezTo>
                  <a:cubicBezTo>
                    <a:pt x="8335" y="2101"/>
                    <a:pt x="8320" y="2087"/>
                    <a:pt x="8320" y="2069"/>
                  </a:cubicBezTo>
                  <a:cubicBezTo>
                    <a:pt x="8320" y="2051"/>
                    <a:pt x="8335" y="2037"/>
                    <a:pt x="8352" y="2037"/>
                  </a:cubicBezTo>
                  <a:cubicBezTo>
                    <a:pt x="8370" y="2037"/>
                    <a:pt x="8384" y="2051"/>
                    <a:pt x="8384" y="2069"/>
                  </a:cubicBezTo>
                  <a:close/>
                  <a:moveTo>
                    <a:pt x="8384" y="2197"/>
                  </a:moveTo>
                  <a:lnTo>
                    <a:pt x="8384" y="2197"/>
                  </a:lnTo>
                  <a:cubicBezTo>
                    <a:pt x="8384" y="2215"/>
                    <a:pt x="8370" y="2229"/>
                    <a:pt x="8352" y="2229"/>
                  </a:cubicBezTo>
                  <a:cubicBezTo>
                    <a:pt x="8335" y="2229"/>
                    <a:pt x="8320" y="2215"/>
                    <a:pt x="8320" y="2197"/>
                  </a:cubicBezTo>
                  <a:cubicBezTo>
                    <a:pt x="8320" y="2179"/>
                    <a:pt x="8335" y="2165"/>
                    <a:pt x="8352" y="2165"/>
                  </a:cubicBezTo>
                  <a:cubicBezTo>
                    <a:pt x="8370" y="2165"/>
                    <a:pt x="8384" y="2179"/>
                    <a:pt x="8384" y="2197"/>
                  </a:cubicBezTo>
                  <a:close/>
                  <a:moveTo>
                    <a:pt x="8384" y="2325"/>
                  </a:moveTo>
                  <a:lnTo>
                    <a:pt x="8384" y="2325"/>
                  </a:lnTo>
                  <a:cubicBezTo>
                    <a:pt x="8384" y="2343"/>
                    <a:pt x="8370" y="2357"/>
                    <a:pt x="8352" y="2357"/>
                  </a:cubicBezTo>
                  <a:cubicBezTo>
                    <a:pt x="8335" y="2357"/>
                    <a:pt x="8320" y="2343"/>
                    <a:pt x="8320" y="2325"/>
                  </a:cubicBezTo>
                  <a:cubicBezTo>
                    <a:pt x="8320" y="2307"/>
                    <a:pt x="8335" y="2293"/>
                    <a:pt x="8352" y="2293"/>
                  </a:cubicBezTo>
                  <a:cubicBezTo>
                    <a:pt x="8370" y="2293"/>
                    <a:pt x="8384" y="2307"/>
                    <a:pt x="8384" y="2325"/>
                  </a:cubicBezTo>
                  <a:close/>
                  <a:moveTo>
                    <a:pt x="8384" y="2453"/>
                  </a:moveTo>
                  <a:lnTo>
                    <a:pt x="8384" y="2453"/>
                  </a:lnTo>
                  <a:cubicBezTo>
                    <a:pt x="8384" y="2471"/>
                    <a:pt x="8370" y="2485"/>
                    <a:pt x="8352" y="2485"/>
                  </a:cubicBezTo>
                  <a:cubicBezTo>
                    <a:pt x="8335" y="2485"/>
                    <a:pt x="8320" y="2471"/>
                    <a:pt x="8320" y="2453"/>
                  </a:cubicBezTo>
                  <a:cubicBezTo>
                    <a:pt x="8320" y="2435"/>
                    <a:pt x="8335" y="2421"/>
                    <a:pt x="8352" y="2421"/>
                  </a:cubicBezTo>
                  <a:cubicBezTo>
                    <a:pt x="8370" y="2421"/>
                    <a:pt x="8384" y="2435"/>
                    <a:pt x="8384" y="2453"/>
                  </a:cubicBezTo>
                  <a:close/>
                  <a:moveTo>
                    <a:pt x="8384" y="2581"/>
                  </a:moveTo>
                  <a:lnTo>
                    <a:pt x="8384" y="2581"/>
                  </a:lnTo>
                  <a:cubicBezTo>
                    <a:pt x="8384" y="2599"/>
                    <a:pt x="8370" y="2613"/>
                    <a:pt x="8352" y="2613"/>
                  </a:cubicBezTo>
                  <a:cubicBezTo>
                    <a:pt x="8335" y="2613"/>
                    <a:pt x="8320" y="2599"/>
                    <a:pt x="8320" y="2581"/>
                  </a:cubicBezTo>
                  <a:cubicBezTo>
                    <a:pt x="8320" y="2564"/>
                    <a:pt x="8335" y="2549"/>
                    <a:pt x="8352" y="2549"/>
                  </a:cubicBezTo>
                  <a:cubicBezTo>
                    <a:pt x="8370" y="2549"/>
                    <a:pt x="8384" y="2564"/>
                    <a:pt x="8384" y="2581"/>
                  </a:cubicBezTo>
                  <a:close/>
                  <a:moveTo>
                    <a:pt x="8384" y="2709"/>
                  </a:moveTo>
                  <a:lnTo>
                    <a:pt x="8384" y="2709"/>
                  </a:lnTo>
                  <a:cubicBezTo>
                    <a:pt x="8384" y="2727"/>
                    <a:pt x="8370" y="2741"/>
                    <a:pt x="8352" y="2741"/>
                  </a:cubicBezTo>
                  <a:cubicBezTo>
                    <a:pt x="8335" y="2741"/>
                    <a:pt x="8320" y="2727"/>
                    <a:pt x="8320" y="2709"/>
                  </a:cubicBezTo>
                  <a:cubicBezTo>
                    <a:pt x="8320" y="2692"/>
                    <a:pt x="8335" y="2677"/>
                    <a:pt x="8352" y="2677"/>
                  </a:cubicBezTo>
                  <a:cubicBezTo>
                    <a:pt x="8370" y="2677"/>
                    <a:pt x="8384" y="2692"/>
                    <a:pt x="8384" y="2709"/>
                  </a:cubicBezTo>
                  <a:close/>
                  <a:moveTo>
                    <a:pt x="8384" y="2837"/>
                  </a:moveTo>
                  <a:lnTo>
                    <a:pt x="8384" y="2837"/>
                  </a:lnTo>
                  <a:cubicBezTo>
                    <a:pt x="8384" y="2855"/>
                    <a:pt x="8370" y="2869"/>
                    <a:pt x="8352" y="2869"/>
                  </a:cubicBezTo>
                  <a:cubicBezTo>
                    <a:pt x="8335" y="2869"/>
                    <a:pt x="8320" y="2855"/>
                    <a:pt x="8320" y="2837"/>
                  </a:cubicBezTo>
                  <a:cubicBezTo>
                    <a:pt x="8320" y="2820"/>
                    <a:pt x="8335" y="2805"/>
                    <a:pt x="8352" y="2805"/>
                  </a:cubicBezTo>
                  <a:cubicBezTo>
                    <a:pt x="8370" y="2805"/>
                    <a:pt x="8384" y="2820"/>
                    <a:pt x="8384" y="2837"/>
                  </a:cubicBezTo>
                  <a:close/>
                  <a:moveTo>
                    <a:pt x="8384" y="2965"/>
                  </a:moveTo>
                  <a:lnTo>
                    <a:pt x="8384" y="2965"/>
                  </a:lnTo>
                  <a:cubicBezTo>
                    <a:pt x="8384" y="2983"/>
                    <a:pt x="8370" y="2997"/>
                    <a:pt x="8352" y="2997"/>
                  </a:cubicBezTo>
                  <a:cubicBezTo>
                    <a:pt x="8335" y="2997"/>
                    <a:pt x="8320" y="2983"/>
                    <a:pt x="8320" y="2965"/>
                  </a:cubicBezTo>
                  <a:cubicBezTo>
                    <a:pt x="8320" y="2948"/>
                    <a:pt x="8335" y="2933"/>
                    <a:pt x="8352" y="2933"/>
                  </a:cubicBezTo>
                  <a:cubicBezTo>
                    <a:pt x="8370" y="2933"/>
                    <a:pt x="8384" y="2948"/>
                    <a:pt x="8384" y="2965"/>
                  </a:cubicBezTo>
                  <a:close/>
                  <a:moveTo>
                    <a:pt x="8384" y="3093"/>
                  </a:moveTo>
                  <a:lnTo>
                    <a:pt x="8384" y="3094"/>
                  </a:lnTo>
                  <a:cubicBezTo>
                    <a:pt x="8384" y="3111"/>
                    <a:pt x="8370" y="3126"/>
                    <a:pt x="8352" y="3126"/>
                  </a:cubicBezTo>
                  <a:cubicBezTo>
                    <a:pt x="8335" y="3126"/>
                    <a:pt x="8320" y="3111"/>
                    <a:pt x="8320" y="3094"/>
                  </a:cubicBezTo>
                  <a:lnTo>
                    <a:pt x="8320" y="3093"/>
                  </a:lnTo>
                  <a:cubicBezTo>
                    <a:pt x="8320" y="3076"/>
                    <a:pt x="8335" y="3061"/>
                    <a:pt x="8352" y="3061"/>
                  </a:cubicBezTo>
                  <a:cubicBezTo>
                    <a:pt x="8370" y="3061"/>
                    <a:pt x="8384" y="3076"/>
                    <a:pt x="8384" y="3093"/>
                  </a:cubicBezTo>
                  <a:close/>
                  <a:moveTo>
                    <a:pt x="8384" y="3222"/>
                  </a:moveTo>
                  <a:lnTo>
                    <a:pt x="8384" y="3222"/>
                  </a:lnTo>
                  <a:cubicBezTo>
                    <a:pt x="8384" y="3239"/>
                    <a:pt x="8370" y="3254"/>
                    <a:pt x="8352" y="3254"/>
                  </a:cubicBezTo>
                  <a:cubicBezTo>
                    <a:pt x="8335" y="3254"/>
                    <a:pt x="8320" y="3239"/>
                    <a:pt x="8320" y="3222"/>
                  </a:cubicBezTo>
                  <a:cubicBezTo>
                    <a:pt x="8320" y="3204"/>
                    <a:pt x="8335" y="3190"/>
                    <a:pt x="8352" y="3190"/>
                  </a:cubicBezTo>
                  <a:cubicBezTo>
                    <a:pt x="8370" y="3190"/>
                    <a:pt x="8384" y="3204"/>
                    <a:pt x="8384" y="3222"/>
                  </a:cubicBezTo>
                  <a:close/>
                  <a:moveTo>
                    <a:pt x="8384" y="3350"/>
                  </a:moveTo>
                  <a:lnTo>
                    <a:pt x="8384" y="3350"/>
                  </a:lnTo>
                  <a:cubicBezTo>
                    <a:pt x="8384" y="3367"/>
                    <a:pt x="8370" y="3382"/>
                    <a:pt x="8352" y="3382"/>
                  </a:cubicBezTo>
                  <a:cubicBezTo>
                    <a:pt x="8335" y="3382"/>
                    <a:pt x="8320" y="3367"/>
                    <a:pt x="8320" y="3350"/>
                  </a:cubicBezTo>
                  <a:cubicBezTo>
                    <a:pt x="8320" y="3332"/>
                    <a:pt x="8335" y="3318"/>
                    <a:pt x="8352" y="3318"/>
                  </a:cubicBezTo>
                  <a:cubicBezTo>
                    <a:pt x="8370" y="3318"/>
                    <a:pt x="8384" y="3332"/>
                    <a:pt x="8384" y="3350"/>
                  </a:cubicBezTo>
                  <a:close/>
                  <a:moveTo>
                    <a:pt x="8384" y="3478"/>
                  </a:moveTo>
                  <a:lnTo>
                    <a:pt x="8384" y="3478"/>
                  </a:lnTo>
                  <a:cubicBezTo>
                    <a:pt x="8384" y="3495"/>
                    <a:pt x="8370" y="3510"/>
                    <a:pt x="8352" y="3510"/>
                  </a:cubicBezTo>
                  <a:cubicBezTo>
                    <a:pt x="8335" y="3510"/>
                    <a:pt x="8320" y="3495"/>
                    <a:pt x="8320" y="3478"/>
                  </a:cubicBezTo>
                  <a:cubicBezTo>
                    <a:pt x="8320" y="3460"/>
                    <a:pt x="8335" y="3446"/>
                    <a:pt x="8352" y="3446"/>
                  </a:cubicBezTo>
                  <a:cubicBezTo>
                    <a:pt x="8370" y="3446"/>
                    <a:pt x="8384" y="3460"/>
                    <a:pt x="8384" y="3478"/>
                  </a:cubicBezTo>
                  <a:close/>
                  <a:moveTo>
                    <a:pt x="8384" y="3606"/>
                  </a:moveTo>
                  <a:lnTo>
                    <a:pt x="8384" y="3606"/>
                  </a:lnTo>
                  <a:cubicBezTo>
                    <a:pt x="8384" y="3623"/>
                    <a:pt x="8370" y="3638"/>
                    <a:pt x="8352" y="3638"/>
                  </a:cubicBezTo>
                  <a:cubicBezTo>
                    <a:pt x="8335" y="3638"/>
                    <a:pt x="8320" y="3623"/>
                    <a:pt x="8320" y="3606"/>
                  </a:cubicBezTo>
                  <a:cubicBezTo>
                    <a:pt x="8320" y="3588"/>
                    <a:pt x="8335" y="3574"/>
                    <a:pt x="8352" y="3574"/>
                  </a:cubicBezTo>
                  <a:cubicBezTo>
                    <a:pt x="8370" y="3574"/>
                    <a:pt x="8384" y="3588"/>
                    <a:pt x="8384" y="3606"/>
                  </a:cubicBezTo>
                  <a:close/>
                  <a:moveTo>
                    <a:pt x="8384" y="3734"/>
                  </a:moveTo>
                  <a:lnTo>
                    <a:pt x="8384" y="3734"/>
                  </a:lnTo>
                  <a:cubicBezTo>
                    <a:pt x="8384" y="3752"/>
                    <a:pt x="8370" y="3766"/>
                    <a:pt x="8352" y="3766"/>
                  </a:cubicBezTo>
                  <a:cubicBezTo>
                    <a:pt x="8335" y="3766"/>
                    <a:pt x="8320" y="3752"/>
                    <a:pt x="8320" y="3734"/>
                  </a:cubicBezTo>
                  <a:cubicBezTo>
                    <a:pt x="8320" y="3716"/>
                    <a:pt x="8335" y="3702"/>
                    <a:pt x="8352" y="3702"/>
                  </a:cubicBezTo>
                  <a:cubicBezTo>
                    <a:pt x="8370" y="3702"/>
                    <a:pt x="8384" y="3716"/>
                    <a:pt x="8384" y="3734"/>
                  </a:cubicBezTo>
                  <a:close/>
                  <a:moveTo>
                    <a:pt x="8384" y="3862"/>
                  </a:moveTo>
                  <a:lnTo>
                    <a:pt x="8384" y="3862"/>
                  </a:lnTo>
                  <a:cubicBezTo>
                    <a:pt x="8384" y="3880"/>
                    <a:pt x="8370" y="3894"/>
                    <a:pt x="8352" y="3894"/>
                  </a:cubicBezTo>
                  <a:cubicBezTo>
                    <a:pt x="8335" y="3894"/>
                    <a:pt x="8320" y="3880"/>
                    <a:pt x="8320" y="3862"/>
                  </a:cubicBezTo>
                  <a:cubicBezTo>
                    <a:pt x="8320" y="3844"/>
                    <a:pt x="8335" y="3830"/>
                    <a:pt x="8352" y="3830"/>
                  </a:cubicBezTo>
                  <a:cubicBezTo>
                    <a:pt x="8370" y="3830"/>
                    <a:pt x="8384" y="3844"/>
                    <a:pt x="8384" y="3862"/>
                  </a:cubicBezTo>
                  <a:close/>
                  <a:moveTo>
                    <a:pt x="8384" y="3990"/>
                  </a:moveTo>
                  <a:lnTo>
                    <a:pt x="8384" y="3990"/>
                  </a:lnTo>
                  <a:cubicBezTo>
                    <a:pt x="8384" y="4008"/>
                    <a:pt x="8370" y="4022"/>
                    <a:pt x="8352" y="4022"/>
                  </a:cubicBezTo>
                  <a:cubicBezTo>
                    <a:pt x="8335" y="4022"/>
                    <a:pt x="8320" y="4008"/>
                    <a:pt x="8320" y="3990"/>
                  </a:cubicBezTo>
                  <a:cubicBezTo>
                    <a:pt x="8320" y="3972"/>
                    <a:pt x="8335" y="3958"/>
                    <a:pt x="8352" y="3958"/>
                  </a:cubicBezTo>
                  <a:cubicBezTo>
                    <a:pt x="8370" y="3958"/>
                    <a:pt x="8384" y="3972"/>
                    <a:pt x="8384" y="3990"/>
                  </a:cubicBezTo>
                  <a:close/>
                  <a:moveTo>
                    <a:pt x="8384" y="4118"/>
                  </a:moveTo>
                  <a:lnTo>
                    <a:pt x="8384" y="4118"/>
                  </a:lnTo>
                  <a:cubicBezTo>
                    <a:pt x="8384" y="4136"/>
                    <a:pt x="8370" y="4150"/>
                    <a:pt x="8352" y="4150"/>
                  </a:cubicBezTo>
                  <a:cubicBezTo>
                    <a:pt x="8335" y="4150"/>
                    <a:pt x="8320" y="4136"/>
                    <a:pt x="8320" y="4118"/>
                  </a:cubicBezTo>
                  <a:cubicBezTo>
                    <a:pt x="8320" y="4100"/>
                    <a:pt x="8335" y="4086"/>
                    <a:pt x="8352" y="4086"/>
                  </a:cubicBezTo>
                  <a:cubicBezTo>
                    <a:pt x="8370" y="4086"/>
                    <a:pt x="8384" y="4100"/>
                    <a:pt x="8384" y="4118"/>
                  </a:cubicBezTo>
                  <a:close/>
                  <a:moveTo>
                    <a:pt x="8384" y="4246"/>
                  </a:moveTo>
                  <a:lnTo>
                    <a:pt x="8384" y="4246"/>
                  </a:lnTo>
                  <a:cubicBezTo>
                    <a:pt x="8384" y="4264"/>
                    <a:pt x="8370" y="4278"/>
                    <a:pt x="8352" y="4278"/>
                  </a:cubicBezTo>
                  <a:cubicBezTo>
                    <a:pt x="8335" y="4278"/>
                    <a:pt x="8320" y="4264"/>
                    <a:pt x="8320" y="4246"/>
                  </a:cubicBezTo>
                  <a:cubicBezTo>
                    <a:pt x="8320" y="4228"/>
                    <a:pt x="8335" y="4214"/>
                    <a:pt x="8352" y="4214"/>
                  </a:cubicBezTo>
                  <a:cubicBezTo>
                    <a:pt x="8370" y="4214"/>
                    <a:pt x="8384" y="4228"/>
                    <a:pt x="8384" y="4246"/>
                  </a:cubicBezTo>
                  <a:close/>
                  <a:moveTo>
                    <a:pt x="8384" y="4374"/>
                  </a:moveTo>
                  <a:lnTo>
                    <a:pt x="8384" y="4374"/>
                  </a:lnTo>
                  <a:cubicBezTo>
                    <a:pt x="8384" y="4392"/>
                    <a:pt x="8370" y="4406"/>
                    <a:pt x="8352" y="4406"/>
                  </a:cubicBezTo>
                  <a:cubicBezTo>
                    <a:pt x="8335" y="4406"/>
                    <a:pt x="8320" y="4392"/>
                    <a:pt x="8320" y="4374"/>
                  </a:cubicBezTo>
                  <a:cubicBezTo>
                    <a:pt x="8320" y="4356"/>
                    <a:pt x="8335" y="4342"/>
                    <a:pt x="8352" y="4342"/>
                  </a:cubicBezTo>
                  <a:cubicBezTo>
                    <a:pt x="8370" y="4342"/>
                    <a:pt x="8384" y="4356"/>
                    <a:pt x="8384" y="4374"/>
                  </a:cubicBezTo>
                  <a:close/>
                  <a:moveTo>
                    <a:pt x="8384" y="4502"/>
                  </a:moveTo>
                  <a:lnTo>
                    <a:pt x="8384" y="4502"/>
                  </a:lnTo>
                  <a:cubicBezTo>
                    <a:pt x="8384" y="4520"/>
                    <a:pt x="8370" y="4534"/>
                    <a:pt x="8352" y="4534"/>
                  </a:cubicBezTo>
                  <a:cubicBezTo>
                    <a:pt x="8335" y="4534"/>
                    <a:pt x="8320" y="4520"/>
                    <a:pt x="8320" y="4502"/>
                  </a:cubicBezTo>
                  <a:cubicBezTo>
                    <a:pt x="8320" y="4484"/>
                    <a:pt x="8335" y="4470"/>
                    <a:pt x="8352" y="4470"/>
                  </a:cubicBezTo>
                  <a:cubicBezTo>
                    <a:pt x="8370" y="4470"/>
                    <a:pt x="8384" y="4484"/>
                    <a:pt x="8384" y="4502"/>
                  </a:cubicBezTo>
                  <a:close/>
                  <a:moveTo>
                    <a:pt x="8384" y="4630"/>
                  </a:moveTo>
                  <a:lnTo>
                    <a:pt x="8384" y="4630"/>
                  </a:lnTo>
                  <a:cubicBezTo>
                    <a:pt x="8384" y="4648"/>
                    <a:pt x="8370" y="4662"/>
                    <a:pt x="8352" y="4662"/>
                  </a:cubicBezTo>
                  <a:cubicBezTo>
                    <a:pt x="8335" y="4662"/>
                    <a:pt x="8320" y="4648"/>
                    <a:pt x="8320" y="4630"/>
                  </a:cubicBezTo>
                  <a:cubicBezTo>
                    <a:pt x="8320" y="4613"/>
                    <a:pt x="8335" y="4598"/>
                    <a:pt x="8352" y="4598"/>
                  </a:cubicBezTo>
                  <a:cubicBezTo>
                    <a:pt x="8370" y="4598"/>
                    <a:pt x="8384" y="4613"/>
                    <a:pt x="8384" y="4630"/>
                  </a:cubicBezTo>
                  <a:close/>
                  <a:moveTo>
                    <a:pt x="8384" y="4758"/>
                  </a:moveTo>
                  <a:lnTo>
                    <a:pt x="8384" y="4758"/>
                  </a:lnTo>
                  <a:cubicBezTo>
                    <a:pt x="8384" y="4776"/>
                    <a:pt x="8370" y="4790"/>
                    <a:pt x="8352" y="4790"/>
                  </a:cubicBezTo>
                  <a:cubicBezTo>
                    <a:pt x="8335" y="4790"/>
                    <a:pt x="8320" y="4776"/>
                    <a:pt x="8320" y="4758"/>
                  </a:cubicBezTo>
                  <a:cubicBezTo>
                    <a:pt x="8320" y="4741"/>
                    <a:pt x="8335" y="4726"/>
                    <a:pt x="8352" y="4726"/>
                  </a:cubicBezTo>
                  <a:cubicBezTo>
                    <a:pt x="8370" y="4726"/>
                    <a:pt x="8384" y="4741"/>
                    <a:pt x="8384" y="4758"/>
                  </a:cubicBezTo>
                  <a:close/>
                  <a:moveTo>
                    <a:pt x="8384" y="4886"/>
                  </a:moveTo>
                  <a:lnTo>
                    <a:pt x="8384" y="4886"/>
                  </a:lnTo>
                  <a:cubicBezTo>
                    <a:pt x="8384" y="4904"/>
                    <a:pt x="8370" y="4918"/>
                    <a:pt x="8352" y="4918"/>
                  </a:cubicBezTo>
                  <a:cubicBezTo>
                    <a:pt x="8335" y="4918"/>
                    <a:pt x="8320" y="4904"/>
                    <a:pt x="8320" y="4886"/>
                  </a:cubicBezTo>
                  <a:cubicBezTo>
                    <a:pt x="8320" y="4869"/>
                    <a:pt x="8335" y="4854"/>
                    <a:pt x="8352" y="4854"/>
                  </a:cubicBezTo>
                  <a:cubicBezTo>
                    <a:pt x="8370" y="4854"/>
                    <a:pt x="8384" y="4869"/>
                    <a:pt x="8384" y="4886"/>
                  </a:cubicBezTo>
                  <a:close/>
                  <a:moveTo>
                    <a:pt x="8384" y="5014"/>
                  </a:moveTo>
                  <a:lnTo>
                    <a:pt x="8384" y="5014"/>
                  </a:lnTo>
                  <a:cubicBezTo>
                    <a:pt x="8384" y="5032"/>
                    <a:pt x="8370" y="5046"/>
                    <a:pt x="8352" y="5046"/>
                  </a:cubicBezTo>
                  <a:cubicBezTo>
                    <a:pt x="8335" y="5046"/>
                    <a:pt x="8320" y="5032"/>
                    <a:pt x="8320" y="5014"/>
                  </a:cubicBezTo>
                  <a:cubicBezTo>
                    <a:pt x="8320" y="4997"/>
                    <a:pt x="8335" y="4982"/>
                    <a:pt x="8352" y="4982"/>
                  </a:cubicBezTo>
                  <a:cubicBezTo>
                    <a:pt x="8370" y="4982"/>
                    <a:pt x="8384" y="4997"/>
                    <a:pt x="8384" y="5014"/>
                  </a:cubicBezTo>
                  <a:close/>
                  <a:moveTo>
                    <a:pt x="8384" y="5142"/>
                  </a:moveTo>
                  <a:lnTo>
                    <a:pt x="8384" y="5143"/>
                  </a:lnTo>
                  <a:cubicBezTo>
                    <a:pt x="8384" y="5160"/>
                    <a:pt x="8370" y="5175"/>
                    <a:pt x="8352" y="5175"/>
                  </a:cubicBezTo>
                  <a:cubicBezTo>
                    <a:pt x="8335" y="5175"/>
                    <a:pt x="8320" y="5160"/>
                    <a:pt x="8320" y="5143"/>
                  </a:cubicBezTo>
                  <a:lnTo>
                    <a:pt x="8320" y="5142"/>
                  </a:lnTo>
                  <a:cubicBezTo>
                    <a:pt x="8320" y="5125"/>
                    <a:pt x="8335" y="5110"/>
                    <a:pt x="8352" y="5110"/>
                  </a:cubicBezTo>
                  <a:cubicBezTo>
                    <a:pt x="8370" y="5110"/>
                    <a:pt x="8384" y="5125"/>
                    <a:pt x="8384" y="5142"/>
                  </a:cubicBezTo>
                  <a:close/>
                  <a:moveTo>
                    <a:pt x="8384" y="5271"/>
                  </a:moveTo>
                  <a:lnTo>
                    <a:pt x="8384" y="5271"/>
                  </a:lnTo>
                  <a:cubicBezTo>
                    <a:pt x="8384" y="5288"/>
                    <a:pt x="8370" y="5303"/>
                    <a:pt x="8352" y="5303"/>
                  </a:cubicBezTo>
                  <a:cubicBezTo>
                    <a:pt x="8335" y="5303"/>
                    <a:pt x="8320" y="5288"/>
                    <a:pt x="8320" y="5271"/>
                  </a:cubicBezTo>
                  <a:cubicBezTo>
                    <a:pt x="8320" y="5253"/>
                    <a:pt x="8335" y="5239"/>
                    <a:pt x="8352" y="5239"/>
                  </a:cubicBezTo>
                  <a:cubicBezTo>
                    <a:pt x="8370" y="5239"/>
                    <a:pt x="8384" y="5253"/>
                    <a:pt x="8384" y="5271"/>
                  </a:cubicBezTo>
                  <a:close/>
                  <a:moveTo>
                    <a:pt x="8384" y="5399"/>
                  </a:moveTo>
                  <a:lnTo>
                    <a:pt x="8384" y="5399"/>
                  </a:lnTo>
                  <a:cubicBezTo>
                    <a:pt x="8384" y="5416"/>
                    <a:pt x="8370" y="5431"/>
                    <a:pt x="8352" y="5431"/>
                  </a:cubicBezTo>
                  <a:cubicBezTo>
                    <a:pt x="8335" y="5431"/>
                    <a:pt x="8320" y="5416"/>
                    <a:pt x="8320" y="5399"/>
                  </a:cubicBezTo>
                  <a:cubicBezTo>
                    <a:pt x="8320" y="5381"/>
                    <a:pt x="8335" y="5367"/>
                    <a:pt x="8352" y="5367"/>
                  </a:cubicBezTo>
                  <a:cubicBezTo>
                    <a:pt x="8370" y="5367"/>
                    <a:pt x="8384" y="5381"/>
                    <a:pt x="8384" y="5399"/>
                  </a:cubicBezTo>
                  <a:close/>
                  <a:moveTo>
                    <a:pt x="8384" y="5527"/>
                  </a:moveTo>
                  <a:lnTo>
                    <a:pt x="8384" y="5527"/>
                  </a:lnTo>
                  <a:cubicBezTo>
                    <a:pt x="8384" y="5544"/>
                    <a:pt x="8370" y="5559"/>
                    <a:pt x="8352" y="5559"/>
                  </a:cubicBezTo>
                  <a:cubicBezTo>
                    <a:pt x="8335" y="5559"/>
                    <a:pt x="8320" y="5544"/>
                    <a:pt x="8320" y="5527"/>
                  </a:cubicBezTo>
                  <a:cubicBezTo>
                    <a:pt x="8320" y="5509"/>
                    <a:pt x="8335" y="5495"/>
                    <a:pt x="8352" y="5495"/>
                  </a:cubicBezTo>
                  <a:cubicBezTo>
                    <a:pt x="8370" y="5495"/>
                    <a:pt x="8384" y="5509"/>
                    <a:pt x="8384" y="5527"/>
                  </a:cubicBezTo>
                  <a:close/>
                  <a:moveTo>
                    <a:pt x="8384" y="5655"/>
                  </a:moveTo>
                  <a:lnTo>
                    <a:pt x="8384" y="5655"/>
                  </a:lnTo>
                  <a:cubicBezTo>
                    <a:pt x="8384" y="5672"/>
                    <a:pt x="8370" y="5687"/>
                    <a:pt x="8352" y="5687"/>
                  </a:cubicBezTo>
                  <a:cubicBezTo>
                    <a:pt x="8335" y="5687"/>
                    <a:pt x="8320" y="5672"/>
                    <a:pt x="8320" y="5655"/>
                  </a:cubicBezTo>
                  <a:cubicBezTo>
                    <a:pt x="8320" y="5637"/>
                    <a:pt x="8335" y="5623"/>
                    <a:pt x="8352" y="5623"/>
                  </a:cubicBezTo>
                  <a:cubicBezTo>
                    <a:pt x="8370" y="5623"/>
                    <a:pt x="8384" y="5637"/>
                    <a:pt x="8384" y="5655"/>
                  </a:cubicBezTo>
                  <a:close/>
                  <a:moveTo>
                    <a:pt x="8384" y="5783"/>
                  </a:moveTo>
                  <a:lnTo>
                    <a:pt x="8384" y="5783"/>
                  </a:lnTo>
                  <a:cubicBezTo>
                    <a:pt x="8384" y="5801"/>
                    <a:pt x="8370" y="5815"/>
                    <a:pt x="8352" y="5815"/>
                  </a:cubicBezTo>
                  <a:cubicBezTo>
                    <a:pt x="8335" y="5815"/>
                    <a:pt x="8320" y="5801"/>
                    <a:pt x="8320" y="5783"/>
                  </a:cubicBezTo>
                  <a:cubicBezTo>
                    <a:pt x="8320" y="5765"/>
                    <a:pt x="8335" y="5751"/>
                    <a:pt x="8352" y="5751"/>
                  </a:cubicBezTo>
                  <a:cubicBezTo>
                    <a:pt x="8370" y="5751"/>
                    <a:pt x="8384" y="5765"/>
                    <a:pt x="8384" y="5783"/>
                  </a:cubicBezTo>
                  <a:close/>
                  <a:moveTo>
                    <a:pt x="8384" y="5911"/>
                  </a:moveTo>
                  <a:lnTo>
                    <a:pt x="8384" y="5911"/>
                  </a:lnTo>
                  <a:cubicBezTo>
                    <a:pt x="8384" y="5929"/>
                    <a:pt x="8370" y="5943"/>
                    <a:pt x="8352" y="5943"/>
                  </a:cubicBezTo>
                  <a:cubicBezTo>
                    <a:pt x="8335" y="5943"/>
                    <a:pt x="8320" y="5929"/>
                    <a:pt x="8320" y="5911"/>
                  </a:cubicBezTo>
                  <a:cubicBezTo>
                    <a:pt x="8320" y="5893"/>
                    <a:pt x="8335" y="5879"/>
                    <a:pt x="8352" y="5879"/>
                  </a:cubicBezTo>
                  <a:cubicBezTo>
                    <a:pt x="8370" y="5879"/>
                    <a:pt x="8384" y="5893"/>
                    <a:pt x="8384" y="5911"/>
                  </a:cubicBezTo>
                  <a:close/>
                  <a:moveTo>
                    <a:pt x="8384" y="6039"/>
                  </a:moveTo>
                  <a:lnTo>
                    <a:pt x="8384" y="6039"/>
                  </a:lnTo>
                  <a:cubicBezTo>
                    <a:pt x="8384" y="6057"/>
                    <a:pt x="8370" y="6071"/>
                    <a:pt x="8352" y="6071"/>
                  </a:cubicBezTo>
                  <a:cubicBezTo>
                    <a:pt x="8335" y="6071"/>
                    <a:pt x="8320" y="6057"/>
                    <a:pt x="8320" y="6039"/>
                  </a:cubicBezTo>
                  <a:cubicBezTo>
                    <a:pt x="8320" y="6021"/>
                    <a:pt x="8335" y="6007"/>
                    <a:pt x="8352" y="6007"/>
                  </a:cubicBezTo>
                  <a:cubicBezTo>
                    <a:pt x="8370" y="6007"/>
                    <a:pt x="8384" y="6021"/>
                    <a:pt x="8384" y="6039"/>
                  </a:cubicBezTo>
                  <a:close/>
                  <a:moveTo>
                    <a:pt x="8384" y="6167"/>
                  </a:moveTo>
                  <a:lnTo>
                    <a:pt x="8384" y="6167"/>
                  </a:lnTo>
                  <a:cubicBezTo>
                    <a:pt x="8384" y="6185"/>
                    <a:pt x="8370" y="6199"/>
                    <a:pt x="8352" y="6199"/>
                  </a:cubicBezTo>
                  <a:cubicBezTo>
                    <a:pt x="8335" y="6199"/>
                    <a:pt x="8320" y="6185"/>
                    <a:pt x="8320" y="6167"/>
                  </a:cubicBezTo>
                  <a:cubicBezTo>
                    <a:pt x="8320" y="6149"/>
                    <a:pt x="8335" y="6135"/>
                    <a:pt x="8352" y="6135"/>
                  </a:cubicBezTo>
                  <a:cubicBezTo>
                    <a:pt x="8370" y="6135"/>
                    <a:pt x="8384" y="6149"/>
                    <a:pt x="8384" y="6167"/>
                  </a:cubicBezTo>
                  <a:close/>
                  <a:moveTo>
                    <a:pt x="8384" y="6295"/>
                  </a:moveTo>
                  <a:lnTo>
                    <a:pt x="8384" y="6295"/>
                  </a:lnTo>
                  <a:cubicBezTo>
                    <a:pt x="8384" y="6313"/>
                    <a:pt x="8370" y="6327"/>
                    <a:pt x="8352" y="6327"/>
                  </a:cubicBezTo>
                  <a:cubicBezTo>
                    <a:pt x="8335" y="6327"/>
                    <a:pt x="8320" y="6313"/>
                    <a:pt x="8320" y="6295"/>
                  </a:cubicBezTo>
                  <a:cubicBezTo>
                    <a:pt x="8320" y="6277"/>
                    <a:pt x="8335" y="6263"/>
                    <a:pt x="8352" y="6263"/>
                  </a:cubicBezTo>
                  <a:cubicBezTo>
                    <a:pt x="8370" y="6263"/>
                    <a:pt x="8384" y="6277"/>
                    <a:pt x="8384" y="6295"/>
                  </a:cubicBezTo>
                  <a:close/>
                  <a:moveTo>
                    <a:pt x="8384" y="6423"/>
                  </a:moveTo>
                  <a:lnTo>
                    <a:pt x="8384" y="6423"/>
                  </a:lnTo>
                  <a:cubicBezTo>
                    <a:pt x="8384" y="6441"/>
                    <a:pt x="8370" y="6455"/>
                    <a:pt x="8352" y="6455"/>
                  </a:cubicBezTo>
                  <a:cubicBezTo>
                    <a:pt x="8335" y="6455"/>
                    <a:pt x="8320" y="6441"/>
                    <a:pt x="8320" y="6423"/>
                  </a:cubicBezTo>
                  <a:cubicBezTo>
                    <a:pt x="8320" y="6405"/>
                    <a:pt x="8335" y="6391"/>
                    <a:pt x="8352" y="6391"/>
                  </a:cubicBezTo>
                  <a:cubicBezTo>
                    <a:pt x="8370" y="6391"/>
                    <a:pt x="8384" y="6405"/>
                    <a:pt x="8384" y="6423"/>
                  </a:cubicBezTo>
                  <a:close/>
                  <a:moveTo>
                    <a:pt x="8384" y="6551"/>
                  </a:moveTo>
                  <a:lnTo>
                    <a:pt x="8384" y="6551"/>
                  </a:lnTo>
                  <a:cubicBezTo>
                    <a:pt x="8384" y="6569"/>
                    <a:pt x="8370" y="6583"/>
                    <a:pt x="8352" y="6583"/>
                  </a:cubicBezTo>
                  <a:cubicBezTo>
                    <a:pt x="8335" y="6583"/>
                    <a:pt x="8320" y="6569"/>
                    <a:pt x="8320" y="6551"/>
                  </a:cubicBezTo>
                  <a:cubicBezTo>
                    <a:pt x="8320" y="6534"/>
                    <a:pt x="8335" y="6519"/>
                    <a:pt x="8352" y="6519"/>
                  </a:cubicBezTo>
                  <a:cubicBezTo>
                    <a:pt x="8370" y="6519"/>
                    <a:pt x="8384" y="6534"/>
                    <a:pt x="8384" y="6551"/>
                  </a:cubicBezTo>
                  <a:close/>
                  <a:moveTo>
                    <a:pt x="8384" y="6679"/>
                  </a:moveTo>
                  <a:lnTo>
                    <a:pt x="8384" y="6679"/>
                  </a:lnTo>
                  <a:cubicBezTo>
                    <a:pt x="8384" y="6697"/>
                    <a:pt x="8370" y="6711"/>
                    <a:pt x="8352" y="6711"/>
                  </a:cubicBezTo>
                  <a:cubicBezTo>
                    <a:pt x="8335" y="6711"/>
                    <a:pt x="8320" y="6697"/>
                    <a:pt x="8320" y="6679"/>
                  </a:cubicBezTo>
                  <a:cubicBezTo>
                    <a:pt x="8320" y="6662"/>
                    <a:pt x="8335" y="6647"/>
                    <a:pt x="8352" y="6647"/>
                  </a:cubicBezTo>
                  <a:cubicBezTo>
                    <a:pt x="8370" y="6647"/>
                    <a:pt x="8384" y="6662"/>
                    <a:pt x="8384" y="6679"/>
                  </a:cubicBezTo>
                  <a:close/>
                  <a:moveTo>
                    <a:pt x="8384" y="6807"/>
                  </a:moveTo>
                  <a:lnTo>
                    <a:pt x="8384" y="6807"/>
                  </a:lnTo>
                  <a:cubicBezTo>
                    <a:pt x="8384" y="6825"/>
                    <a:pt x="8370" y="6839"/>
                    <a:pt x="8352" y="6839"/>
                  </a:cubicBezTo>
                  <a:cubicBezTo>
                    <a:pt x="8335" y="6839"/>
                    <a:pt x="8320" y="6825"/>
                    <a:pt x="8320" y="6807"/>
                  </a:cubicBezTo>
                  <a:cubicBezTo>
                    <a:pt x="8320" y="6790"/>
                    <a:pt x="8335" y="6775"/>
                    <a:pt x="8352" y="6775"/>
                  </a:cubicBezTo>
                  <a:cubicBezTo>
                    <a:pt x="8370" y="6775"/>
                    <a:pt x="8384" y="6790"/>
                    <a:pt x="8384" y="6807"/>
                  </a:cubicBezTo>
                  <a:close/>
                  <a:moveTo>
                    <a:pt x="8384" y="6935"/>
                  </a:moveTo>
                  <a:lnTo>
                    <a:pt x="8384" y="6935"/>
                  </a:lnTo>
                  <a:cubicBezTo>
                    <a:pt x="8384" y="6953"/>
                    <a:pt x="8370" y="6967"/>
                    <a:pt x="8352" y="6967"/>
                  </a:cubicBezTo>
                  <a:cubicBezTo>
                    <a:pt x="8335" y="6967"/>
                    <a:pt x="8320" y="6953"/>
                    <a:pt x="8320" y="6935"/>
                  </a:cubicBezTo>
                  <a:cubicBezTo>
                    <a:pt x="8320" y="6918"/>
                    <a:pt x="8335" y="6903"/>
                    <a:pt x="8352" y="6903"/>
                  </a:cubicBezTo>
                  <a:cubicBezTo>
                    <a:pt x="8370" y="6903"/>
                    <a:pt x="8384" y="6918"/>
                    <a:pt x="8384" y="6935"/>
                  </a:cubicBezTo>
                  <a:close/>
                  <a:moveTo>
                    <a:pt x="8384" y="7063"/>
                  </a:moveTo>
                  <a:lnTo>
                    <a:pt x="8384" y="7063"/>
                  </a:lnTo>
                  <a:cubicBezTo>
                    <a:pt x="8384" y="7081"/>
                    <a:pt x="8370" y="7095"/>
                    <a:pt x="8352" y="7095"/>
                  </a:cubicBezTo>
                  <a:cubicBezTo>
                    <a:pt x="8335" y="7095"/>
                    <a:pt x="8320" y="7081"/>
                    <a:pt x="8320" y="7063"/>
                  </a:cubicBezTo>
                  <a:cubicBezTo>
                    <a:pt x="8320" y="7046"/>
                    <a:pt x="8335" y="7031"/>
                    <a:pt x="8352" y="7031"/>
                  </a:cubicBezTo>
                  <a:cubicBezTo>
                    <a:pt x="8370" y="7031"/>
                    <a:pt x="8384" y="7046"/>
                    <a:pt x="8384" y="7063"/>
                  </a:cubicBezTo>
                  <a:close/>
                  <a:moveTo>
                    <a:pt x="8384" y="7191"/>
                  </a:moveTo>
                  <a:lnTo>
                    <a:pt x="8384" y="7192"/>
                  </a:lnTo>
                  <a:cubicBezTo>
                    <a:pt x="8384" y="7209"/>
                    <a:pt x="8370" y="7224"/>
                    <a:pt x="8352" y="7224"/>
                  </a:cubicBezTo>
                  <a:cubicBezTo>
                    <a:pt x="8335" y="7224"/>
                    <a:pt x="8320" y="7209"/>
                    <a:pt x="8320" y="7192"/>
                  </a:cubicBezTo>
                  <a:lnTo>
                    <a:pt x="8320" y="7191"/>
                  </a:lnTo>
                  <a:cubicBezTo>
                    <a:pt x="8320" y="7174"/>
                    <a:pt x="8335" y="7159"/>
                    <a:pt x="8352" y="7159"/>
                  </a:cubicBezTo>
                  <a:cubicBezTo>
                    <a:pt x="8370" y="7159"/>
                    <a:pt x="8384" y="7174"/>
                    <a:pt x="8384" y="7191"/>
                  </a:cubicBezTo>
                  <a:close/>
                  <a:moveTo>
                    <a:pt x="8384" y="7320"/>
                  </a:moveTo>
                  <a:lnTo>
                    <a:pt x="8384" y="7320"/>
                  </a:lnTo>
                  <a:cubicBezTo>
                    <a:pt x="8384" y="7337"/>
                    <a:pt x="8370" y="7352"/>
                    <a:pt x="8352" y="7352"/>
                  </a:cubicBezTo>
                  <a:cubicBezTo>
                    <a:pt x="8335" y="7352"/>
                    <a:pt x="8320" y="7337"/>
                    <a:pt x="8320" y="7320"/>
                  </a:cubicBezTo>
                  <a:cubicBezTo>
                    <a:pt x="8320" y="7302"/>
                    <a:pt x="8335" y="7288"/>
                    <a:pt x="8352" y="7288"/>
                  </a:cubicBezTo>
                  <a:cubicBezTo>
                    <a:pt x="8370" y="7288"/>
                    <a:pt x="8384" y="7302"/>
                    <a:pt x="8384" y="7320"/>
                  </a:cubicBezTo>
                  <a:close/>
                  <a:moveTo>
                    <a:pt x="8384" y="7448"/>
                  </a:moveTo>
                  <a:lnTo>
                    <a:pt x="8384" y="7448"/>
                  </a:lnTo>
                  <a:cubicBezTo>
                    <a:pt x="8384" y="7465"/>
                    <a:pt x="8370" y="7480"/>
                    <a:pt x="8352" y="7480"/>
                  </a:cubicBezTo>
                  <a:cubicBezTo>
                    <a:pt x="8335" y="7480"/>
                    <a:pt x="8320" y="7465"/>
                    <a:pt x="8320" y="7448"/>
                  </a:cubicBezTo>
                  <a:cubicBezTo>
                    <a:pt x="8320" y="7430"/>
                    <a:pt x="8335" y="7416"/>
                    <a:pt x="8352" y="7416"/>
                  </a:cubicBezTo>
                  <a:cubicBezTo>
                    <a:pt x="8370" y="7416"/>
                    <a:pt x="8384" y="7430"/>
                    <a:pt x="8384" y="7448"/>
                  </a:cubicBezTo>
                  <a:close/>
                  <a:moveTo>
                    <a:pt x="8384" y="7576"/>
                  </a:moveTo>
                  <a:lnTo>
                    <a:pt x="8384" y="7576"/>
                  </a:lnTo>
                  <a:cubicBezTo>
                    <a:pt x="8384" y="7593"/>
                    <a:pt x="8370" y="7608"/>
                    <a:pt x="8352" y="7608"/>
                  </a:cubicBezTo>
                  <a:cubicBezTo>
                    <a:pt x="8335" y="7608"/>
                    <a:pt x="8320" y="7593"/>
                    <a:pt x="8320" y="7576"/>
                  </a:cubicBezTo>
                  <a:cubicBezTo>
                    <a:pt x="8320" y="7558"/>
                    <a:pt x="8335" y="7544"/>
                    <a:pt x="8352" y="7544"/>
                  </a:cubicBezTo>
                  <a:cubicBezTo>
                    <a:pt x="8370" y="7544"/>
                    <a:pt x="8384" y="7558"/>
                    <a:pt x="8384" y="7576"/>
                  </a:cubicBezTo>
                  <a:close/>
                  <a:moveTo>
                    <a:pt x="8384" y="7704"/>
                  </a:moveTo>
                  <a:lnTo>
                    <a:pt x="8384" y="7704"/>
                  </a:lnTo>
                  <a:cubicBezTo>
                    <a:pt x="8384" y="7721"/>
                    <a:pt x="8370" y="7736"/>
                    <a:pt x="8352" y="7736"/>
                  </a:cubicBezTo>
                  <a:cubicBezTo>
                    <a:pt x="8335" y="7736"/>
                    <a:pt x="8320" y="7721"/>
                    <a:pt x="8320" y="7704"/>
                  </a:cubicBezTo>
                  <a:cubicBezTo>
                    <a:pt x="8320" y="7686"/>
                    <a:pt x="8335" y="7672"/>
                    <a:pt x="8352" y="7672"/>
                  </a:cubicBezTo>
                  <a:cubicBezTo>
                    <a:pt x="8370" y="7672"/>
                    <a:pt x="8384" y="7686"/>
                    <a:pt x="8384" y="7704"/>
                  </a:cubicBezTo>
                  <a:close/>
                  <a:moveTo>
                    <a:pt x="8384" y="7832"/>
                  </a:moveTo>
                  <a:lnTo>
                    <a:pt x="8384" y="7832"/>
                  </a:lnTo>
                  <a:cubicBezTo>
                    <a:pt x="8384" y="7850"/>
                    <a:pt x="8370" y="7864"/>
                    <a:pt x="8352" y="7864"/>
                  </a:cubicBezTo>
                  <a:cubicBezTo>
                    <a:pt x="8335" y="7864"/>
                    <a:pt x="8320" y="7850"/>
                    <a:pt x="8320" y="7832"/>
                  </a:cubicBezTo>
                  <a:cubicBezTo>
                    <a:pt x="8320" y="7814"/>
                    <a:pt x="8335" y="7800"/>
                    <a:pt x="8352" y="7800"/>
                  </a:cubicBezTo>
                  <a:cubicBezTo>
                    <a:pt x="8370" y="7800"/>
                    <a:pt x="8384" y="7814"/>
                    <a:pt x="8384" y="7832"/>
                  </a:cubicBezTo>
                  <a:close/>
                  <a:moveTo>
                    <a:pt x="8384" y="7960"/>
                  </a:moveTo>
                  <a:lnTo>
                    <a:pt x="8384" y="7960"/>
                  </a:lnTo>
                  <a:cubicBezTo>
                    <a:pt x="8384" y="7978"/>
                    <a:pt x="8370" y="7992"/>
                    <a:pt x="8352" y="7992"/>
                  </a:cubicBezTo>
                  <a:cubicBezTo>
                    <a:pt x="8335" y="7992"/>
                    <a:pt x="8320" y="7978"/>
                    <a:pt x="8320" y="7960"/>
                  </a:cubicBezTo>
                  <a:cubicBezTo>
                    <a:pt x="8320" y="7942"/>
                    <a:pt x="8335" y="7928"/>
                    <a:pt x="8352" y="7928"/>
                  </a:cubicBezTo>
                  <a:cubicBezTo>
                    <a:pt x="8370" y="7928"/>
                    <a:pt x="8384" y="7942"/>
                    <a:pt x="8384" y="7960"/>
                  </a:cubicBezTo>
                  <a:close/>
                  <a:moveTo>
                    <a:pt x="8384" y="8088"/>
                  </a:moveTo>
                  <a:lnTo>
                    <a:pt x="8384" y="8088"/>
                  </a:lnTo>
                  <a:cubicBezTo>
                    <a:pt x="8384" y="8106"/>
                    <a:pt x="8370" y="8120"/>
                    <a:pt x="8352" y="8120"/>
                  </a:cubicBezTo>
                  <a:cubicBezTo>
                    <a:pt x="8335" y="8120"/>
                    <a:pt x="8320" y="8106"/>
                    <a:pt x="8320" y="8088"/>
                  </a:cubicBezTo>
                  <a:cubicBezTo>
                    <a:pt x="8320" y="8070"/>
                    <a:pt x="8335" y="8056"/>
                    <a:pt x="8352" y="8056"/>
                  </a:cubicBezTo>
                  <a:cubicBezTo>
                    <a:pt x="8370" y="8056"/>
                    <a:pt x="8384" y="8070"/>
                    <a:pt x="8384" y="8088"/>
                  </a:cubicBezTo>
                  <a:close/>
                  <a:moveTo>
                    <a:pt x="8384" y="8216"/>
                  </a:moveTo>
                  <a:lnTo>
                    <a:pt x="8384" y="8216"/>
                  </a:lnTo>
                  <a:cubicBezTo>
                    <a:pt x="8384" y="8234"/>
                    <a:pt x="8370" y="8248"/>
                    <a:pt x="8352" y="8248"/>
                  </a:cubicBezTo>
                  <a:cubicBezTo>
                    <a:pt x="8335" y="8248"/>
                    <a:pt x="8320" y="8234"/>
                    <a:pt x="8320" y="8216"/>
                  </a:cubicBezTo>
                  <a:cubicBezTo>
                    <a:pt x="8320" y="8198"/>
                    <a:pt x="8335" y="8184"/>
                    <a:pt x="8352" y="8184"/>
                  </a:cubicBezTo>
                  <a:cubicBezTo>
                    <a:pt x="8370" y="8184"/>
                    <a:pt x="8384" y="8198"/>
                    <a:pt x="8384" y="8216"/>
                  </a:cubicBezTo>
                  <a:close/>
                  <a:moveTo>
                    <a:pt x="8384" y="8344"/>
                  </a:moveTo>
                  <a:lnTo>
                    <a:pt x="8384" y="8344"/>
                  </a:lnTo>
                  <a:cubicBezTo>
                    <a:pt x="8384" y="8362"/>
                    <a:pt x="8370" y="8376"/>
                    <a:pt x="8352" y="8376"/>
                  </a:cubicBezTo>
                  <a:cubicBezTo>
                    <a:pt x="8335" y="8376"/>
                    <a:pt x="8320" y="8362"/>
                    <a:pt x="8320" y="8344"/>
                  </a:cubicBezTo>
                  <a:cubicBezTo>
                    <a:pt x="8320" y="8326"/>
                    <a:pt x="8335" y="8312"/>
                    <a:pt x="8352" y="8312"/>
                  </a:cubicBezTo>
                  <a:cubicBezTo>
                    <a:pt x="8370" y="8312"/>
                    <a:pt x="8384" y="8326"/>
                    <a:pt x="8384" y="8344"/>
                  </a:cubicBezTo>
                  <a:close/>
                  <a:moveTo>
                    <a:pt x="8384" y="8472"/>
                  </a:moveTo>
                  <a:lnTo>
                    <a:pt x="8384" y="8472"/>
                  </a:lnTo>
                  <a:cubicBezTo>
                    <a:pt x="8384" y="8490"/>
                    <a:pt x="8370" y="8504"/>
                    <a:pt x="8352" y="8504"/>
                  </a:cubicBezTo>
                  <a:cubicBezTo>
                    <a:pt x="8335" y="8504"/>
                    <a:pt x="8320" y="8490"/>
                    <a:pt x="8320" y="8472"/>
                  </a:cubicBezTo>
                  <a:cubicBezTo>
                    <a:pt x="8320" y="8454"/>
                    <a:pt x="8335" y="8440"/>
                    <a:pt x="8352" y="8440"/>
                  </a:cubicBezTo>
                  <a:cubicBezTo>
                    <a:pt x="8370" y="8440"/>
                    <a:pt x="8384" y="8454"/>
                    <a:pt x="8384" y="8472"/>
                  </a:cubicBezTo>
                  <a:close/>
                  <a:moveTo>
                    <a:pt x="8384" y="8600"/>
                  </a:moveTo>
                  <a:lnTo>
                    <a:pt x="8384" y="8600"/>
                  </a:lnTo>
                  <a:cubicBezTo>
                    <a:pt x="8384" y="8618"/>
                    <a:pt x="8370" y="8632"/>
                    <a:pt x="8352" y="8632"/>
                  </a:cubicBezTo>
                  <a:cubicBezTo>
                    <a:pt x="8335" y="8632"/>
                    <a:pt x="8320" y="8618"/>
                    <a:pt x="8320" y="8600"/>
                  </a:cubicBezTo>
                  <a:cubicBezTo>
                    <a:pt x="8320" y="8583"/>
                    <a:pt x="8335" y="8568"/>
                    <a:pt x="8352" y="8568"/>
                  </a:cubicBezTo>
                  <a:cubicBezTo>
                    <a:pt x="8370" y="8568"/>
                    <a:pt x="8384" y="8583"/>
                    <a:pt x="8384" y="8600"/>
                  </a:cubicBezTo>
                  <a:close/>
                  <a:moveTo>
                    <a:pt x="8384" y="8728"/>
                  </a:moveTo>
                  <a:lnTo>
                    <a:pt x="8384" y="8728"/>
                  </a:lnTo>
                  <a:cubicBezTo>
                    <a:pt x="8384" y="8746"/>
                    <a:pt x="8370" y="8760"/>
                    <a:pt x="8352" y="8760"/>
                  </a:cubicBezTo>
                  <a:cubicBezTo>
                    <a:pt x="8335" y="8760"/>
                    <a:pt x="8320" y="8746"/>
                    <a:pt x="8320" y="8728"/>
                  </a:cubicBezTo>
                  <a:cubicBezTo>
                    <a:pt x="8320" y="8711"/>
                    <a:pt x="8335" y="8696"/>
                    <a:pt x="8352" y="8696"/>
                  </a:cubicBezTo>
                  <a:cubicBezTo>
                    <a:pt x="8370" y="8696"/>
                    <a:pt x="8384" y="8711"/>
                    <a:pt x="8384" y="8728"/>
                  </a:cubicBezTo>
                  <a:close/>
                  <a:moveTo>
                    <a:pt x="8384" y="8856"/>
                  </a:moveTo>
                  <a:lnTo>
                    <a:pt x="8384" y="8856"/>
                  </a:lnTo>
                  <a:cubicBezTo>
                    <a:pt x="8384" y="8874"/>
                    <a:pt x="8370" y="8888"/>
                    <a:pt x="8352" y="8888"/>
                  </a:cubicBezTo>
                  <a:cubicBezTo>
                    <a:pt x="8335" y="8888"/>
                    <a:pt x="8320" y="8874"/>
                    <a:pt x="8320" y="8856"/>
                  </a:cubicBezTo>
                  <a:cubicBezTo>
                    <a:pt x="8320" y="8839"/>
                    <a:pt x="8335" y="8824"/>
                    <a:pt x="8352" y="8824"/>
                  </a:cubicBezTo>
                  <a:cubicBezTo>
                    <a:pt x="8370" y="8824"/>
                    <a:pt x="8384" y="8839"/>
                    <a:pt x="8384" y="8856"/>
                  </a:cubicBezTo>
                  <a:close/>
                  <a:moveTo>
                    <a:pt x="8384" y="8984"/>
                  </a:moveTo>
                  <a:lnTo>
                    <a:pt x="8384" y="8984"/>
                  </a:lnTo>
                  <a:cubicBezTo>
                    <a:pt x="8384" y="9002"/>
                    <a:pt x="8370" y="9016"/>
                    <a:pt x="8352" y="9016"/>
                  </a:cubicBezTo>
                  <a:cubicBezTo>
                    <a:pt x="8335" y="9016"/>
                    <a:pt x="8320" y="9002"/>
                    <a:pt x="8320" y="8984"/>
                  </a:cubicBezTo>
                  <a:cubicBezTo>
                    <a:pt x="8320" y="8967"/>
                    <a:pt x="8335" y="8952"/>
                    <a:pt x="8352" y="8952"/>
                  </a:cubicBezTo>
                  <a:cubicBezTo>
                    <a:pt x="8370" y="8952"/>
                    <a:pt x="8384" y="8967"/>
                    <a:pt x="8384" y="8984"/>
                  </a:cubicBezTo>
                  <a:close/>
                  <a:moveTo>
                    <a:pt x="8384" y="9112"/>
                  </a:moveTo>
                  <a:lnTo>
                    <a:pt x="8384" y="9113"/>
                  </a:lnTo>
                  <a:cubicBezTo>
                    <a:pt x="8384" y="9130"/>
                    <a:pt x="8370" y="9145"/>
                    <a:pt x="8352" y="9145"/>
                  </a:cubicBezTo>
                  <a:cubicBezTo>
                    <a:pt x="8335" y="9145"/>
                    <a:pt x="8320" y="9130"/>
                    <a:pt x="8320" y="9113"/>
                  </a:cubicBezTo>
                  <a:lnTo>
                    <a:pt x="8320" y="9112"/>
                  </a:lnTo>
                  <a:cubicBezTo>
                    <a:pt x="8320" y="9095"/>
                    <a:pt x="8335" y="9080"/>
                    <a:pt x="8352" y="9080"/>
                  </a:cubicBezTo>
                  <a:cubicBezTo>
                    <a:pt x="8370" y="9080"/>
                    <a:pt x="8384" y="9095"/>
                    <a:pt x="8384" y="9112"/>
                  </a:cubicBezTo>
                  <a:close/>
                  <a:moveTo>
                    <a:pt x="8384" y="9241"/>
                  </a:moveTo>
                  <a:lnTo>
                    <a:pt x="8384" y="9241"/>
                  </a:lnTo>
                  <a:cubicBezTo>
                    <a:pt x="8384" y="9258"/>
                    <a:pt x="8370" y="9273"/>
                    <a:pt x="8352" y="9273"/>
                  </a:cubicBezTo>
                  <a:cubicBezTo>
                    <a:pt x="8335" y="9273"/>
                    <a:pt x="8320" y="9258"/>
                    <a:pt x="8320" y="9241"/>
                  </a:cubicBezTo>
                  <a:cubicBezTo>
                    <a:pt x="8320" y="9223"/>
                    <a:pt x="8335" y="9209"/>
                    <a:pt x="8352" y="9209"/>
                  </a:cubicBezTo>
                  <a:cubicBezTo>
                    <a:pt x="8370" y="9209"/>
                    <a:pt x="8384" y="9223"/>
                    <a:pt x="8384" y="9241"/>
                  </a:cubicBezTo>
                  <a:close/>
                  <a:moveTo>
                    <a:pt x="8384" y="9369"/>
                  </a:moveTo>
                  <a:lnTo>
                    <a:pt x="8384" y="9369"/>
                  </a:lnTo>
                  <a:cubicBezTo>
                    <a:pt x="8384" y="9386"/>
                    <a:pt x="8370" y="9401"/>
                    <a:pt x="8352" y="9401"/>
                  </a:cubicBezTo>
                  <a:cubicBezTo>
                    <a:pt x="8335" y="9401"/>
                    <a:pt x="8320" y="9386"/>
                    <a:pt x="8320" y="9369"/>
                  </a:cubicBezTo>
                  <a:cubicBezTo>
                    <a:pt x="8320" y="9351"/>
                    <a:pt x="8335" y="9337"/>
                    <a:pt x="8352" y="9337"/>
                  </a:cubicBezTo>
                  <a:cubicBezTo>
                    <a:pt x="8370" y="9337"/>
                    <a:pt x="8384" y="9351"/>
                    <a:pt x="8384" y="9369"/>
                  </a:cubicBezTo>
                  <a:close/>
                  <a:moveTo>
                    <a:pt x="8384" y="9497"/>
                  </a:moveTo>
                  <a:lnTo>
                    <a:pt x="8384" y="9497"/>
                  </a:lnTo>
                  <a:cubicBezTo>
                    <a:pt x="8384" y="9514"/>
                    <a:pt x="8370" y="9529"/>
                    <a:pt x="8352" y="9529"/>
                  </a:cubicBezTo>
                  <a:cubicBezTo>
                    <a:pt x="8335" y="9529"/>
                    <a:pt x="8320" y="9514"/>
                    <a:pt x="8320" y="9497"/>
                  </a:cubicBezTo>
                  <a:cubicBezTo>
                    <a:pt x="8320" y="9479"/>
                    <a:pt x="8335" y="9465"/>
                    <a:pt x="8352" y="9465"/>
                  </a:cubicBezTo>
                  <a:cubicBezTo>
                    <a:pt x="8370" y="9465"/>
                    <a:pt x="8384" y="9479"/>
                    <a:pt x="8384" y="9497"/>
                  </a:cubicBezTo>
                  <a:close/>
                  <a:moveTo>
                    <a:pt x="8384" y="9625"/>
                  </a:moveTo>
                  <a:lnTo>
                    <a:pt x="8384" y="9625"/>
                  </a:lnTo>
                  <a:cubicBezTo>
                    <a:pt x="8384" y="9642"/>
                    <a:pt x="8370" y="9657"/>
                    <a:pt x="8352" y="9657"/>
                  </a:cubicBezTo>
                  <a:cubicBezTo>
                    <a:pt x="8335" y="9657"/>
                    <a:pt x="8320" y="9642"/>
                    <a:pt x="8320" y="9625"/>
                  </a:cubicBezTo>
                  <a:cubicBezTo>
                    <a:pt x="8320" y="9607"/>
                    <a:pt x="8335" y="9593"/>
                    <a:pt x="8352" y="9593"/>
                  </a:cubicBezTo>
                  <a:cubicBezTo>
                    <a:pt x="8370" y="9593"/>
                    <a:pt x="8384" y="9607"/>
                    <a:pt x="8384" y="9625"/>
                  </a:cubicBezTo>
                  <a:close/>
                  <a:moveTo>
                    <a:pt x="8384" y="9753"/>
                  </a:moveTo>
                  <a:lnTo>
                    <a:pt x="8384" y="9753"/>
                  </a:lnTo>
                  <a:cubicBezTo>
                    <a:pt x="8384" y="9771"/>
                    <a:pt x="8370" y="9785"/>
                    <a:pt x="8352" y="9785"/>
                  </a:cubicBezTo>
                  <a:cubicBezTo>
                    <a:pt x="8335" y="9785"/>
                    <a:pt x="8320" y="9771"/>
                    <a:pt x="8320" y="9753"/>
                  </a:cubicBezTo>
                  <a:cubicBezTo>
                    <a:pt x="8320" y="9735"/>
                    <a:pt x="8335" y="9721"/>
                    <a:pt x="8352" y="9721"/>
                  </a:cubicBezTo>
                  <a:cubicBezTo>
                    <a:pt x="8370" y="9721"/>
                    <a:pt x="8384" y="9735"/>
                    <a:pt x="8384" y="9753"/>
                  </a:cubicBezTo>
                  <a:close/>
                  <a:moveTo>
                    <a:pt x="8384" y="9881"/>
                  </a:moveTo>
                  <a:lnTo>
                    <a:pt x="8384" y="9881"/>
                  </a:lnTo>
                  <a:cubicBezTo>
                    <a:pt x="8384" y="9899"/>
                    <a:pt x="8370" y="9913"/>
                    <a:pt x="8352" y="9913"/>
                  </a:cubicBezTo>
                  <a:cubicBezTo>
                    <a:pt x="8335" y="9913"/>
                    <a:pt x="8320" y="9899"/>
                    <a:pt x="8320" y="9881"/>
                  </a:cubicBezTo>
                  <a:cubicBezTo>
                    <a:pt x="8320" y="9863"/>
                    <a:pt x="8335" y="9849"/>
                    <a:pt x="8352" y="9849"/>
                  </a:cubicBezTo>
                  <a:cubicBezTo>
                    <a:pt x="8370" y="9849"/>
                    <a:pt x="8384" y="9863"/>
                    <a:pt x="8384" y="9881"/>
                  </a:cubicBezTo>
                  <a:close/>
                  <a:moveTo>
                    <a:pt x="8384" y="10009"/>
                  </a:moveTo>
                  <a:lnTo>
                    <a:pt x="8384" y="10009"/>
                  </a:lnTo>
                  <a:cubicBezTo>
                    <a:pt x="8384" y="10027"/>
                    <a:pt x="8370" y="10041"/>
                    <a:pt x="8352" y="10041"/>
                  </a:cubicBezTo>
                  <a:cubicBezTo>
                    <a:pt x="8335" y="10041"/>
                    <a:pt x="8320" y="10027"/>
                    <a:pt x="8320" y="10009"/>
                  </a:cubicBezTo>
                  <a:cubicBezTo>
                    <a:pt x="8320" y="9991"/>
                    <a:pt x="8335" y="9977"/>
                    <a:pt x="8352" y="9977"/>
                  </a:cubicBezTo>
                  <a:cubicBezTo>
                    <a:pt x="8370" y="9977"/>
                    <a:pt x="8384" y="9991"/>
                    <a:pt x="8384" y="10009"/>
                  </a:cubicBezTo>
                  <a:close/>
                  <a:moveTo>
                    <a:pt x="8384" y="10137"/>
                  </a:moveTo>
                  <a:lnTo>
                    <a:pt x="8384" y="10137"/>
                  </a:lnTo>
                  <a:cubicBezTo>
                    <a:pt x="8384" y="10155"/>
                    <a:pt x="8370" y="10169"/>
                    <a:pt x="8352" y="10169"/>
                  </a:cubicBezTo>
                  <a:cubicBezTo>
                    <a:pt x="8335" y="10169"/>
                    <a:pt x="8320" y="10155"/>
                    <a:pt x="8320" y="10137"/>
                  </a:cubicBezTo>
                  <a:cubicBezTo>
                    <a:pt x="8320" y="10119"/>
                    <a:pt x="8335" y="10105"/>
                    <a:pt x="8352" y="10105"/>
                  </a:cubicBezTo>
                  <a:cubicBezTo>
                    <a:pt x="8370" y="10105"/>
                    <a:pt x="8384" y="10119"/>
                    <a:pt x="8384" y="10137"/>
                  </a:cubicBezTo>
                  <a:close/>
                  <a:moveTo>
                    <a:pt x="8384" y="10265"/>
                  </a:moveTo>
                  <a:lnTo>
                    <a:pt x="8384" y="10265"/>
                  </a:lnTo>
                  <a:cubicBezTo>
                    <a:pt x="8384" y="10283"/>
                    <a:pt x="8370" y="10297"/>
                    <a:pt x="8352" y="10297"/>
                  </a:cubicBezTo>
                  <a:cubicBezTo>
                    <a:pt x="8335" y="10297"/>
                    <a:pt x="8320" y="10283"/>
                    <a:pt x="8320" y="10265"/>
                  </a:cubicBezTo>
                  <a:cubicBezTo>
                    <a:pt x="8320" y="10247"/>
                    <a:pt x="8335" y="10233"/>
                    <a:pt x="8352" y="10233"/>
                  </a:cubicBezTo>
                  <a:cubicBezTo>
                    <a:pt x="8370" y="10233"/>
                    <a:pt x="8384" y="10247"/>
                    <a:pt x="8384" y="10265"/>
                  </a:cubicBezTo>
                  <a:close/>
                  <a:moveTo>
                    <a:pt x="8384" y="10393"/>
                  </a:moveTo>
                  <a:lnTo>
                    <a:pt x="8384" y="10393"/>
                  </a:lnTo>
                  <a:cubicBezTo>
                    <a:pt x="8384" y="10411"/>
                    <a:pt x="8370" y="10425"/>
                    <a:pt x="8352" y="10425"/>
                  </a:cubicBezTo>
                  <a:cubicBezTo>
                    <a:pt x="8335" y="10425"/>
                    <a:pt x="8320" y="10411"/>
                    <a:pt x="8320" y="10393"/>
                  </a:cubicBezTo>
                  <a:cubicBezTo>
                    <a:pt x="8320" y="10375"/>
                    <a:pt x="8335" y="10361"/>
                    <a:pt x="8352" y="10361"/>
                  </a:cubicBezTo>
                  <a:cubicBezTo>
                    <a:pt x="8370" y="10361"/>
                    <a:pt x="8384" y="10375"/>
                    <a:pt x="8384" y="10393"/>
                  </a:cubicBezTo>
                  <a:close/>
                  <a:moveTo>
                    <a:pt x="8384" y="10521"/>
                  </a:moveTo>
                  <a:lnTo>
                    <a:pt x="8384" y="10521"/>
                  </a:lnTo>
                  <a:cubicBezTo>
                    <a:pt x="8384" y="10539"/>
                    <a:pt x="8370" y="10553"/>
                    <a:pt x="8352" y="10553"/>
                  </a:cubicBezTo>
                  <a:cubicBezTo>
                    <a:pt x="8335" y="10553"/>
                    <a:pt x="8320" y="10539"/>
                    <a:pt x="8320" y="10521"/>
                  </a:cubicBezTo>
                  <a:cubicBezTo>
                    <a:pt x="8320" y="10503"/>
                    <a:pt x="8335" y="10489"/>
                    <a:pt x="8352" y="10489"/>
                  </a:cubicBezTo>
                  <a:cubicBezTo>
                    <a:pt x="8370" y="10489"/>
                    <a:pt x="8384" y="10503"/>
                    <a:pt x="8384" y="10521"/>
                  </a:cubicBezTo>
                  <a:close/>
                  <a:moveTo>
                    <a:pt x="8384" y="10649"/>
                  </a:moveTo>
                  <a:lnTo>
                    <a:pt x="8384" y="10649"/>
                  </a:lnTo>
                  <a:cubicBezTo>
                    <a:pt x="8384" y="10667"/>
                    <a:pt x="8370" y="10681"/>
                    <a:pt x="8352" y="10681"/>
                  </a:cubicBezTo>
                  <a:cubicBezTo>
                    <a:pt x="8335" y="10681"/>
                    <a:pt x="8320" y="10667"/>
                    <a:pt x="8320" y="10649"/>
                  </a:cubicBezTo>
                  <a:cubicBezTo>
                    <a:pt x="8320" y="10632"/>
                    <a:pt x="8335" y="10617"/>
                    <a:pt x="8352" y="10617"/>
                  </a:cubicBezTo>
                  <a:cubicBezTo>
                    <a:pt x="8370" y="10617"/>
                    <a:pt x="8384" y="10632"/>
                    <a:pt x="8384" y="10649"/>
                  </a:cubicBezTo>
                  <a:close/>
                  <a:moveTo>
                    <a:pt x="8384" y="10777"/>
                  </a:moveTo>
                  <a:lnTo>
                    <a:pt x="8384" y="10777"/>
                  </a:lnTo>
                  <a:cubicBezTo>
                    <a:pt x="8384" y="10795"/>
                    <a:pt x="8370" y="10809"/>
                    <a:pt x="8352" y="10809"/>
                  </a:cubicBezTo>
                  <a:cubicBezTo>
                    <a:pt x="8335" y="10809"/>
                    <a:pt x="8320" y="10795"/>
                    <a:pt x="8320" y="10777"/>
                  </a:cubicBezTo>
                  <a:cubicBezTo>
                    <a:pt x="8320" y="10760"/>
                    <a:pt x="8335" y="10745"/>
                    <a:pt x="8352" y="10745"/>
                  </a:cubicBezTo>
                  <a:cubicBezTo>
                    <a:pt x="8370" y="10745"/>
                    <a:pt x="8384" y="10760"/>
                    <a:pt x="8384" y="10777"/>
                  </a:cubicBezTo>
                  <a:close/>
                  <a:moveTo>
                    <a:pt x="8384" y="10905"/>
                  </a:moveTo>
                  <a:lnTo>
                    <a:pt x="8384" y="10905"/>
                  </a:lnTo>
                  <a:cubicBezTo>
                    <a:pt x="8384" y="10923"/>
                    <a:pt x="8370" y="10937"/>
                    <a:pt x="8352" y="10937"/>
                  </a:cubicBezTo>
                  <a:cubicBezTo>
                    <a:pt x="8335" y="10937"/>
                    <a:pt x="8320" y="10923"/>
                    <a:pt x="8320" y="10905"/>
                  </a:cubicBezTo>
                  <a:cubicBezTo>
                    <a:pt x="8320" y="10888"/>
                    <a:pt x="8335" y="10873"/>
                    <a:pt x="8352" y="10873"/>
                  </a:cubicBezTo>
                  <a:cubicBezTo>
                    <a:pt x="8370" y="10873"/>
                    <a:pt x="8384" y="10888"/>
                    <a:pt x="8384" y="10905"/>
                  </a:cubicBezTo>
                  <a:close/>
                  <a:moveTo>
                    <a:pt x="8384" y="11033"/>
                  </a:moveTo>
                  <a:lnTo>
                    <a:pt x="8384" y="11033"/>
                  </a:lnTo>
                  <a:cubicBezTo>
                    <a:pt x="8384" y="11051"/>
                    <a:pt x="8370" y="11065"/>
                    <a:pt x="8352" y="11065"/>
                  </a:cubicBezTo>
                  <a:cubicBezTo>
                    <a:pt x="8335" y="11065"/>
                    <a:pt x="8320" y="11051"/>
                    <a:pt x="8320" y="11033"/>
                  </a:cubicBezTo>
                  <a:cubicBezTo>
                    <a:pt x="8320" y="11016"/>
                    <a:pt x="8335" y="11001"/>
                    <a:pt x="8352" y="11001"/>
                  </a:cubicBezTo>
                  <a:cubicBezTo>
                    <a:pt x="8370" y="11001"/>
                    <a:pt x="8384" y="11016"/>
                    <a:pt x="8384" y="11033"/>
                  </a:cubicBezTo>
                  <a:close/>
                  <a:moveTo>
                    <a:pt x="8384" y="11161"/>
                  </a:moveTo>
                  <a:lnTo>
                    <a:pt x="8384" y="11162"/>
                  </a:lnTo>
                  <a:cubicBezTo>
                    <a:pt x="8384" y="11179"/>
                    <a:pt x="8370" y="11194"/>
                    <a:pt x="8352" y="11194"/>
                  </a:cubicBezTo>
                  <a:cubicBezTo>
                    <a:pt x="8335" y="11194"/>
                    <a:pt x="8320" y="11179"/>
                    <a:pt x="8320" y="11162"/>
                  </a:cubicBezTo>
                  <a:lnTo>
                    <a:pt x="8320" y="11161"/>
                  </a:lnTo>
                  <a:cubicBezTo>
                    <a:pt x="8320" y="11144"/>
                    <a:pt x="8335" y="11129"/>
                    <a:pt x="8352" y="11129"/>
                  </a:cubicBezTo>
                  <a:cubicBezTo>
                    <a:pt x="8370" y="11129"/>
                    <a:pt x="8384" y="11144"/>
                    <a:pt x="8384" y="11161"/>
                  </a:cubicBezTo>
                  <a:close/>
                  <a:moveTo>
                    <a:pt x="8384" y="11290"/>
                  </a:moveTo>
                  <a:lnTo>
                    <a:pt x="8384" y="11290"/>
                  </a:lnTo>
                  <a:cubicBezTo>
                    <a:pt x="8384" y="11307"/>
                    <a:pt x="8370" y="11322"/>
                    <a:pt x="8352" y="11322"/>
                  </a:cubicBezTo>
                  <a:cubicBezTo>
                    <a:pt x="8335" y="11322"/>
                    <a:pt x="8320" y="11307"/>
                    <a:pt x="8320" y="11290"/>
                  </a:cubicBezTo>
                  <a:cubicBezTo>
                    <a:pt x="8320" y="11272"/>
                    <a:pt x="8335" y="11258"/>
                    <a:pt x="8352" y="11258"/>
                  </a:cubicBezTo>
                  <a:cubicBezTo>
                    <a:pt x="8370" y="11258"/>
                    <a:pt x="8384" y="11272"/>
                    <a:pt x="8384" y="11290"/>
                  </a:cubicBezTo>
                  <a:close/>
                  <a:moveTo>
                    <a:pt x="8384" y="11418"/>
                  </a:moveTo>
                  <a:lnTo>
                    <a:pt x="8384" y="11418"/>
                  </a:lnTo>
                  <a:cubicBezTo>
                    <a:pt x="8384" y="11435"/>
                    <a:pt x="8370" y="11450"/>
                    <a:pt x="8352" y="11450"/>
                  </a:cubicBezTo>
                  <a:cubicBezTo>
                    <a:pt x="8335" y="11450"/>
                    <a:pt x="8320" y="11435"/>
                    <a:pt x="8320" y="11418"/>
                  </a:cubicBezTo>
                  <a:cubicBezTo>
                    <a:pt x="8320" y="11400"/>
                    <a:pt x="8335" y="11386"/>
                    <a:pt x="8352" y="11386"/>
                  </a:cubicBezTo>
                  <a:cubicBezTo>
                    <a:pt x="8370" y="11386"/>
                    <a:pt x="8384" y="11400"/>
                    <a:pt x="8384" y="11418"/>
                  </a:cubicBezTo>
                  <a:close/>
                  <a:moveTo>
                    <a:pt x="8384" y="11546"/>
                  </a:moveTo>
                  <a:lnTo>
                    <a:pt x="8384" y="11546"/>
                  </a:lnTo>
                  <a:cubicBezTo>
                    <a:pt x="8384" y="11563"/>
                    <a:pt x="8370" y="11578"/>
                    <a:pt x="8352" y="11578"/>
                  </a:cubicBezTo>
                  <a:cubicBezTo>
                    <a:pt x="8335" y="11578"/>
                    <a:pt x="8320" y="11563"/>
                    <a:pt x="8320" y="11546"/>
                  </a:cubicBezTo>
                  <a:cubicBezTo>
                    <a:pt x="8320" y="11528"/>
                    <a:pt x="8335" y="11514"/>
                    <a:pt x="8352" y="11514"/>
                  </a:cubicBezTo>
                  <a:cubicBezTo>
                    <a:pt x="8370" y="11514"/>
                    <a:pt x="8384" y="11528"/>
                    <a:pt x="8384" y="11546"/>
                  </a:cubicBezTo>
                  <a:close/>
                  <a:moveTo>
                    <a:pt x="8384" y="11674"/>
                  </a:moveTo>
                  <a:lnTo>
                    <a:pt x="8384" y="11674"/>
                  </a:lnTo>
                  <a:cubicBezTo>
                    <a:pt x="8384" y="11691"/>
                    <a:pt x="8370" y="11706"/>
                    <a:pt x="8352" y="11706"/>
                  </a:cubicBezTo>
                  <a:cubicBezTo>
                    <a:pt x="8335" y="11706"/>
                    <a:pt x="8320" y="11691"/>
                    <a:pt x="8320" y="11674"/>
                  </a:cubicBezTo>
                  <a:cubicBezTo>
                    <a:pt x="8320" y="11656"/>
                    <a:pt x="8335" y="11642"/>
                    <a:pt x="8352" y="11642"/>
                  </a:cubicBezTo>
                  <a:cubicBezTo>
                    <a:pt x="8370" y="11642"/>
                    <a:pt x="8384" y="11656"/>
                    <a:pt x="8384" y="11674"/>
                  </a:cubicBezTo>
                  <a:close/>
                  <a:moveTo>
                    <a:pt x="8384" y="11802"/>
                  </a:moveTo>
                  <a:lnTo>
                    <a:pt x="8384" y="11802"/>
                  </a:lnTo>
                  <a:cubicBezTo>
                    <a:pt x="8384" y="11820"/>
                    <a:pt x="8370" y="11834"/>
                    <a:pt x="8352" y="11834"/>
                  </a:cubicBezTo>
                  <a:cubicBezTo>
                    <a:pt x="8335" y="11834"/>
                    <a:pt x="8320" y="11820"/>
                    <a:pt x="8320" y="11802"/>
                  </a:cubicBezTo>
                  <a:cubicBezTo>
                    <a:pt x="8320" y="11784"/>
                    <a:pt x="8335" y="11770"/>
                    <a:pt x="8352" y="11770"/>
                  </a:cubicBezTo>
                  <a:cubicBezTo>
                    <a:pt x="8370" y="11770"/>
                    <a:pt x="8384" y="11784"/>
                    <a:pt x="8384" y="11802"/>
                  </a:cubicBezTo>
                  <a:close/>
                  <a:moveTo>
                    <a:pt x="8384" y="11930"/>
                  </a:moveTo>
                  <a:lnTo>
                    <a:pt x="8384" y="11930"/>
                  </a:lnTo>
                  <a:cubicBezTo>
                    <a:pt x="8384" y="11948"/>
                    <a:pt x="8370" y="11962"/>
                    <a:pt x="8352" y="11962"/>
                  </a:cubicBezTo>
                  <a:cubicBezTo>
                    <a:pt x="8335" y="11962"/>
                    <a:pt x="8320" y="11948"/>
                    <a:pt x="8320" y="11930"/>
                  </a:cubicBezTo>
                  <a:cubicBezTo>
                    <a:pt x="8320" y="11912"/>
                    <a:pt x="8335" y="11898"/>
                    <a:pt x="8352" y="11898"/>
                  </a:cubicBezTo>
                  <a:cubicBezTo>
                    <a:pt x="8370" y="11898"/>
                    <a:pt x="8384" y="11912"/>
                    <a:pt x="8384" y="11930"/>
                  </a:cubicBezTo>
                  <a:close/>
                  <a:moveTo>
                    <a:pt x="8384" y="12058"/>
                  </a:moveTo>
                  <a:lnTo>
                    <a:pt x="8384" y="12058"/>
                  </a:lnTo>
                  <a:cubicBezTo>
                    <a:pt x="8384" y="12076"/>
                    <a:pt x="8370" y="12090"/>
                    <a:pt x="8352" y="12090"/>
                  </a:cubicBezTo>
                  <a:cubicBezTo>
                    <a:pt x="8335" y="12090"/>
                    <a:pt x="8320" y="12076"/>
                    <a:pt x="8320" y="12058"/>
                  </a:cubicBezTo>
                  <a:cubicBezTo>
                    <a:pt x="8320" y="12040"/>
                    <a:pt x="8335" y="12026"/>
                    <a:pt x="8352" y="12026"/>
                  </a:cubicBezTo>
                  <a:cubicBezTo>
                    <a:pt x="8370" y="12026"/>
                    <a:pt x="8384" y="12040"/>
                    <a:pt x="8384" y="12058"/>
                  </a:cubicBezTo>
                  <a:close/>
                  <a:moveTo>
                    <a:pt x="8384" y="12186"/>
                  </a:moveTo>
                  <a:lnTo>
                    <a:pt x="8384" y="12186"/>
                  </a:lnTo>
                  <a:cubicBezTo>
                    <a:pt x="8384" y="12204"/>
                    <a:pt x="8370" y="12218"/>
                    <a:pt x="8352" y="12218"/>
                  </a:cubicBezTo>
                  <a:cubicBezTo>
                    <a:pt x="8335" y="12218"/>
                    <a:pt x="8320" y="12204"/>
                    <a:pt x="8320" y="12186"/>
                  </a:cubicBezTo>
                  <a:cubicBezTo>
                    <a:pt x="8320" y="12168"/>
                    <a:pt x="8335" y="12154"/>
                    <a:pt x="8352" y="12154"/>
                  </a:cubicBezTo>
                  <a:cubicBezTo>
                    <a:pt x="8370" y="12154"/>
                    <a:pt x="8384" y="12168"/>
                    <a:pt x="8384" y="12186"/>
                  </a:cubicBezTo>
                  <a:close/>
                  <a:moveTo>
                    <a:pt x="8384" y="12314"/>
                  </a:moveTo>
                  <a:lnTo>
                    <a:pt x="8384" y="12314"/>
                  </a:lnTo>
                  <a:cubicBezTo>
                    <a:pt x="8384" y="12332"/>
                    <a:pt x="8370" y="12346"/>
                    <a:pt x="8352" y="12346"/>
                  </a:cubicBezTo>
                  <a:cubicBezTo>
                    <a:pt x="8335" y="12346"/>
                    <a:pt x="8320" y="12332"/>
                    <a:pt x="8320" y="12314"/>
                  </a:cubicBezTo>
                  <a:cubicBezTo>
                    <a:pt x="8320" y="12296"/>
                    <a:pt x="8335" y="12282"/>
                    <a:pt x="8352" y="12282"/>
                  </a:cubicBezTo>
                  <a:cubicBezTo>
                    <a:pt x="8370" y="12282"/>
                    <a:pt x="8384" y="12296"/>
                    <a:pt x="8384" y="12314"/>
                  </a:cubicBezTo>
                  <a:close/>
                  <a:moveTo>
                    <a:pt x="8384" y="12442"/>
                  </a:moveTo>
                  <a:lnTo>
                    <a:pt x="8384" y="12442"/>
                  </a:lnTo>
                  <a:cubicBezTo>
                    <a:pt x="8384" y="12460"/>
                    <a:pt x="8370" y="12474"/>
                    <a:pt x="8352" y="12474"/>
                  </a:cubicBezTo>
                  <a:cubicBezTo>
                    <a:pt x="8335" y="12474"/>
                    <a:pt x="8320" y="12460"/>
                    <a:pt x="8320" y="12442"/>
                  </a:cubicBezTo>
                  <a:cubicBezTo>
                    <a:pt x="8320" y="12424"/>
                    <a:pt x="8335" y="12410"/>
                    <a:pt x="8352" y="12410"/>
                  </a:cubicBezTo>
                  <a:cubicBezTo>
                    <a:pt x="8370" y="12410"/>
                    <a:pt x="8384" y="12424"/>
                    <a:pt x="8384" y="12442"/>
                  </a:cubicBezTo>
                  <a:close/>
                  <a:moveTo>
                    <a:pt x="8384" y="12570"/>
                  </a:moveTo>
                  <a:lnTo>
                    <a:pt x="8384" y="12570"/>
                  </a:lnTo>
                  <a:cubicBezTo>
                    <a:pt x="8384" y="12588"/>
                    <a:pt x="8370" y="12602"/>
                    <a:pt x="8352" y="12602"/>
                  </a:cubicBezTo>
                  <a:cubicBezTo>
                    <a:pt x="8335" y="12602"/>
                    <a:pt x="8320" y="12588"/>
                    <a:pt x="8320" y="12570"/>
                  </a:cubicBezTo>
                  <a:cubicBezTo>
                    <a:pt x="8320" y="12553"/>
                    <a:pt x="8335" y="12538"/>
                    <a:pt x="8352" y="12538"/>
                  </a:cubicBezTo>
                  <a:cubicBezTo>
                    <a:pt x="8370" y="12538"/>
                    <a:pt x="8384" y="12553"/>
                    <a:pt x="8384" y="12570"/>
                  </a:cubicBezTo>
                  <a:close/>
                  <a:moveTo>
                    <a:pt x="8384" y="12698"/>
                  </a:moveTo>
                  <a:lnTo>
                    <a:pt x="8384" y="12698"/>
                  </a:lnTo>
                  <a:cubicBezTo>
                    <a:pt x="8384" y="12716"/>
                    <a:pt x="8370" y="12730"/>
                    <a:pt x="8352" y="12730"/>
                  </a:cubicBezTo>
                  <a:cubicBezTo>
                    <a:pt x="8335" y="12730"/>
                    <a:pt x="8320" y="12716"/>
                    <a:pt x="8320" y="12698"/>
                  </a:cubicBezTo>
                  <a:cubicBezTo>
                    <a:pt x="8320" y="12681"/>
                    <a:pt x="8335" y="12666"/>
                    <a:pt x="8352" y="12666"/>
                  </a:cubicBezTo>
                  <a:cubicBezTo>
                    <a:pt x="8370" y="12666"/>
                    <a:pt x="8384" y="12681"/>
                    <a:pt x="8384" y="12698"/>
                  </a:cubicBezTo>
                  <a:close/>
                  <a:moveTo>
                    <a:pt x="8384" y="12826"/>
                  </a:moveTo>
                  <a:lnTo>
                    <a:pt x="8384" y="12826"/>
                  </a:lnTo>
                  <a:cubicBezTo>
                    <a:pt x="8384" y="12844"/>
                    <a:pt x="8370" y="12858"/>
                    <a:pt x="8352" y="12858"/>
                  </a:cubicBezTo>
                  <a:cubicBezTo>
                    <a:pt x="8335" y="12858"/>
                    <a:pt x="8320" y="12844"/>
                    <a:pt x="8320" y="12826"/>
                  </a:cubicBezTo>
                  <a:cubicBezTo>
                    <a:pt x="8320" y="12809"/>
                    <a:pt x="8335" y="12794"/>
                    <a:pt x="8352" y="12794"/>
                  </a:cubicBezTo>
                  <a:cubicBezTo>
                    <a:pt x="8370" y="12794"/>
                    <a:pt x="8384" y="12809"/>
                    <a:pt x="8384" y="12826"/>
                  </a:cubicBezTo>
                  <a:close/>
                  <a:moveTo>
                    <a:pt x="8384" y="12954"/>
                  </a:moveTo>
                  <a:lnTo>
                    <a:pt x="8384" y="12954"/>
                  </a:lnTo>
                  <a:cubicBezTo>
                    <a:pt x="8384" y="12972"/>
                    <a:pt x="8370" y="12986"/>
                    <a:pt x="8352" y="12986"/>
                  </a:cubicBezTo>
                  <a:cubicBezTo>
                    <a:pt x="8335" y="12986"/>
                    <a:pt x="8320" y="12972"/>
                    <a:pt x="8320" y="12954"/>
                  </a:cubicBezTo>
                  <a:cubicBezTo>
                    <a:pt x="8320" y="12937"/>
                    <a:pt x="8335" y="12922"/>
                    <a:pt x="8352" y="12922"/>
                  </a:cubicBezTo>
                  <a:cubicBezTo>
                    <a:pt x="8370" y="12922"/>
                    <a:pt x="8384" y="12937"/>
                    <a:pt x="8384" y="12954"/>
                  </a:cubicBezTo>
                  <a:close/>
                  <a:moveTo>
                    <a:pt x="8384" y="13082"/>
                  </a:moveTo>
                  <a:lnTo>
                    <a:pt x="8384" y="13083"/>
                  </a:lnTo>
                  <a:cubicBezTo>
                    <a:pt x="8384" y="13100"/>
                    <a:pt x="8370" y="13115"/>
                    <a:pt x="8352" y="13115"/>
                  </a:cubicBezTo>
                  <a:cubicBezTo>
                    <a:pt x="8335" y="13115"/>
                    <a:pt x="8320" y="13100"/>
                    <a:pt x="8320" y="13083"/>
                  </a:cubicBezTo>
                  <a:lnTo>
                    <a:pt x="8320" y="13082"/>
                  </a:lnTo>
                  <a:cubicBezTo>
                    <a:pt x="8320" y="13065"/>
                    <a:pt x="8335" y="13050"/>
                    <a:pt x="8352" y="13050"/>
                  </a:cubicBezTo>
                  <a:cubicBezTo>
                    <a:pt x="8370" y="13050"/>
                    <a:pt x="8384" y="13065"/>
                    <a:pt x="8384" y="13082"/>
                  </a:cubicBezTo>
                  <a:close/>
                  <a:moveTo>
                    <a:pt x="8384" y="13211"/>
                  </a:moveTo>
                  <a:lnTo>
                    <a:pt x="8384" y="13211"/>
                  </a:lnTo>
                  <a:cubicBezTo>
                    <a:pt x="8384" y="13228"/>
                    <a:pt x="8370" y="13243"/>
                    <a:pt x="8352" y="13243"/>
                  </a:cubicBezTo>
                  <a:cubicBezTo>
                    <a:pt x="8335" y="13243"/>
                    <a:pt x="8320" y="13228"/>
                    <a:pt x="8320" y="13211"/>
                  </a:cubicBezTo>
                  <a:cubicBezTo>
                    <a:pt x="8320" y="13193"/>
                    <a:pt x="8335" y="13179"/>
                    <a:pt x="8352" y="13179"/>
                  </a:cubicBezTo>
                  <a:cubicBezTo>
                    <a:pt x="8370" y="13179"/>
                    <a:pt x="8384" y="13193"/>
                    <a:pt x="8384" y="13211"/>
                  </a:cubicBezTo>
                  <a:close/>
                  <a:moveTo>
                    <a:pt x="8384" y="13339"/>
                  </a:moveTo>
                  <a:lnTo>
                    <a:pt x="8384" y="13339"/>
                  </a:lnTo>
                  <a:cubicBezTo>
                    <a:pt x="8384" y="13356"/>
                    <a:pt x="8370" y="13371"/>
                    <a:pt x="8352" y="13371"/>
                  </a:cubicBezTo>
                  <a:cubicBezTo>
                    <a:pt x="8335" y="13371"/>
                    <a:pt x="8320" y="13356"/>
                    <a:pt x="8320" y="13339"/>
                  </a:cubicBezTo>
                  <a:cubicBezTo>
                    <a:pt x="8320" y="13321"/>
                    <a:pt x="8335" y="13307"/>
                    <a:pt x="8352" y="13307"/>
                  </a:cubicBezTo>
                  <a:cubicBezTo>
                    <a:pt x="8370" y="13307"/>
                    <a:pt x="8384" y="13321"/>
                    <a:pt x="8384" y="13339"/>
                  </a:cubicBezTo>
                  <a:close/>
                  <a:moveTo>
                    <a:pt x="8384" y="13467"/>
                  </a:moveTo>
                  <a:lnTo>
                    <a:pt x="8384" y="13467"/>
                  </a:lnTo>
                  <a:cubicBezTo>
                    <a:pt x="8384" y="13484"/>
                    <a:pt x="8370" y="13499"/>
                    <a:pt x="8352" y="13499"/>
                  </a:cubicBezTo>
                  <a:cubicBezTo>
                    <a:pt x="8335" y="13499"/>
                    <a:pt x="8320" y="13484"/>
                    <a:pt x="8320" y="13467"/>
                  </a:cubicBezTo>
                  <a:cubicBezTo>
                    <a:pt x="8320" y="13449"/>
                    <a:pt x="8335" y="13435"/>
                    <a:pt x="8352" y="13435"/>
                  </a:cubicBezTo>
                  <a:cubicBezTo>
                    <a:pt x="8370" y="13435"/>
                    <a:pt x="8384" y="13449"/>
                    <a:pt x="8384" y="13467"/>
                  </a:cubicBezTo>
                  <a:close/>
                  <a:moveTo>
                    <a:pt x="8384" y="13595"/>
                  </a:moveTo>
                  <a:lnTo>
                    <a:pt x="8384" y="13595"/>
                  </a:lnTo>
                  <a:cubicBezTo>
                    <a:pt x="8384" y="13612"/>
                    <a:pt x="8370" y="13627"/>
                    <a:pt x="8352" y="13627"/>
                  </a:cubicBezTo>
                  <a:cubicBezTo>
                    <a:pt x="8335" y="13627"/>
                    <a:pt x="8320" y="13612"/>
                    <a:pt x="8320" y="13595"/>
                  </a:cubicBezTo>
                  <a:cubicBezTo>
                    <a:pt x="8320" y="13577"/>
                    <a:pt x="8335" y="13563"/>
                    <a:pt x="8352" y="13563"/>
                  </a:cubicBezTo>
                  <a:cubicBezTo>
                    <a:pt x="8370" y="13563"/>
                    <a:pt x="8384" y="13577"/>
                    <a:pt x="8384" y="13595"/>
                  </a:cubicBezTo>
                  <a:close/>
                  <a:moveTo>
                    <a:pt x="8384" y="13723"/>
                  </a:moveTo>
                  <a:lnTo>
                    <a:pt x="8384" y="13723"/>
                  </a:lnTo>
                  <a:cubicBezTo>
                    <a:pt x="8384" y="13741"/>
                    <a:pt x="8370" y="13755"/>
                    <a:pt x="8352" y="13755"/>
                  </a:cubicBezTo>
                  <a:cubicBezTo>
                    <a:pt x="8335" y="13755"/>
                    <a:pt x="8320" y="13741"/>
                    <a:pt x="8320" y="13723"/>
                  </a:cubicBezTo>
                  <a:cubicBezTo>
                    <a:pt x="8320" y="13705"/>
                    <a:pt x="8335" y="13691"/>
                    <a:pt x="8352" y="13691"/>
                  </a:cubicBezTo>
                  <a:cubicBezTo>
                    <a:pt x="8370" y="13691"/>
                    <a:pt x="8384" y="13705"/>
                    <a:pt x="8384" y="13723"/>
                  </a:cubicBezTo>
                  <a:close/>
                  <a:moveTo>
                    <a:pt x="8384" y="13851"/>
                  </a:moveTo>
                  <a:lnTo>
                    <a:pt x="8384" y="13851"/>
                  </a:lnTo>
                  <a:cubicBezTo>
                    <a:pt x="8384" y="13869"/>
                    <a:pt x="8370" y="13883"/>
                    <a:pt x="8352" y="13883"/>
                  </a:cubicBezTo>
                  <a:cubicBezTo>
                    <a:pt x="8335" y="13883"/>
                    <a:pt x="8320" y="13869"/>
                    <a:pt x="8320" y="13851"/>
                  </a:cubicBezTo>
                  <a:cubicBezTo>
                    <a:pt x="8320" y="13833"/>
                    <a:pt x="8335" y="13819"/>
                    <a:pt x="8352" y="13819"/>
                  </a:cubicBezTo>
                  <a:cubicBezTo>
                    <a:pt x="8370" y="13819"/>
                    <a:pt x="8384" y="13833"/>
                    <a:pt x="8384" y="13851"/>
                  </a:cubicBezTo>
                  <a:close/>
                  <a:moveTo>
                    <a:pt x="8384" y="13979"/>
                  </a:moveTo>
                  <a:lnTo>
                    <a:pt x="8384" y="13979"/>
                  </a:lnTo>
                  <a:cubicBezTo>
                    <a:pt x="8384" y="13997"/>
                    <a:pt x="8370" y="14011"/>
                    <a:pt x="8352" y="14011"/>
                  </a:cubicBezTo>
                  <a:cubicBezTo>
                    <a:pt x="8335" y="14011"/>
                    <a:pt x="8320" y="13997"/>
                    <a:pt x="8320" y="13979"/>
                  </a:cubicBezTo>
                  <a:cubicBezTo>
                    <a:pt x="8320" y="13961"/>
                    <a:pt x="8335" y="13947"/>
                    <a:pt x="8352" y="13947"/>
                  </a:cubicBezTo>
                  <a:cubicBezTo>
                    <a:pt x="8370" y="13947"/>
                    <a:pt x="8384" y="13961"/>
                    <a:pt x="8384" y="13979"/>
                  </a:cubicBezTo>
                  <a:close/>
                  <a:moveTo>
                    <a:pt x="8384" y="14107"/>
                  </a:moveTo>
                  <a:lnTo>
                    <a:pt x="8384" y="14107"/>
                  </a:lnTo>
                  <a:cubicBezTo>
                    <a:pt x="8384" y="14125"/>
                    <a:pt x="8370" y="14139"/>
                    <a:pt x="8352" y="14139"/>
                  </a:cubicBezTo>
                  <a:cubicBezTo>
                    <a:pt x="8335" y="14139"/>
                    <a:pt x="8320" y="14125"/>
                    <a:pt x="8320" y="14107"/>
                  </a:cubicBezTo>
                  <a:cubicBezTo>
                    <a:pt x="8320" y="14089"/>
                    <a:pt x="8335" y="14075"/>
                    <a:pt x="8352" y="14075"/>
                  </a:cubicBezTo>
                  <a:cubicBezTo>
                    <a:pt x="8370" y="14075"/>
                    <a:pt x="8384" y="14089"/>
                    <a:pt x="8384" y="14107"/>
                  </a:cubicBezTo>
                  <a:close/>
                  <a:moveTo>
                    <a:pt x="8384" y="14235"/>
                  </a:moveTo>
                  <a:lnTo>
                    <a:pt x="8384" y="14235"/>
                  </a:lnTo>
                  <a:cubicBezTo>
                    <a:pt x="8384" y="14253"/>
                    <a:pt x="8370" y="14267"/>
                    <a:pt x="8352" y="14267"/>
                  </a:cubicBezTo>
                  <a:cubicBezTo>
                    <a:pt x="8335" y="14267"/>
                    <a:pt x="8320" y="14253"/>
                    <a:pt x="8320" y="14235"/>
                  </a:cubicBezTo>
                  <a:cubicBezTo>
                    <a:pt x="8320" y="14217"/>
                    <a:pt x="8335" y="14203"/>
                    <a:pt x="8352" y="14203"/>
                  </a:cubicBezTo>
                  <a:cubicBezTo>
                    <a:pt x="8370" y="14203"/>
                    <a:pt x="8384" y="14217"/>
                    <a:pt x="8384" y="14235"/>
                  </a:cubicBezTo>
                  <a:close/>
                  <a:moveTo>
                    <a:pt x="8384" y="14363"/>
                  </a:moveTo>
                  <a:lnTo>
                    <a:pt x="8384" y="14363"/>
                  </a:lnTo>
                  <a:cubicBezTo>
                    <a:pt x="8384" y="14381"/>
                    <a:pt x="8370" y="14395"/>
                    <a:pt x="8352" y="14395"/>
                  </a:cubicBezTo>
                  <a:cubicBezTo>
                    <a:pt x="8335" y="14395"/>
                    <a:pt x="8320" y="14381"/>
                    <a:pt x="8320" y="14363"/>
                  </a:cubicBezTo>
                  <a:cubicBezTo>
                    <a:pt x="8320" y="14345"/>
                    <a:pt x="8335" y="14331"/>
                    <a:pt x="8352" y="14331"/>
                  </a:cubicBezTo>
                  <a:cubicBezTo>
                    <a:pt x="8370" y="14331"/>
                    <a:pt x="8384" y="14345"/>
                    <a:pt x="8384" y="14363"/>
                  </a:cubicBezTo>
                  <a:close/>
                  <a:moveTo>
                    <a:pt x="8384" y="14491"/>
                  </a:moveTo>
                  <a:lnTo>
                    <a:pt x="8384" y="14491"/>
                  </a:lnTo>
                  <a:cubicBezTo>
                    <a:pt x="8384" y="14509"/>
                    <a:pt x="8370" y="14523"/>
                    <a:pt x="8352" y="14523"/>
                  </a:cubicBezTo>
                  <a:cubicBezTo>
                    <a:pt x="8335" y="14523"/>
                    <a:pt x="8320" y="14509"/>
                    <a:pt x="8320" y="14491"/>
                  </a:cubicBezTo>
                  <a:cubicBezTo>
                    <a:pt x="8320" y="14473"/>
                    <a:pt x="8335" y="14459"/>
                    <a:pt x="8352" y="14459"/>
                  </a:cubicBezTo>
                  <a:cubicBezTo>
                    <a:pt x="8370" y="14459"/>
                    <a:pt x="8384" y="14473"/>
                    <a:pt x="8384" y="14491"/>
                  </a:cubicBezTo>
                  <a:close/>
                  <a:moveTo>
                    <a:pt x="8318" y="14616"/>
                  </a:moveTo>
                  <a:lnTo>
                    <a:pt x="8318" y="14616"/>
                  </a:lnTo>
                  <a:cubicBezTo>
                    <a:pt x="8300" y="14616"/>
                    <a:pt x="8286" y="14602"/>
                    <a:pt x="8286" y="14584"/>
                  </a:cubicBezTo>
                  <a:cubicBezTo>
                    <a:pt x="8286" y="14567"/>
                    <a:pt x="8300" y="14552"/>
                    <a:pt x="8318" y="14552"/>
                  </a:cubicBezTo>
                  <a:cubicBezTo>
                    <a:pt x="8335" y="14552"/>
                    <a:pt x="8350" y="14567"/>
                    <a:pt x="8350" y="14584"/>
                  </a:cubicBezTo>
                  <a:cubicBezTo>
                    <a:pt x="8350" y="14602"/>
                    <a:pt x="8335" y="14616"/>
                    <a:pt x="8318" y="14616"/>
                  </a:cubicBezTo>
                  <a:close/>
                  <a:moveTo>
                    <a:pt x="8190" y="14616"/>
                  </a:moveTo>
                  <a:lnTo>
                    <a:pt x="8190" y="14616"/>
                  </a:lnTo>
                  <a:cubicBezTo>
                    <a:pt x="8172" y="14616"/>
                    <a:pt x="8158" y="14602"/>
                    <a:pt x="8158" y="14584"/>
                  </a:cubicBezTo>
                  <a:cubicBezTo>
                    <a:pt x="8158" y="14567"/>
                    <a:pt x="8172" y="14552"/>
                    <a:pt x="8190" y="14552"/>
                  </a:cubicBezTo>
                  <a:cubicBezTo>
                    <a:pt x="8207" y="14552"/>
                    <a:pt x="8222" y="14567"/>
                    <a:pt x="8222" y="14584"/>
                  </a:cubicBezTo>
                  <a:cubicBezTo>
                    <a:pt x="8222" y="14602"/>
                    <a:pt x="8207" y="14616"/>
                    <a:pt x="8190" y="14616"/>
                  </a:cubicBezTo>
                  <a:close/>
                  <a:moveTo>
                    <a:pt x="8062" y="14616"/>
                  </a:moveTo>
                  <a:lnTo>
                    <a:pt x="8061" y="14616"/>
                  </a:lnTo>
                  <a:cubicBezTo>
                    <a:pt x="8044" y="14616"/>
                    <a:pt x="8029" y="14602"/>
                    <a:pt x="8029" y="14584"/>
                  </a:cubicBezTo>
                  <a:cubicBezTo>
                    <a:pt x="8029" y="14567"/>
                    <a:pt x="8044" y="14552"/>
                    <a:pt x="8061" y="14552"/>
                  </a:cubicBezTo>
                  <a:lnTo>
                    <a:pt x="8062" y="14552"/>
                  </a:lnTo>
                  <a:cubicBezTo>
                    <a:pt x="8079" y="14552"/>
                    <a:pt x="8094" y="14567"/>
                    <a:pt x="8094" y="14584"/>
                  </a:cubicBezTo>
                  <a:cubicBezTo>
                    <a:pt x="8094" y="14602"/>
                    <a:pt x="8079" y="14616"/>
                    <a:pt x="8062" y="14616"/>
                  </a:cubicBezTo>
                  <a:close/>
                  <a:moveTo>
                    <a:pt x="7933" y="14616"/>
                  </a:moveTo>
                  <a:lnTo>
                    <a:pt x="7933" y="14616"/>
                  </a:lnTo>
                  <a:cubicBezTo>
                    <a:pt x="7916" y="14616"/>
                    <a:pt x="7901" y="14602"/>
                    <a:pt x="7901" y="14584"/>
                  </a:cubicBezTo>
                  <a:cubicBezTo>
                    <a:pt x="7901" y="14567"/>
                    <a:pt x="7916" y="14552"/>
                    <a:pt x="7933" y="14552"/>
                  </a:cubicBezTo>
                  <a:cubicBezTo>
                    <a:pt x="7951" y="14552"/>
                    <a:pt x="7965" y="14567"/>
                    <a:pt x="7965" y="14584"/>
                  </a:cubicBezTo>
                  <a:cubicBezTo>
                    <a:pt x="7965" y="14602"/>
                    <a:pt x="7951" y="14616"/>
                    <a:pt x="7933" y="14616"/>
                  </a:cubicBezTo>
                  <a:close/>
                  <a:moveTo>
                    <a:pt x="7805" y="14616"/>
                  </a:moveTo>
                  <a:lnTo>
                    <a:pt x="7805" y="14616"/>
                  </a:lnTo>
                  <a:cubicBezTo>
                    <a:pt x="7788" y="14616"/>
                    <a:pt x="7773" y="14602"/>
                    <a:pt x="7773" y="14584"/>
                  </a:cubicBezTo>
                  <a:cubicBezTo>
                    <a:pt x="7773" y="14567"/>
                    <a:pt x="7788" y="14552"/>
                    <a:pt x="7805" y="14552"/>
                  </a:cubicBezTo>
                  <a:cubicBezTo>
                    <a:pt x="7823" y="14552"/>
                    <a:pt x="7837" y="14567"/>
                    <a:pt x="7837" y="14584"/>
                  </a:cubicBezTo>
                  <a:cubicBezTo>
                    <a:pt x="7837" y="14602"/>
                    <a:pt x="7823" y="14616"/>
                    <a:pt x="7805" y="14616"/>
                  </a:cubicBezTo>
                  <a:close/>
                  <a:moveTo>
                    <a:pt x="7677" y="14616"/>
                  </a:moveTo>
                  <a:lnTo>
                    <a:pt x="7677" y="14616"/>
                  </a:lnTo>
                  <a:cubicBezTo>
                    <a:pt x="7660" y="14616"/>
                    <a:pt x="7645" y="14602"/>
                    <a:pt x="7645" y="14584"/>
                  </a:cubicBezTo>
                  <a:cubicBezTo>
                    <a:pt x="7645" y="14567"/>
                    <a:pt x="7660" y="14552"/>
                    <a:pt x="7677" y="14552"/>
                  </a:cubicBezTo>
                  <a:cubicBezTo>
                    <a:pt x="7695" y="14552"/>
                    <a:pt x="7709" y="14567"/>
                    <a:pt x="7709" y="14584"/>
                  </a:cubicBezTo>
                  <a:cubicBezTo>
                    <a:pt x="7709" y="14602"/>
                    <a:pt x="7695" y="14616"/>
                    <a:pt x="7677" y="14616"/>
                  </a:cubicBezTo>
                  <a:close/>
                  <a:moveTo>
                    <a:pt x="7549" y="14616"/>
                  </a:moveTo>
                  <a:lnTo>
                    <a:pt x="7549" y="14616"/>
                  </a:lnTo>
                  <a:cubicBezTo>
                    <a:pt x="7532" y="14616"/>
                    <a:pt x="7517" y="14602"/>
                    <a:pt x="7517" y="14584"/>
                  </a:cubicBezTo>
                  <a:cubicBezTo>
                    <a:pt x="7517" y="14567"/>
                    <a:pt x="7532" y="14552"/>
                    <a:pt x="7549" y="14552"/>
                  </a:cubicBezTo>
                  <a:cubicBezTo>
                    <a:pt x="7567" y="14552"/>
                    <a:pt x="7581" y="14567"/>
                    <a:pt x="7581" y="14584"/>
                  </a:cubicBezTo>
                  <a:cubicBezTo>
                    <a:pt x="7581" y="14602"/>
                    <a:pt x="7567" y="14616"/>
                    <a:pt x="7549" y="14616"/>
                  </a:cubicBezTo>
                  <a:close/>
                  <a:moveTo>
                    <a:pt x="7421" y="14616"/>
                  </a:moveTo>
                  <a:lnTo>
                    <a:pt x="7421" y="14616"/>
                  </a:lnTo>
                  <a:cubicBezTo>
                    <a:pt x="7403" y="14616"/>
                    <a:pt x="7389" y="14602"/>
                    <a:pt x="7389" y="14584"/>
                  </a:cubicBezTo>
                  <a:cubicBezTo>
                    <a:pt x="7389" y="14567"/>
                    <a:pt x="7403" y="14552"/>
                    <a:pt x="7421" y="14552"/>
                  </a:cubicBezTo>
                  <a:cubicBezTo>
                    <a:pt x="7439" y="14552"/>
                    <a:pt x="7453" y="14567"/>
                    <a:pt x="7453" y="14584"/>
                  </a:cubicBezTo>
                  <a:cubicBezTo>
                    <a:pt x="7453" y="14602"/>
                    <a:pt x="7439" y="14616"/>
                    <a:pt x="7421" y="14616"/>
                  </a:cubicBezTo>
                  <a:close/>
                  <a:moveTo>
                    <a:pt x="7293" y="14616"/>
                  </a:moveTo>
                  <a:lnTo>
                    <a:pt x="7293" y="14616"/>
                  </a:lnTo>
                  <a:cubicBezTo>
                    <a:pt x="7275" y="14616"/>
                    <a:pt x="7261" y="14602"/>
                    <a:pt x="7261" y="14584"/>
                  </a:cubicBezTo>
                  <a:cubicBezTo>
                    <a:pt x="7261" y="14567"/>
                    <a:pt x="7275" y="14552"/>
                    <a:pt x="7293" y="14552"/>
                  </a:cubicBezTo>
                  <a:cubicBezTo>
                    <a:pt x="7311" y="14552"/>
                    <a:pt x="7325" y="14567"/>
                    <a:pt x="7325" y="14584"/>
                  </a:cubicBezTo>
                  <a:cubicBezTo>
                    <a:pt x="7325" y="14602"/>
                    <a:pt x="7311" y="14616"/>
                    <a:pt x="7293" y="14616"/>
                  </a:cubicBezTo>
                  <a:close/>
                  <a:moveTo>
                    <a:pt x="7165" y="14616"/>
                  </a:moveTo>
                  <a:lnTo>
                    <a:pt x="7165" y="14616"/>
                  </a:lnTo>
                  <a:cubicBezTo>
                    <a:pt x="7147" y="14616"/>
                    <a:pt x="7133" y="14602"/>
                    <a:pt x="7133" y="14584"/>
                  </a:cubicBezTo>
                  <a:cubicBezTo>
                    <a:pt x="7133" y="14567"/>
                    <a:pt x="7147" y="14552"/>
                    <a:pt x="7165" y="14552"/>
                  </a:cubicBezTo>
                  <a:cubicBezTo>
                    <a:pt x="7183" y="14552"/>
                    <a:pt x="7197" y="14567"/>
                    <a:pt x="7197" y="14584"/>
                  </a:cubicBezTo>
                  <a:cubicBezTo>
                    <a:pt x="7197" y="14602"/>
                    <a:pt x="7183" y="14616"/>
                    <a:pt x="7165" y="14616"/>
                  </a:cubicBezTo>
                  <a:close/>
                  <a:moveTo>
                    <a:pt x="7037" y="14616"/>
                  </a:moveTo>
                  <a:lnTo>
                    <a:pt x="7037" y="14616"/>
                  </a:lnTo>
                  <a:cubicBezTo>
                    <a:pt x="7019" y="14616"/>
                    <a:pt x="7005" y="14602"/>
                    <a:pt x="7005" y="14584"/>
                  </a:cubicBezTo>
                  <a:cubicBezTo>
                    <a:pt x="7005" y="14567"/>
                    <a:pt x="7019" y="14552"/>
                    <a:pt x="7037" y="14552"/>
                  </a:cubicBezTo>
                  <a:cubicBezTo>
                    <a:pt x="7055" y="14552"/>
                    <a:pt x="7069" y="14567"/>
                    <a:pt x="7069" y="14584"/>
                  </a:cubicBezTo>
                  <a:cubicBezTo>
                    <a:pt x="7069" y="14602"/>
                    <a:pt x="7055" y="14616"/>
                    <a:pt x="7037" y="14616"/>
                  </a:cubicBezTo>
                  <a:close/>
                  <a:moveTo>
                    <a:pt x="6909" y="14616"/>
                  </a:moveTo>
                  <a:lnTo>
                    <a:pt x="6909" y="14616"/>
                  </a:lnTo>
                  <a:cubicBezTo>
                    <a:pt x="6891" y="14616"/>
                    <a:pt x="6877" y="14602"/>
                    <a:pt x="6877" y="14584"/>
                  </a:cubicBezTo>
                  <a:cubicBezTo>
                    <a:pt x="6877" y="14567"/>
                    <a:pt x="6891" y="14552"/>
                    <a:pt x="6909" y="14552"/>
                  </a:cubicBezTo>
                  <a:cubicBezTo>
                    <a:pt x="6927" y="14552"/>
                    <a:pt x="6941" y="14567"/>
                    <a:pt x="6941" y="14584"/>
                  </a:cubicBezTo>
                  <a:cubicBezTo>
                    <a:pt x="6941" y="14602"/>
                    <a:pt x="6927" y="14616"/>
                    <a:pt x="6909" y="14616"/>
                  </a:cubicBezTo>
                  <a:close/>
                  <a:moveTo>
                    <a:pt x="6781" y="14616"/>
                  </a:moveTo>
                  <a:lnTo>
                    <a:pt x="6781" y="14616"/>
                  </a:lnTo>
                  <a:cubicBezTo>
                    <a:pt x="6763" y="14616"/>
                    <a:pt x="6749" y="14602"/>
                    <a:pt x="6749" y="14584"/>
                  </a:cubicBezTo>
                  <a:cubicBezTo>
                    <a:pt x="6749" y="14567"/>
                    <a:pt x="6763" y="14552"/>
                    <a:pt x="6781" y="14552"/>
                  </a:cubicBezTo>
                  <a:cubicBezTo>
                    <a:pt x="6799" y="14552"/>
                    <a:pt x="6813" y="14567"/>
                    <a:pt x="6813" y="14584"/>
                  </a:cubicBezTo>
                  <a:cubicBezTo>
                    <a:pt x="6813" y="14602"/>
                    <a:pt x="6799" y="14616"/>
                    <a:pt x="6781" y="14616"/>
                  </a:cubicBezTo>
                  <a:close/>
                  <a:moveTo>
                    <a:pt x="6653" y="14616"/>
                  </a:moveTo>
                  <a:lnTo>
                    <a:pt x="6653" y="14616"/>
                  </a:lnTo>
                  <a:cubicBezTo>
                    <a:pt x="6635" y="14616"/>
                    <a:pt x="6621" y="14602"/>
                    <a:pt x="6621" y="14584"/>
                  </a:cubicBezTo>
                  <a:cubicBezTo>
                    <a:pt x="6621" y="14567"/>
                    <a:pt x="6635" y="14552"/>
                    <a:pt x="6653" y="14552"/>
                  </a:cubicBezTo>
                  <a:cubicBezTo>
                    <a:pt x="6671" y="14552"/>
                    <a:pt x="6685" y="14567"/>
                    <a:pt x="6685" y="14584"/>
                  </a:cubicBezTo>
                  <a:cubicBezTo>
                    <a:pt x="6685" y="14602"/>
                    <a:pt x="6671" y="14616"/>
                    <a:pt x="6653" y="14616"/>
                  </a:cubicBezTo>
                  <a:close/>
                  <a:moveTo>
                    <a:pt x="6525" y="14616"/>
                  </a:moveTo>
                  <a:lnTo>
                    <a:pt x="6525" y="14616"/>
                  </a:lnTo>
                  <a:cubicBezTo>
                    <a:pt x="6507" y="14616"/>
                    <a:pt x="6493" y="14602"/>
                    <a:pt x="6493" y="14584"/>
                  </a:cubicBezTo>
                  <a:cubicBezTo>
                    <a:pt x="6493" y="14567"/>
                    <a:pt x="6507" y="14552"/>
                    <a:pt x="6525" y="14552"/>
                  </a:cubicBezTo>
                  <a:cubicBezTo>
                    <a:pt x="6542" y="14552"/>
                    <a:pt x="6557" y="14567"/>
                    <a:pt x="6557" y="14584"/>
                  </a:cubicBezTo>
                  <a:cubicBezTo>
                    <a:pt x="6557" y="14602"/>
                    <a:pt x="6542" y="14616"/>
                    <a:pt x="6525" y="14616"/>
                  </a:cubicBezTo>
                  <a:close/>
                  <a:moveTo>
                    <a:pt x="6397" y="14616"/>
                  </a:moveTo>
                  <a:lnTo>
                    <a:pt x="6397" y="14616"/>
                  </a:lnTo>
                  <a:cubicBezTo>
                    <a:pt x="6379" y="14616"/>
                    <a:pt x="6365" y="14602"/>
                    <a:pt x="6365" y="14584"/>
                  </a:cubicBezTo>
                  <a:cubicBezTo>
                    <a:pt x="6365" y="14567"/>
                    <a:pt x="6379" y="14552"/>
                    <a:pt x="6397" y="14552"/>
                  </a:cubicBezTo>
                  <a:cubicBezTo>
                    <a:pt x="6414" y="14552"/>
                    <a:pt x="6429" y="14567"/>
                    <a:pt x="6429" y="14584"/>
                  </a:cubicBezTo>
                  <a:cubicBezTo>
                    <a:pt x="6429" y="14602"/>
                    <a:pt x="6414" y="14616"/>
                    <a:pt x="6397" y="14616"/>
                  </a:cubicBezTo>
                  <a:close/>
                  <a:moveTo>
                    <a:pt x="6269" y="14616"/>
                  </a:moveTo>
                  <a:lnTo>
                    <a:pt x="6269" y="14616"/>
                  </a:lnTo>
                  <a:cubicBezTo>
                    <a:pt x="6251" y="14616"/>
                    <a:pt x="6237" y="14602"/>
                    <a:pt x="6237" y="14584"/>
                  </a:cubicBezTo>
                  <a:cubicBezTo>
                    <a:pt x="6237" y="14567"/>
                    <a:pt x="6251" y="14552"/>
                    <a:pt x="6269" y="14552"/>
                  </a:cubicBezTo>
                  <a:cubicBezTo>
                    <a:pt x="6286" y="14552"/>
                    <a:pt x="6301" y="14567"/>
                    <a:pt x="6301" y="14584"/>
                  </a:cubicBezTo>
                  <a:cubicBezTo>
                    <a:pt x="6301" y="14602"/>
                    <a:pt x="6286" y="14616"/>
                    <a:pt x="6269" y="14616"/>
                  </a:cubicBezTo>
                  <a:close/>
                  <a:moveTo>
                    <a:pt x="6141" y="14616"/>
                  </a:moveTo>
                  <a:lnTo>
                    <a:pt x="6141" y="14616"/>
                  </a:lnTo>
                  <a:cubicBezTo>
                    <a:pt x="6123" y="14616"/>
                    <a:pt x="6109" y="14602"/>
                    <a:pt x="6109" y="14584"/>
                  </a:cubicBezTo>
                  <a:cubicBezTo>
                    <a:pt x="6109" y="14567"/>
                    <a:pt x="6123" y="14552"/>
                    <a:pt x="6141" y="14552"/>
                  </a:cubicBezTo>
                  <a:cubicBezTo>
                    <a:pt x="6158" y="14552"/>
                    <a:pt x="6173" y="14567"/>
                    <a:pt x="6173" y="14584"/>
                  </a:cubicBezTo>
                  <a:cubicBezTo>
                    <a:pt x="6173" y="14602"/>
                    <a:pt x="6158" y="14616"/>
                    <a:pt x="6141" y="14616"/>
                  </a:cubicBezTo>
                  <a:close/>
                  <a:moveTo>
                    <a:pt x="6013" y="14616"/>
                  </a:moveTo>
                  <a:lnTo>
                    <a:pt x="6012" y="14616"/>
                  </a:lnTo>
                  <a:cubicBezTo>
                    <a:pt x="5995" y="14616"/>
                    <a:pt x="5980" y="14602"/>
                    <a:pt x="5980" y="14584"/>
                  </a:cubicBezTo>
                  <a:cubicBezTo>
                    <a:pt x="5980" y="14567"/>
                    <a:pt x="5995" y="14552"/>
                    <a:pt x="6012" y="14552"/>
                  </a:cubicBezTo>
                  <a:lnTo>
                    <a:pt x="6013" y="14552"/>
                  </a:lnTo>
                  <a:cubicBezTo>
                    <a:pt x="6030" y="14552"/>
                    <a:pt x="6045" y="14567"/>
                    <a:pt x="6045" y="14584"/>
                  </a:cubicBezTo>
                  <a:cubicBezTo>
                    <a:pt x="6045" y="14602"/>
                    <a:pt x="6030" y="14616"/>
                    <a:pt x="6013" y="14616"/>
                  </a:cubicBezTo>
                  <a:close/>
                  <a:moveTo>
                    <a:pt x="5884" y="14616"/>
                  </a:moveTo>
                  <a:lnTo>
                    <a:pt x="5884" y="14616"/>
                  </a:lnTo>
                  <a:cubicBezTo>
                    <a:pt x="5867" y="14616"/>
                    <a:pt x="5852" y="14602"/>
                    <a:pt x="5852" y="14584"/>
                  </a:cubicBezTo>
                  <a:cubicBezTo>
                    <a:pt x="5852" y="14567"/>
                    <a:pt x="5867" y="14552"/>
                    <a:pt x="5884" y="14552"/>
                  </a:cubicBezTo>
                  <a:cubicBezTo>
                    <a:pt x="5902" y="14552"/>
                    <a:pt x="5916" y="14567"/>
                    <a:pt x="5916" y="14584"/>
                  </a:cubicBezTo>
                  <a:cubicBezTo>
                    <a:pt x="5916" y="14602"/>
                    <a:pt x="5902" y="14616"/>
                    <a:pt x="5884" y="14616"/>
                  </a:cubicBezTo>
                  <a:close/>
                  <a:moveTo>
                    <a:pt x="5756" y="14616"/>
                  </a:moveTo>
                  <a:lnTo>
                    <a:pt x="5756" y="14616"/>
                  </a:lnTo>
                  <a:cubicBezTo>
                    <a:pt x="5739" y="14616"/>
                    <a:pt x="5724" y="14602"/>
                    <a:pt x="5724" y="14584"/>
                  </a:cubicBezTo>
                  <a:cubicBezTo>
                    <a:pt x="5724" y="14567"/>
                    <a:pt x="5739" y="14552"/>
                    <a:pt x="5756" y="14552"/>
                  </a:cubicBezTo>
                  <a:cubicBezTo>
                    <a:pt x="5774" y="14552"/>
                    <a:pt x="5788" y="14567"/>
                    <a:pt x="5788" y="14584"/>
                  </a:cubicBezTo>
                  <a:cubicBezTo>
                    <a:pt x="5788" y="14602"/>
                    <a:pt x="5774" y="14616"/>
                    <a:pt x="5756" y="14616"/>
                  </a:cubicBezTo>
                  <a:close/>
                  <a:moveTo>
                    <a:pt x="5628" y="14616"/>
                  </a:moveTo>
                  <a:lnTo>
                    <a:pt x="5628" y="14616"/>
                  </a:lnTo>
                  <a:cubicBezTo>
                    <a:pt x="5611" y="14616"/>
                    <a:pt x="5596" y="14602"/>
                    <a:pt x="5596" y="14584"/>
                  </a:cubicBezTo>
                  <a:cubicBezTo>
                    <a:pt x="5596" y="14567"/>
                    <a:pt x="5611" y="14552"/>
                    <a:pt x="5628" y="14552"/>
                  </a:cubicBezTo>
                  <a:cubicBezTo>
                    <a:pt x="5646" y="14552"/>
                    <a:pt x="5660" y="14567"/>
                    <a:pt x="5660" y="14584"/>
                  </a:cubicBezTo>
                  <a:cubicBezTo>
                    <a:pt x="5660" y="14602"/>
                    <a:pt x="5646" y="14616"/>
                    <a:pt x="5628" y="14616"/>
                  </a:cubicBezTo>
                  <a:close/>
                  <a:moveTo>
                    <a:pt x="5500" y="14616"/>
                  </a:moveTo>
                  <a:lnTo>
                    <a:pt x="5500" y="14616"/>
                  </a:lnTo>
                  <a:cubicBezTo>
                    <a:pt x="5483" y="14616"/>
                    <a:pt x="5468" y="14602"/>
                    <a:pt x="5468" y="14584"/>
                  </a:cubicBezTo>
                  <a:cubicBezTo>
                    <a:pt x="5468" y="14567"/>
                    <a:pt x="5483" y="14552"/>
                    <a:pt x="5500" y="14552"/>
                  </a:cubicBezTo>
                  <a:cubicBezTo>
                    <a:pt x="5518" y="14552"/>
                    <a:pt x="5532" y="14567"/>
                    <a:pt x="5532" y="14584"/>
                  </a:cubicBezTo>
                  <a:cubicBezTo>
                    <a:pt x="5532" y="14602"/>
                    <a:pt x="5518" y="14616"/>
                    <a:pt x="5500" y="14616"/>
                  </a:cubicBezTo>
                  <a:close/>
                  <a:moveTo>
                    <a:pt x="5372" y="14616"/>
                  </a:moveTo>
                  <a:lnTo>
                    <a:pt x="5372" y="14616"/>
                  </a:lnTo>
                  <a:cubicBezTo>
                    <a:pt x="5354" y="14616"/>
                    <a:pt x="5340" y="14602"/>
                    <a:pt x="5340" y="14584"/>
                  </a:cubicBezTo>
                  <a:cubicBezTo>
                    <a:pt x="5340" y="14567"/>
                    <a:pt x="5354" y="14552"/>
                    <a:pt x="5372" y="14552"/>
                  </a:cubicBezTo>
                  <a:cubicBezTo>
                    <a:pt x="5390" y="14552"/>
                    <a:pt x="5404" y="14567"/>
                    <a:pt x="5404" y="14584"/>
                  </a:cubicBezTo>
                  <a:cubicBezTo>
                    <a:pt x="5404" y="14602"/>
                    <a:pt x="5390" y="14616"/>
                    <a:pt x="5372" y="14616"/>
                  </a:cubicBezTo>
                  <a:close/>
                  <a:moveTo>
                    <a:pt x="5244" y="14616"/>
                  </a:moveTo>
                  <a:lnTo>
                    <a:pt x="5244" y="14616"/>
                  </a:lnTo>
                  <a:cubicBezTo>
                    <a:pt x="5226" y="14616"/>
                    <a:pt x="5212" y="14602"/>
                    <a:pt x="5212" y="14584"/>
                  </a:cubicBezTo>
                  <a:cubicBezTo>
                    <a:pt x="5212" y="14567"/>
                    <a:pt x="5226" y="14552"/>
                    <a:pt x="5244" y="14552"/>
                  </a:cubicBezTo>
                  <a:cubicBezTo>
                    <a:pt x="5262" y="14552"/>
                    <a:pt x="5276" y="14567"/>
                    <a:pt x="5276" y="14584"/>
                  </a:cubicBezTo>
                  <a:cubicBezTo>
                    <a:pt x="5276" y="14602"/>
                    <a:pt x="5262" y="14616"/>
                    <a:pt x="5244" y="14616"/>
                  </a:cubicBezTo>
                  <a:close/>
                  <a:moveTo>
                    <a:pt x="5116" y="14616"/>
                  </a:moveTo>
                  <a:lnTo>
                    <a:pt x="5116" y="14616"/>
                  </a:lnTo>
                  <a:cubicBezTo>
                    <a:pt x="5098" y="14616"/>
                    <a:pt x="5084" y="14602"/>
                    <a:pt x="5084" y="14584"/>
                  </a:cubicBezTo>
                  <a:cubicBezTo>
                    <a:pt x="5084" y="14567"/>
                    <a:pt x="5098" y="14552"/>
                    <a:pt x="5116" y="14552"/>
                  </a:cubicBezTo>
                  <a:cubicBezTo>
                    <a:pt x="5134" y="14552"/>
                    <a:pt x="5148" y="14567"/>
                    <a:pt x="5148" y="14584"/>
                  </a:cubicBezTo>
                  <a:cubicBezTo>
                    <a:pt x="5148" y="14602"/>
                    <a:pt x="5134" y="14616"/>
                    <a:pt x="5116" y="14616"/>
                  </a:cubicBezTo>
                  <a:close/>
                  <a:moveTo>
                    <a:pt x="4988" y="14616"/>
                  </a:moveTo>
                  <a:lnTo>
                    <a:pt x="4988" y="14616"/>
                  </a:lnTo>
                  <a:cubicBezTo>
                    <a:pt x="4970" y="14616"/>
                    <a:pt x="4956" y="14602"/>
                    <a:pt x="4956" y="14584"/>
                  </a:cubicBezTo>
                  <a:cubicBezTo>
                    <a:pt x="4956" y="14567"/>
                    <a:pt x="4970" y="14552"/>
                    <a:pt x="4988" y="14552"/>
                  </a:cubicBezTo>
                  <a:cubicBezTo>
                    <a:pt x="5006" y="14552"/>
                    <a:pt x="5020" y="14567"/>
                    <a:pt x="5020" y="14584"/>
                  </a:cubicBezTo>
                  <a:cubicBezTo>
                    <a:pt x="5020" y="14602"/>
                    <a:pt x="5006" y="14616"/>
                    <a:pt x="4988" y="14616"/>
                  </a:cubicBezTo>
                  <a:close/>
                  <a:moveTo>
                    <a:pt x="4860" y="14616"/>
                  </a:moveTo>
                  <a:lnTo>
                    <a:pt x="4860" y="14616"/>
                  </a:lnTo>
                  <a:cubicBezTo>
                    <a:pt x="4842" y="14616"/>
                    <a:pt x="4828" y="14602"/>
                    <a:pt x="4828" y="14584"/>
                  </a:cubicBezTo>
                  <a:cubicBezTo>
                    <a:pt x="4828" y="14567"/>
                    <a:pt x="4842" y="14552"/>
                    <a:pt x="4860" y="14552"/>
                  </a:cubicBezTo>
                  <a:cubicBezTo>
                    <a:pt x="4878" y="14552"/>
                    <a:pt x="4892" y="14567"/>
                    <a:pt x="4892" y="14584"/>
                  </a:cubicBezTo>
                  <a:cubicBezTo>
                    <a:pt x="4892" y="14602"/>
                    <a:pt x="4878" y="14616"/>
                    <a:pt x="4860" y="14616"/>
                  </a:cubicBezTo>
                  <a:close/>
                  <a:moveTo>
                    <a:pt x="4732" y="14616"/>
                  </a:moveTo>
                  <a:lnTo>
                    <a:pt x="4732" y="14616"/>
                  </a:lnTo>
                  <a:cubicBezTo>
                    <a:pt x="4714" y="14616"/>
                    <a:pt x="4700" y="14602"/>
                    <a:pt x="4700" y="14584"/>
                  </a:cubicBezTo>
                  <a:cubicBezTo>
                    <a:pt x="4700" y="14567"/>
                    <a:pt x="4714" y="14552"/>
                    <a:pt x="4732" y="14552"/>
                  </a:cubicBezTo>
                  <a:cubicBezTo>
                    <a:pt x="4750" y="14552"/>
                    <a:pt x="4764" y="14567"/>
                    <a:pt x="4764" y="14584"/>
                  </a:cubicBezTo>
                  <a:cubicBezTo>
                    <a:pt x="4764" y="14602"/>
                    <a:pt x="4750" y="14616"/>
                    <a:pt x="4732" y="14616"/>
                  </a:cubicBezTo>
                  <a:close/>
                  <a:moveTo>
                    <a:pt x="4604" y="14616"/>
                  </a:moveTo>
                  <a:lnTo>
                    <a:pt x="4604" y="14616"/>
                  </a:lnTo>
                  <a:cubicBezTo>
                    <a:pt x="4586" y="14616"/>
                    <a:pt x="4572" y="14602"/>
                    <a:pt x="4572" y="14584"/>
                  </a:cubicBezTo>
                  <a:cubicBezTo>
                    <a:pt x="4572" y="14567"/>
                    <a:pt x="4586" y="14552"/>
                    <a:pt x="4604" y="14552"/>
                  </a:cubicBezTo>
                  <a:cubicBezTo>
                    <a:pt x="4621" y="14552"/>
                    <a:pt x="4636" y="14567"/>
                    <a:pt x="4636" y="14584"/>
                  </a:cubicBezTo>
                  <a:cubicBezTo>
                    <a:pt x="4636" y="14602"/>
                    <a:pt x="4621" y="14616"/>
                    <a:pt x="4604" y="14616"/>
                  </a:cubicBezTo>
                  <a:close/>
                  <a:moveTo>
                    <a:pt x="4476" y="14616"/>
                  </a:moveTo>
                  <a:lnTo>
                    <a:pt x="4476" y="14616"/>
                  </a:lnTo>
                  <a:cubicBezTo>
                    <a:pt x="4458" y="14616"/>
                    <a:pt x="4444" y="14602"/>
                    <a:pt x="4444" y="14584"/>
                  </a:cubicBezTo>
                  <a:cubicBezTo>
                    <a:pt x="4444" y="14567"/>
                    <a:pt x="4458" y="14552"/>
                    <a:pt x="4476" y="14552"/>
                  </a:cubicBezTo>
                  <a:cubicBezTo>
                    <a:pt x="4493" y="14552"/>
                    <a:pt x="4508" y="14567"/>
                    <a:pt x="4508" y="14584"/>
                  </a:cubicBezTo>
                  <a:cubicBezTo>
                    <a:pt x="4508" y="14602"/>
                    <a:pt x="4493" y="14616"/>
                    <a:pt x="4476" y="14616"/>
                  </a:cubicBezTo>
                  <a:close/>
                  <a:moveTo>
                    <a:pt x="4348" y="14616"/>
                  </a:moveTo>
                  <a:lnTo>
                    <a:pt x="4348" y="14616"/>
                  </a:lnTo>
                  <a:cubicBezTo>
                    <a:pt x="4330" y="14616"/>
                    <a:pt x="4316" y="14602"/>
                    <a:pt x="4316" y="14584"/>
                  </a:cubicBezTo>
                  <a:cubicBezTo>
                    <a:pt x="4316" y="14567"/>
                    <a:pt x="4330" y="14552"/>
                    <a:pt x="4348" y="14552"/>
                  </a:cubicBezTo>
                  <a:cubicBezTo>
                    <a:pt x="4365" y="14552"/>
                    <a:pt x="4380" y="14567"/>
                    <a:pt x="4380" y="14584"/>
                  </a:cubicBezTo>
                  <a:cubicBezTo>
                    <a:pt x="4380" y="14602"/>
                    <a:pt x="4365" y="14616"/>
                    <a:pt x="4348" y="14616"/>
                  </a:cubicBezTo>
                  <a:close/>
                  <a:moveTo>
                    <a:pt x="4220" y="14616"/>
                  </a:moveTo>
                  <a:lnTo>
                    <a:pt x="4220" y="14616"/>
                  </a:lnTo>
                  <a:cubicBezTo>
                    <a:pt x="4202" y="14616"/>
                    <a:pt x="4188" y="14602"/>
                    <a:pt x="4188" y="14584"/>
                  </a:cubicBezTo>
                  <a:cubicBezTo>
                    <a:pt x="4188" y="14567"/>
                    <a:pt x="4202" y="14552"/>
                    <a:pt x="4220" y="14552"/>
                  </a:cubicBezTo>
                  <a:cubicBezTo>
                    <a:pt x="4237" y="14552"/>
                    <a:pt x="4252" y="14567"/>
                    <a:pt x="4252" y="14584"/>
                  </a:cubicBezTo>
                  <a:cubicBezTo>
                    <a:pt x="4252" y="14602"/>
                    <a:pt x="4237" y="14616"/>
                    <a:pt x="4220" y="14616"/>
                  </a:cubicBezTo>
                  <a:close/>
                  <a:moveTo>
                    <a:pt x="4092" y="14616"/>
                  </a:moveTo>
                  <a:lnTo>
                    <a:pt x="4091" y="14616"/>
                  </a:lnTo>
                  <a:cubicBezTo>
                    <a:pt x="4074" y="14616"/>
                    <a:pt x="4059" y="14602"/>
                    <a:pt x="4059" y="14584"/>
                  </a:cubicBezTo>
                  <a:cubicBezTo>
                    <a:pt x="4059" y="14567"/>
                    <a:pt x="4074" y="14552"/>
                    <a:pt x="4091" y="14552"/>
                  </a:cubicBezTo>
                  <a:lnTo>
                    <a:pt x="4092" y="14552"/>
                  </a:lnTo>
                  <a:cubicBezTo>
                    <a:pt x="4109" y="14552"/>
                    <a:pt x="4124" y="14567"/>
                    <a:pt x="4124" y="14584"/>
                  </a:cubicBezTo>
                  <a:cubicBezTo>
                    <a:pt x="4124" y="14602"/>
                    <a:pt x="4109" y="14616"/>
                    <a:pt x="4092" y="14616"/>
                  </a:cubicBezTo>
                  <a:close/>
                  <a:moveTo>
                    <a:pt x="3963" y="14616"/>
                  </a:moveTo>
                  <a:lnTo>
                    <a:pt x="3963" y="14616"/>
                  </a:lnTo>
                  <a:cubicBezTo>
                    <a:pt x="3946" y="14616"/>
                    <a:pt x="3931" y="14602"/>
                    <a:pt x="3931" y="14584"/>
                  </a:cubicBezTo>
                  <a:cubicBezTo>
                    <a:pt x="3931" y="14567"/>
                    <a:pt x="3946" y="14552"/>
                    <a:pt x="3963" y="14552"/>
                  </a:cubicBezTo>
                  <a:cubicBezTo>
                    <a:pt x="3981" y="14552"/>
                    <a:pt x="3995" y="14567"/>
                    <a:pt x="3995" y="14584"/>
                  </a:cubicBezTo>
                  <a:cubicBezTo>
                    <a:pt x="3995" y="14602"/>
                    <a:pt x="3981" y="14616"/>
                    <a:pt x="3963" y="14616"/>
                  </a:cubicBezTo>
                  <a:close/>
                  <a:moveTo>
                    <a:pt x="3835" y="14616"/>
                  </a:moveTo>
                  <a:lnTo>
                    <a:pt x="3835" y="14616"/>
                  </a:lnTo>
                  <a:cubicBezTo>
                    <a:pt x="3818" y="14616"/>
                    <a:pt x="3803" y="14602"/>
                    <a:pt x="3803" y="14584"/>
                  </a:cubicBezTo>
                  <a:cubicBezTo>
                    <a:pt x="3803" y="14567"/>
                    <a:pt x="3818" y="14552"/>
                    <a:pt x="3835" y="14552"/>
                  </a:cubicBezTo>
                  <a:cubicBezTo>
                    <a:pt x="3853" y="14552"/>
                    <a:pt x="3867" y="14567"/>
                    <a:pt x="3867" y="14584"/>
                  </a:cubicBezTo>
                  <a:cubicBezTo>
                    <a:pt x="3867" y="14602"/>
                    <a:pt x="3853" y="14616"/>
                    <a:pt x="3835" y="14616"/>
                  </a:cubicBezTo>
                  <a:close/>
                  <a:moveTo>
                    <a:pt x="3707" y="14616"/>
                  </a:moveTo>
                  <a:lnTo>
                    <a:pt x="3707" y="14616"/>
                  </a:lnTo>
                  <a:cubicBezTo>
                    <a:pt x="3690" y="14616"/>
                    <a:pt x="3675" y="14602"/>
                    <a:pt x="3675" y="14584"/>
                  </a:cubicBezTo>
                  <a:cubicBezTo>
                    <a:pt x="3675" y="14567"/>
                    <a:pt x="3690" y="14552"/>
                    <a:pt x="3707" y="14552"/>
                  </a:cubicBezTo>
                  <a:cubicBezTo>
                    <a:pt x="3725" y="14552"/>
                    <a:pt x="3739" y="14567"/>
                    <a:pt x="3739" y="14584"/>
                  </a:cubicBezTo>
                  <a:cubicBezTo>
                    <a:pt x="3739" y="14602"/>
                    <a:pt x="3725" y="14616"/>
                    <a:pt x="3707" y="14616"/>
                  </a:cubicBezTo>
                  <a:close/>
                  <a:moveTo>
                    <a:pt x="3579" y="14616"/>
                  </a:moveTo>
                  <a:lnTo>
                    <a:pt x="3579" y="14616"/>
                  </a:lnTo>
                  <a:cubicBezTo>
                    <a:pt x="3562" y="14616"/>
                    <a:pt x="3547" y="14602"/>
                    <a:pt x="3547" y="14584"/>
                  </a:cubicBezTo>
                  <a:cubicBezTo>
                    <a:pt x="3547" y="14567"/>
                    <a:pt x="3562" y="14552"/>
                    <a:pt x="3579" y="14552"/>
                  </a:cubicBezTo>
                  <a:cubicBezTo>
                    <a:pt x="3597" y="14552"/>
                    <a:pt x="3611" y="14567"/>
                    <a:pt x="3611" y="14584"/>
                  </a:cubicBezTo>
                  <a:cubicBezTo>
                    <a:pt x="3611" y="14602"/>
                    <a:pt x="3597" y="14616"/>
                    <a:pt x="3579" y="14616"/>
                  </a:cubicBezTo>
                  <a:close/>
                  <a:moveTo>
                    <a:pt x="3451" y="14616"/>
                  </a:moveTo>
                  <a:lnTo>
                    <a:pt x="3451" y="14616"/>
                  </a:lnTo>
                  <a:cubicBezTo>
                    <a:pt x="3433" y="14616"/>
                    <a:pt x="3419" y="14602"/>
                    <a:pt x="3419" y="14584"/>
                  </a:cubicBezTo>
                  <a:cubicBezTo>
                    <a:pt x="3419" y="14567"/>
                    <a:pt x="3433" y="14552"/>
                    <a:pt x="3451" y="14552"/>
                  </a:cubicBezTo>
                  <a:cubicBezTo>
                    <a:pt x="3469" y="14552"/>
                    <a:pt x="3483" y="14567"/>
                    <a:pt x="3483" y="14584"/>
                  </a:cubicBezTo>
                  <a:cubicBezTo>
                    <a:pt x="3483" y="14602"/>
                    <a:pt x="3469" y="14616"/>
                    <a:pt x="3451" y="14616"/>
                  </a:cubicBezTo>
                  <a:close/>
                  <a:moveTo>
                    <a:pt x="3323" y="14616"/>
                  </a:moveTo>
                  <a:lnTo>
                    <a:pt x="3323" y="14616"/>
                  </a:lnTo>
                  <a:cubicBezTo>
                    <a:pt x="3305" y="14616"/>
                    <a:pt x="3291" y="14602"/>
                    <a:pt x="3291" y="14584"/>
                  </a:cubicBezTo>
                  <a:cubicBezTo>
                    <a:pt x="3291" y="14567"/>
                    <a:pt x="3305" y="14552"/>
                    <a:pt x="3323" y="14552"/>
                  </a:cubicBezTo>
                  <a:cubicBezTo>
                    <a:pt x="3341" y="14552"/>
                    <a:pt x="3355" y="14567"/>
                    <a:pt x="3355" y="14584"/>
                  </a:cubicBezTo>
                  <a:cubicBezTo>
                    <a:pt x="3355" y="14602"/>
                    <a:pt x="3341" y="14616"/>
                    <a:pt x="3323" y="14616"/>
                  </a:cubicBezTo>
                  <a:close/>
                  <a:moveTo>
                    <a:pt x="3195" y="14616"/>
                  </a:moveTo>
                  <a:lnTo>
                    <a:pt x="3195" y="14616"/>
                  </a:lnTo>
                  <a:cubicBezTo>
                    <a:pt x="3177" y="14616"/>
                    <a:pt x="3163" y="14602"/>
                    <a:pt x="3163" y="14584"/>
                  </a:cubicBezTo>
                  <a:cubicBezTo>
                    <a:pt x="3163" y="14567"/>
                    <a:pt x="3177" y="14552"/>
                    <a:pt x="3195" y="14552"/>
                  </a:cubicBezTo>
                  <a:cubicBezTo>
                    <a:pt x="3213" y="14552"/>
                    <a:pt x="3227" y="14567"/>
                    <a:pt x="3227" y="14584"/>
                  </a:cubicBezTo>
                  <a:cubicBezTo>
                    <a:pt x="3227" y="14602"/>
                    <a:pt x="3213" y="14616"/>
                    <a:pt x="3195" y="14616"/>
                  </a:cubicBezTo>
                  <a:close/>
                  <a:moveTo>
                    <a:pt x="3067" y="14616"/>
                  </a:moveTo>
                  <a:lnTo>
                    <a:pt x="3067" y="14616"/>
                  </a:lnTo>
                  <a:cubicBezTo>
                    <a:pt x="3049" y="14616"/>
                    <a:pt x="3035" y="14602"/>
                    <a:pt x="3035" y="14584"/>
                  </a:cubicBezTo>
                  <a:cubicBezTo>
                    <a:pt x="3035" y="14567"/>
                    <a:pt x="3049" y="14552"/>
                    <a:pt x="3067" y="14552"/>
                  </a:cubicBezTo>
                  <a:cubicBezTo>
                    <a:pt x="3085" y="14552"/>
                    <a:pt x="3099" y="14567"/>
                    <a:pt x="3099" y="14584"/>
                  </a:cubicBezTo>
                  <a:cubicBezTo>
                    <a:pt x="3099" y="14602"/>
                    <a:pt x="3085" y="14616"/>
                    <a:pt x="3067" y="14616"/>
                  </a:cubicBezTo>
                  <a:close/>
                  <a:moveTo>
                    <a:pt x="2939" y="14616"/>
                  </a:moveTo>
                  <a:lnTo>
                    <a:pt x="2939" y="14616"/>
                  </a:lnTo>
                  <a:cubicBezTo>
                    <a:pt x="2921" y="14616"/>
                    <a:pt x="2907" y="14602"/>
                    <a:pt x="2907" y="14584"/>
                  </a:cubicBezTo>
                  <a:cubicBezTo>
                    <a:pt x="2907" y="14567"/>
                    <a:pt x="2921" y="14552"/>
                    <a:pt x="2939" y="14552"/>
                  </a:cubicBezTo>
                  <a:cubicBezTo>
                    <a:pt x="2957" y="14552"/>
                    <a:pt x="2971" y="14567"/>
                    <a:pt x="2971" y="14584"/>
                  </a:cubicBezTo>
                  <a:cubicBezTo>
                    <a:pt x="2971" y="14602"/>
                    <a:pt x="2957" y="14616"/>
                    <a:pt x="2939" y="14616"/>
                  </a:cubicBezTo>
                  <a:close/>
                  <a:moveTo>
                    <a:pt x="2811" y="14616"/>
                  </a:moveTo>
                  <a:lnTo>
                    <a:pt x="2811" y="14616"/>
                  </a:lnTo>
                  <a:cubicBezTo>
                    <a:pt x="2793" y="14616"/>
                    <a:pt x="2779" y="14602"/>
                    <a:pt x="2779" y="14584"/>
                  </a:cubicBezTo>
                  <a:cubicBezTo>
                    <a:pt x="2779" y="14567"/>
                    <a:pt x="2793" y="14552"/>
                    <a:pt x="2811" y="14552"/>
                  </a:cubicBezTo>
                  <a:cubicBezTo>
                    <a:pt x="2829" y="14552"/>
                    <a:pt x="2843" y="14567"/>
                    <a:pt x="2843" y="14584"/>
                  </a:cubicBezTo>
                  <a:cubicBezTo>
                    <a:pt x="2843" y="14602"/>
                    <a:pt x="2829" y="14616"/>
                    <a:pt x="2811" y="14616"/>
                  </a:cubicBezTo>
                  <a:close/>
                  <a:moveTo>
                    <a:pt x="2683" y="14616"/>
                  </a:moveTo>
                  <a:lnTo>
                    <a:pt x="2683" y="14616"/>
                  </a:lnTo>
                  <a:cubicBezTo>
                    <a:pt x="2665" y="14616"/>
                    <a:pt x="2651" y="14602"/>
                    <a:pt x="2651" y="14584"/>
                  </a:cubicBezTo>
                  <a:cubicBezTo>
                    <a:pt x="2651" y="14567"/>
                    <a:pt x="2665" y="14552"/>
                    <a:pt x="2683" y="14552"/>
                  </a:cubicBezTo>
                  <a:cubicBezTo>
                    <a:pt x="2701" y="14552"/>
                    <a:pt x="2715" y="14567"/>
                    <a:pt x="2715" y="14584"/>
                  </a:cubicBezTo>
                  <a:cubicBezTo>
                    <a:pt x="2715" y="14602"/>
                    <a:pt x="2701" y="14616"/>
                    <a:pt x="2683" y="14616"/>
                  </a:cubicBezTo>
                  <a:close/>
                  <a:moveTo>
                    <a:pt x="2555" y="14616"/>
                  </a:moveTo>
                  <a:lnTo>
                    <a:pt x="2555" y="14616"/>
                  </a:lnTo>
                  <a:cubicBezTo>
                    <a:pt x="2537" y="14616"/>
                    <a:pt x="2523" y="14602"/>
                    <a:pt x="2523" y="14584"/>
                  </a:cubicBezTo>
                  <a:cubicBezTo>
                    <a:pt x="2523" y="14567"/>
                    <a:pt x="2537" y="14552"/>
                    <a:pt x="2555" y="14552"/>
                  </a:cubicBezTo>
                  <a:cubicBezTo>
                    <a:pt x="2572" y="14552"/>
                    <a:pt x="2587" y="14567"/>
                    <a:pt x="2587" y="14584"/>
                  </a:cubicBezTo>
                  <a:cubicBezTo>
                    <a:pt x="2587" y="14602"/>
                    <a:pt x="2572" y="14616"/>
                    <a:pt x="2555" y="14616"/>
                  </a:cubicBezTo>
                  <a:close/>
                  <a:moveTo>
                    <a:pt x="2427" y="14616"/>
                  </a:moveTo>
                  <a:lnTo>
                    <a:pt x="2427" y="14616"/>
                  </a:lnTo>
                  <a:cubicBezTo>
                    <a:pt x="2409" y="14616"/>
                    <a:pt x="2395" y="14602"/>
                    <a:pt x="2395" y="14584"/>
                  </a:cubicBezTo>
                  <a:cubicBezTo>
                    <a:pt x="2395" y="14567"/>
                    <a:pt x="2409" y="14552"/>
                    <a:pt x="2427" y="14552"/>
                  </a:cubicBezTo>
                  <a:cubicBezTo>
                    <a:pt x="2444" y="14552"/>
                    <a:pt x="2459" y="14567"/>
                    <a:pt x="2459" y="14584"/>
                  </a:cubicBezTo>
                  <a:cubicBezTo>
                    <a:pt x="2459" y="14602"/>
                    <a:pt x="2444" y="14616"/>
                    <a:pt x="2427" y="14616"/>
                  </a:cubicBezTo>
                  <a:close/>
                  <a:moveTo>
                    <a:pt x="2299" y="14616"/>
                  </a:moveTo>
                  <a:lnTo>
                    <a:pt x="2299" y="14616"/>
                  </a:lnTo>
                  <a:cubicBezTo>
                    <a:pt x="2281" y="14616"/>
                    <a:pt x="2267" y="14602"/>
                    <a:pt x="2267" y="14584"/>
                  </a:cubicBezTo>
                  <a:cubicBezTo>
                    <a:pt x="2267" y="14567"/>
                    <a:pt x="2281" y="14552"/>
                    <a:pt x="2299" y="14552"/>
                  </a:cubicBezTo>
                  <a:cubicBezTo>
                    <a:pt x="2316" y="14552"/>
                    <a:pt x="2331" y="14567"/>
                    <a:pt x="2331" y="14584"/>
                  </a:cubicBezTo>
                  <a:cubicBezTo>
                    <a:pt x="2331" y="14602"/>
                    <a:pt x="2316" y="14616"/>
                    <a:pt x="2299" y="14616"/>
                  </a:cubicBezTo>
                  <a:close/>
                  <a:moveTo>
                    <a:pt x="2171" y="14616"/>
                  </a:moveTo>
                  <a:lnTo>
                    <a:pt x="2171" y="14616"/>
                  </a:lnTo>
                  <a:cubicBezTo>
                    <a:pt x="2153" y="14616"/>
                    <a:pt x="2139" y="14602"/>
                    <a:pt x="2139" y="14584"/>
                  </a:cubicBezTo>
                  <a:cubicBezTo>
                    <a:pt x="2139" y="14567"/>
                    <a:pt x="2153" y="14552"/>
                    <a:pt x="2171" y="14552"/>
                  </a:cubicBezTo>
                  <a:cubicBezTo>
                    <a:pt x="2188" y="14552"/>
                    <a:pt x="2203" y="14567"/>
                    <a:pt x="2203" y="14584"/>
                  </a:cubicBezTo>
                  <a:cubicBezTo>
                    <a:pt x="2203" y="14602"/>
                    <a:pt x="2188" y="14616"/>
                    <a:pt x="2171" y="14616"/>
                  </a:cubicBezTo>
                  <a:close/>
                  <a:moveTo>
                    <a:pt x="2043" y="14616"/>
                  </a:moveTo>
                  <a:lnTo>
                    <a:pt x="2042" y="14616"/>
                  </a:lnTo>
                  <a:cubicBezTo>
                    <a:pt x="2025" y="14616"/>
                    <a:pt x="2010" y="14602"/>
                    <a:pt x="2010" y="14584"/>
                  </a:cubicBezTo>
                  <a:cubicBezTo>
                    <a:pt x="2010" y="14567"/>
                    <a:pt x="2025" y="14552"/>
                    <a:pt x="2042" y="14552"/>
                  </a:cubicBezTo>
                  <a:lnTo>
                    <a:pt x="2043" y="14552"/>
                  </a:lnTo>
                  <a:cubicBezTo>
                    <a:pt x="2060" y="14552"/>
                    <a:pt x="2075" y="14567"/>
                    <a:pt x="2075" y="14584"/>
                  </a:cubicBezTo>
                  <a:cubicBezTo>
                    <a:pt x="2075" y="14602"/>
                    <a:pt x="2060" y="14616"/>
                    <a:pt x="2043" y="14616"/>
                  </a:cubicBezTo>
                  <a:close/>
                  <a:moveTo>
                    <a:pt x="1914" y="14616"/>
                  </a:moveTo>
                  <a:lnTo>
                    <a:pt x="1914" y="14616"/>
                  </a:lnTo>
                  <a:cubicBezTo>
                    <a:pt x="1897" y="14616"/>
                    <a:pt x="1882" y="14602"/>
                    <a:pt x="1882" y="14584"/>
                  </a:cubicBezTo>
                  <a:cubicBezTo>
                    <a:pt x="1882" y="14567"/>
                    <a:pt x="1897" y="14552"/>
                    <a:pt x="1914" y="14552"/>
                  </a:cubicBezTo>
                  <a:cubicBezTo>
                    <a:pt x="1932" y="14552"/>
                    <a:pt x="1946" y="14567"/>
                    <a:pt x="1946" y="14584"/>
                  </a:cubicBezTo>
                  <a:cubicBezTo>
                    <a:pt x="1946" y="14602"/>
                    <a:pt x="1932" y="14616"/>
                    <a:pt x="1914" y="14616"/>
                  </a:cubicBezTo>
                  <a:close/>
                  <a:moveTo>
                    <a:pt x="1786" y="14616"/>
                  </a:moveTo>
                  <a:lnTo>
                    <a:pt x="1786" y="14616"/>
                  </a:lnTo>
                  <a:cubicBezTo>
                    <a:pt x="1769" y="14616"/>
                    <a:pt x="1754" y="14602"/>
                    <a:pt x="1754" y="14584"/>
                  </a:cubicBezTo>
                  <a:cubicBezTo>
                    <a:pt x="1754" y="14567"/>
                    <a:pt x="1769" y="14552"/>
                    <a:pt x="1786" y="14552"/>
                  </a:cubicBezTo>
                  <a:cubicBezTo>
                    <a:pt x="1804" y="14552"/>
                    <a:pt x="1818" y="14567"/>
                    <a:pt x="1818" y="14584"/>
                  </a:cubicBezTo>
                  <a:cubicBezTo>
                    <a:pt x="1818" y="14602"/>
                    <a:pt x="1804" y="14616"/>
                    <a:pt x="1786" y="14616"/>
                  </a:cubicBezTo>
                  <a:close/>
                  <a:moveTo>
                    <a:pt x="1658" y="14616"/>
                  </a:moveTo>
                  <a:lnTo>
                    <a:pt x="1658" y="14616"/>
                  </a:lnTo>
                  <a:cubicBezTo>
                    <a:pt x="1641" y="14616"/>
                    <a:pt x="1626" y="14602"/>
                    <a:pt x="1626" y="14584"/>
                  </a:cubicBezTo>
                  <a:cubicBezTo>
                    <a:pt x="1626" y="14567"/>
                    <a:pt x="1641" y="14552"/>
                    <a:pt x="1658" y="14552"/>
                  </a:cubicBezTo>
                  <a:cubicBezTo>
                    <a:pt x="1676" y="14552"/>
                    <a:pt x="1690" y="14567"/>
                    <a:pt x="1690" y="14584"/>
                  </a:cubicBezTo>
                  <a:cubicBezTo>
                    <a:pt x="1690" y="14602"/>
                    <a:pt x="1676" y="14616"/>
                    <a:pt x="1658" y="14616"/>
                  </a:cubicBezTo>
                  <a:close/>
                  <a:moveTo>
                    <a:pt x="1530" y="14616"/>
                  </a:moveTo>
                  <a:lnTo>
                    <a:pt x="1530" y="14616"/>
                  </a:lnTo>
                  <a:cubicBezTo>
                    <a:pt x="1513" y="14616"/>
                    <a:pt x="1498" y="14602"/>
                    <a:pt x="1498" y="14584"/>
                  </a:cubicBezTo>
                  <a:cubicBezTo>
                    <a:pt x="1498" y="14567"/>
                    <a:pt x="1513" y="14552"/>
                    <a:pt x="1530" y="14552"/>
                  </a:cubicBezTo>
                  <a:cubicBezTo>
                    <a:pt x="1548" y="14552"/>
                    <a:pt x="1562" y="14567"/>
                    <a:pt x="1562" y="14584"/>
                  </a:cubicBezTo>
                  <a:cubicBezTo>
                    <a:pt x="1562" y="14602"/>
                    <a:pt x="1548" y="14616"/>
                    <a:pt x="1530" y="14616"/>
                  </a:cubicBezTo>
                  <a:close/>
                  <a:moveTo>
                    <a:pt x="1402" y="14616"/>
                  </a:moveTo>
                  <a:lnTo>
                    <a:pt x="1402" y="14616"/>
                  </a:lnTo>
                  <a:cubicBezTo>
                    <a:pt x="1384" y="14616"/>
                    <a:pt x="1370" y="14602"/>
                    <a:pt x="1370" y="14584"/>
                  </a:cubicBezTo>
                  <a:cubicBezTo>
                    <a:pt x="1370" y="14567"/>
                    <a:pt x="1384" y="14552"/>
                    <a:pt x="1402" y="14552"/>
                  </a:cubicBezTo>
                  <a:cubicBezTo>
                    <a:pt x="1420" y="14552"/>
                    <a:pt x="1434" y="14567"/>
                    <a:pt x="1434" y="14584"/>
                  </a:cubicBezTo>
                  <a:cubicBezTo>
                    <a:pt x="1434" y="14602"/>
                    <a:pt x="1420" y="14616"/>
                    <a:pt x="1402" y="14616"/>
                  </a:cubicBezTo>
                  <a:close/>
                  <a:moveTo>
                    <a:pt x="1274" y="14616"/>
                  </a:moveTo>
                  <a:lnTo>
                    <a:pt x="1274" y="14616"/>
                  </a:lnTo>
                  <a:cubicBezTo>
                    <a:pt x="1256" y="14616"/>
                    <a:pt x="1242" y="14602"/>
                    <a:pt x="1242" y="14584"/>
                  </a:cubicBezTo>
                  <a:cubicBezTo>
                    <a:pt x="1242" y="14567"/>
                    <a:pt x="1256" y="14552"/>
                    <a:pt x="1274" y="14552"/>
                  </a:cubicBezTo>
                  <a:cubicBezTo>
                    <a:pt x="1292" y="14552"/>
                    <a:pt x="1306" y="14567"/>
                    <a:pt x="1306" y="14584"/>
                  </a:cubicBezTo>
                  <a:cubicBezTo>
                    <a:pt x="1306" y="14602"/>
                    <a:pt x="1292" y="14616"/>
                    <a:pt x="1274" y="14616"/>
                  </a:cubicBezTo>
                  <a:close/>
                  <a:moveTo>
                    <a:pt x="1146" y="14616"/>
                  </a:moveTo>
                  <a:lnTo>
                    <a:pt x="1146" y="14616"/>
                  </a:lnTo>
                  <a:cubicBezTo>
                    <a:pt x="1128" y="14616"/>
                    <a:pt x="1114" y="14602"/>
                    <a:pt x="1114" y="14584"/>
                  </a:cubicBezTo>
                  <a:cubicBezTo>
                    <a:pt x="1114" y="14567"/>
                    <a:pt x="1128" y="14552"/>
                    <a:pt x="1146" y="14552"/>
                  </a:cubicBezTo>
                  <a:cubicBezTo>
                    <a:pt x="1164" y="14552"/>
                    <a:pt x="1178" y="14567"/>
                    <a:pt x="1178" y="14584"/>
                  </a:cubicBezTo>
                  <a:cubicBezTo>
                    <a:pt x="1178" y="14602"/>
                    <a:pt x="1164" y="14616"/>
                    <a:pt x="1146" y="14616"/>
                  </a:cubicBezTo>
                  <a:close/>
                  <a:moveTo>
                    <a:pt x="1018" y="14616"/>
                  </a:moveTo>
                  <a:lnTo>
                    <a:pt x="1018" y="14616"/>
                  </a:lnTo>
                  <a:cubicBezTo>
                    <a:pt x="1000" y="14616"/>
                    <a:pt x="986" y="14602"/>
                    <a:pt x="986" y="14584"/>
                  </a:cubicBezTo>
                  <a:cubicBezTo>
                    <a:pt x="986" y="14567"/>
                    <a:pt x="1000" y="14552"/>
                    <a:pt x="1018" y="14552"/>
                  </a:cubicBezTo>
                  <a:cubicBezTo>
                    <a:pt x="1036" y="14552"/>
                    <a:pt x="1050" y="14567"/>
                    <a:pt x="1050" y="14584"/>
                  </a:cubicBezTo>
                  <a:cubicBezTo>
                    <a:pt x="1050" y="14602"/>
                    <a:pt x="1036" y="14616"/>
                    <a:pt x="1018" y="14616"/>
                  </a:cubicBezTo>
                  <a:close/>
                  <a:moveTo>
                    <a:pt x="890" y="14616"/>
                  </a:moveTo>
                  <a:lnTo>
                    <a:pt x="890" y="14616"/>
                  </a:lnTo>
                  <a:cubicBezTo>
                    <a:pt x="872" y="14616"/>
                    <a:pt x="858" y="14602"/>
                    <a:pt x="858" y="14584"/>
                  </a:cubicBezTo>
                  <a:cubicBezTo>
                    <a:pt x="858" y="14567"/>
                    <a:pt x="872" y="14552"/>
                    <a:pt x="890" y="14552"/>
                  </a:cubicBezTo>
                  <a:cubicBezTo>
                    <a:pt x="908" y="14552"/>
                    <a:pt x="922" y="14567"/>
                    <a:pt x="922" y="14584"/>
                  </a:cubicBezTo>
                  <a:cubicBezTo>
                    <a:pt x="922" y="14602"/>
                    <a:pt x="908" y="14616"/>
                    <a:pt x="890" y="14616"/>
                  </a:cubicBezTo>
                  <a:close/>
                  <a:moveTo>
                    <a:pt x="762" y="14616"/>
                  </a:moveTo>
                  <a:lnTo>
                    <a:pt x="762" y="14616"/>
                  </a:lnTo>
                  <a:cubicBezTo>
                    <a:pt x="744" y="14616"/>
                    <a:pt x="730" y="14602"/>
                    <a:pt x="730" y="14584"/>
                  </a:cubicBezTo>
                  <a:cubicBezTo>
                    <a:pt x="730" y="14567"/>
                    <a:pt x="744" y="14552"/>
                    <a:pt x="762" y="14552"/>
                  </a:cubicBezTo>
                  <a:cubicBezTo>
                    <a:pt x="780" y="14552"/>
                    <a:pt x="794" y="14567"/>
                    <a:pt x="794" y="14584"/>
                  </a:cubicBezTo>
                  <a:cubicBezTo>
                    <a:pt x="794" y="14602"/>
                    <a:pt x="780" y="14616"/>
                    <a:pt x="762" y="14616"/>
                  </a:cubicBezTo>
                  <a:close/>
                  <a:moveTo>
                    <a:pt x="634" y="14616"/>
                  </a:moveTo>
                  <a:lnTo>
                    <a:pt x="634" y="14616"/>
                  </a:lnTo>
                  <a:cubicBezTo>
                    <a:pt x="616" y="14616"/>
                    <a:pt x="602" y="14602"/>
                    <a:pt x="602" y="14584"/>
                  </a:cubicBezTo>
                  <a:cubicBezTo>
                    <a:pt x="602" y="14567"/>
                    <a:pt x="616" y="14552"/>
                    <a:pt x="634" y="14552"/>
                  </a:cubicBezTo>
                  <a:cubicBezTo>
                    <a:pt x="651" y="14552"/>
                    <a:pt x="666" y="14567"/>
                    <a:pt x="666" y="14584"/>
                  </a:cubicBezTo>
                  <a:cubicBezTo>
                    <a:pt x="666" y="14602"/>
                    <a:pt x="651" y="14616"/>
                    <a:pt x="634" y="14616"/>
                  </a:cubicBezTo>
                  <a:close/>
                  <a:moveTo>
                    <a:pt x="506" y="14616"/>
                  </a:moveTo>
                  <a:lnTo>
                    <a:pt x="506" y="14616"/>
                  </a:lnTo>
                  <a:cubicBezTo>
                    <a:pt x="488" y="14616"/>
                    <a:pt x="474" y="14602"/>
                    <a:pt x="474" y="14584"/>
                  </a:cubicBezTo>
                  <a:cubicBezTo>
                    <a:pt x="474" y="14567"/>
                    <a:pt x="488" y="14552"/>
                    <a:pt x="506" y="14552"/>
                  </a:cubicBezTo>
                  <a:cubicBezTo>
                    <a:pt x="523" y="14552"/>
                    <a:pt x="538" y="14567"/>
                    <a:pt x="538" y="14584"/>
                  </a:cubicBezTo>
                  <a:cubicBezTo>
                    <a:pt x="538" y="14602"/>
                    <a:pt x="523" y="14616"/>
                    <a:pt x="506" y="14616"/>
                  </a:cubicBezTo>
                  <a:close/>
                  <a:moveTo>
                    <a:pt x="378" y="14616"/>
                  </a:moveTo>
                  <a:lnTo>
                    <a:pt x="378" y="14616"/>
                  </a:lnTo>
                  <a:cubicBezTo>
                    <a:pt x="360" y="14616"/>
                    <a:pt x="346" y="14602"/>
                    <a:pt x="346" y="14584"/>
                  </a:cubicBezTo>
                  <a:cubicBezTo>
                    <a:pt x="346" y="14567"/>
                    <a:pt x="360" y="14552"/>
                    <a:pt x="378" y="14552"/>
                  </a:cubicBezTo>
                  <a:cubicBezTo>
                    <a:pt x="395" y="14552"/>
                    <a:pt x="410" y="14567"/>
                    <a:pt x="410" y="14584"/>
                  </a:cubicBezTo>
                  <a:cubicBezTo>
                    <a:pt x="410" y="14602"/>
                    <a:pt x="395" y="14616"/>
                    <a:pt x="378" y="14616"/>
                  </a:cubicBezTo>
                  <a:close/>
                  <a:moveTo>
                    <a:pt x="250" y="14616"/>
                  </a:moveTo>
                  <a:lnTo>
                    <a:pt x="250" y="14616"/>
                  </a:lnTo>
                  <a:cubicBezTo>
                    <a:pt x="232" y="14616"/>
                    <a:pt x="218" y="14602"/>
                    <a:pt x="218" y="14584"/>
                  </a:cubicBezTo>
                  <a:cubicBezTo>
                    <a:pt x="218" y="14567"/>
                    <a:pt x="232" y="14552"/>
                    <a:pt x="250" y="14552"/>
                  </a:cubicBezTo>
                  <a:cubicBezTo>
                    <a:pt x="267" y="14552"/>
                    <a:pt x="282" y="14567"/>
                    <a:pt x="282" y="14584"/>
                  </a:cubicBezTo>
                  <a:cubicBezTo>
                    <a:pt x="282" y="14602"/>
                    <a:pt x="267" y="14616"/>
                    <a:pt x="250" y="14616"/>
                  </a:cubicBezTo>
                  <a:close/>
                  <a:moveTo>
                    <a:pt x="122" y="14616"/>
                  </a:moveTo>
                  <a:lnTo>
                    <a:pt x="121" y="14616"/>
                  </a:lnTo>
                  <a:cubicBezTo>
                    <a:pt x="104" y="14616"/>
                    <a:pt x="89" y="14602"/>
                    <a:pt x="89" y="14584"/>
                  </a:cubicBezTo>
                  <a:cubicBezTo>
                    <a:pt x="89" y="14567"/>
                    <a:pt x="104" y="14552"/>
                    <a:pt x="121" y="14552"/>
                  </a:cubicBezTo>
                  <a:lnTo>
                    <a:pt x="122" y="14552"/>
                  </a:lnTo>
                  <a:cubicBezTo>
                    <a:pt x="139" y="14552"/>
                    <a:pt x="154" y="14567"/>
                    <a:pt x="154" y="14584"/>
                  </a:cubicBezTo>
                  <a:cubicBezTo>
                    <a:pt x="154" y="14602"/>
                    <a:pt x="139" y="14616"/>
                    <a:pt x="122" y="14616"/>
                  </a:cubicBez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9" name="Freeform 61"/>
            <p:cNvSpPr>
              <a:spLocks/>
            </p:cNvSpPr>
            <p:nvPr/>
          </p:nvSpPr>
          <p:spPr bwMode="auto">
            <a:xfrm>
              <a:off x="2634" y="2604"/>
              <a:ext cx="313" cy="138"/>
            </a:xfrm>
            <a:custGeom>
              <a:avLst/>
              <a:gdLst>
                <a:gd name="T0" fmla="*/ 0 w 313"/>
                <a:gd name="T1" fmla="*/ 103 h 138"/>
                <a:gd name="T2" fmla="*/ 78 w 313"/>
                <a:gd name="T3" fmla="*/ 103 h 138"/>
                <a:gd name="T4" fmla="*/ 78 w 313"/>
                <a:gd name="T5" fmla="*/ 0 h 138"/>
                <a:gd name="T6" fmla="*/ 234 w 313"/>
                <a:gd name="T7" fmla="*/ 0 h 138"/>
                <a:gd name="T8" fmla="*/ 234 w 313"/>
                <a:gd name="T9" fmla="*/ 103 h 138"/>
                <a:gd name="T10" fmla="*/ 313 w 313"/>
                <a:gd name="T11" fmla="*/ 103 h 138"/>
                <a:gd name="T12" fmla="*/ 156 w 313"/>
                <a:gd name="T13" fmla="*/ 138 h 138"/>
                <a:gd name="T14" fmla="*/ 0 w 313"/>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3" h="138">
                  <a:moveTo>
                    <a:pt x="0" y="103"/>
                  </a:moveTo>
                  <a:lnTo>
                    <a:pt x="78" y="103"/>
                  </a:lnTo>
                  <a:lnTo>
                    <a:pt x="78" y="0"/>
                  </a:lnTo>
                  <a:lnTo>
                    <a:pt x="234" y="0"/>
                  </a:lnTo>
                  <a:lnTo>
                    <a:pt x="234" y="103"/>
                  </a:lnTo>
                  <a:lnTo>
                    <a:pt x="313" y="103"/>
                  </a:lnTo>
                  <a:lnTo>
                    <a:pt x="156"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0" name="Freeform 62"/>
            <p:cNvSpPr>
              <a:spLocks/>
            </p:cNvSpPr>
            <p:nvPr/>
          </p:nvSpPr>
          <p:spPr bwMode="auto">
            <a:xfrm>
              <a:off x="2647" y="3207"/>
              <a:ext cx="313" cy="138"/>
            </a:xfrm>
            <a:custGeom>
              <a:avLst/>
              <a:gdLst>
                <a:gd name="T0" fmla="*/ 0 w 313"/>
                <a:gd name="T1" fmla="*/ 103 h 138"/>
                <a:gd name="T2" fmla="*/ 78 w 313"/>
                <a:gd name="T3" fmla="*/ 103 h 138"/>
                <a:gd name="T4" fmla="*/ 78 w 313"/>
                <a:gd name="T5" fmla="*/ 0 h 138"/>
                <a:gd name="T6" fmla="*/ 235 w 313"/>
                <a:gd name="T7" fmla="*/ 0 h 138"/>
                <a:gd name="T8" fmla="*/ 235 w 313"/>
                <a:gd name="T9" fmla="*/ 103 h 138"/>
                <a:gd name="T10" fmla="*/ 313 w 313"/>
                <a:gd name="T11" fmla="*/ 103 h 138"/>
                <a:gd name="T12" fmla="*/ 157 w 313"/>
                <a:gd name="T13" fmla="*/ 138 h 138"/>
                <a:gd name="T14" fmla="*/ 0 w 313"/>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3" h="138">
                  <a:moveTo>
                    <a:pt x="0" y="103"/>
                  </a:moveTo>
                  <a:lnTo>
                    <a:pt x="78" y="103"/>
                  </a:lnTo>
                  <a:lnTo>
                    <a:pt x="78" y="0"/>
                  </a:lnTo>
                  <a:lnTo>
                    <a:pt x="235" y="0"/>
                  </a:lnTo>
                  <a:lnTo>
                    <a:pt x="235" y="103"/>
                  </a:lnTo>
                  <a:lnTo>
                    <a:pt x="313" y="103"/>
                  </a:lnTo>
                  <a:lnTo>
                    <a:pt x="157"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1" name="Rectangle 63"/>
            <p:cNvSpPr>
              <a:spLocks noChangeArrowheads="1"/>
            </p:cNvSpPr>
            <p:nvPr/>
          </p:nvSpPr>
          <p:spPr bwMode="auto">
            <a:xfrm>
              <a:off x="2373" y="1970"/>
              <a:ext cx="78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a:solidFill>
                    <a:srgbClr val="000000"/>
                  </a:solidFill>
                  <a:latin typeface="ＭＳ Ｐゴシック" pitchFamily="50" charset="-128"/>
                  <a:ea typeface="ＭＳ Ｐゴシック" pitchFamily="50" charset="-128"/>
                </a:rPr>
                <a:t>各サービスの具体化</a:t>
              </a:r>
              <a:endParaRPr lang="ja-JP" altLang="en-US" smtClean="0">
                <a:solidFill>
                  <a:srgbClr val="000000"/>
                </a:solidFill>
                <a:latin typeface="Arial" pitchFamily="34" charset="0"/>
                <a:ea typeface="ＭＳ Ｐゴシック" pitchFamily="50" charset="-128"/>
              </a:endParaRPr>
            </a:p>
          </p:txBody>
        </p:sp>
        <p:sp>
          <p:nvSpPr>
            <p:cNvPr id="91162" name="Freeform 64"/>
            <p:cNvSpPr>
              <a:spLocks/>
            </p:cNvSpPr>
            <p:nvPr/>
          </p:nvSpPr>
          <p:spPr bwMode="auto">
            <a:xfrm>
              <a:off x="2576" y="3876"/>
              <a:ext cx="450" cy="138"/>
            </a:xfrm>
            <a:custGeom>
              <a:avLst/>
              <a:gdLst>
                <a:gd name="T0" fmla="*/ 0 w 450"/>
                <a:gd name="T1" fmla="*/ 103 h 138"/>
                <a:gd name="T2" fmla="*/ 113 w 450"/>
                <a:gd name="T3" fmla="*/ 103 h 138"/>
                <a:gd name="T4" fmla="*/ 113 w 450"/>
                <a:gd name="T5" fmla="*/ 0 h 138"/>
                <a:gd name="T6" fmla="*/ 338 w 450"/>
                <a:gd name="T7" fmla="*/ 0 h 138"/>
                <a:gd name="T8" fmla="*/ 338 w 450"/>
                <a:gd name="T9" fmla="*/ 103 h 138"/>
                <a:gd name="T10" fmla="*/ 450 w 450"/>
                <a:gd name="T11" fmla="*/ 103 h 138"/>
                <a:gd name="T12" fmla="*/ 225 w 450"/>
                <a:gd name="T13" fmla="*/ 138 h 138"/>
                <a:gd name="T14" fmla="*/ 0 w 450"/>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50" h="138">
                  <a:moveTo>
                    <a:pt x="0" y="103"/>
                  </a:moveTo>
                  <a:lnTo>
                    <a:pt x="113" y="103"/>
                  </a:lnTo>
                  <a:lnTo>
                    <a:pt x="113" y="0"/>
                  </a:lnTo>
                  <a:lnTo>
                    <a:pt x="338" y="0"/>
                  </a:lnTo>
                  <a:lnTo>
                    <a:pt x="338" y="103"/>
                  </a:lnTo>
                  <a:lnTo>
                    <a:pt x="450" y="103"/>
                  </a:lnTo>
                  <a:lnTo>
                    <a:pt x="225"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3" name="Freeform 65"/>
            <p:cNvSpPr>
              <a:spLocks noEditPoints="1"/>
            </p:cNvSpPr>
            <p:nvPr/>
          </p:nvSpPr>
          <p:spPr bwMode="auto">
            <a:xfrm>
              <a:off x="1938" y="4053"/>
              <a:ext cx="1734" cy="174"/>
            </a:xfrm>
            <a:custGeom>
              <a:avLst/>
              <a:gdLst>
                <a:gd name="T0" fmla="*/ 0 w 1734"/>
                <a:gd name="T1" fmla="*/ 0 h 174"/>
                <a:gd name="T2" fmla="*/ 1734 w 1734"/>
                <a:gd name="T3" fmla="*/ 0 h 174"/>
                <a:gd name="T4" fmla="*/ 1734 w 1734"/>
                <a:gd name="T5" fmla="*/ 174 h 174"/>
                <a:gd name="T6" fmla="*/ 0 w 1734"/>
                <a:gd name="T7" fmla="*/ 174 h 174"/>
                <a:gd name="T8" fmla="*/ 0 w 1734"/>
                <a:gd name="T9" fmla="*/ 0 h 174"/>
                <a:gd name="T10" fmla="*/ 5 w 1734"/>
                <a:gd name="T11" fmla="*/ 171 h 174"/>
                <a:gd name="T12" fmla="*/ 3 w 1734"/>
                <a:gd name="T13" fmla="*/ 168 h 174"/>
                <a:gd name="T14" fmla="*/ 1731 w 1734"/>
                <a:gd name="T15" fmla="*/ 168 h 174"/>
                <a:gd name="T16" fmla="*/ 1728 w 1734"/>
                <a:gd name="T17" fmla="*/ 171 h 174"/>
                <a:gd name="T18" fmla="*/ 1728 w 1734"/>
                <a:gd name="T19" fmla="*/ 3 h 174"/>
                <a:gd name="T20" fmla="*/ 1731 w 1734"/>
                <a:gd name="T21" fmla="*/ 6 h 174"/>
                <a:gd name="T22" fmla="*/ 3 w 1734"/>
                <a:gd name="T23" fmla="*/ 6 h 174"/>
                <a:gd name="T24" fmla="*/ 5 w 1734"/>
                <a:gd name="T25" fmla="*/ 3 h 174"/>
                <a:gd name="T26" fmla="*/ 5 w 1734"/>
                <a:gd name="T27" fmla="*/ 171 h 1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734" h="174">
                  <a:moveTo>
                    <a:pt x="0" y="0"/>
                  </a:moveTo>
                  <a:lnTo>
                    <a:pt x="1734" y="0"/>
                  </a:lnTo>
                  <a:lnTo>
                    <a:pt x="1734" y="174"/>
                  </a:lnTo>
                  <a:lnTo>
                    <a:pt x="0" y="174"/>
                  </a:lnTo>
                  <a:lnTo>
                    <a:pt x="0" y="0"/>
                  </a:lnTo>
                  <a:close/>
                  <a:moveTo>
                    <a:pt x="5" y="171"/>
                  </a:moveTo>
                  <a:lnTo>
                    <a:pt x="3" y="168"/>
                  </a:lnTo>
                  <a:lnTo>
                    <a:pt x="1731" y="168"/>
                  </a:lnTo>
                  <a:lnTo>
                    <a:pt x="1728" y="171"/>
                  </a:lnTo>
                  <a:lnTo>
                    <a:pt x="1728" y="3"/>
                  </a:lnTo>
                  <a:lnTo>
                    <a:pt x="1731" y="6"/>
                  </a:lnTo>
                  <a:lnTo>
                    <a:pt x="3" y="6"/>
                  </a:lnTo>
                  <a:lnTo>
                    <a:pt x="5" y="3"/>
                  </a:lnTo>
                  <a:lnTo>
                    <a:pt x="5" y="171"/>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4" name="Rectangle 66"/>
            <p:cNvSpPr>
              <a:spLocks noChangeArrowheads="1"/>
            </p:cNvSpPr>
            <p:nvPr/>
          </p:nvSpPr>
          <p:spPr bwMode="auto">
            <a:xfrm>
              <a:off x="2013" y="4097"/>
              <a:ext cx="147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100" b="1">
                  <a:solidFill>
                    <a:srgbClr val="000000"/>
                  </a:solidFill>
                  <a:latin typeface="ＭＳ ゴシック" pitchFamily="49" charset="-128"/>
                  <a:ea typeface="ＭＳ ゴシック" pitchFamily="49" charset="-128"/>
                  <a:cs typeface="ＭＳ Ｐゴシック" pitchFamily="50" charset="-128"/>
                </a:rPr>
                <a:t>各サービスの運営基準、報酬単価の設定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65" name="Freeform 67"/>
            <p:cNvSpPr>
              <a:spLocks noEditPoints="1"/>
            </p:cNvSpPr>
            <p:nvPr/>
          </p:nvSpPr>
          <p:spPr bwMode="auto">
            <a:xfrm>
              <a:off x="3344" y="2103"/>
              <a:ext cx="2275" cy="598"/>
            </a:xfrm>
            <a:custGeom>
              <a:avLst/>
              <a:gdLst>
                <a:gd name="T0" fmla="*/ 2 w 2275"/>
                <a:gd name="T1" fmla="*/ 82 h 598"/>
                <a:gd name="T2" fmla="*/ 13 w 2275"/>
                <a:gd name="T3" fmla="*/ 53 h 598"/>
                <a:gd name="T4" fmla="*/ 30 w 2275"/>
                <a:gd name="T5" fmla="*/ 30 h 598"/>
                <a:gd name="T6" fmla="*/ 54 w 2275"/>
                <a:gd name="T7" fmla="*/ 12 h 598"/>
                <a:gd name="T8" fmla="*/ 82 w 2275"/>
                <a:gd name="T9" fmla="*/ 2 h 598"/>
                <a:gd name="T10" fmla="*/ 2172 w 2275"/>
                <a:gd name="T11" fmla="*/ 0 h 598"/>
                <a:gd name="T12" fmla="*/ 2203 w 2275"/>
                <a:gd name="T13" fmla="*/ 4 h 598"/>
                <a:gd name="T14" fmla="*/ 2229 w 2275"/>
                <a:gd name="T15" fmla="*/ 17 h 598"/>
                <a:gd name="T16" fmla="*/ 2251 w 2275"/>
                <a:gd name="T17" fmla="*/ 37 h 598"/>
                <a:gd name="T18" fmla="*/ 2267 w 2275"/>
                <a:gd name="T19" fmla="*/ 62 h 598"/>
                <a:gd name="T20" fmla="*/ 2274 w 2275"/>
                <a:gd name="T21" fmla="*/ 91 h 598"/>
                <a:gd name="T22" fmla="*/ 2274 w 2275"/>
                <a:gd name="T23" fmla="*/ 506 h 598"/>
                <a:gd name="T24" fmla="*/ 2267 w 2275"/>
                <a:gd name="T25" fmla="*/ 535 h 598"/>
                <a:gd name="T26" fmla="*/ 2252 w 2275"/>
                <a:gd name="T27" fmla="*/ 560 h 598"/>
                <a:gd name="T28" fmla="*/ 2230 w 2275"/>
                <a:gd name="T29" fmla="*/ 580 h 598"/>
                <a:gd name="T30" fmla="*/ 2203 w 2275"/>
                <a:gd name="T31" fmla="*/ 593 h 598"/>
                <a:gd name="T32" fmla="*/ 2173 w 2275"/>
                <a:gd name="T33" fmla="*/ 598 h 598"/>
                <a:gd name="T34" fmla="*/ 82 w 2275"/>
                <a:gd name="T35" fmla="*/ 596 h 598"/>
                <a:gd name="T36" fmla="*/ 54 w 2275"/>
                <a:gd name="T37" fmla="*/ 585 h 598"/>
                <a:gd name="T38" fmla="*/ 30 w 2275"/>
                <a:gd name="T39" fmla="*/ 568 h 598"/>
                <a:gd name="T40" fmla="*/ 13 w 2275"/>
                <a:gd name="T41" fmla="*/ 544 h 598"/>
                <a:gd name="T42" fmla="*/ 2 w 2275"/>
                <a:gd name="T43" fmla="*/ 516 h 598"/>
                <a:gd name="T44" fmla="*/ 0 w 2275"/>
                <a:gd name="T45" fmla="*/ 102 h 598"/>
                <a:gd name="T46" fmla="*/ 10 w 2275"/>
                <a:gd name="T47" fmla="*/ 514 h 598"/>
                <a:gd name="T48" fmla="*/ 19 w 2275"/>
                <a:gd name="T49" fmla="*/ 541 h 598"/>
                <a:gd name="T50" fmla="*/ 36 w 2275"/>
                <a:gd name="T51" fmla="*/ 562 h 598"/>
                <a:gd name="T52" fmla="*/ 57 w 2275"/>
                <a:gd name="T53" fmla="*/ 579 h 598"/>
                <a:gd name="T54" fmla="*/ 83 w 2275"/>
                <a:gd name="T55" fmla="*/ 588 h 598"/>
                <a:gd name="T56" fmla="*/ 2172 w 2275"/>
                <a:gd name="T57" fmla="*/ 590 h 598"/>
                <a:gd name="T58" fmla="*/ 2200 w 2275"/>
                <a:gd name="T59" fmla="*/ 586 h 598"/>
                <a:gd name="T60" fmla="*/ 2225 w 2275"/>
                <a:gd name="T61" fmla="*/ 574 h 598"/>
                <a:gd name="T62" fmla="*/ 2245 w 2275"/>
                <a:gd name="T63" fmla="*/ 556 h 598"/>
                <a:gd name="T64" fmla="*/ 2259 w 2275"/>
                <a:gd name="T65" fmla="*/ 532 h 598"/>
                <a:gd name="T66" fmla="*/ 2266 w 2275"/>
                <a:gd name="T67" fmla="*/ 505 h 598"/>
                <a:gd name="T68" fmla="*/ 2267 w 2275"/>
                <a:gd name="T69" fmla="*/ 92 h 598"/>
                <a:gd name="T70" fmla="*/ 2260 w 2275"/>
                <a:gd name="T71" fmla="*/ 65 h 598"/>
                <a:gd name="T72" fmla="*/ 2246 w 2275"/>
                <a:gd name="T73" fmla="*/ 42 h 598"/>
                <a:gd name="T74" fmla="*/ 2225 w 2275"/>
                <a:gd name="T75" fmla="*/ 24 h 598"/>
                <a:gd name="T76" fmla="*/ 2201 w 2275"/>
                <a:gd name="T77" fmla="*/ 12 h 598"/>
                <a:gd name="T78" fmla="*/ 2172 w 2275"/>
                <a:gd name="T79" fmla="*/ 7 h 598"/>
                <a:gd name="T80" fmla="*/ 84 w 2275"/>
                <a:gd name="T81" fmla="*/ 9 h 598"/>
                <a:gd name="T82" fmla="*/ 58 w 2275"/>
                <a:gd name="T83" fmla="*/ 19 h 598"/>
                <a:gd name="T84" fmla="*/ 36 w 2275"/>
                <a:gd name="T85" fmla="*/ 35 h 598"/>
                <a:gd name="T86" fmla="*/ 19 w 2275"/>
                <a:gd name="T87" fmla="*/ 57 h 598"/>
                <a:gd name="T88" fmla="*/ 10 w 2275"/>
                <a:gd name="T89" fmla="*/ 83 h 598"/>
                <a:gd name="T90" fmla="*/ 8 w 2275"/>
                <a:gd name="T91" fmla="*/ 495 h 59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75" h="598">
                  <a:moveTo>
                    <a:pt x="0" y="102"/>
                  </a:moveTo>
                  <a:lnTo>
                    <a:pt x="1" y="92"/>
                  </a:lnTo>
                  <a:lnTo>
                    <a:pt x="2" y="82"/>
                  </a:lnTo>
                  <a:lnTo>
                    <a:pt x="5" y="72"/>
                  </a:lnTo>
                  <a:lnTo>
                    <a:pt x="8" y="62"/>
                  </a:lnTo>
                  <a:lnTo>
                    <a:pt x="13" y="53"/>
                  </a:lnTo>
                  <a:lnTo>
                    <a:pt x="18" y="45"/>
                  </a:lnTo>
                  <a:lnTo>
                    <a:pt x="23" y="37"/>
                  </a:lnTo>
                  <a:lnTo>
                    <a:pt x="30" y="30"/>
                  </a:lnTo>
                  <a:lnTo>
                    <a:pt x="37" y="23"/>
                  </a:lnTo>
                  <a:lnTo>
                    <a:pt x="45" y="17"/>
                  </a:lnTo>
                  <a:lnTo>
                    <a:pt x="54" y="12"/>
                  </a:lnTo>
                  <a:lnTo>
                    <a:pt x="63" y="8"/>
                  </a:lnTo>
                  <a:lnTo>
                    <a:pt x="72" y="4"/>
                  </a:lnTo>
                  <a:lnTo>
                    <a:pt x="82" y="2"/>
                  </a:lnTo>
                  <a:lnTo>
                    <a:pt x="92" y="0"/>
                  </a:lnTo>
                  <a:lnTo>
                    <a:pt x="102" y="0"/>
                  </a:lnTo>
                  <a:lnTo>
                    <a:pt x="2172" y="0"/>
                  </a:lnTo>
                  <a:lnTo>
                    <a:pt x="2183" y="0"/>
                  </a:lnTo>
                  <a:lnTo>
                    <a:pt x="2193" y="2"/>
                  </a:lnTo>
                  <a:lnTo>
                    <a:pt x="2203" y="4"/>
                  </a:lnTo>
                  <a:lnTo>
                    <a:pt x="2212" y="8"/>
                  </a:lnTo>
                  <a:lnTo>
                    <a:pt x="2221" y="12"/>
                  </a:lnTo>
                  <a:lnTo>
                    <a:pt x="2229" y="17"/>
                  </a:lnTo>
                  <a:lnTo>
                    <a:pt x="2237" y="23"/>
                  </a:lnTo>
                  <a:lnTo>
                    <a:pt x="2245" y="30"/>
                  </a:lnTo>
                  <a:lnTo>
                    <a:pt x="2251" y="37"/>
                  </a:lnTo>
                  <a:lnTo>
                    <a:pt x="2257" y="45"/>
                  </a:lnTo>
                  <a:lnTo>
                    <a:pt x="2262" y="53"/>
                  </a:lnTo>
                  <a:lnTo>
                    <a:pt x="2267" y="62"/>
                  </a:lnTo>
                  <a:lnTo>
                    <a:pt x="2270" y="71"/>
                  </a:lnTo>
                  <a:lnTo>
                    <a:pt x="2273" y="81"/>
                  </a:lnTo>
                  <a:lnTo>
                    <a:pt x="2274" y="91"/>
                  </a:lnTo>
                  <a:lnTo>
                    <a:pt x="2275" y="102"/>
                  </a:lnTo>
                  <a:lnTo>
                    <a:pt x="2275" y="495"/>
                  </a:lnTo>
                  <a:lnTo>
                    <a:pt x="2274" y="506"/>
                  </a:lnTo>
                  <a:lnTo>
                    <a:pt x="2273" y="516"/>
                  </a:lnTo>
                  <a:lnTo>
                    <a:pt x="2270" y="526"/>
                  </a:lnTo>
                  <a:lnTo>
                    <a:pt x="2267" y="535"/>
                  </a:lnTo>
                  <a:lnTo>
                    <a:pt x="2262" y="544"/>
                  </a:lnTo>
                  <a:lnTo>
                    <a:pt x="2257" y="553"/>
                  </a:lnTo>
                  <a:lnTo>
                    <a:pt x="2252" y="560"/>
                  </a:lnTo>
                  <a:lnTo>
                    <a:pt x="2245" y="568"/>
                  </a:lnTo>
                  <a:lnTo>
                    <a:pt x="2238" y="574"/>
                  </a:lnTo>
                  <a:lnTo>
                    <a:pt x="2230" y="580"/>
                  </a:lnTo>
                  <a:lnTo>
                    <a:pt x="2221" y="585"/>
                  </a:lnTo>
                  <a:lnTo>
                    <a:pt x="2212" y="590"/>
                  </a:lnTo>
                  <a:lnTo>
                    <a:pt x="2203" y="593"/>
                  </a:lnTo>
                  <a:lnTo>
                    <a:pt x="2193" y="596"/>
                  </a:lnTo>
                  <a:lnTo>
                    <a:pt x="2183" y="597"/>
                  </a:lnTo>
                  <a:lnTo>
                    <a:pt x="2173" y="598"/>
                  </a:lnTo>
                  <a:lnTo>
                    <a:pt x="103" y="598"/>
                  </a:lnTo>
                  <a:lnTo>
                    <a:pt x="92" y="597"/>
                  </a:lnTo>
                  <a:lnTo>
                    <a:pt x="82" y="596"/>
                  </a:lnTo>
                  <a:lnTo>
                    <a:pt x="72" y="593"/>
                  </a:lnTo>
                  <a:lnTo>
                    <a:pt x="63" y="590"/>
                  </a:lnTo>
                  <a:lnTo>
                    <a:pt x="54" y="585"/>
                  </a:lnTo>
                  <a:lnTo>
                    <a:pt x="46" y="580"/>
                  </a:lnTo>
                  <a:lnTo>
                    <a:pt x="38" y="575"/>
                  </a:lnTo>
                  <a:lnTo>
                    <a:pt x="30" y="568"/>
                  </a:lnTo>
                  <a:lnTo>
                    <a:pt x="24" y="561"/>
                  </a:lnTo>
                  <a:lnTo>
                    <a:pt x="18" y="553"/>
                  </a:lnTo>
                  <a:lnTo>
                    <a:pt x="13" y="544"/>
                  </a:lnTo>
                  <a:lnTo>
                    <a:pt x="8" y="535"/>
                  </a:lnTo>
                  <a:lnTo>
                    <a:pt x="5" y="526"/>
                  </a:lnTo>
                  <a:lnTo>
                    <a:pt x="2" y="516"/>
                  </a:lnTo>
                  <a:lnTo>
                    <a:pt x="1" y="506"/>
                  </a:lnTo>
                  <a:lnTo>
                    <a:pt x="0" y="496"/>
                  </a:lnTo>
                  <a:lnTo>
                    <a:pt x="0" y="102"/>
                  </a:lnTo>
                  <a:close/>
                  <a:moveTo>
                    <a:pt x="8" y="495"/>
                  </a:moveTo>
                  <a:lnTo>
                    <a:pt x="8" y="505"/>
                  </a:lnTo>
                  <a:lnTo>
                    <a:pt x="10" y="514"/>
                  </a:lnTo>
                  <a:lnTo>
                    <a:pt x="12" y="523"/>
                  </a:lnTo>
                  <a:lnTo>
                    <a:pt x="15" y="532"/>
                  </a:lnTo>
                  <a:lnTo>
                    <a:pt x="19" y="541"/>
                  </a:lnTo>
                  <a:lnTo>
                    <a:pt x="24" y="548"/>
                  </a:lnTo>
                  <a:lnTo>
                    <a:pt x="29" y="555"/>
                  </a:lnTo>
                  <a:lnTo>
                    <a:pt x="36" y="562"/>
                  </a:lnTo>
                  <a:lnTo>
                    <a:pt x="42" y="568"/>
                  </a:lnTo>
                  <a:lnTo>
                    <a:pt x="50" y="574"/>
                  </a:lnTo>
                  <a:lnTo>
                    <a:pt x="57" y="579"/>
                  </a:lnTo>
                  <a:lnTo>
                    <a:pt x="65" y="583"/>
                  </a:lnTo>
                  <a:lnTo>
                    <a:pt x="74" y="586"/>
                  </a:lnTo>
                  <a:lnTo>
                    <a:pt x="83" y="588"/>
                  </a:lnTo>
                  <a:lnTo>
                    <a:pt x="93" y="589"/>
                  </a:lnTo>
                  <a:lnTo>
                    <a:pt x="103" y="590"/>
                  </a:lnTo>
                  <a:lnTo>
                    <a:pt x="2172" y="590"/>
                  </a:lnTo>
                  <a:lnTo>
                    <a:pt x="2182" y="590"/>
                  </a:lnTo>
                  <a:lnTo>
                    <a:pt x="2191" y="588"/>
                  </a:lnTo>
                  <a:lnTo>
                    <a:pt x="2200" y="586"/>
                  </a:lnTo>
                  <a:lnTo>
                    <a:pt x="2209" y="583"/>
                  </a:lnTo>
                  <a:lnTo>
                    <a:pt x="2217" y="579"/>
                  </a:lnTo>
                  <a:lnTo>
                    <a:pt x="2225" y="574"/>
                  </a:lnTo>
                  <a:lnTo>
                    <a:pt x="2232" y="569"/>
                  </a:lnTo>
                  <a:lnTo>
                    <a:pt x="2239" y="563"/>
                  </a:lnTo>
                  <a:lnTo>
                    <a:pt x="2245" y="556"/>
                  </a:lnTo>
                  <a:lnTo>
                    <a:pt x="2251" y="548"/>
                  </a:lnTo>
                  <a:lnTo>
                    <a:pt x="2256" y="541"/>
                  </a:lnTo>
                  <a:lnTo>
                    <a:pt x="2259" y="532"/>
                  </a:lnTo>
                  <a:lnTo>
                    <a:pt x="2263" y="524"/>
                  </a:lnTo>
                  <a:lnTo>
                    <a:pt x="2265" y="515"/>
                  </a:lnTo>
                  <a:lnTo>
                    <a:pt x="2266" y="505"/>
                  </a:lnTo>
                  <a:lnTo>
                    <a:pt x="2267" y="495"/>
                  </a:lnTo>
                  <a:lnTo>
                    <a:pt x="2267" y="102"/>
                  </a:lnTo>
                  <a:lnTo>
                    <a:pt x="2267" y="92"/>
                  </a:lnTo>
                  <a:lnTo>
                    <a:pt x="2265" y="83"/>
                  </a:lnTo>
                  <a:lnTo>
                    <a:pt x="2263" y="74"/>
                  </a:lnTo>
                  <a:lnTo>
                    <a:pt x="2260" y="65"/>
                  </a:lnTo>
                  <a:lnTo>
                    <a:pt x="2256" y="57"/>
                  </a:lnTo>
                  <a:lnTo>
                    <a:pt x="2251" y="49"/>
                  </a:lnTo>
                  <a:lnTo>
                    <a:pt x="2246" y="42"/>
                  </a:lnTo>
                  <a:lnTo>
                    <a:pt x="2240" y="35"/>
                  </a:lnTo>
                  <a:lnTo>
                    <a:pt x="2233" y="29"/>
                  </a:lnTo>
                  <a:lnTo>
                    <a:pt x="2225" y="24"/>
                  </a:lnTo>
                  <a:lnTo>
                    <a:pt x="2218" y="19"/>
                  </a:lnTo>
                  <a:lnTo>
                    <a:pt x="2209" y="15"/>
                  </a:lnTo>
                  <a:lnTo>
                    <a:pt x="2201" y="12"/>
                  </a:lnTo>
                  <a:lnTo>
                    <a:pt x="2192" y="9"/>
                  </a:lnTo>
                  <a:lnTo>
                    <a:pt x="2182" y="8"/>
                  </a:lnTo>
                  <a:lnTo>
                    <a:pt x="2172" y="7"/>
                  </a:lnTo>
                  <a:lnTo>
                    <a:pt x="103" y="7"/>
                  </a:lnTo>
                  <a:lnTo>
                    <a:pt x="93" y="8"/>
                  </a:lnTo>
                  <a:lnTo>
                    <a:pt x="84" y="9"/>
                  </a:lnTo>
                  <a:lnTo>
                    <a:pt x="75" y="12"/>
                  </a:lnTo>
                  <a:lnTo>
                    <a:pt x="66" y="15"/>
                  </a:lnTo>
                  <a:lnTo>
                    <a:pt x="58" y="19"/>
                  </a:lnTo>
                  <a:lnTo>
                    <a:pt x="50" y="23"/>
                  </a:lnTo>
                  <a:lnTo>
                    <a:pt x="43" y="29"/>
                  </a:lnTo>
                  <a:lnTo>
                    <a:pt x="36" y="35"/>
                  </a:lnTo>
                  <a:lnTo>
                    <a:pt x="30" y="42"/>
                  </a:lnTo>
                  <a:lnTo>
                    <a:pt x="24" y="49"/>
                  </a:lnTo>
                  <a:lnTo>
                    <a:pt x="19" y="57"/>
                  </a:lnTo>
                  <a:lnTo>
                    <a:pt x="16" y="65"/>
                  </a:lnTo>
                  <a:lnTo>
                    <a:pt x="12" y="74"/>
                  </a:lnTo>
                  <a:lnTo>
                    <a:pt x="10" y="83"/>
                  </a:lnTo>
                  <a:lnTo>
                    <a:pt x="8" y="92"/>
                  </a:lnTo>
                  <a:lnTo>
                    <a:pt x="8" y="102"/>
                  </a:lnTo>
                  <a:lnTo>
                    <a:pt x="8" y="495"/>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6" name="Rectangle 68"/>
            <p:cNvSpPr>
              <a:spLocks noChangeArrowheads="1"/>
            </p:cNvSpPr>
            <p:nvPr/>
          </p:nvSpPr>
          <p:spPr bwMode="auto">
            <a:xfrm>
              <a:off x="3411" y="2177"/>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9900"/>
                  </a:solidFill>
                  <a:latin typeface="ＭＳ ゴシック" pitchFamily="49" charset="-128"/>
                  <a:ea typeface="ＭＳ ゴシック" pitchFamily="49" charset="-128"/>
                  <a:cs typeface="ＭＳ Ｐゴシック" pitchFamily="50" charset="-128"/>
                </a:rPr>
                <a:t>●</a:t>
              </a:r>
              <a:endParaRPr lang="ja-JP" altLang="ja-JP" smtClean="0">
                <a:solidFill>
                  <a:srgbClr val="000000"/>
                </a:solidFill>
                <a:latin typeface="Arial" pitchFamily="34" charset="0"/>
                <a:ea typeface="ＭＳ ゴシック" pitchFamily="49" charset="-128"/>
                <a:cs typeface="ＭＳ Ｐゴシック" pitchFamily="50" charset="-128"/>
              </a:endParaRPr>
            </a:p>
          </p:txBody>
        </p:sp>
        <p:sp>
          <p:nvSpPr>
            <p:cNvPr id="91167" name="Rectangle 69"/>
            <p:cNvSpPr>
              <a:spLocks noChangeArrowheads="1"/>
            </p:cNvSpPr>
            <p:nvPr/>
          </p:nvSpPr>
          <p:spPr bwMode="auto">
            <a:xfrm>
              <a:off x="3483" y="2177"/>
              <a:ext cx="187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地域や入所施設において、安定した生活を営むため、常時介護</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68" name="Rectangle 70"/>
            <p:cNvSpPr>
              <a:spLocks noChangeArrowheads="1"/>
            </p:cNvSpPr>
            <p:nvPr/>
          </p:nvSpPr>
          <p:spPr bwMode="auto">
            <a:xfrm>
              <a:off x="3411" y="2262"/>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等の支援が必要な者</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69" name="Rectangle 71"/>
            <p:cNvSpPr>
              <a:spLocks noChangeArrowheads="1"/>
            </p:cNvSpPr>
            <p:nvPr/>
          </p:nvSpPr>
          <p:spPr bwMode="auto">
            <a:xfrm>
              <a:off x="3411" y="2350"/>
              <a:ext cx="21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0000"/>
                  </a:solidFill>
                  <a:latin typeface="ＭＳ ゴシック" pitchFamily="49" charset="-128"/>
                  <a:ea typeface="ＭＳ ゴシック" pitchFamily="49" charset="-128"/>
                  <a:cs typeface="ＭＳ Ｐゴシック" pitchFamily="50" charset="-128"/>
                </a:rPr>
                <a:t>①</a:t>
              </a:r>
              <a:r>
                <a:rPr lang="ja-JP" altLang="en-US" sz="900">
                  <a:solidFill>
                    <a:srgbClr val="000000"/>
                  </a:solidFill>
                  <a:latin typeface="ＭＳ ゴシック" pitchFamily="49" charset="-128"/>
                  <a:ea typeface="ＭＳ ゴシック" pitchFamily="49" charset="-128"/>
                  <a:cs typeface="ＭＳ Ｐゴシック" pitchFamily="50" charset="-128"/>
                </a:rPr>
                <a:t>障がい支援（程度）区分３（施設入所の場合は区分４）以上である者</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70" name="Rectangle 72"/>
            <p:cNvSpPr>
              <a:spLocks noChangeArrowheads="1"/>
            </p:cNvSpPr>
            <p:nvPr/>
          </p:nvSpPr>
          <p:spPr bwMode="auto">
            <a:xfrm>
              <a:off x="3411" y="2436"/>
              <a:ext cx="21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0000"/>
                  </a:solidFill>
                  <a:latin typeface="ＭＳ ゴシック" pitchFamily="49" charset="-128"/>
                  <a:ea typeface="ＭＳ ゴシック" pitchFamily="49" charset="-128"/>
                  <a:cs typeface="ＭＳ Ｐゴシック" pitchFamily="50" charset="-128"/>
                </a:rPr>
                <a:t>②</a:t>
              </a:r>
              <a:r>
                <a:rPr lang="ja-JP" altLang="en-US" sz="900">
                  <a:solidFill>
                    <a:srgbClr val="000000"/>
                  </a:solidFill>
                  <a:latin typeface="ＭＳ ゴシック" pitchFamily="49" charset="-128"/>
                  <a:ea typeface="ＭＳ ゴシック" pitchFamily="49" charset="-128"/>
                  <a:cs typeface="ＭＳ Ｐゴシック" pitchFamily="50" charset="-128"/>
                </a:rPr>
                <a:t>年齢が５０歳以上の場合は、障がい支援（程度）区分２（施設入所の</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71" name="Rectangle 73"/>
            <p:cNvSpPr>
              <a:spLocks noChangeArrowheads="1"/>
            </p:cNvSpPr>
            <p:nvPr/>
          </p:nvSpPr>
          <p:spPr bwMode="auto">
            <a:xfrm>
              <a:off x="3483" y="2522"/>
              <a:ext cx="87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場合は区分３）以上である者</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72" name="Freeform 74"/>
            <p:cNvSpPr>
              <a:spLocks noEditPoints="1"/>
            </p:cNvSpPr>
            <p:nvPr/>
          </p:nvSpPr>
          <p:spPr bwMode="auto">
            <a:xfrm>
              <a:off x="3344" y="2782"/>
              <a:ext cx="2275" cy="396"/>
            </a:xfrm>
            <a:custGeom>
              <a:avLst/>
              <a:gdLst>
                <a:gd name="T0" fmla="*/ 2 w 2275"/>
                <a:gd name="T1" fmla="*/ 55 h 396"/>
                <a:gd name="T2" fmla="*/ 9 w 2275"/>
                <a:gd name="T3" fmla="*/ 36 h 396"/>
                <a:gd name="T4" fmla="*/ 20 w 2275"/>
                <a:gd name="T5" fmla="*/ 21 h 396"/>
                <a:gd name="T6" fmla="*/ 36 w 2275"/>
                <a:gd name="T7" fmla="*/ 9 h 396"/>
                <a:gd name="T8" fmla="*/ 55 w 2275"/>
                <a:gd name="T9" fmla="*/ 2 h 396"/>
                <a:gd name="T10" fmla="*/ 2206 w 2275"/>
                <a:gd name="T11" fmla="*/ 0 h 396"/>
                <a:gd name="T12" fmla="*/ 2226 w 2275"/>
                <a:gd name="T13" fmla="*/ 3 h 396"/>
                <a:gd name="T14" fmla="*/ 2244 w 2275"/>
                <a:gd name="T15" fmla="*/ 12 h 396"/>
                <a:gd name="T16" fmla="*/ 2259 w 2275"/>
                <a:gd name="T17" fmla="*/ 25 h 396"/>
                <a:gd name="T18" fmla="*/ 2269 w 2275"/>
                <a:gd name="T19" fmla="*/ 42 h 396"/>
                <a:gd name="T20" fmla="*/ 2274 w 2275"/>
                <a:gd name="T21" fmla="*/ 62 h 396"/>
                <a:gd name="T22" fmla="*/ 2274 w 2275"/>
                <a:gd name="T23" fmla="*/ 334 h 396"/>
                <a:gd name="T24" fmla="*/ 2269 w 2275"/>
                <a:gd name="T25" fmla="*/ 354 h 396"/>
                <a:gd name="T26" fmla="*/ 2259 w 2275"/>
                <a:gd name="T27" fmla="*/ 371 h 396"/>
                <a:gd name="T28" fmla="*/ 2245 w 2275"/>
                <a:gd name="T29" fmla="*/ 384 h 396"/>
                <a:gd name="T30" fmla="*/ 2227 w 2275"/>
                <a:gd name="T31" fmla="*/ 393 h 396"/>
                <a:gd name="T32" fmla="*/ 2206 w 2275"/>
                <a:gd name="T33" fmla="*/ 396 h 396"/>
                <a:gd name="T34" fmla="*/ 55 w 2275"/>
                <a:gd name="T35" fmla="*/ 395 h 396"/>
                <a:gd name="T36" fmla="*/ 36 w 2275"/>
                <a:gd name="T37" fmla="*/ 388 h 396"/>
                <a:gd name="T38" fmla="*/ 21 w 2275"/>
                <a:gd name="T39" fmla="*/ 376 h 396"/>
                <a:gd name="T40" fmla="*/ 9 w 2275"/>
                <a:gd name="T41" fmla="*/ 360 h 396"/>
                <a:gd name="T42" fmla="*/ 2 w 2275"/>
                <a:gd name="T43" fmla="*/ 341 h 396"/>
                <a:gd name="T44" fmla="*/ 0 w 2275"/>
                <a:gd name="T45" fmla="*/ 69 h 396"/>
                <a:gd name="T46" fmla="*/ 9 w 2275"/>
                <a:gd name="T47" fmla="*/ 340 h 396"/>
                <a:gd name="T48" fmla="*/ 15 w 2275"/>
                <a:gd name="T49" fmla="*/ 356 h 396"/>
                <a:gd name="T50" fmla="*/ 26 w 2275"/>
                <a:gd name="T51" fmla="*/ 370 h 396"/>
                <a:gd name="T52" fmla="*/ 40 w 2275"/>
                <a:gd name="T53" fmla="*/ 381 h 396"/>
                <a:gd name="T54" fmla="*/ 56 w 2275"/>
                <a:gd name="T55" fmla="*/ 387 h 396"/>
                <a:gd name="T56" fmla="*/ 2206 w 2275"/>
                <a:gd name="T57" fmla="*/ 388 h 396"/>
                <a:gd name="T58" fmla="*/ 2224 w 2275"/>
                <a:gd name="T59" fmla="*/ 385 h 396"/>
                <a:gd name="T60" fmla="*/ 2240 w 2275"/>
                <a:gd name="T61" fmla="*/ 378 h 396"/>
                <a:gd name="T62" fmla="*/ 2253 w 2275"/>
                <a:gd name="T63" fmla="*/ 366 h 396"/>
                <a:gd name="T64" fmla="*/ 2262 w 2275"/>
                <a:gd name="T65" fmla="*/ 351 h 396"/>
                <a:gd name="T66" fmla="*/ 2267 w 2275"/>
                <a:gd name="T67" fmla="*/ 334 h 396"/>
                <a:gd name="T68" fmla="*/ 2267 w 2275"/>
                <a:gd name="T69" fmla="*/ 63 h 396"/>
                <a:gd name="T70" fmla="*/ 2262 w 2275"/>
                <a:gd name="T71" fmla="*/ 45 h 396"/>
                <a:gd name="T72" fmla="*/ 2253 w 2275"/>
                <a:gd name="T73" fmla="*/ 30 h 396"/>
                <a:gd name="T74" fmla="*/ 2240 w 2275"/>
                <a:gd name="T75" fmla="*/ 18 h 396"/>
                <a:gd name="T76" fmla="*/ 2224 w 2275"/>
                <a:gd name="T77" fmla="*/ 11 h 396"/>
                <a:gd name="T78" fmla="*/ 2206 w 2275"/>
                <a:gd name="T79" fmla="*/ 8 h 396"/>
                <a:gd name="T80" fmla="*/ 57 w 2275"/>
                <a:gd name="T81" fmla="*/ 9 h 396"/>
                <a:gd name="T82" fmla="*/ 40 w 2275"/>
                <a:gd name="T83" fmla="*/ 15 h 396"/>
                <a:gd name="T84" fmla="*/ 26 w 2275"/>
                <a:gd name="T85" fmla="*/ 26 h 396"/>
                <a:gd name="T86" fmla="*/ 15 w 2275"/>
                <a:gd name="T87" fmla="*/ 40 h 396"/>
                <a:gd name="T88" fmla="*/ 9 w 2275"/>
                <a:gd name="T89" fmla="*/ 56 h 396"/>
                <a:gd name="T90" fmla="*/ 8 w 2275"/>
                <a:gd name="T91" fmla="*/ 327 h 39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75" h="396">
                  <a:moveTo>
                    <a:pt x="0" y="69"/>
                  </a:moveTo>
                  <a:lnTo>
                    <a:pt x="1" y="62"/>
                  </a:lnTo>
                  <a:lnTo>
                    <a:pt x="2" y="55"/>
                  </a:lnTo>
                  <a:lnTo>
                    <a:pt x="3" y="49"/>
                  </a:lnTo>
                  <a:lnTo>
                    <a:pt x="6" y="42"/>
                  </a:lnTo>
                  <a:lnTo>
                    <a:pt x="9" y="36"/>
                  </a:lnTo>
                  <a:lnTo>
                    <a:pt x="12" y="31"/>
                  </a:lnTo>
                  <a:lnTo>
                    <a:pt x="16" y="25"/>
                  </a:lnTo>
                  <a:lnTo>
                    <a:pt x="20" y="21"/>
                  </a:lnTo>
                  <a:lnTo>
                    <a:pt x="25" y="16"/>
                  </a:lnTo>
                  <a:lnTo>
                    <a:pt x="30" y="12"/>
                  </a:lnTo>
                  <a:lnTo>
                    <a:pt x="36" y="9"/>
                  </a:lnTo>
                  <a:lnTo>
                    <a:pt x="42" y="6"/>
                  </a:lnTo>
                  <a:lnTo>
                    <a:pt x="48" y="3"/>
                  </a:lnTo>
                  <a:lnTo>
                    <a:pt x="55" y="2"/>
                  </a:lnTo>
                  <a:lnTo>
                    <a:pt x="62" y="1"/>
                  </a:lnTo>
                  <a:lnTo>
                    <a:pt x="69" y="0"/>
                  </a:lnTo>
                  <a:lnTo>
                    <a:pt x="2206" y="0"/>
                  </a:lnTo>
                  <a:lnTo>
                    <a:pt x="2213" y="1"/>
                  </a:lnTo>
                  <a:lnTo>
                    <a:pt x="2220" y="2"/>
                  </a:lnTo>
                  <a:lnTo>
                    <a:pt x="2226" y="3"/>
                  </a:lnTo>
                  <a:lnTo>
                    <a:pt x="2233" y="6"/>
                  </a:lnTo>
                  <a:lnTo>
                    <a:pt x="2239" y="9"/>
                  </a:lnTo>
                  <a:lnTo>
                    <a:pt x="2244" y="12"/>
                  </a:lnTo>
                  <a:lnTo>
                    <a:pt x="2250" y="16"/>
                  </a:lnTo>
                  <a:lnTo>
                    <a:pt x="2254" y="20"/>
                  </a:lnTo>
                  <a:lnTo>
                    <a:pt x="2259" y="25"/>
                  </a:lnTo>
                  <a:lnTo>
                    <a:pt x="2263" y="30"/>
                  </a:lnTo>
                  <a:lnTo>
                    <a:pt x="2266" y="36"/>
                  </a:lnTo>
                  <a:lnTo>
                    <a:pt x="2269" y="42"/>
                  </a:lnTo>
                  <a:lnTo>
                    <a:pt x="2271" y="48"/>
                  </a:lnTo>
                  <a:lnTo>
                    <a:pt x="2273" y="55"/>
                  </a:lnTo>
                  <a:lnTo>
                    <a:pt x="2274" y="62"/>
                  </a:lnTo>
                  <a:lnTo>
                    <a:pt x="2275" y="69"/>
                  </a:lnTo>
                  <a:lnTo>
                    <a:pt x="2275" y="327"/>
                  </a:lnTo>
                  <a:lnTo>
                    <a:pt x="2274" y="334"/>
                  </a:lnTo>
                  <a:lnTo>
                    <a:pt x="2273" y="341"/>
                  </a:lnTo>
                  <a:lnTo>
                    <a:pt x="2272" y="348"/>
                  </a:lnTo>
                  <a:lnTo>
                    <a:pt x="2269" y="354"/>
                  </a:lnTo>
                  <a:lnTo>
                    <a:pt x="2266" y="360"/>
                  </a:lnTo>
                  <a:lnTo>
                    <a:pt x="2263" y="366"/>
                  </a:lnTo>
                  <a:lnTo>
                    <a:pt x="2259" y="371"/>
                  </a:lnTo>
                  <a:lnTo>
                    <a:pt x="2255" y="376"/>
                  </a:lnTo>
                  <a:lnTo>
                    <a:pt x="2250" y="380"/>
                  </a:lnTo>
                  <a:lnTo>
                    <a:pt x="2245" y="384"/>
                  </a:lnTo>
                  <a:lnTo>
                    <a:pt x="2239" y="388"/>
                  </a:lnTo>
                  <a:lnTo>
                    <a:pt x="2233" y="390"/>
                  </a:lnTo>
                  <a:lnTo>
                    <a:pt x="2227" y="393"/>
                  </a:lnTo>
                  <a:lnTo>
                    <a:pt x="2220" y="394"/>
                  </a:lnTo>
                  <a:lnTo>
                    <a:pt x="2213" y="396"/>
                  </a:lnTo>
                  <a:lnTo>
                    <a:pt x="2206" y="396"/>
                  </a:lnTo>
                  <a:lnTo>
                    <a:pt x="69" y="396"/>
                  </a:lnTo>
                  <a:lnTo>
                    <a:pt x="62" y="396"/>
                  </a:lnTo>
                  <a:lnTo>
                    <a:pt x="55" y="395"/>
                  </a:lnTo>
                  <a:lnTo>
                    <a:pt x="49" y="393"/>
                  </a:lnTo>
                  <a:lnTo>
                    <a:pt x="42" y="390"/>
                  </a:lnTo>
                  <a:lnTo>
                    <a:pt x="36" y="388"/>
                  </a:lnTo>
                  <a:lnTo>
                    <a:pt x="31" y="384"/>
                  </a:lnTo>
                  <a:lnTo>
                    <a:pt x="25" y="380"/>
                  </a:lnTo>
                  <a:lnTo>
                    <a:pt x="21" y="376"/>
                  </a:lnTo>
                  <a:lnTo>
                    <a:pt x="16" y="371"/>
                  </a:lnTo>
                  <a:lnTo>
                    <a:pt x="12" y="366"/>
                  </a:lnTo>
                  <a:lnTo>
                    <a:pt x="9" y="360"/>
                  </a:lnTo>
                  <a:lnTo>
                    <a:pt x="6" y="354"/>
                  </a:lnTo>
                  <a:lnTo>
                    <a:pt x="3" y="348"/>
                  </a:lnTo>
                  <a:lnTo>
                    <a:pt x="2" y="341"/>
                  </a:lnTo>
                  <a:lnTo>
                    <a:pt x="1" y="335"/>
                  </a:lnTo>
                  <a:lnTo>
                    <a:pt x="0" y="328"/>
                  </a:lnTo>
                  <a:lnTo>
                    <a:pt x="0" y="69"/>
                  </a:lnTo>
                  <a:close/>
                  <a:moveTo>
                    <a:pt x="8" y="327"/>
                  </a:moveTo>
                  <a:lnTo>
                    <a:pt x="8" y="333"/>
                  </a:lnTo>
                  <a:lnTo>
                    <a:pt x="9" y="340"/>
                  </a:lnTo>
                  <a:lnTo>
                    <a:pt x="11" y="345"/>
                  </a:lnTo>
                  <a:lnTo>
                    <a:pt x="13" y="351"/>
                  </a:lnTo>
                  <a:lnTo>
                    <a:pt x="15" y="356"/>
                  </a:lnTo>
                  <a:lnTo>
                    <a:pt x="18" y="361"/>
                  </a:lnTo>
                  <a:lnTo>
                    <a:pt x="22" y="366"/>
                  </a:lnTo>
                  <a:lnTo>
                    <a:pt x="26" y="370"/>
                  </a:lnTo>
                  <a:lnTo>
                    <a:pt x="30" y="374"/>
                  </a:lnTo>
                  <a:lnTo>
                    <a:pt x="35" y="378"/>
                  </a:lnTo>
                  <a:lnTo>
                    <a:pt x="40" y="381"/>
                  </a:lnTo>
                  <a:lnTo>
                    <a:pt x="45" y="383"/>
                  </a:lnTo>
                  <a:lnTo>
                    <a:pt x="51" y="385"/>
                  </a:lnTo>
                  <a:lnTo>
                    <a:pt x="56" y="387"/>
                  </a:lnTo>
                  <a:lnTo>
                    <a:pt x="62" y="388"/>
                  </a:lnTo>
                  <a:lnTo>
                    <a:pt x="69" y="388"/>
                  </a:lnTo>
                  <a:lnTo>
                    <a:pt x="2206" y="388"/>
                  </a:lnTo>
                  <a:lnTo>
                    <a:pt x="2212" y="388"/>
                  </a:lnTo>
                  <a:lnTo>
                    <a:pt x="2218" y="387"/>
                  </a:lnTo>
                  <a:lnTo>
                    <a:pt x="2224" y="385"/>
                  </a:lnTo>
                  <a:lnTo>
                    <a:pt x="2230" y="384"/>
                  </a:lnTo>
                  <a:lnTo>
                    <a:pt x="2235" y="381"/>
                  </a:lnTo>
                  <a:lnTo>
                    <a:pt x="2240" y="378"/>
                  </a:lnTo>
                  <a:lnTo>
                    <a:pt x="2245" y="374"/>
                  </a:lnTo>
                  <a:lnTo>
                    <a:pt x="2249" y="371"/>
                  </a:lnTo>
                  <a:lnTo>
                    <a:pt x="2253" y="366"/>
                  </a:lnTo>
                  <a:lnTo>
                    <a:pt x="2257" y="361"/>
                  </a:lnTo>
                  <a:lnTo>
                    <a:pt x="2260" y="357"/>
                  </a:lnTo>
                  <a:lnTo>
                    <a:pt x="2262" y="351"/>
                  </a:lnTo>
                  <a:lnTo>
                    <a:pt x="2264" y="346"/>
                  </a:lnTo>
                  <a:lnTo>
                    <a:pt x="2266" y="340"/>
                  </a:lnTo>
                  <a:lnTo>
                    <a:pt x="2267" y="334"/>
                  </a:lnTo>
                  <a:lnTo>
                    <a:pt x="2267" y="327"/>
                  </a:lnTo>
                  <a:lnTo>
                    <a:pt x="2267" y="69"/>
                  </a:lnTo>
                  <a:lnTo>
                    <a:pt x="2267" y="63"/>
                  </a:lnTo>
                  <a:lnTo>
                    <a:pt x="2266" y="57"/>
                  </a:lnTo>
                  <a:lnTo>
                    <a:pt x="2264" y="51"/>
                  </a:lnTo>
                  <a:lnTo>
                    <a:pt x="2262" y="45"/>
                  </a:lnTo>
                  <a:lnTo>
                    <a:pt x="2260" y="40"/>
                  </a:lnTo>
                  <a:lnTo>
                    <a:pt x="2257" y="35"/>
                  </a:lnTo>
                  <a:lnTo>
                    <a:pt x="2253" y="30"/>
                  </a:lnTo>
                  <a:lnTo>
                    <a:pt x="2249" y="26"/>
                  </a:lnTo>
                  <a:lnTo>
                    <a:pt x="2245" y="22"/>
                  </a:lnTo>
                  <a:lnTo>
                    <a:pt x="2240" y="18"/>
                  </a:lnTo>
                  <a:lnTo>
                    <a:pt x="2235" y="15"/>
                  </a:lnTo>
                  <a:lnTo>
                    <a:pt x="2230" y="13"/>
                  </a:lnTo>
                  <a:lnTo>
                    <a:pt x="2224" y="11"/>
                  </a:lnTo>
                  <a:lnTo>
                    <a:pt x="2219" y="9"/>
                  </a:lnTo>
                  <a:lnTo>
                    <a:pt x="2213" y="8"/>
                  </a:lnTo>
                  <a:lnTo>
                    <a:pt x="2206" y="8"/>
                  </a:lnTo>
                  <a:lnTo>
                    <a:pt x="69" y="8"/>
                  </a:lnTo>
                  <a:lnTo>
                    <a:pt x="63" y="8"/>
                  </a:lnTo>
                  <a:lnTo>
                    <a:pt x="57" y="9"/>
                  </a:lnTo>
                  <a:lnTo>
                    <a:pt x="51" y="11"/>
                  </a:lnTo>
                  <a:lnTo>
                    <a:pt x="45" y="13"/>
                  </a:lnTo>
                  <a:lnTo>
                    <a:pt x="40" y="15"/>
                  </a:lnTo>
                  <a:lnTo>
                    <a:pt x="35" y="18"/>
                  </a:lnTo>
                  <a:lnTo>
                    <a:pt x="30" y="22"/>
                  </a:lnTo>
                  <a:lnTo>
                    <a:pt x="26" y="26"/>
                  </a:lnTo>
                  <a:lnTo>
                    <a:pt x="22" y="30"/>
                  </a:lnTo>
                  <a:lnTo>
                    <a:pt x="18" y="35"/>
                  </a:lnTo>
                  <a:lnTo>
                    <a:pt x="15" y="40"/>
                  </a:lnTo>
                  <a:lnTo>
                    <a:pt x="13" y="45"/>
                  </a:lnTo>
                  <a:lnTo>
                    <a:pt x="11" y="51"/>
                  </a:lnTo>
                  <a:lnTo>
                    <a:pt x="9" y="56"/>
                  </a:lnTo>
                  <a:lnTo>
                    <a:pt x="8" y="62"/>
                  </a:lnTo>
                  <a:lnTo>
                    <a:pt x="8" y="69"/>
                  </a:lnTo>
                  <a:lnTo>
                    <a:pt x="8" y="327"/>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73" name="Rectangle 75"/>
            <p:cNvSpPr>
              <a:spLocks noChangeArrowheads="1"/>
            </p:cNvSpPr>
            <p:nvPr/>
          </p:nvSpPr>
          <p:spPr bwMode="auto">
            <a:xfrm>
              <a:off x="3425" y="2845"/>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smtClean="0">
                <a:solidFill>
                  <a:srgbClr val="000000"/>
                </a:solidFill>
                <a:latin typeface="Arial" pitchFamily="34" charset="0"/>
                <a:ea typeface="ＭＳ Ｐゴシック" pitchFamily="50" charset="-128"/>
              </a:endParaRPr>
            </a:p>
          </p:txBody>
        </p:sp>
        <p:sp>
          <p:nvSpPr>
            <p:cNvPr id="91174" name="Rectangle 76"/>
            <p:cNvSpPr>
              <a:spLocks noChangeArrowheads="1"/>
            </p:cNvSpPr>
            <p:nvPr/>
          </p:nvSpPr>
          <p:spPr bwMode="auto">
            <a:xfrm>
              <a:off x="3505" y="2845"/>
              <a:ext cx="186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食事や入浴、排せつ等の介護や、日常生活上の支援、生産</a:t>
              </a:r>
              <a:endParaRPr lang="ja-JP" altLang="en-US" smtClean="0">
                <a:solidFill>
                  <a:srgbClr val="000000"/>
                </a:solidFill>
                <a:latin typeface="Arial" pitchFamily="34" charset="0"/>
                <a:ea typeface="ＭＳ Ｐゴシック" pitchFamily="50" charset="-128"/>
              </a:endParaRPr>
            </a:p>
          </p:txBody>
        </p:sp>
        <p:sp>
          <p:nvSpPr>
            <p:cNvPr id="91175" name="Rectangle 77"/>
            <p:cNvSpPr>
              <a:spLocks noChangeArrowheads="1"/>
            </p:cNvSpPr>
            <p:nvPr/>
          </p:nvSpPr>
          <p:spPr bwMode="auto">
            <a:xfrm>
              <a:off x="3478" y="2941"/>
              <a:ext cx="70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活動の機会等を提供。</a:t>
              </a:r>
              <a:endParaRPr lang="ja-JP" altLang="en-US" smtClean="0">
                <a:solidFill>
                  <a:srgbClr val="000000"/>
                </a:solidFill>
                <a:latin typeface="Arial" pitchFamily="34" charset="0"/>
                <a:ea typeface="ＭＳ Ｐゴシック" pitchFamily="50" charset="-128"/>
              </a:endParaRPr>
            </a:p>
          </p:txBody>
        </p:sp>
        <p:sp>
          <p:nvSpPr>
            <p:cNvPr id="91176" name="Rectangle 78"/>
            <p:cNvSpPr>
              <a:spLocks noChangeArrowheads="1"/>
            </p:cNvSpPr>
            <p:nvPr/>
          </p:nvSpPr>
          <p:spPr bwMode="auto">
            <a:xfrm>
              <a:off x="3425" y="3037"/>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smtClean="0">
                <a:solidFill>
                  <a:srgbClr val="000000"/>
                </a:solidFill>
                <a:latin typeface="Arial" pitchFamily="34" charset="0"/>
                <a:ea typeface="ＭＳ Ｐゴシック" pitchFamily="50" charset="-128"/>
              </a:endParaRPr>
            </a:p>
          </p:txBody>
        </p:sp>
        <p:sp>
          <p:nvSpPr>
            <p:cNvPr id="91177" name="Rectangle 79"/>
            <p:cNvSpPr>
              <a:spLocks noChangeArrowheads="1"/>
            </p:cNvSpPr>
            <p:nvPr/>
          </p:nvSpPr>
          <p:spPr bwMode="auto">
            <a:xfrm>
              <a:off x="3505" y="3037"/>
              <a:ext cx="69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利用期間の制限なし。</a:t>
              </a:r>
              <a:endParaRPr lang="ja-JP" altLang="en-US" smtClean="0">
                <a:solidFill>
                  <a:srgbClr val="000000"/>
                </a:solidFill>
                <a:latin typeface="Arial" pitchFamily="34" charset="0"/>
                <a:ea typeface="ＭＳ Ｐゴシック" pitchFamily="50" charset="-128"/>
              </a:endParaRPr>
            </a:p>
          </p:txBody>
        </p:sp>
        <p:sp>
          <p:nvSpPr>
            <p:cNvPr id="91178" name="Freeform 80"/>
            <p:cNvSpPr>
              <a:spLocks noEditPoints="1"/>
            </p:cNvSpPr>
            <p:nvPr/>
          </p:nvSpPr>
          <p:spPr bwMode="auto">
            <a:xfrm>
              <a:off x="3389" y="3373"/>
              <a:ext cx="1142" cy="393"/>
            </a:xfrm>
            <a:custGeom>
              <a:avLst/>
              <a:gdLst>
                <a:gd name="T0" fmla="*/ 2 w 1142"/>
                <a:gd name="T1" fmla="*/ 54 h 393"/>
                <a:gd name="T2" fmla="*/ 8 w 1142"/>
                <a:gd name="T3" fmla="*/ 36 h 393"/>
                <a:gd name="T4" fmla="*/ 20 w 1142"/>
                <a:gd name="T5" fmla="*/ 20 h 393"/>
                <a:gd name="T6" fmla="*/ 36 w 1142"/>
                <a:gd name="T7" fmla="*/ 8 h 393"/>
                <a:gd name="T8" fmla="*/ 55 w 1142"/>
                <a:gd name="T9" fmla="*/ 1 h 393"/>
                <a:gd name="T10" fmla="*/ 1074 w 1142"/>
                <a:gd name="T11" fmla="*/ 0 h 393"/>
                <a:gd name="T12" fmla="*/ 1094 w 1142"/>
                <a:gd name="T13" fmla="*/ 3 h 393"/>
                <a:gd name="T14" fmla="*/ 1112 w 1142"/>
                <a:gd name="T15" fmla="*/ 11 h 393"/>
                <a:gd name="T16" fmla="*/ 1126 w 1142"/>
                <a:gd name="T17" fmla="*/ 24 h 393"/>
                <a:gd name="T18" fmla="*/ 1137 w 1142"/>
                <a:gd name="T19" fmla="*/ 41 h 393"/>
                <a:gd name="T20" fmla="*/ 1142 w 1142"/>
                <a:gd name="T21" fmla="*/ 61 h 393"/>
                <a:gd name="T22" fmla="*/ 1142 w 1142"/>
                <a:gd name="T23" fmla="*/ 332 h 393"/>
                <a:gd name="T24" fmla="*/ 1137 w 1142"/>
                <a:gd name="T25" fmla="*/ 351 h 393"/>
                <a:gd name="T26" fmla="*/ 1126 w 1142"/>
                <a:gd name="T27" fmla="*/ 369 h 393"/>
                <a:gd name="T28" fmla="*/ 1112 w 1142"/>
                <a:gd name="T29" fmla="*/ 382 h 393"/>
                <a:gd name="T30" fmla="*/ 1094 w 1142"/>
                <a:gd name="T31" fmla="*/ 390 h 393"/>
                <a:gd name="T32" fmla="*/ 1074 w 1142"/>
                <a:gd name="T33" fmla="*/ 393 h 393"/>
                <a:gd name="T34" fmla="*/ 55 w 1142"/>
                <a:gd name="T35" fmla="*/ 392 h 393"/>
                <a:gd name="T36" fmla="*/ 36 w 1142"/>
                <a:gd name="T37" fmla="*/ 385 h 393"/>
                <a:gd name="T38" fmla="*/ 20 w 1142"/>
                <a:gd name="T39" fmla="*/ 374 h 393"/>
                <a:gd name="T40" fmla="*/ 9 w 1142"/>
                <a:gd name="T41" fmla="*/ 358 h 393"/>
                <a:gd name="T42" fmla="*/ 2 w 1142"/>
                <a:gd name="T43" fmla="*/ 339 h 393"/>
                <a:gd name="T44" fmla="*/ 0 w 1142"/>
                <a:gd name="T45" fmla="*/ 68 h 393"/>
                <a:gd name="T46" fmla="*/ 9 w 1142"/>
                <a:gd name="T47" fmla="*/ 337 h 393"/>
                <a:gd name="T48" fmla="*/ 15 w 1142"/>
                <a:gd name="T49" fmla="*/ 354 h 393"/>
                <a:gd name="T50" fmla="*/ 26 w 1142"/>
                <a:gd name="T51" fmla="*/ 368 h 393"/>
                <a:gd name="T52" fmla="*/ 40 w 1142"/>
                <a:gd name="T53" fmla="*/ 378 h 393"/>
                <a:gd name="T54" fmla="*/ 56 w 1142"/>
                <a:gd name="T55" fmla="*/ 384 h 393"/>
                <a:gd name="T56" fmla="*/ 1074 w 1142"/>
                <a:gd name="T57" fmla="*/ 386 h 393"/>
                <a:gd name="T58" fmla="*/ 1092 w 1142"/>
                <a:gd name="T59" fmla="*/ 383 h 393"/>
                <a:gd name="T60" fmla="*/ 1107 w 1142"/>
                <a:gd name="T61" fmla="*/ 375 h 393"/>
                <a:gd name="T62" fmla="*/ 1120 w 1142"/>
                <a:gd name="T63" fmla="*/ 364 h 393"/>
                <a:gd name="T64" fmla="*/ 1129 w 1142"/>
                <a:gd name="T65" fmla="*/ 349 h 393"/>
                <a:gd name="T66" fmla="*/ 1134 w 1142"/>
                <a:gd name="T67" fmla="*/ 332 h 393"/>
                <a:gd name="T68" fmla="*/ 1134 w 1142"/>
                <a:gd name="T69" fmla="*/ 62 h 393"/>
                <a:gd name="T70" fmla="*/ 1130 w 1142"/>
                <a:gd name="T71" fmla="*/ 45 h 393"/>
                <a:gd name="T72" fmla="*/ 1121 w 1142"/>
                <a:gd name="T73" fmla="*/ 30 h 393"/>
                <a:gd name="T74" fmla="*/ 1108 w 1142"/>
                <a:gd name="T75" fmla="*/ 18 h 393"/>
                <a:gd name="T76" fmla="*/ 1092 w 1142"/>
                <a:gd name="T77" fmla="*/ 10 h 393"/>
                <a:gd name="T78" fmla="*/ 1074 w 1142"/>
                <a:gd name="T79" fmla="*/ 7 h 393"/>
                <a:gd name="T80" fmla="*/ 56 w 1142"/>
                <a:gd name="T81" fmla="*/ 9 h 393"/>
                <a:gd name="T82" fmla="*/ 40 w 1142"/>
                <a:gd name="T83" fmla="*/ 15 h 393"/>
                <a:gd name="T84" fmla="*/ 26 w 1142"/>
                <a:gd name="T85" fmla="*/ 25 h 393"/>
                <a:gd name="T86" fmla="*/ 15 w 1142"/>
                <a:gd name="T87" fmla="*/ 39 h 393"/>
                <a:gd name="T88" fmla="*/ 9 w 1142"/>
                <a:gd name="T89" fmla="*/ 56 h 393"/>
                <a:gd name="T90" fmla="*/ 8 w 1142"/>
                <a:gd name="T91" fmla="*/ 325 h 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142" h="393">
                  <a:moveTo>
                    <a:pt x="0" y="68"/>
                  </a:moveTo>
                  <a:lnTo>
                    <a:pt x="1" y="61"/>
                  </a:lnTo>
                  <a:lnTo>
                    <a:pt x="2" y="54"/>
                  </a:lnTo>
                  <a:lnTo>
                    <a:pt x="3" y="48"/>
                  </a:lnTo>
                  <a:lnTo>
                    <a:pt x="6" y="42"/>
                  </a:lnTo>
                  <a:lnTo>
                    <a:pt x="8" y="36"/>
                  </a:lnTo>
                  <a:lnTo>
                    <a:pt x="12" y="30"/>
                  </a:lnTo>
                  <a:lnTo>
                    <a:pt x="16" y="25"/>
                  </a:lnTo>
                  <a:lnTo>
                    <a:pt x="20" y="20"/>
                  </a:lnTo>
                  <a:lnTo>
                    <a:pt x="25" y="15"/>
                  </a:lnTo>
                  <a:lnTo>
                    <a:pt x="30" y="11"/>
                  </a:lnTo>
                  <a:lnTo>
                    <a:pt x="36" y="8"/>
                  </a:lnTo>
                  <a:lnTo>
                    <a:pt x="42" y="5"/>
                  </a:lnTo>
                  <a:lnTo>
                    <a:pt x="48" y="3"/>
                  </a:lnTo>
                  <a:lnTo>
                    <a:pt x="55" y="1"/>
                  </a:lnTo>
                  <a:lnTo>
                    <a:pt x="62" y="0"/>
                  </a:lnTo>
                  <a:lnTo>
                    <a:pt x="68" y="0"/>
                  </a:lnTo>
                  <a:lnTo>
                    <a:pt x="1074" y="0"/>
                  </a:lnTo>
                  <a:lnTo>
                    <a:pt x="1081" y="0"/>
                  </a:lnTo>
                  <a:lnTo>
                    <a:pt x="1087" y="1"/>
                  </a:lnTo>
                  <a:lnTo>
                    <a:pt x="1094" y="3"/>
                  </a:lnTo>
                  <a:lnTo>
                    <a:pt x="1100" y="5"/>
                  </a:lnTo>
                  <a:lnTo>
                    <a:pt x="1106" y="8"/>
                  </a:lnTo>
                  <a:lnTo>
                    <a:pt x="1112" y="11"/>
                  </a:lnTo>
                  <a:lnTo>
                    <a:pt x="1117" y="15"/>
                  </a:lnTo>
                  <a:lnTo>
                    <a:pt x="1122" y="20"/>
                  </a:lnTo>
                  <a:lnTo>
                    <a:pt x="1126" y="24"/>
                  </a:lnTo>
                  <a:lnTo>
                    <a:pt x="1130" y="30"/>
                  </a:lnTo>
                  <a:lnTo>
                    <a:pt x="1134" y="35"/>
                  </a:lnTo>
                  <a:lnTo>
                    <a:pt x="1137" y="41"/>
                  </a:lnTo>
                  <a:lnTo>
                    <a:pt x="1139" y="47"/>
                  </a:lnTo>
                  <a:lnTo>
                    <a:pt x="1140" y="54"/>
                  </a:lnTo>
                  <a:lnTo>
                    <a:pt x="1142" y="61"/>
                  </a:lnTo>
                  <a:lnTo>
                    <a:pt x="1142" y="68"/>
                  </a:lnTo>
                  <a:lnTo>
                    <a:pt x="1142" y="325"/>
                  </a:lnTo>
                  <a:lnTo>
                    <a:pt x="1142" y="332"/>
                  </a:lnTo>
                  <a:lnTo>
                    <a:pt x="1141" y="339"/>
                  </a:lnTo>
                  <a:lnTo>
                    <a:pt x="1139" y="345"/>
                  </a:lnTo>
                  <a:lnTo>
                    <a:pt x="1137" y="351"/>
                  </a:lnTo>
                  <a:lnTo>
                    <a:pt x="1134" y="357"/>
                  </a:lnTo>
                  <a:lnTo>
                    <a:pt x="1130" y="363"/>
                  </a:lnTo>
                  <a:lnTo>
                    <a:pt x="1126" y="369"/>
                  </a:lnTo>
                  <a:lnTo>
                    <a:pt x="1122" y="373"/>
                  </a:lnTo>
                  <a:lnTo>
                    <a:pt x="1117" y="378"/>
                  </a:lnTo>
                  <a:lnTo>
                    <a:pt x="1112" y="382"/>
                  </a:lnTo>
                  <a:lnTo>
                    <a:pt x="1107" y="385"/>
                  </a:lnTo>
                  <a:lnTo>
                    <a:pt x="1101" y="388"/>
                  </a:lnTo>
                  <a:lnTo>
                    <a:pt x="1094" y="390"/>
                  </a:lnTo>
                  <a:lnTo>
                    <a:pt x="1088" y="392"/>
                  </a:lnTo>
                  <a:lnTo>
                    <a:pt x="1081" y="393"/>
                  </a:lnTo>
                  <a:lnTo>
                    <a:pt x="1074" y="393"/>
                  </a:lnTo>
                  <a:lnTo>
                    <a:pt x="68" y="393"/>
                  </a:lnTo>
                  <a:lnTo>
                    <a:pt x="62" y="393"/>
                  </a:lnTo>
                  <a:lnTo>
                    <a:pt x="55" y="392"/>
                  </a:lnTo>
                  <a:lnTo>
                    <a:pt x="49" y="390"/>
                  </a:lnTo>
                  <a:lnTo>
                    <a:pt x="42" y="388"/>
                  </a:lnTo>
                  <a:lnTo>
                    <a:pt x="36" y="385"/>
                  </a:lnTo>
                  <a:lnTo>
                    <a:pt x="31" y="382"/>
                  </a:lnTo>
                  <a:lnTo>
                    <a:pt x="25" y="378"/>
                  </a:lnTo>
                  <a:lnTo>
                    <a:pt x="20" y="374"/>
                  </a:lnTo>
                  <a:lnTo>
                    <a:pt x="16" y="369"/>
                  </a:lnTo>
                  <a:lnTo>
                    <a:pt x="12" y="363"/>
                  </a:lnTo>
                  <a:lnTo>
                    <a:pt x="9" y="358"/>
                  </a:lnTo>
                  <a:lnTo>
                    <a:pt x="6" y="352"/>
                  </a:lnTo>
                  <a:lnTo>
                    <a:pt x="3" y="346"/>
                  </a:lnTo>
                  <a:lnTo>
                    <a:pt x="2" y="339"/>
                  </a:lnTo>
                  <a:lnTo>
                    <a:pt x="1" y="332"/>
                  </a:lnTo>
                  <a:lnTo>
                    <a:pt x="0" y="325"/>
                  </a:lnTo>
                  <a:lnTo>
                    <a:pt x="0" y="68"/>
                  </a:lnTo>
                  <a:close/>
                  <a:moveTo>
                    <a:pt x="8" y="325"/>
                  </a:moveTo>
                  <a:lnTo>
                    <a:pt x="8" y="331"/>
                  </a:lnTo>
                  <a:lnTo>
                    <a:pt x="9" y="337"/>
                  </a:lnTo>
                  <a:lnTo>
                    <a:pt x="11" y="343"/>
                  </a:lnTo>
                  <a:lnTo>
                    <a:pt x="13" y="349"/>
                  </a:lnTo>
                  <a:lnTo>
                    <a:pt x="15" y="354"/>
                  </a:lnTo>
                  <a:lnTo>
                    <a:pt x="18" y="359"/>
                  </a:lnTo>
                  <a:lnTo>
                    <a:pt x="22" y="363"/>
                  </a:lnTo>
                  <a:lnTo>
                    <a:pt x="26" y="368"/>
                  </a:lnTo>
                  <a:lnTo>
                    <a:pt x="30" y="372"/>
                  </a:lnTo>
                  <a:lnTo>
                    <a:pt x="35" y="375"/>
                  </a:lnTo>
                  <a:lnTo>
                    <a:pt x="40" y="378"/>
                  </a:lnTo>
                  <a:lnTo>
                    <a:pt x="45" y="381"/>
                  </a:lnTo>
                  <a:lnTo>
                    <a:pt x="50" y="383"/>
                  </a:lnTo>
                  <a:lnTo>
                    <a:pt x="56" y="384"/>
                  </a:lnTo>
                  <a:lnTo>
                    <a:pt x="62" y="385"/>
                  </a:lnTo>
                  <a:lnTo>
                    <a:pt x="68" y="386"/>
                  </a:lnTo>
                  <a:lnTo>
                    <a:pt x="1074" y="386"/>
                  </a:lnTo>
                  <a:lnTo>
                    <a:pt x="1080" y="385"/>
                  </a:lnTo>
                  <a:lnTo>
                    <a:pt x="1086" y="384"/>
                  </a:lnTo>
                  <a:lnTo>
                    <a:pt x="1092" y="383"/>
                  </a:lnTo>
                  <a:lnTo>
                    <a:pt x="1097" y="381"/>
                  </a:lnTo>
                  <a:lnTo>
                    <a:pt x="1102" y="379"/>
                  </a:lnTo>
                  <a:lnTo>
                    <a:pt x="1107" y="375"/>
                  </a:lnTo>
                  <a:lnTo>
                    <a:pt x="1112" y="372"/>
                  </a:lnTo>
                  <a:lnTo>
                    <a:pt x="1116" y="368"/>
                  </a:lnTo>
                  <a:lnTo>
                    <a:pt x="1120" y="364"/>
                  </a:lnTo>
                  <a:lnTo>
                    <a:pt x="1124" y="359"/>
                  </a:lnTo>
                  <a:lnTo>
                    <a:pt x="1127" y="354"/>
                  </a:lnTo>
                  <a:lnTo>
                    <a:pt x="1129" y="349"/>
                  </a:lnTo>
                  <a:lnTo>
                    <a:pt x="1131" y="343"/>
                  </a:lnTo>
                  <a:lnTo>
                    <a:pt x="1133" y="338"/>
                  </a:lnTo>
                  <a:lnTo>
                    <a:pt x="1134" y="332"/>
                  </a:lnTo>
                  <a:lnTo>
                    <a:pt x="1134" y="325"/>
                  </a:lnTo>
                  <a:lnTo>
                    <a:pt x="1134" y="68"/>
                  </a:lnTo>
                  <a:lnTo>
                    <a:pt x="1134" y="62"/>
                  </a:lnTo>
                  <a:lnTo>
                    <a:pt x="1133" y="56"/>
                  </a:lnTo>
                  <a:lnTo>
                    <a:pt x="1131" y="50"/>
                  </a:lnTo>
                  <a:lnTo>
                    <a:pt x="1130" y="45"/>
                  </a:lnTo>
                  <a:lnTo>
                    <a:pt x="1127" y="39"/>
                  </a:lnTo>
                  <a:lnTo>
                    <a:pt x="1124" y="34"/>
                  </a:lnTo>
                  <a:lnTo>
                    <a:pt x="1121" y="30"/>
                  </a:lnTo>
                  <a:lnTo>
                    <a:pt x="1117" y="25"/>
                  </a:lnTo>
                  <a:lnTo>
                    <a:pt x="1112" y="21"/>
                  </a:lnTo>
                  <a:lnTo>
                    <a:pt x="1108" y="18"/>
                  </a:lnTo>
                  <a:lnTo>
                    <a:pt x="1103" y="15"/>
                  </a:lnTo>
                  <a:lnTo>
                    <a:pt x="1097" y="12"/>
                  </a:lnTo>
                  <a:lnTo>
                    <a:pt x="1092" y="10"/>
                  </a:lnTo>
                  <a:lnTo>
                    <a:pt x="1086" y="9"/>
                  </a:lnTo>
                  <a:lnTo>
                    <a:pt x="1080" y="8"/>
                  </a:lnTo>
                  <a:lnTo>
                    <a:pt x="1074" y="7"/>
                  </a:lnTo>
                  <a:lnTo>
                    <a:pt x="69" y="7"/>
                  </a:lnTo>
                  <a:lnTo>
                    <a:pt x="62" y="8"/>
                  </a:lnTo>
                  <a:lnTo>
                    <a:pt x="56" y="9"/>
                  </a:lnTo>
                  <a:lnTo>
                    <a:pt x="51" y="10"/>
                  </a:lnTo>
                  <a:lnTo>
                    <a:pt x="45" y="12"/>
                  </a:lnTo>
                  <a:lnTo>
                    <a:pt x="40" y="15"/>
                  </a:lnTo>
                  <a:lnTo>
                    <a:pt x="35" y="18"/>
                  </a:lnTo>
                  <a:lnTo>
                    <a:pt x="30" y="21"/>
                  </a:lnTo>
                  <a:lnTo>
                    <a:pt x="26" y="25"/>
                  </a:lnTo>
                  <a:lnTo>
                    <a:pt x="22" y="29"/>
                  </a:lnTo>
                  <a:lnTo>
                    <a:pt x="19" y="34"/>
                  </a:lnTo>
                  <a:lnTo>
                    <a:pt x="15" y="39"/>
                  </a:lnTo>
                  <a:lnTo>
                    <a:pt x="13" y="44"/>
                  </a:lnTo>
                  <a:lnTo>
                    <a:pt x="11" y="50"/>
                  </a:lnTo>
                  <a:lnTo>
                    <a:pt x="9" y="56"/>
                  </a:lnTo>
                  <a:lnTo>
                    <a:pt x="8" y="62"/>
                  </a:lnTo>
                  <a:lnTo>
                    <a:pt x="8" y="68"/>
                  </a:lnTo>
                  <a:lnTo>
                    <a:pt x="8" y="325"/>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79" name="Rectangle 81"/>
            <p:cNvSpPr>
              <a:spLocks noChangeArrowheads="1"/>
            </p:cNvSpPr>
            <p:nvPr/>
          </p:nvSpPr>
          <p:spPr bwMode="auto">
            <a:xfrm>
              <a:off x="3470" y="3483"/>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smtClean="0">
                <a:solidFill>
                  <a:srgbClr val="000000"/>
                </a:solidFill>
                <a:latin typeface="Arial" pitchFamily="34" charset="0"/>
                <a:ea typeface="ＭＳ Ｐゴシック" pitchFamily="50" charset="-128"/>
              </a:endParaRPr>
            </a:p>
          </p:txBody>
        </p:sp>
        <p:sp>
          <p:nvSpPr>
            <p:cNvPr id="91180" name="Rectangle 82"/>
            <p:cNvSpPr>
              <a:spLocks noChangeArrowheads="1"/>
            </p:cNvSpPr>
            <p:nvPr/>
          </p:nvSpPr>
          <p:spPr bwMode="auto">
            <a:xfrm>
              <a:off x="3550" y="3483"/>
              <a:ext cx="65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サービス管理責任者</a:t>
              </a:r>
              <a:endParaRPr lang="ja-JP" altLang="en-US" smtClean="0">
                <a:solidFill>
                  <a:srgbClr val="000000"/>
                </a:solidFill>
                <a:latin typeface="Arial" pitchFamily="34" charset="0"/>
                <a:ea typeface="ＭＳ Ｐゴシック" pitchFamily="50" charset="-128"/>
              </a:endParaRPr>
            </a:p>
          </p:txBody>
        </p:sp>
        <p:sp>
          <p:nvSpPr>
            <p:cNvPr id="91181" name="Rectangle 83"/>
            <p:cNvSpPr>
              <a:spLocks noChangeArrowheads="1"/>
            </p:cNvSpPr>
            <p:nvPr/>
          </p:nvSpPr>
          <p:spPr bwMode="auto">
            <a:xfrm>
              <a:off x="3470" y="3579"/>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smtClean="0">
                <a:solidFill>
                  <a:srgbClr val="000000"/>
                </a:solidFill>
                <a:latin typeface="Arial" pitchFamily="34" charset="0"/>
                <a:ea typeface="ＭＳ Ｐゴシック" pitchFamily="50" charset="-128"/>
              </a:endParaRPr>
            </a:p>
          </p:txBody>
        </p:sp>
        <p:sp>
          <p:nvSpPr>
            <p:cNvPr id="91182" name="Rectangle 84"/>
            <p:cNvSpPr>
              <a:spLocks noChangeArrowheads="1"/>
            </p:cNvSpPr>
            <p:nvPr/>
          </p:nvSpPr>
          <p:spPr bwMode="auto">
            <a:xfrm>
              <a:off x="3550" y="3579"/>
              <a:ext cx="37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生活支援員</a:t>
              </a:r>
              <a:endParaRPr lang="ja-JP" altLang="en-US" smtClean="0">
                <a:solidFill>
                  <a:srgbClr val="000000"/>
                </a:solidFill>
                <a:latin typeface="Arial" pitchFamily="34" charset="0"/>
                <a:ea typeface="ＭＳ Ｐゴシック" pitchFamily="50" charset="-128"/>
              </a:endParaRPr>
            </a:p>
          </p:txBody>
        </p:sp>
        <p:sp>
          <p:nvSpPr>
            <p:cNvPr id="91183" name="Rectangle 85"/>
            <p:cNvSpPr>
              <a:spLocks noChangeArrowheads="1"/>
            </p:cNvSpPr>
            <p:nvPr/>
          </p:nvSpPr>
          <p:spPr bwMode="auto">
            <a:xfrm>
              <a:off x="4003" y="3579"/>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等</a:t>
              </a:r>
              <a:endParaRPr lang="ja-JP" altLang="en-US" smtClean="0">
                <a:solidFill>
                  <a:srgbClr val="000000"/>
                </a:solidFill>
                <a:latin typeface="Arial" pitchFamily="34" charset="0"/>
                <a:ea typeface="ＭＳ Ｐゴシック" pitchFamily="50" charset="-128"/>
              </a:endParaRPr>
            </a:p>
          </p:txBody>
        </p:sp>
        <p:sp>
          <p:nvSpPr>
            <p:cNvPr id="91184" name="Rectangle 86"/>
            <p:cNvSpPr>
              <a:spLocks noChangeArrowheads="1"/>
            </p:cNvSpPr>
            <p:nvPr/>
          </p:nvSpPr>
          <p:spPr bwMode="auto">
            <a:xfrm>
              <a:off x="4208" y="1970"/>
              <a:ext cx="62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a:solidFill>
                    <a:srgbClr val="000000"/>
                  </a:solidFill>
                  <a:latin typeface="ＭＳ ゴシック" pitchFamily="49" charset="-128"/>
                  <a:ea typeface="ＭＳ ゴシック" pitchFamily="49" charset="-128"/>
                  <a:cs typeface="ＭＳ Ｐゴシック" pitchFamily="50" charset="-128"/>
                </a:rPr>
                <a:t>生活介護の場合</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85" name="Freeform 87"/>
            <p:cNvSpPr>
              <a:spLocks/>
            </p:cNvSpPr>
            <p:nvPr/>
          </p:nvSpPr>
          <p:spPr bwMode="auto">
            <a:xfrm>
              <a:off x="172" y="2401"/>
              <a:ext cx="680" cy="385"/>
            </a:xfrm>
            <a:custGeom>
              <a:avLst/>
              <a:gdLst>
                <a:gd name="T0" fmla="*/ 0 w 680"/>
                <a:gd name="T1" fmla="*/ 193 h 385"/>
                <a:gd name="T2" fmla="*/ 65 w 680"/>
                <a:gd name="T3" fmla="*/ 0 h 385"/>
                <a:gd name="T4" fmla="*/ 65 w 680"/>
                <a:gd name="T5" fmla="*/ 84 h 385"/>
                <a:gd name="T6" fmla="*/ 615 w 680"/>
                <a:gd name="T7" fmla="*/ 84 h 385"/>
                <a:gd name="T8" fmla="*/ 615 w 680"/>
                <a:gd name="T9" fmla="*/ 0 h 385"/>
                <a:gd name="T10" fmla="*/ 680 w 680"/>
                <a:gd name="T11" fmla="*/ 193 h 385"/>
                <a:gd name="T12" fmla="*/ 615 w 680"/>
                <a:gd name="T13" fmla="*/ 385 h 385"/>
                <a:gd name="T14" fmla="*/ 615 w 680"/>
                <a:gd name="T15" fmla="*/ 302 h 385"/>
                <a:gd name="T16" fmla="*/ 65 w 680"/>
                <a:gd name="T17" fmla="*/ 302 h 385"/>
                <a:gd name="T18" fmla="*/ 65 w 680"/>
                <a:gd name="T19" fmla="*/ 385 h 385"/>
                <a:gd name="T20" fmla="*/ 0 w 680"/>
                <a:gd name="T21" fmla="*/ 193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385">
                  <a:moveTo>
                    <a:pt x="0" y="193"/>
                  </a:moveTo>
                  <a:lnTo>
                    <a:pt x="65" y="0"/>
                  </a:lnTo>
                  <a:lnTo>
                    <a:pt x="65" y="84"/>
                  </a:lnTo>
                  <a:lnTo>
                    <a:pt x="615" y="84"/>
                  </a:lnTo>
                  <a:lnTo>
                    <a:pt x="615" y="0"/>
                  </a:lnTo>
                  <a:lnTo>
                    <a:pt x="680" y="193"/>
                  </a:lnTo>
                  <a:lnTo>
                    <a:pt x="615" y="385"/>
                  </a:lnTo>
                  <a:lnTo>
                    <a:pt x="615" y="302"/>
                  </a:lnTo>
                  <a:lnTo>
                    <a:pt x="65" y="302"/>
                  </a:lnTo>
                  <a:lnTo>
                    <a:pt x="65" y="385"/>
                  </a:lnTo>
                  <a:lnTo>
                    <a:pt x="0" y="193"/>
                  </a:lnTo>
                  <a:close/>
                </a:path>
              </a:pathLst>
            </a:custGeom>
            <a:solidFill>
              <a:srgbClr val="FF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86" name="Rectangle 88"/>
            <p:cNvSpPr>
              <a:spLocks noChangeArrowheads="1"/>
            </p:cNvSpPr>
            <p:nvPr/>
          </p:nvSpPr>
          <p:spPr bwMode="auto">
            <a:xfrm>
              <a:off x="189" y="2557"/>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コンピューター判定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87" name="Freeform 89"/>
            <p:cNvSpPr>
              <a:spLocks/>
            </p:cNvSpPr>
            <p:nvPr/>
          </p:nvSpPr>
          <p:spPr bwMode="auto">
            <a:xfrm>
              <a:off x="989" y="2401"/>
              <a:ext cx="680" cy="385"/>
            </a:xfrm>
            <a:custGeom>
              <a:avLst/>
              <a:gdLst>
                <a:gd name="T0" fmla="*/ 0 w 680"/>
                <a:gd name="T1" fmla="*/ 193 h 385"/>
                <a:gd name="T2" fmla="*/ 58 w 680"/>
                <a:gd name="T3" fmla="*/ 0 h 385"/>
                <a:gd name="T4" fmla="*/ 58 w 680"/>
                <a:gd name="T5" fmla="*/ 69 h 385"/>
                <a:gd name="T6" fmla="*/ 623 w 680"/>
                <a:gd name="T7" fmla="*/ 69 h 385"/>
                <a:gd name="T8" fmla="*/ 623 w 680"/>
                <a:gd name="T9" fmla="*/ 0 h 385"/>
                <a:gd name="T10" fmla="*/ 680 w 680"/>
                <a:gd name="T11" fmla="*/ 193 h 385"/>
                <a:gd name="T12" fmla="*/ 623 w 680"/>
                <a:gd name="T13" fmla="*/ 385 h 385"/>
                <a:gd name="T14" fmla="*/ 623 w 680"/>
                <a:gd name="T15" fmla="*/ 316 h 385"/>
                <a:gd name="T16" fmla="*/ 58 w 680"/>
                <a:gd name="T17" fmla="*/ 316 h 385"/>
                <a:gd name="T18" fmla="*/ 58 w 680"/>
                <a:gd name="T19" fmla="*/ 385 h 385"/>
                <a:gd name="T20" fmla="*/ 0 w 680"/>
                <a:gd name="T21" fmla="*/ 193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385">
                  <a:moveTo>
                    <a:pt x="0" y="193"/>
                  </a:moveTo>
                  <a:lnTo>
                    <a:pt x="58" y="0"/>
                  </a:lnTo>
                  <a:lnTo>
                    <a:pt x="58" y="69"/>
                  </a:lnTo>
                  <a:lnTo>
                    <a:pt x="623" y="69"/>
                  </a:lnTo>
                  <a:lnTo>
                    <a:pt x="623" y="0"/>
                  </a:lnTo>
                  <a:lnTo>
                    <a:pt x="680" y="193"/>
                  </a:lnTo>
                  <a:lnTo>
                    <a:pt x="623" y="385"/>
                  </a:lnTo>
                  <a:lnTo>
                    <a:pt x="623" y="316"/>
                  </a:lnTo>
                  <a:lnTo>
                    <a:pt x="58" y="316"/>
                  </a:lnTo>
                  <a:lnTo>
                    <a:pt x="58" y="385"/>
                  </a:lnTo>
                  <a:lnTo>
                    <a:pt x="0" y="193"/>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88" name="Rectangle 90"/>
            <p:cNvSpPr>
              <a:spLocks noChangeArrowheads="1"/>
            </p:cNvSpPr>
            <p:nvPr/>
          </p:nvSpPr>
          <p:spPr bwMode="auto">
            <a:xfrm>
              <a:off x="1006" y="2557"/>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審査会での総合判定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89" name="Rectangle 94"/>
            <p:cNvSpPr>
              <a:spLocks noChangeArrowheads="1"/>
            </p:cNvSpPr>
            <p:nvPr/>
          </p:nvSpPr>
          <p:spPr bwMode="auto">
            <a:xfrm>
              <a:off x="586" y="285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90" name="Rectangle 95"/>
            <p:cNvSpPr>
              <a:spLocks noChangeArrowheads="1"/>
            </p:cNvSpPr>
            <p:nvPr/>
          </p:nvSpPr>
          <p:spPr bwMode="auto">
            <a:xfrm>
              <a:off x="667" y="285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91" name="Rectangle 99"/>
            <p:cNvSpPr>
              <a:spLocks noChangeArrowheads="1"/>
            </p:cNvSpPr>
            <p:nvPr/>
          </p:nvSpPr>
          <p:spPr bwMode="auto">
            <a:xfrm>
              <a:off x="164" y="3451"/>
              <a:ext cx="680" cy="646"/>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r>
                <a:rPr lang="ja-JP" altLang="en-US" sz="1200">
                  <a:solidFill>
                    <a:srgbClr val="000000"/>
                  </a:solidFill>
                  <a:latin typeface="Arial" pitchFamily="34" charset="0"/>
                  <a:ea typeface="ＭＳ Ｐゴシック" pitchFamily="50" charset="-128"/>
                </a:rPr>
                <a:t>医師意見書</a:t>
              </a:r>
              <a:endParaRPr lang="en-US" altLang="ja-JP" sz="1200">
                <a:solidFill>
                  <a:srgbClr val="000000"/>
                </a:solidFill>
                <a:latin typeface="Arial" pitchFamily="34" charset="0"/>
                <a:ea typeface="ＭＳ Ｐゴシック" pitchFamily="50" charset="-128"/>
              </a:endParaRPr>
            </a:p>
            <a:p>
              <a:pPr algn="ctr"/>
              <a:r>
                <a:rPr lang="ja-JP" altLang="en-US" sz="1200">
                  <a:solidFill>
                    <a:srgbClr val="000000"/>
                  </a:solidFill>
                  <a:latin typeface="Arial" pitchFamily="34" charset="0"/>
                  <a:ea typeface="ＭＳ Ｐゴシック" pitchFamily="50" charset="-128"/>
                </a:rPr>
                <a:t>（てんかん、精神障がいの機能評価、麻痺、拘縮）</a:t>
              </a:r>
            </a:p>
          </p:txBody>
        </p:sp>
        <p:sp>
          <p:nvSpPr>
            <p:cNvPr id="91192" name="Freeform 100"/>
            <p:cNvSpPr>
              <a:spLocks noEditPoints="1"/>
            </p:cNvSpPr>
            <p:nvPr/>
          </p:nvSpPr>
          <p:spPr bwMode="auto">
            <a:xfrm>
              <a:off x="164" y="3417"/>
              <a:ext cx="686" cy="680"/>
            </a:xfrm>
            <a:custGeom>
              <a:avLst/>
              <a:gdLst>
                <a:gd name="T0" fmla="*/ 0 w 686"/>
                <a:gd name="T1" fmla="*/ 0 h 324"/>
                <a:gd name="T2" fmla="*/ 686 w 686"/>
                <a:gd name="T3" fmla="*/ 0 h 324"/>
                <a:gd name="T4" fmla="*/ 686 w 686"/>
                <a:gd name="T5" fmla="*/ 58113 h 324"/>
                <a:gd name="T6" fmla="*/ 0 w 686"/>
                <a:gd name="T7" fmla="*/ 58113 h 324"/>
                <a:gd name="T8" fmla="*/ 0 w 686"/>
                <a:gd name="T9" fmla="*/ 0 h 324"/>
                <a:gd name="T10" fmla="*/ 6 w 686"/>
                <a:gd name="T11" fmla="*/ 57624 h 324"/>
                <a:gd name="T12" fmla="*/ 3 w 686"/>
                <a:gd name="T13" fmla="*/ 57002 h 324"/>
                <a:gd name="T14" fmla="*/ 683 w 686"/>
                <a:gd name="T15" fmla="*/ 57002 h 324"/>
                <a:gd name="T16" fmla="*/ 680 w 686"/>
                <a:gd name="T17" fmla="*/ 57624 h 324"/>
                <a:gd name="T18" fmla="*/ 680 w 686"/>
                <a:gd name="T19" fmla="*/ 529 h 324"/>
                <a:gd name="T20" fmla="*/ 683 w 686"/>
                <a:gd name="T21" fmla="*/ 1110 h 324"/>
                <a:gd name="T22" fmla="*/ 3 w 686"/>
                <a:gd name="T23" fmla="*/ 1110 h 324"/>
                <a:gd name="T24" fmla="*/ 6 w 686"/>
                <a:gd name="T25" fmla="*/ 529 h 324"/>
                <a:gd name="T26" fmla="*/ 6 w 686"/>
                <a:gd name="T27" fmla="*/ 57624 h 3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324">
                  <a:moveTo>
                    <a:pt x="0" y="0"/>
                  </a:moveTo>
                  <a:lnTo>
                    <a:pt x="686" y="0"/>
                  </a:lnTo>
                  <a:lnTo>
                    <a:pt x="686" y="324"/>
                  </a:lnTo>
                  <a:lnTo>
                    <a:pt x="0" y="324"/>
                  </a:lnTo>
                  <a:lnTo>
                    <a:pt x="0" y="0"/>
                  </a:lnTo>
                  <a:close/>
                  <a:moveTo>
                    <a:pt x="6" y="321"/>
                  </a:moveTo>
                  <a:lnTo>
                    <a:pt x="3" y="318"/>
                  </a:lnTo>
                  <a:lnTo>
                    <a:pt x="683" y="318"/>
                  </a:lnTo>
                  <a:lnTo>
                    <a:pt x="680" y="321"/>
                  </a:lnTo>
                  <a:lnTo>
                    <a:pt x="680" y="3"/>
                  </a:lnTo>
                  <a:lnTo>
                    <a:pt x="683" y="6"/>
                  </a:lnTo>
                  <a:lnTo>
                    <a:pt x="3" y="6"/>
                  </a:lnTo>
                  <a:lnTo>
                    <a:pt x="6" y="3"/>
                  </a:lnTo>
                  <a:lnTo>
                    <a:pt x="6" y="321"/>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3" name="Rectangle 104"/>
            <p:cNvSpPr>
              <a:spLocks noChangeArrowheads="1"/>
            </p:cNvSpPr>
            <p:nvPr/>
          </p:nvSpPr>
          <p:spPr bwMode="auto">
            <a:xfrm>
              <a:off x="528" y="340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sp>
          <p:nvSpPr>
            <p:cNvPr id="91194" name="Rectangle 122"/>
            <p:cNvSpPr>
              <a:spLocks noChangeArrowheads="1"/>
            </p:cNvSpPr>
            <p:nvPr/>
          </p:nvSpPr>
          <p:spPr bwMode="auto">
            <a:xfrm>
              <a:off x="1036" y="3472"/>
              <a:ext cx="624" cy="424"/>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5" name="Freeform 123"/>
            <p:cNvSpPr>
              <a:spLocks noEditPoints="1"/>
            </p:cNvSpPr>
            <p:nvPr/>
          </p:nvSpPr>
          <p:spPr bwMode="auto">
            <a:xfrm>
              <a:off x="1029" y="3479"/>
              <a:ext cx="637" cy="438"/>
            </a:xfrm>
            <a:custGeom>
              <a:avLst/>
              <a:gdLst>
                <a:gd name="T0" fmla="*/ 0 w 686"/>
                <a:gd name="T1" fmla="*/ 0 h 142"/>
                <a:gd name="T2" fmla="*/ 410 w 686"/>
                <a:gd name="T3" fmla="*/ 0 h 142"/>
                <a:gd name="T4" fmla="*/ 410 w 686"/>
                <a:gd name="T5" fmla="*/ 377189 h 142"/>
                <a:gd name="T6" fmla="*/ 0 w 686"/>
                <a:gd name="T7" fmla="*/ 377189 h 142"/>
                <a:gd name="T8" fmla="*/ 0 w 686"/>
                <a:gd name="T9" fmla="*/ 0 h 142"/>
                <a:gd name="T10" fmla="*/ 6 w 686"/>
                <a:gd name="T11" fmla="*/ 372204 h 142"/>
                <a:gd name="T12" fmla="*/ 3 w 686"/>
                <a:gd name="T13" fmla="*/ 364336 h 142"/>
                <a:gd name="T14" fmla="*/ 407 w 686"/>
                <a:gd name="T15" fmla="*/ 364336 h 142"/>
                <a:gd name="T16" fmla="*/ 405 w 686"/>
                <a:gd name="T17" fmla="*/ 372204 h 142"/>
                <a:gd name="T18" fmla="*/ 405 w 686"/>
                <a:gd name="T19" fmla="*/ 7773 h 142"/>
                <a:gd name="T20" fmla="*/ 407 w 686"/>
                <a:gd name="T21" fmla="*/ 16459 h 142"/>
                <a:gd name="T22" fmla="*/ 3 w 686"/>
                <a:gd name="T23" fmla="*/ 16459 h 142"/>
                <a:gd name="T24" fmla="*/ 6 w 686"/>
                <a:gd name="T25" fmla="*/ 7773 h 142"/>
                <a:gd name="T26" fmla="*/ 6 w 686"/>
                <a:gd name="T27" fmla="*/ 372204 h 1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142">
                  <a:moveTo>
                    <a:pt x="0" y="0"/>
                  </a:moveTo>
                  <a:lnTo>
                    <a:pt x="686" y="0"/>
                  </a:lnTo>
                  <a:lnTo>
                    <a:pt x="686" y="142"/>
                  </a:lnTo>
                  <a:lnTo>
                    <a:pt x="0" y="142"/>
                  </a:lnTo>
                  <a:lnTo>
                    <a:pt x="0" y="0"/>
                  </a:lnTo>
                  <a:close/>
                  <a:moveTo>
                    <a:pt x="6" y="140"/>
                  </a:moveTo>
                  <a:lnTo>
                    <a:pt x="3" y="137"/>
                  </a:lnTo>
                  <a:lnTo>
                    <a:pt x="683" y="137"/>
                  </a:lnTo>
                  <a:lnTo>
                    <a:pt x="680" y="140"/>
                  </a:lnTo>
                  <a:lnTo>
                    <a:pt x="680" y="3"/>
                  </a:lnTo>
                  <a:lnTo>
                    <a:pt x="683" y="6"/>
                  </a:lnTo>
                  <a:lnTo>
                    <a:pt x="3" y="6"/>
                  </a:lnTo>
                  <a:lnTo>
                    <a:pt x="6" y="3"/>
                  </a:lnTo>
                  <a:lnTo>
                    <a:pt x="6" y="140"/>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6" name="Rectangle 124"/>
            <p:cNvSpPr>
              <a:spLocks noChangeArrowheads="1"/>
            </p:cNvSpPr>
            <p:nvPr/>
          </p:nvSpPr>
          <p:spPr bwMode="auto">
            <a:xfrm>
              <a:off x="1157" y="3653"/>
              <a:ext cx="37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医師意見書</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197" name="Rectangle 125"/>
            <p:cNvSpPr>
              <a:spLocks noChangeArrowheads="1"/>
            </p:cNvSpPr>
            <p:nvPr/>
          </p:nvSpPr>
          <p:spPr bwMode="auto">
            <a:xfrm>
              <a:off x="1029" y="2897"/>
              <a:ext cx="622" cy="31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8" name="Freeform 126"/>
            <p:cNvSpPr>
              <a:spLocks noEditPoints="1"/>
            </p:cNvSpPr>
            <p:nvPr/>
          </p:nvSpPr>
          <p:spPr bwMode="auto">
            <a:xfrm>
              <a:off x="1045" y="2874"/>
              <a:ext cx="621" cy="363"/>
            </a:xfrm>
            <a:custGeom>
              <a:avLst/>
              <a:gdLst>
                <a:gd name="T0" fmla="*/ 0 w 686"/>
                <a:gd name="T1" fmla="*/ 0 h 142"/>
                <a:gd name="T2" fmla="*/ 341 w 686"/>
                <a:gd name="T3" fmla="*/ 0 h 142"/>
                <a:gd name="T4" fmla="*/ 341 w 686"/>
                <a:gd name="T5" fmla="*/ 101303 h 142"/>
                <a:gd name="T6" fmla="*/ 0 w 686"/>
                <a:gd name="T7" fmla="*/ 101303 h 142"/>
                <a:gd name="T8" fmla="*/ 0 w 686"/>
                <a:gd name="T9" fmla="*/ 0 h 142"/>
                <a:gd name="T10" fmla="*/ 5 w 686"/>
                <a:gd name="T11" fmla="*/ 99114 h 142"/>
                <a:gd name="T12" fmla="*/ 3 w 686"/>
                <a:gd name="T13" fmla="*/ 97161 h 142"/>
                <a:gd name="T14" fmla="*/ 340 w 686"/>
                <a:gd name="T15" fmla="*/ 97161 h 142"/>
                <a:gd name="T16" fmla="*/ 339 w 686"/>
                <a:gd name="T17" fmla="*/ 99114 h 142"/>
                <a:gd name="T18" fmla="*/ 339 w 686"/>
                <a:gd name="T19" fmla="*/ 2170 h 142"/>
                <a:gd name="T20" fmla="*/ 340 w 686"/>
                <a:gd name="T21" fmla="*/ 3594 h 142"/>
                <a:gd name="T22" fmla="*/ 3 w 686"/>
                <a:gd name="T23" fmla="*/ 3594 h 142"/>
                <a:gd name="T24" fmla="*/ 5 w 686"/>
                <a:gd name="T25" fmla="*/ 2170 h 142"/>
                <a:gd name="T26" fmla="*/ 5 w 686"/>
                <a:gd name="T27" fmla="*/ 99114 h 1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142">
                  <a:moveTo>
                    <a:pt x="0" y="0"/>
                  </a:moveTo>
                  <a:lnTo>
                    <a:pt x="686" y="0"/>
                  </a:lnTo>
                  <a:lnTo>
                    <a:pt x="686" y="142"/>
                  </a:lnTo>
                  <a:lnTo>
                    <a:pt x="0" y="142"/>
                  </a:lnTo>
                  <a:lnTo>
                    <a:pt x="0" y="0"/>
                  </a:lnTo>
                  <a:close/>
                  <a:moveTo>
                    <a:pt x="6" y="139"/>
                  </a:moveTo>
                  <a:lnTo>
                    <a:pt x="3" y="136"/>
                  </a:lnTo>
                  <a:lnTo>
                    <a:pt x="683" y="136"/>
                  </a:lnTo>
                  <a:lnTo>
                    <a:pt x="680" y="139"/>
                  </a:lnTo>
                  <a:lnTo>
                    <a:pt x="680" y="3"/>
                  </a:lnTo>
                  <a:lnTo>
                    <a:pt x="683" y="5"/>
                  </a:lnTo>
                  <a:lnTo>
                    <a:pt x="3" y="5"/>
                  </a:lnTo>
                  <a:lnTo>
                    <a:pt x="6" y="3"/>
                  </a:lnTo>
                  <a:lnTo>
                    <a:pt x="6" y="139"/>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9" name="Rectangle 127"/>
            <p:cNvSpPr>
              <a:spLocks noChangeArrowheads="1"/>
            </p:cNvSpPr>
            <p:nvPr/>
          </p:nvSpPr>
          <p:spPr bwMode="auto">
            <a:xfrm>
              <a:off x="1193" y="3033"/>
              <a:ext cx="29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特記事項</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00" name="Freeform 128"/>
            <p:cNvSpPr>
              <a:spLocks/>
            </p:cNvSpPr>
            <p:nvPr/>
          </p:nvSpPr>
          <p:spPr bwMode="auto">
            <a:xfrm>
              <a:off x="872" y="3158"/>
              <a:ext cx="137" cy="499"/>
            </a:xfrm>
            <a:custGeom>
              <a:avLst/>
              <a:gdLst>
                <a:gd name="T0" fmla="*/ 0 w 137"/>
                <a:gd name="T1" fmla="*/ 111 h 499"/>
                <a:gd name="T2" fmla="*/ 40 w 137"/>
                <a:gd name="T3" fmla="*/ 111 h 499"/>
                <a:gd name="T4" fmla="*/ 40 w 137"/>
                <a:gd name="T5" fmla="*/ 0 h 499"/>
                <a:gd name="T6" fmla="*/ 137 w 137"/>
                <a:gd name="T7" fmla="*/ 249 h 499"/>
                <a:gd name="T8" fmla="*/ 40 w 137"/>
                <a:gd name="T9" fmla="*/ 499 h 499"/>
                <a:gd name="T10" fmla="*/ 40 w 137"/>
                <a:gd name="T11" fmla="*/ 387 h 499"/>
                <a:gd name="T12" fmla="*/ 0 w 137"/>
                <a:gd name="T13" fmla="*/ 387 h 499"/>
                <a:gd name="T14" fmla="*/ 0 w 137"/>
                <a:gd name="T15" fmla="*/ 111 h 4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499">
                  <a:moveTo>
                    <a:pt x="0" y="111"/>
                  </a:moveTo>
                  <a:lnTo>
                    <a:pt x="40" y="111"/>
                  </a:lnTo>
                  <a:lnTo>
                    <a:pt x="40" y="0"/>
                  </a:lnTo>
                  <a:lnTo>
                    <a:pt x="137" y="249"/>
                  </a:lnTo>
                  <a:lnTo>
                    <a:pt x="40" y="499"/>
                  </a:lnTo>
                  <a:lnTo>
                    <a:pt x="40" y="387"/>
                  </a:lnTo>
                  <a:lnTo>
                    <a:pt x="0" y="387"/>
                  </a:lnTo>
                  <a:lnTo>
                    <a:pt x="0" y="111"/>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1" name="Rectangle 129"/>
            <p:cNvSpPr>
              <a:spLocks noChangeArrowheads="1"/>
            </p:cNvSpPr>
            <p:nvPr/>
          </p:nvSpPr>
          <p:spPr bwMode="auto">
            <a:xfrm>
              <a:off x="1796" y="2911"/>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2" name="Rectangle 130"/>
            <p:cNvSpPr>
              <a:spLocks noChangeArrowheads="1"/>
            </p:cNvSpPr>
            <p:nvPr/>
          </p:nvSpPr>
          <p:spPr bwMode="auto">
            <a:xfrm>
              <a:off x="1796" y="3041"/>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3" name="Rectangle 131"/>
            <p:cNvSpPr>
              <a:spLocks noChangeArrowheads="1"/>
            </p:cNvSpPr>
            <p:nvPr/>
          </p:nvSpPr>
          <p:spPr bwMode="auto">
            <a:xfrm>
              <a:off x="1796" y="3169"/>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4" name="Rectangle 132"/>
            <p:cNvSpPr>
              <a:spLocks noChangeArrowheads="1"/>
            </p:cNvSpPr>
            <p:nvPr/>
          </p:nvSpPr>
          <p:spPr bwMode="auto">
            <a:xfrm>
              <a:off x="1796" y="3299"/>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5" name="Rectangle 133"/>
            <p:cNvSpPr>
              <a:spLocks noChangeArrowheads="1"/>
            </p:cNvSpPr>
            <p:nvPr/>
          </p:nvSpPr>
          <p:spPr bwMode="auto">
            <a:xfrm>
              <a:off x="1796" y="3427"/>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6" name="Rectangle 134"/>
            <p:cNvSpPr>
              <a:spLocks noChangeArrowheads="1"/>
            </p:cNvSpPr>
            <p:nvPr/>
          </p:nvSpPr>
          <p:spPr bwMode="auto">
            <a:xfrm>
              <a:off x="1796" y="3556"/>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7" name="Rectangle 135"/>
            <p:cNvSpPr>
              <a:spLocks noChangeArrowheads="1"/>
            </p:cNvSpPr>
            <p:nvPr/>
          </p:nvSpPr>
          <p:spPr bwMode="auto">
            <a:xfrm>
              <a:off x="1796" y="2778"/>
              <a:ext cx="18" cy="919"/>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8" name="Rectangle 136"/>
            <p:cNvSpPr>
              <a:spLocks noChangeArrowheads="1"/>
            </p:cNvSpPr>
            <p:nvPr/>
          </p:nvSpPr>
          <p:spPr bwMode="auto">
            <a:xfrm>
              <a:off x="2113" y="2778"/>
              <a:ext cx="18" cy="919"/>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9" name="Rectangle 137"/>
            <p:cNvSpPr>
              <a:spLocks noChangeArrowheads="1"/>
            </p:cNvSpPr>
            <p:nvPr/>
          </p:nvSpPr>
          <p:spPr bwMode="auto">
            <a:xfrm>
              <a:off x="1796" y="2769"/>
              <a:ext cx="335" cy="1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0" name="Rectangle 138"/>
            <p:cNvSpPr>
              <a:spLocks noChangeArrowheads="1"/>
            </p:cNvSpPr>
            <p:nvPr/>
          </p:nvSpPr>
          <p:spPr bwMode="auto">
            <a:xfrm>
              <a:off x="1796" y="3679"/>
              <a:ext cx="335" cy="1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1" name="Rectangle 139"/>
            <p:cNvSpPr>
              <a:spLocks noChangeArrowheads="1"/>
            </p:cNvSpPr>
            <p:nvPr/>
          </p:nvSpPr>
          <p:spPr bwMode="auto">
            <a:xfrm>
              <a:off x="1867" y="2822"/>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非該当</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2" name="Rectangle 140"/>
            <p:cNvSpPr>
              <a:spLocks noChangeArrowheads="1"/>
            </p:cNvSpPr>
            <p:nvPr/>
          </p:nvSpPr>
          <p:spPr bwMode="auto">
            <a:xfrm>
              <a:off x="1867" y="2950"/>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区分１</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3" name="Rectangle 141"/>
            <p:cNvSpPr>
              <a:spLocks noChangeArrowheads="1"/>
            </p:cNvSpPr>
            <p:nvPr/>
          </p:nvSpPr>
          <p:spPr bwMode="auto">
            <a:xfrm>
              <a:off x="1867" y="3079"/>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区分２</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4" name="Rectangle 142"/>
            <p:cNvSpPr>
              <a:spLocks noChangeArrowheads="1"/>
            </p:cNvSpPr>
            <p:nvPr/>
          </p:nvSpPr>
          <p:spPr bwMode="auto">
            <a:xfrm>
              <a:off x="1867" y="3209"/>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区分３</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5" name="Rectangle 143"/>
            <p:cNvSpPr>
              <a:spLocks noChangeArrowheads="1"/>
            </p:cNvSpPr>
            <p:nvPr/>
          </p:nvSpPr>
          <p:spPr bwMode="auto">
            <a:xfrm>
              <a:off x="1867" y="3338"/>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区分４</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6" name="Rectangle 144"/>
            <p:cNvSpPr>
              <a:spLocks noChangeArrowheads="1"/>
            </p:cNvSpPr>
            <p:nvPr/>
          </p:nvSpPr>
          <p:spPr bwMode="auto">
            <a:xfrm>
              <a:off x="1867" y="3467"/>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区分５</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7" name="Rectangle 145"/>
            <p:cNvSpPr>
              <a:spLocks noChangeArrowheads="1"/>
            </p:cNvSpPr>
            <p:nvPr/>
          </p:nvSpPr>
          <p:spPr bwMode="auto">
            <a:xfrm>
              <a:off x="1867" y="3594"/>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区分６</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18" name="Freeform 146"/>
            <p:cNvSpPr>
              <a:spLocks/>
            </p:cNvSpPr>
            <p:nvPr/>
          </p:nvSpPr>
          <p:spPr bwMode="auto">
            <a:xfrm>
              <a:off x="1651" y="3158"/>
              <a:ext cx="137" cy="499"/>
            </a:xfrm>
            <a:custGeom>
              <a:avLst/>
              <a:gdLst>
                <a:gd name="T0" fmla="*/ 0 w 137"/>
                <a:gd name="T1" fmla="*/ 111 h 499"/>
                <a:gd name="T2" fmla="*/ 40 w 137"/>
                <a:gd name="T3" fmla="*/ 111 h 499"/>
                <a:gd name="T4" fmla="*/ 40 w 137"/>
                <a:gd name="T5" fmla="*/ 0 h 499"/>
                <a:gd name="T6" fmla="*/ 137 w 137"/>
                <a:gd name="T7" fmla="*/ 249 h 499"/>
                <a:gd name="T8" fmla="*/ 40 w 137"/>
                <a:gd name="T9" fmla="*/ 499 h 499"/>
                <a:gd name="T10" fmla="*/ 40 w 137"/>
                <a:gd name="T11" fmla="*/ 387 h 499"/>
                <a:gd name="T12" fmla="*/ 0 w 137"/>
                <a:gd name="T13" fmla="*/ 387 h 499"/>
                <a:gd name="T14" fmla="*/ 0 w 137"/>
                <a:gd name="T15" fmla="*/ 111 h 4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499">
                  <a:moveTo>
                    <a:pt x="0" y="111"/>
                  </a:moveTo>
                  <a:lnTo>
                    <a:pt x="40" y="111"/>
                  </a:lnTo>
                  <a:lnTo>
                    <a:pt x="40" y="0"/>
                  </a:lnTo>
                  <a:lnTo>
                    <a:pt x="137" y="249"/>
                  </a:lnTo>
                  <a:lnTo>
                    <a:pt x="40" y="499"/>
                  </a:lnTo>
                  <a:lnTo>
                    <a:pt x="40" y="387"/>
                  </a:lnTo>
                  <a:lnTo>
                    <a:pt x="0" y="387"/>
                  </a:lnTo>
                  <a:lnTo>
                    <a:pt x="0" y="111"/>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9" name="Freeform 147"/>
            <p:cNvSpPr>
              <a:spLocks noEditPoints="1"/>
            </p:cNvSpPr>
            <p:nvPr/>
          </p:nvSpPr>
          <p:spPr bwMode="auto">
            <a:xfrm>
              <a:off x="2175" y="2787"/>
              <a:ext cx="84" cy="908"/>
            </a:xfrm>
            <a:custGeom>
              <a:avLst/>
              <a:gdLst>
                <a:gd name="T0" fmla="*/ 37 w 84"/>
                <a:gd name="T1" fmla="*/ 72 h 908"/>
                <a:gd name="T2" fmla="*/ 33 w 84"/>
                <a:gd name="T3" fmla="*/ 836 h 908"/>
                <a:gd name="T4" fmla="*/ 47 w 84"/>
                <a:gd name="T5" fmla="*/ 836 h 908"/>
                <a:gd name="T6" fmla="*/ 51 w 84"/>
                <a:gd name="T7" fmla="*/ 72 h 908"/>
                <a:gd name="T8" fmla="*/ 37 w 84"/>
                <a:gd name="T9" fmla="*/ 72 h 908"/>
                <a:gd name="T10" fmla="*/ 84 w 84"/>
                <a:gd name="T11" fmla="*/ 80 h 908"/>
                <a:gd name="T12" fmla="*/ 45 w 84"/>
                <a:gd name="T13" fmla="*/ 0 h 908"/>
                <a:gd name="T14" fmla="*/ 4 w 84"/>
                <a:gd name="T15" fmla="*/ 79 h 908"/>
                <a:gd name="T16" fmla="*/ 84 w 84"/>
                <a:gd name="T17" fmla="*/ 80 h 908"/>
                <a:gd name="T18" fmla="*/ 0 w 84"/>
                <a:gd name="T19" fmla="*/ 828 h 908"/>
                <a:gd name="T20" fmla="*/ 40 w 84"/>
                <a:gd name="T21" fmla="*/ 908 h 908"/>
                <a:gd name="T22" fmla="*/ 80 w 84"/>
                <a:gd name="T23" fmla="*/ 828 h 908"/>
                <a:gd name="T24" fmla="*/ 0 w 84"/>
                <a:gd name="T25" fmla="*/ 828 h 9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908">
                  <a:moveTo>
                    <a:pt x="37" y="72"/>
                  </a:moveTo>
                  <a:lnTo>
                    <a:pt x="33" y="836"/>
                  </a:lnTo>
                  <a:lnTo>
                    <a:pt x="47" y="836"/>
                  </a:lnTo>
                  <a:lnTo>
                    <a:pt x="51" y="72"/>
                  </a:lnTo>
                  <a:lnTo>
                    <a:pt x="37" y="72"/>
                  </a:lnTo>
                  <a:close/>
                  <a:moveTo>
                    <a:pt x="84" y="80"/>
                  </a:moveTo>
                  <a:lnTo>
                    <a:pt x="45" y="0"/>
                  </a:lnTo>
                  <a:lnTo>
                    <a:pt x="4" y="79"/>
                  </a:lnTo>
                  <a:lnTo>
                    <a:pt x="84" y="80"/>
                  </a:lnTo>
                  <a:close/>
                  <a:moveTo>
                    <a:pt x="0" y="828"/>
                  </a:moveTo>
                  <a:lnTo>
                    <a:pt x="40" y="908"/>
                  </a:lnTo>
                  <a:lnTo>
                    <a:pt x="80" y="828"/>
                  </a:lnTo>
                  <a:lnTo>
                    <a:pt x="0" y="82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20" name="Rectangle 148"/>
            <p:cNvSpPr>
              <a:spLocks noChangeArrowheads="1"/>
            </p:cNvSpPr>
            <p:nvPr/>
          </p:nvSpPr>
          <p:spPr bwMode="auto">
            <a:xfrm>
              <a:off x="321" y="2661"/>
              <a:ext cx="2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一次判定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1" name="Rectangle 149"/>
            <p:cNvSpPr>
              <a:spLocks noChangeArrowheads="1"/>
            </p:cNvSpPr>
            <p:nvPr/>
          </p:nvSpPr>
          <p:spPr bwMode="auto">
            <a:xfrm>
              <a:off x="1160" y="2663"/>
              <a:ext cx="2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ニ次判定</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2" name="Rectangle 150"/>
            <p:cNvSpPr>
              <a:spLocks noChangeArrowheads="1"/>
            </p:cNvSpPr>
            <p:nvPr/>
          </p:nvSpPr>
          <p:spPr bwMode="auto">
            <a:xfrm>
              <a:off x="2106" y="2551"/>
              <a:ext cx="20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必要度</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3" name="Rectangle 151"/>
            <p:cNvSpPr>
              <a:spLocks noChangeArrowheads="1"/>
            </p:cNvSpPr>
            <p:nvPr/>
          </p:nvSpPr>
          <p:spPr bwMode="auto">
            <a:xfrm>
              <a:off x="2142" y="2680"/>
              <a:ext cx="1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低い</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4" name="Rectangle 152"/>
            <p:cNvSpPr>
              <a:spLocks noChangeArrowheads="1"/>
            </p:cNvSpPr>
            <p:nvPr/>
          </p:nvSpPr>
          <p:spPr bwMode="auto">
            <a:xfrm>
              <a:off x="2106" y="3776"/>
              <a:ext cx="20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必要度</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5" name="Rectangle 153"/>
            <p:cNvSpPr>
              <a:spLocks noChangeArrowheads="1"/>
            </p:cNvSpPr>
            <p:nvPr/>
          </p:nvSpPr>
          <p:spPr bwMode="auto">
            <a:xfrm>
              <a:off x="2142" y="3905"/>
              <a:ext cx="1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高い</a:t>
              </a:r>
              <a:endParaRPr lang="ja-JP" altLang="en-US" smtClean="0">
                <a:solidFill>
                  <a:srgbClr val="000000"/>
                </a:solidFill>
                <a:latin typeface="Arial" pitchFamily="34" charset="0"/>
                <a:ea typeface="ＭＳ ゴシック" pitchFamily="49" charset="-128"/>
                <a:cs typeface="ＭＳ Ｐゴシック" pitchFamily="50" charset="-128"/>
              </a:endParaRPr>
            </a:p>
          </p:txBody>
        </p:sp>
        <p:sp>
          <p:nvSpPr>
            <p:cNvPr id="91226" name="Rectangle 156"/>
            <p:cNvSpPr>
              <a:spLocks noChangeArrowheads="1"/>
            </p:cNvSpPr>
            <p:nvPr/>
          </p:nvSpPr>
          <p:spPr bwMode="auto">
            <a:xfrm>
              <a:off x="3924" y="398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smtClean="0">
                <a:solidFill>
                  <a:srgbClr val="000000"/>
                </a:solidFill>
                <a:latin typeface="Arial" pitchFamily="34" charset="0"/>
                <a:ea typeface="ＭＳ Ｐゴシック" pitchFamily="50" charset="-128"/>
              </a:endParaRPr>
            </a:p>
          </p:txBody>
        </p:sp>
      </p:grpSp>
      <p:sp>
        <p:nvSpPr>
          <p:cNvPr id="7267" name="正方形/長方形 7266"/>
          <p:cNvSpPr/>
          <p:nvPr/>
        </p:nvSpPr>
        <p:spPr>
          <a:xfrm>
            <a:off x="212724" y="623888"/>
            <a:ext cx="9499601" cy="2157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支援区分」とは、障がい者等の障がいの多様な特性その他の心身の状態に応じて必要とされる標準的な支援の</a:t>
            </a:r>
            <a:endParaRPr lang="en-US" altLang="ja-JP" sz="1400" dirty="0">
              <a:solidFill>
                <a:srgbClr val="000000"/>
              </a:solidFill>
            </a:endParaRPr>
          </a:p>
          <a:p>
            <a:pPr>
              <a:defRPr/>
            </a:pPr>
            <a:r>
              <a:rPr lang="ja-JP" altLang="en-US" sz="1400" dirty="0">
                <a:solidFill>
                  <a:srgbClr val="000000"/>
                </a:solidFill>
              </a:rPr>
              <a:t>　　度合いを総合的に示すもの。</a:t>
            </a:r>
            <a:endParaRPr lang="en-US" altLang="ja-JP" sz="1400" dirty="0">
              <a:solidFill>
                <a:srgbClr val="000000"/>
              </a:solidFill>
            </a:endParaRPr>
          </a:p>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支援区分は、</a:t>
            </a:r>
            <a:r>
              <a:rPr lang="en-US" altLang="ja-JP" sz="1400" dirty="0">
                <a:solidFill>
                  <a:srgbClr val="000000"/>
                </a:solidFill>
              </a:rPr>
              <a:t>2</a:t>
            </a:r>
            <a:r>
              <a:rPr lang="ja-JP" altLang="en-US" sz="1400" dirty="0" err="1">
                <a:solidFill>
                  <a:srgbClr val="000000"/>
                </a:solidFill>
              </a:rPr>
              <a:t>つの</a:t>
            </a:r>
            <a:r>
              <a:rPr lang="ja-JP" altLang="en-US" sz="1400" dirty="0">
                <a:solidFill>
                  <a:srgbClr val="000000"/>
                </a:solidFill>
              </a:rPr>
              <a:t>プロセス（一次判定及び二次判定）を経て判定される。</a:t>
            </a:r>
            <a:endParaRPr lang="en-US" altLang="ja-JP" sz="1400" dirty="0">
              <a:solidFill>
                <a:srgbClr val="000000"/>
              </a:solidFill>
            </a:endParaRPr>
          </a:p>
          <a:p>
            <a:pPr>
              <a:defRPr/>
            </a:pPr>
            <a:r>
              <a:rPr lang="ja-JP" altLang="en-US" sz="1400" dirty="0">
                <a:solidFill>
                  <a:srgbClr val="000000"/>
                </a:solidFill>
              </a:rPr>
              <a:t>　　　　</a:t>
            </a:r>
            <a:r>
              <a:rPr lang="ja-JP" altLang="en-US" sz="1400" u="sng" dirty="0">
                <a:solidFill>
                  <a:srgbClr val="000000"/>
                </a:solidFill>
              </a:rPr>
              <a:t>一次判定</a:t>
            </a:r>
            <a:r>
              <a:rPr lang="ja-JP" altLang="en-US" sz="1400" dirty="0">
                <a:solidFill>
                  <a:srgbClr val="000000"/>
                </a:solidFill>
              </a:rPr>
              <a:t>　認定調査項目</a:t>
            </a:r>
            <a:r>
              <a:rPr lang="en-US" altLang="ja-JP" sz="1400" dirty="0">
                <a:solidFill>
                  <a:srgbClr val="000000"/>
                </a:solidFill>
              </a:rPr>
              <a:t>80</a:t>
            </a:r>
            <a:r>
              <a:rPr lang="ja-JP" altLang="en-US" sz="1400" dirty="0">
                <a:solidFill>
                  <a:srgbClr val="000000"/>
                </a:solidFill>
              </a:rPr>
              <a:t>項目、医師意見書（てんかん、精神障がいの機能評価・麻痺・拘縮）</a:t>
            </a:r>
            <a:endParaRPr lang="en-US" altLang="ja-JP" sz="1400" dirty="0">
              <a:solidFill>
                <a:srgbClr val="000000"/>
              </a:solidFill>
            </a:endParaRPr>
          </a:p>
          <a:p>
            <a:pPr>
              <a:defRPr/>
            </a:pPr>
            <a:r>
              <a:rPr lang="ja-JP" altLang="en-US" sz="1400" dirty="0">
                <a:solidFill>
                  <a:srgbClr val="000000"/>
                </a:solidFill>
              </a:rPr>
              <a:t>　　　　</a:t>
            </a:r>
            <a:r>
              <a:rPr lang="ja-JP" altLang="en-US" sz="1400" u="sng" dirty="0">
                <a:solidFill>
                  <a:srgbClr val="000000"/>
                </a:solidFill>
              </a:rPr>
              <a:t>二次判定</a:t>
            </a:r>
            <a:r>
              <a:rPr lang="ja-JP" altLang="en-US" sz="1400" dirty="0">
                <a:solidFill>
                  <a:srgbClr val="000000"/>
                </a:solidFill>
              </a:rPr>
              <a:t>　特記事項、医師意見書（一次判定で評価した項目を除く）</a:t>
            </a:r>
            <a:endParaRPr lang="en-US" altLang="ja-JP" sz="1400" dirty="0">
              <a:solidFill>
                <a:srgbClr val="000000"/>
              </a:solidFill>
            </a:endParaRPr>
          </a:p>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支援区分は、支給決定という行政処分の過程で認定するものだが、市町村が支給決定を　行うための勘案事項の</a:t>
            </a:r>
            <a:r>
              <a:rPr lang="en-US" altLang="ja-JP" sz="1400" dirty="0">
                <a:solidFill>
                  <a:srgbClr val="000000"/>
                </a:solidFill>
              </a:rPr>
              <a:t>1</a:t>
            </a:r>
          </a:p>
          <a:p>
            <a:pPr>
              <a:defRPr/>
            </a:pPr>
            <a:r>
              <a:rPr lang="ja-JP" altLang="en-US" sz="1400" dirty="0">
                <a:solidFill>
                  <a:srgbClr val="000000"/>
                </a:solidFill>
              </a:rPr>
              <a:t>　　つとして利用するものとして重要な意義あり。</a:t>
            </a:r>
            <a:endParaRPr lang="en-US" altLang="ja-JP" sz="1400" dirty="0">
              <a:solidFill>
                <a:srgbClr val="000000"/>
              </a:solidFill>
            </a:endParaRPr>
          </a:p>
          <a:p>
            <a:pPr>
              <a:defRPr/>
            </a:pPr>
            <a:r>
              <a:rPr lang="en-US" altLang="ja-JP" sz="1400" dirty="0">
                <a:solidFill>
                  <a:srgbClr val="000000"/>
                </a:solidFill>
              </a:rPr>
              <a:t>※ </a:t>
            </a:r>
            <a:r>
              <a:rPr lang="ja-JP" altLang="en-US" sz="1400" dirty="0">
                <a:solidFill>
                  <a:srgbClr val="000000"/>
                </a:solidFill>
              </a:rPr>
              <a:t>当該区分によって利用サービスが制約され、各サービスの運営基準、報酬単価の設定、市町村に対する国庫負担基準額</a:t>
            </a:r>
            <a:endParaRPr lang="en-US" altLang="ja-JP" sz="1400" dirty="0">
              <a:solidFill>
                <a:srgbClr val="000000"/>
              </a:solidFill>
            </a:endParaRPr>
          </a:p>
          <a:p>
            <a:pPr>
              <a:defRPr/>
            </a:pPr>
            <a:r>
              <a:rPr lang="ja-JP" altLang="en-US" sz="1400" dirty="0">
                <a:solidFill>
                  <a:srgbClr val="000000"/>
                </a:solidFill>
              </a:rPr>
              <a:t>　　算出にも関連。</a:t>
            </a:r>
          </a:p>
        </p:txBody>
      </p:sp>
      <p:sp>
        <p:nvSpPr>
          <p:cNvPr id="91141" name="Rectangle 99"/>
          <p:cNvSpPr>
            <a:spLocks noChangeArrowheads="1"/>
          </p:cNvSpPr>
          <p:nvPr/>
        </p:nvSpPr>
        <p:spPr bwMode="auto">
          <a:xfrm>
            <a:off x="269875" y="4516438"/>
            <a:ext cx="1169988" cy="7937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4" tIns="45711" rIns="91424" bIns="45711" anchor="ctr"/>
          <a:lstStyle/>
          <a:p>
            <a:pPr algn="ctr"/>
            <a:r>
              <a:rPr lang="ja-JP" altLang="en-US" sz="1300">
                <a:solidFill>
                  <a:srgbClr val="000000"/>
                </a:solidFill>
                <a:latin typeface="Arial" pitchFamily="34" charset="0"/>
                <a:ea typeface="ＭＳ Ｐゴシック" pitchFamily="50" charset="-128"/>
              </a:rPr>
              <a:t>認定調査項目（</a:t>
            </a:r>
            <a:r>
              <a:rPr lang="en-US" altLang="ja-JP" sz="1300">
                <a:solidFill>
                  <a:srgbClr val="000000"/>
                </a:solidFill>
                <a:latin typeface="Arial" pitchFamily="34" charset="0"/>
                <a:ea typeface="ＭＳ Ｐゴシック" pitchFamily="50" charset="-128"/>
              </a:rPr>
              <a:t>80</a:t>
            </a:r>
            <a:r>
              <a:rPr lang="ja-JP" altLang="en-US" sz="1300">
                <a:solidFill>
                  <a:srgbClr val="000000"/>
                </a:solidFill>
                <a:latin typeface="Arial" pitchFamily="34" charset="0"/>
                <a:ea typeface="ＭＳ Ｐゴシック" pitchFamily="50" charset="-128"/>
              </a:rPr>
              <a:t>項目）</a:t>
            </a:r>
          </a:p>
        </p:txBody>
      </p:sp>
      <p:sp>
        <p:nvSpPr>
          <p:cNvPr id="91142" name="Freeform 100"/>
          <p:cNvSpPr>
            <a:spLocks noEditPoints="1"/>
          </p:cNvSpPr>
          <p:nvPr/>
        </p:nvSpPr>
        <p:spPr bwMode="auto">
          <a:xfrm>
            <a:off x="260352" y="4548199"/>
            <a:ext cx="1179513" cy="750887"/>
          </a:xfrm>
          <a:custGeom>
            <a:avLst/>
            <a:gdLst>
              <a:gd name="T0" fmla="*/ 0 w 686"/>
              <a:gd name="T1" fmla="*/ 0 h 324"/>
              <a:gd name="T2" fmla="*/ 2147483647 w 686"/>
              <a:gd name="T3" fmla="*/ 0 h 324"/>
              <a:gd name="T4" fmla="*/ 2147483647 w 686"/>
              <a:gd name="T5" fmla="*/ 2147483647 h 324"/>
              <a:gd name="T6" fmla="*/ 0 w 686"/>
              <a:gd name="T7" fmla="*/ 2147483647 h 324"/>
              <a:gd name="T8" fmla="*/ 0 w 686"/>
              <a:gd name="T9" fmla="*/ 0 h 324"/>
              <a:gd name="T10" fmla="*/ 2147483647 w 686"/>
              <a:gd name="T11" fmla="*/ 2147483647 h 324"/>
              <a:gd name="T12" fmla="*/ 2147483647 w 686"/>
              <a:gd name="T13" fmla="*/ 2147483647 h 324"/>
              <a:gd name="T14" fmla="*/ 2147483647 w 686"/>
              <a:gd name="T15" fmla="*/ 2147483647 h 324"/>
              <a:gd name="T16" fmla="*/ 2147483647 w 686"/>
              <a:gd name="T17" fmla="*/ 2147483647 h 324"/>
              <a:gd name="T18" fmla="*/ 2147483647 w 686"/>
              <a:gd name="T19" fmla="*/ 2147483647 h 324"/>
              <a:gd name="T20" fmla="*/ 2147483647 w 686"/>
              <a:gd name="T21" fmla="*/ 2147483647 h 324"/>
              <a:gd name="T22" fmla="*/ 2147483647 w 686"/>
              <a:gd name="T23" fmla="*/ 2147483647 h 324"/>
              <a:gd name="T24" fmla="*/ 2147483647 w 686"/>
              <a:gd name="T25" fmla="*/ 2147483647 h 324"/>
              <a:gd name="T26" fmla="*/ 2147483647 w 686"/>
              <a:gd name="T27" fmla="*/ 2147483647 h 3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324">
                <a:moveTo>
                  <a:pt x="0" y="0"/>
                </a:moveTo>
                <a:lnTo>
                  <a:pt x="686" y="0"/>
                </a:lnTo>
                <a:lnTo>
                  <a:pt x="686" y="324"/>
                </a:lnTo>
                <a:lnTo>
                  <a:pt x="0" y="324"/>
                </a:lnTo>
                <a:lnTo>
                  <a:pt x="0" y="0"/>
                </a:lnTo>
                <a:close/>
                <a:moveTo>
                  <a:pt x="6" y="321"/>
                </a:moveTo>
                <a:lnTo>
                  <a:pt x="3" y="318"/>
                </a:lnTo>
                <a:lnTo>
                  <a:pt x="683" y="318"/>
                </a:lnTo>
                <a:lnTo>
                  <a:pt x="680" y="321"/>
                </a:lnTo>
                <a:lnTo>
                  <a:pt x="680" y="3"/>
                </a:lnTo>
                <a:lnTo>
                  <a:pt x="683" y="6"/>
                </a:lnTo>
                <a:lnTo>
                  <a:pt x="3" y="6"/>
                </a:lnTo>
                <a:lnTo>
                  <a:pt x="6" y="3"/>
                </a:lnTo>
                <a:lnTo>
                  <a:pt x="6" y="321"/>
                </a:lnTo>
                <a:close/>
              </a:path>
            </a:pathLst>
          </a:custGeom>
          <a:solidFill>
            <a:srgbClr val="000000"/>
          </a:solidFill>
          <a:ln w="0" cap="flat">
            <a:solidFill>
              <a:srgbClr val="000000"/>
            </a:solidFill>
            <a:prstDash val="solid"/>
            <a:round/>
            <a:headEnd/>
            <a:tailEnd/>
          </a:ln>
        </p:spPr>
        <p:txBody>
          <a:bodyPr lIns="91424" tIns="45711" rIns="91424" bIns="45711"/>
          <a:lstStyle/>
          <a:p>
            <a:pPr algn="ctr"/>
            <a:endParaRPr lang="ja-JP" altLang="en-US" sz="1200">
              <a:solidFill>
                <a:srgbClr val="000000"/>
              </a:solidFill>
              <a:latin typeface="Arial" pitchFamily="34" charset="0"/>
              <a:ea typeface="ＭＳ Ｐゴシック" pitchFamily="50" charset="-128"/>
            </a:endParaRPr>
          </a:p>
        </p:txBody>
      </p:sp>
      <p:sp>
        <p:nvSpPr>
          <p:cNvPr id="7268" name="正方形/長方形 7267"/>
          <p:cNvSpPr/>
          <p:nvPr/>
        </p:nvSpPr>
        <p:spPr>
          <a:xfrm>
            <a:off x="6505575" y="6059488"/>
            <a:ext cx="3157538" cy="6223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defRPr/>
            </a:pPr>
            <a:r>
              <a:rPr lang="ja-JP" altLang="en-US" sz="900" dirty="0">
                <a:solidFill>
                  <a:srgbClr val="000000"/>
                </a:solidFill>
              </a:rPr>
              <a:t>障害保健福祉関係主管課長会議資料（平成</a:t>
            </a:r>
            <a:r>
              <a:rPr lang="en-US" altLang="ja-JP" sz="900" dirty="0">
                <a:solidFill>
                  <a:srgbClr val="000000"/>
                </a:solidFill>
              </a:rPr>
              <a:t>17</a:t>
            </a:r>
            <a:r>
              <a:rPr lang="ja-JP" altLang="en-US" sz="900" dirty="0">
                <a:solidFill>
                  <a:srgbClr val="000000"/>
                </a:solidFill>
              </a:rPr>
              <a:t>年</a:t>
            </a:r>
            <a:r>
              <a:rPr lang="en-US" altLang="ja-JP" sz="900" dirty="0">
                <a:solidFill>
                  <a:srgbClr val="000000"/>
                </a:solidFill>
              </a:rPr>
              <a:t>12</a:t>
            </a:r>
            <a:r>
              <a:rPr lang="ja-JP" altLang="en-US" sz="900" dirty="0">
                <a:solidFill>
                  <a:srgbClr val="000000"/>
                </a:solidFill>
              </a:rPr>
              <a:t>月</a:t>
            </a:r>
            <a:r>
              <a:rPr lang="en-US" altLang="ja-JP" sz="900" dirty="0">
                <a:solidFill>
                  <a:srgbClr val="000000"/>
                </a:solidFill>
              </a:rPr>
              <a:t>26</a:t>
            </a:r>
            <a:r>
              <a:rPr lang="ja-JP" altLang="en-US" sz="900" dirty="0">
                <a:solidFill>
                  <a:srgbClr val="000000"/>
                </a:solidFill>
              </a:rPr>
              <a:t>日開催）資料９　新しい事業体系等についてほか　</a:t>
            </a:r>
            <a:endParaRPr lang="en-US" altLang="ja-JP" sz="900" dirty="0">
              <a:solidFill>
                <a:srgbClr val="000000"/>
              </a:solidFill>
            </a:endParaRPr>
          </a:p>
          <a:p>
            <a:pPr>
              <a:defRPr/>
            </a:pPr>
            <a:r>
              <a:rPr lang="ja-JP" altLang="en-US" sz="900" dirty="0">
                <a:solidFill>
                  <a:srgbClr val="000000"/>
                </a:solidFill>
              </a:rPr>
              <a:t>厚生労働省資料を参考に作成</a:t>
            </a:r>
            <a:endParaRPr lang="ja-JP" altLang="en-US" sz="900" dirty="0">
              <a:solidFill>
                <a:srgbClr val="FFFFFF"/>
              </a:solidFill>
            </a:endParaRPr>
          </a:p>
        </p:txBody>
      </p:sp>
      <p:sp>
        <p:nvSpPr>
          <p:cNvPr id="3" name="右矢印 2"/>
          <p:cNvSpPr/>
          <p:nvPr/>
        </p:nvSpPr>
        <p:spPr>
          <a:xfrm>
            <a:off x="3322640" y="3457575"/>
            <a:ext cx="450850" cy="387350"/>
          </a:xfrm>
          <a:prstGeom prst="rightArrow">
            <a:avLst/>
          </a:prstGeom>
          <a:solidFill>
            <a:srgbClr val="FF9900"/>
          </a:solidFill>
          <a:ln>
            <a:solidFill>
              <a:srgbClr val="FAC058"/>
            </a:solidFill>
          </a:ln>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endParaRPr lang="ja-JP" altLang="en-US" sz="1200">
              <a:solidFill>
                <a:srgbClr val="FFFFFF"/>
              </a:solidFill>
            </a:endParaRPr>
          </a:p>
        </p:txBody>
      </p:sp>
      <p:sp>
        <p:nvSpPr>
          <p:cNvPr id="2" name="スライド番号プレースホルダー 1"/>
          <p:cNvSpPr>
            <a:spLocks noGrp="1"/>
          </p:cNvSpPr>
          <p:nvPr>
            <p:ph type="sldNum" sz="quarter" idx="12"/>
          </p:nvPr>
        </p:nvSpPr>
        <p:spPr>
          <a:xfrm>
            <a:off x="7623271" y="6499225"/>
            <a:ext cx="2311400" cy="365125"/>
          </a:xfrm>
        </p:spPr>
        <p:txBody>
          <a:bodyPr/>
          <a:lstStyle/>
          <a:p>
            <a:pPr>
              <a:defRPr/>
            </a:pPr>
            <a:fld id="{CCE0B3EC-0423-4B3A-A5AF-DC3F5E56153B}" type="slidenum">
              <a:rPr lang="en-US" altLang="ja-JP" smtClean="0">
                <a:solidFill>
                  <a:prstClr val="black">
                    <a:tint val="75000"/>
                  </a:prstClr>
                </a:solidFill>
              </a:rPr>
              <a:pPr>
                <a:defRPr/>
              </a:pPr>
              <a:t>4</a:t>
            </a:fld>
            <a:endParaRPr lang="en-US" altLang="ja-JP" dirty="0">
              <a:solidFill>
                <a:prstClr val="black">
                  <a:tint val="75000"/>
                </a:prstClr>
              </a:solidFill>
            </a:endParaRPr>
          </a:p>
        </p:txBody>
      </p:sp>
    </p:spTree>
    <p:extLst>
      <p:ext uri="{BB962C8B-B14F-4D97-AF65-F5344CB8AC3E}">
        <p14:creationId xmlns:p14="http://schemas.microsoft.com/office/powerpoint/2010/main" val="1620574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146053" y="180976"/>
            <a:ext cx="9510713" cy="392112"/>
          </a:xfrm>
          <a:prstGeom prst="rect">
            <a:avLst/>
          </a:prstGeom>
          <a:solidFill>
            <a:srgbClr val="D1F6FF"/>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err="1">
                <a:ln>
                  <a:noFill/>
                </a:ln>
                <a:solidFill>
                  <a:srgbClr val="000000"/>
                </a:solidFill>
                <a:effectLst/>
                <a:uLnTx/>
                <a:uFillTx/>
                <a:latin typeface="Arial"/>
                <a:ea typeface="ＭＳ Ｐゴシック"/>
                <a:cs typeface="+mn-cs"/>
              </a:rPr>
              <a:t>障がい</a:t>
            </a:r>
            <a:r>
              <a:rPr kumimoji="1" lang="ja-JP" altLang="en-US" sz="2000" b="1" i="0" u="none" strike="noStrike" kern="1200" cap="none" spc="0" normalizeH="0" baseline="0" noProof="0" dirty="0">
                <a:ln>
                  <a:noFill/>
                </a:ln>
                <a:solidFill>
                  <a:srgbClr val="000000"/>
                </a:solidFill>
                <a:effectLst/>
                <a:uLnTx/>
                <a:uFillTx/>
                <a:latin typeface="Arial"/>
                <a:ea typeface="ＭＳ Ｐゴシック"/>
                <a:cs typeface="+mn-cs"/>
              </a:rPr>
              <a:t>福祉サービス等の利用者負担のしくみ</a:t>
            </a:r>
            <a:endParaRPr kumimoji="1" lang="en-US" altLang="ja-JP" sz="2000" b="1" i="0" u="none" strike="noStrike" kern="1200" cap="none" spc="0" normalizeH="0" baseline="0" noProof="0" dirty="0">
              <a:ln>
                <a:noFill/>
              </a:ln>
              <a:solidFill>
                <a:srgbClr val="000000"/>
              </a:solidFill>
              <a:effectLst/>
              <a:uLnTx/>
              <a:uFillTx/>
              <a:latin typeface="Arial"/>
              <a:ea typeface="ＭＳ Ｐゴシック"/>
              <a:cs typeface="+mn-cs"/>
            </a:endParaRPr>
          </a:p>
        </p:txBody>
      </p:sp>
      <p:grpSp>
        <p:nvGrpSpPr>
          <p:cNvPr id="93187" name="Group 187"/>
          <p:cNvGrpSpPr>
            <a:grpSpLocks noChangeAspect="1"/>
          </p:cNvGrpSpPr>
          <p:nvPr/>
        </p:nvGrpSpPr>
        <p:grpSpPr bwMode="auto">
          <a:xfrm>
            <a:off x="213518" y="836712"/>
            <a:ext cx="9478963" cy="5900738"/>
            <a:chOff x="124" y="514"/>
            <a:chExt cx="5511" cy="3717"/>
          </a:xfrm>
        </p:grpSpPr>
        <p:sp>
          <p:nvSpPr>
            <p:cNvPr id="93189" name="AutoShape 186"/>
            <p:cNvSpPr>
              <a:spLocks noChangeAspect="1" noChangeArrowheads="1" noTextEdit="1"/>
            </p:cNvSpPr>
            <p:nvPr/>
          </p:nvSpPr>
          <p:spPr bwMode="auto">
            <a:xfrm>
              <a:off x="124" y="514"/>
              <a:ext cx="5511" cy="3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0" name="Freeform 188"/>
            <p:cNvSpPr>
              <a:spLocks/>
            </p:cNvSpPr>
            <p:nvPr/>
          </p:nvSpPr>
          <p:spPr bwMode="auto">
            <a:xfrm>
              <a:off x="3858" y="532"/>
              <a:ext cx="818" cy="3215"/>
            </a:xfrm>
            <a:custGeom>
              <a:avLst/>
              <a:gdLst>
                <a:gd name="T0" fmla="*/ 0 w 818"/>
                <a:gd name="T1" fmla="*/ 0 h 3215"/>
                <a:gd name="T2" fmla="*/ 818 w 818"/>
                <a:gd name="T3" fmla="*/ 0 h 3215"/>
                <a:gd name="T4" fmla="*/ 818 w 818"/>
                <a:gd name="T5" fmla="*/ 270 h 3215"/>
                <a:gd name="T6" fmla="*/ 512 w 818"/>
                <a:gd name="T7" fmla="*/ 270 h 3215"/>
                <a:gd name="T8" fmla="*/ 512 w 818"/>
                <a:gd name="T9" fmla="*/ 3076 h 3215"/>
                <a:gd name="T10" fmla="*/ 614 w 818"/>
                <a:gd name="T11" fmla="*/ 3076 h 3215"/>
                <a:gd name="T12" fmla="*/ 409 w 818"/>
                <a:gd name="T13" fmla="*/ 3215 h 3215"/>
                <a:gd name="T14" fmla="*/ 205 w 818"/>
                <a:gd name="T15" fmla="*/ 3076 h 3215"/>
                <a:gd name="T16" fmla="*/ 307 w 818"/>
                <a:gd name="T17" fmla="*/ 3076 h 3215"/>
                <a:gd name="T18" fmla="*/ 307 w 818"/>
                <a:gd name="T19" fmla="*/ 270 h 3215"/>
                <a:gd name="T20" fmla="*/ 0 w 818"/>
                <a:gd name="T21" fmla="*/ 270 h 3215"/>
                <a:gd name="T22" fmla="*/ 0 w 818"/>
                <a:gd name="T23" fmla="*/ 0 h 3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8" h="3215">
                  <a:moveTo>
                    <a:pt x="0" y="0"/>
                  </a:moveTo>
                  <a:lnTo>
                    <a:pt x="818" y="0"/>
                  </a:lnTo>
                  <a:lnTo>
                    <a:pt x="818" y="270"/>
                  </a:lnTo>
                  <a:lnTo>
                    <a:pt x="512" y="270"/>
                  </a:lnTo>
                  <a:lnTo>
                    <a:pt x="512" y="3076"/>
                  </a:lnTo>
                  <a:lnTo>
                    <a:pt x="614" y="3076"/>
                  </a:lnTo>
                  <a:lnTo>
                    <a:pt x="409" y="3215"/>
                  </a:lnTo>
                  <a:lnTo>
                    <a:pt x="205" y="3076"/>
                  </a:lnTo>
                  <a:lnTo>
                    <a:pt x="307" y="3076"/>
                  </a:lnTo>
                  <a:lnTo>
                    <a:pt x="307" y="270"/>
                  </a:lnTo>
                  <a:lnTo>
                    <a:pt x="0" y="27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1" name="Freeform 189"/>
            <p:cNvSpPr>
              <a:spLocks noEditPoints="1"/>
            </p:cNvSpPr>
            <p:nvPr/>
          </p:nvSpPr>
          <p:spPr bwMode="auto">
            <a:xfrm>
              <a:off x="3855" y="529"/>
              <a:ext cx="824" cy="3221"/>
            </a:xfrm>
            <a:custGeom>
              <a:avLst/>
              <a:gdLst>
                <a:gd name="T0" fmla="*/ 0 w 824"/>
                <a:gd name="T1" fmla="*/ 0 h 3221"/>
                <a:gd name="T2" fmla="*/ 824 w 824"/>
                <a:gd name="T3" fmla="*/ 0 h 3221"/>
                <a:gd name="T4" fmla="*/ 824 w 824"/>
                <a:gd name="T5" fmla="*/ 276 h 3221"/>
                <a:gd name="T6" fmla="*/ 515 w 824"/>
                <a:gd name="T7" fmla="*/ 276 h 3221"/>
                <a:gd name="T8" fmla="*/ 518 w 824"/>
                <a:gd name="T9" fmla="*/ 273 h 3221"/>
                <a:gd name="T10" fmla="*/ 518 w 824"/>
                <a:gd name="T11" fmla="*/ 3079 h 3221"/>
                <a:gd name="T12" fmla="*/ 515 w 824"/>
                <a:gd name="T13" fmla="*/ 3077 h 3221"/>
                <a:gd name="T14" fmla="*/ 626 w 824"/>
                <a:gd name="T15" fmla="*/ 3077 h 3221"/>
                <a:gd name="T16" fmla="*/ 412 w 824"/>
                <a:gd name="T17" fmla="*/ 3221 h 3221"/>
                <a:gd name="T18" fmla="*/ 198 w 824"/>
                <a:gd name="T19" fmla="*/ 3077 h 3221"/>
                <a:gd name="T20" fmla="*/ 310 w 824"/>
                <a:gd name="T21" fmla="*/ 3077 h 3221"/>
                <a:gd name="T22" fmla="*/ 307 w 824"/>
                <a:gd name="T23" fmla="*/ 3079 h 3221"/>
                <a:gd name="T24" fmla="*/ 307 w 824"/>
                <a:gd name="T25" fmla="*/ 273 h 3221"/>
                <a:gd name="T26" fmla="*/ 310 w 824"/>
                <a:gd name="T27" fmla="*/ 276 h 3221"/>
                <a:gd name="T28" fmla="*/ 0 w 824"/>
                <a:gd name="T29" fmla="*/ 276 h 3221"/>
                <a:gd name="T30" fmla="*/ 0 w 824"/>
                <a:gd name="T31" fmla="*/ 0 h 3221"/>
                <a:gd name="T32" fmla="*/ 6 w 824"/>
                <a:gd name="T33" fmla="*/ 273 h 3221"/>
                <a:gd name="T34" fmla="*/ 3 w 824"/>
                <a:gd name="T35" fmla="*/ 271 h 3221"/>
                <a:gd name="T36" fmla="*/ 313 w 824"/>
                <a:gd name="T37" fmla="*/ 271 h 3221"/>
                <a:gd name="T38" fmla="*/ 313 w 824"/>
                <a:gd name="T39" fmla="*/ 3082 h 3221"/>
                <a:gd name="T40" fmla="*/ 208 w 824"/>
                <a:gd name="T41" fmla="*/ 3082 h 3221"/>
                <a:gd name="T42" fmla="*/ 209 w 824"/>
                <a:gd name="T43" fmla="*/ 3077 h 3221"/>
                <a:gd name="T44" fmla="*/ 414 w 824"/>
                <a:gd name="T45" fmla="*/ 3216 h 3221"/>
                <a:gd name="T46" fmla="*/ 411 w 824"/>
                <a:gd name="T47" fmla="*/ 3216 h 3221"/>
                <a:gd name="T48" fmla="*/ 615 w 824"/>
                <a:gd name="T49" fmla="*/ 3077 h 3221"/>
                <a:gd name="T50" fmla="*/ 617 w 824"/>
                <a:gd name="T51" fmla="*/ 3082 h 3221"/>
                <a:gd name="T52" fmla="*/ 512 w 824"/>
                <a:gd name="T53" fmla="*/ 3082 h 3221"/>
                <a:gd name="T54" fmla="*/ 512 w 824"/>
                <a:gd name="T55" fmla="*/ 271 h 3221"/>
                <a:gd name="T56" fmla="*/ 821 w 824"/>
                <a:gd name="T57" fmla="*/ 271 h 3221"/>
                <a:gd name="T58" fmla="*/ 818 w 824"/>
                <a:gd name="T59" fmla="*/ 273 h 3221"/>
                <a:gd name="T60" fmla="*/ 818 w 824"/>
                <a:gd name="T61" fmla="*/ 3 h 3221"/>
                <a:gd name="T62" fmla="*/ 821 w 824"/>
                <a:gd name="T63" fmla="*/ 6 h 3221"/>
                <a:gd name="T64" fmla="*/ 3 w 824"/>
                <a:gd name="T65" fmla="*/ 6 h 3221"/>
                <a:gd name="T66" fmla="*/ 6 w 824"/>
                <a:gd name="T67" fmla="*/ 3 h 3221"/>
                <a:gd name="T68" fmla="*/ 6 w 824"/>
                <a:gd name="T69" fmla="*/ 273 h 32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4" h="3221">
                  <a:moveTo>
                    <a:pt x="0" y="0"/>
                  </a:moveTo>
                  <a:lnTo>
                    <a:pt x="824" y="0"/>
                  </a:lnTo>
                  <a:lnTo>
                    <a:pt x="824" y="276"/>
                  </a:lnTo>
                  <a:lnTo>
                    <a:pt x="515" y="276"/>
                  </a:lnTo>
                  <a:lnTo>
                    <a:pt x="518" y="273"/>
                  </a:lnTo>
                  <a:lnTo>
                    <a:pt x="518" y="3079"/>
                  </a:lnTo>
                  <a:lnTo>
                    <a:pt x="515" y="3077"/>
                  </a:lnTo>
                  <a:lnTo>
                    <a:pt x="626" y="3077"/>
                  </a:lnTo>
                  <a:lnTo>
                    <a:pt x="412" y="3221"/>
                  </a:lnTo>
                  <a:lnTo>
                    <a:pt x="198" y="3077"/>
                  </a:lnTo>
                  <a:lnTo>
                    <a:pt x="310" y="3077"/>
                  </a:lnTo>
                  <a:lnTo>
                    <a:pt x="307" y="3079"/>
                  </a:lnTo>
                  <a:lnTo>
                    <a:pt x="307" y="273"/>
                  </a:lnTo>
                  <a:lnTo>
                    <a:pt x="310" y="276"/>
                  </a:lnTo>
                  <a:lnTo>
                    <a:pt x="0" y="276"/>
                  </a:lnTo>
                  <a:lnTo>
                    <a:pt x="0" y="0"/>
                  </a:lnTo>
                  <a:close/>
                  <a:moveTo>
                    <a:pt x="6" y="273"/>
                  </a:moveTo>
                  <a:lnTo>
                    <a:pt x="3" y="271"/>
                  </a:lnTo>
                  <a:lnTo>
                    <a:pt x="313" y="271"/>
                  </a:lnTo>
                  <a:lnTo>
                    <a:pt x="313" y="3082"/>
                  </a:lnTo>
                  <a:lnTo>
                    <a:pt x="208" y="3082"/>
                  </a:lnTo>
                  <a:lnTo>
                    <a:pt x="209" y="3077"/>
                  </a:lnTo>
                  <a:lnTo>
                    <a:pt x="414" y="3216"/>
                  </a:lnTo>
                  <a:lnTo>
                    <a:pt x="411" y="3216"/>
                  </a:lnTo>
                  <a:lnTo>
                    <a:pt x="615" y="3077"/>
                  </a:lnTo>
                  <a:lnTo>
                    <a:pt x="617" y="3082"/>
                  </a:lnTo>
                  <a:lnTo>
                    <a:pt x="512" y="3082"/>
                  </a:lnTo>
                  <a:lnTo>
                    <a:pt x="512" y="271"/>
                  </a:lnTo>
                  <a:lnTo>
                    <a:pt x="821" y="271"/>
                  </a:lnTo>
                  <a:lnTo>
                    <a:pt x="818" y="273"/>
                  </a:lnTo>
                  <a:lnTo>
                    <a:pt x="818" y="3"/>
                  </a:lnTo>
                  <a:lnTo>
                    <a:pt x="821" y="6"/>
                  </a:lnTo>
                  <a:lnTo>
                    <a:pt x="3" y="6"/>
                  </a:lnTo>
                  <a:lnTo>
                    <a:pt x="6" y="3"/>
                  </a:lnTo>
                  <a:lnTo>
                    <a:pt x="6" y="273"/>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2" name="Rectangle 190"/>
            <p:cNvSpPr>
              <a:spLocks noChangeArrowheads="1"/>
            </p:cNvSpPr>
            <p:nvPr/>
          </p:nvSpPr>
          <p:spPr bwMode="auto">
            <a:xfrm>
              <a:off x="3994" y="620"/>
              <a:ext cx="51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ホームヘルプ</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3" name="Freeform 191"/>
            <p:cNvSpPr>
              <a:spLocks/>
            </p:cNvSpPr>
            <p:nvPr/>
          </p:nvSpPr>
          <p:spPr bwMode="auto">
            <a:xfrm>
              <a:off x="3013" y="532"/>
              <a:ext cx="816" cy="3215"/>
            </a:xfrm>
            <a:custGeom>
              <a:avLst/>
              <a:gdLst>
                <a:gd name="T0" fmla="*/ 0 w 816"/>
                <a:gd name="T1" fmla="*/ 0 h 3215"/>
                <a:gd name="T2" fmla="*/ 816 w 816"/>
                <a:gd name="T3" fmla="*/ 0 h 3215"/>
                <a:gd name="T4" fmla="*/ 816 w 816"/>
                <a:gd name="T5" fmla="*/ 270 h 3215"/>
                <a:gd name="T6" fmla="*/ 511 w 816"/>
                <a:gd name="T7" fmla="*/ 270 h 3215"/>
                <a:gd name="T8" fmla="*/ 511 w 816"/>
                <a:gd name="T9" fmla="*/ 3076 h 3215"/>
                <a:gd name="T10" fmla="*/ 612 w 816"/>
                <a:gd name="T11" fmla="*/ 3076 h 3215"/>
                <a:gd name="T12" fmla="*/ 408 w 816"/>
                <a:gd name="T13" fmla="*/ 3215 h 3215"/>
                <a:gd name="T14" fmla="*/ 204 w 816"/>
                <a:gd name="T15" fmla="*/ 3076 h 3215"/>
                <a:gd name="T16" fmla="*/ 306 w 816"/>
                <a:gd name="T17" fmla="*/ 3076 h 3215"/>
                <a:gd name="T18" fmla="*/ 306 w 816"/>
                <a:gd name="T19" fmla="*/ 270 h 3215"/>
                <a:gd name="T20" fmla="*/ 0 w 816"/>
                <a:gd name="T21" fmla="*/ 270 h 3215"/>
                <a:gd name="T22" fmla="*/ 0 w 816"/>
                <a:gd name="T23" fmla="*/ 0 h 3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6" h="3215">
                  <a:moveTo>
                    <a:pt x="0" y="0"/>
                  </a:moveTo>
                  <a:lnTo>
                    <a:pt x="816" y="0"/>
                  </a:lnTo>
                  <a:lnTo>
                    <a:pt x="816" y="270"/>
                  </a:lnTo>
                  <a:lnTo>
                    <a:pt x="511" y="270"/>
                  </a:lnTo>
                  <a:lnTo>
                    <a:pt x="511" y="3076"/>
                  </a:lnTo>
                  <a:lnTo>
                    <a:pt x="612" y="3076"/>
                  </a:lnTo>
                  <a:lnTo>
                    <a:pt x="408" y="3215"/>
                  </a:lnTo>
                  <a:lnTo>
                    <a:pt x="204" y="3076"/>
                  </a:lnTo>
                  <a:lnTo>
                    <a:pt x="306" y="3076"/>
                  </a:lnTo>
                  <a:lnTo>
                    <a:pt x="306" y="270"/>
                  </a:lnTo>
                  <a:lnTo>
                    <a:pt x="0" y="27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4" name="Freeform 192"/>
            <p:cNvSpPr>
              <a:spLocks noEditPoints="1"/>
            </p:cNvSpPr>
            <p:nvPr/>
          </p:nvSpPr>
          <p:spPr bwMode="auto">
            <a:xfrm>
              <a:off x="3010" y="529"/>
              <a:ext cx="822" cy="3221"/>
            </a:xfrm>
            <a:custGeom>
              <a:avLst/>
              <a:gdLst>
                <a:gd name="T0" fmla="*/ 0 w 822"/>
                <a:gd name="T1" fmla="*/ 0 h 3221"/>
                <a:gd name="T2" fmla="*/ 822 w 822"/>
                <a:gd name="T3" fmla="*/ 0 h 3221"/>
                <a:gd name="T4" fmla="*/ 822 w 822"/>
                <a:gd name="T5" fmla="*/ 276 h 3221"/>
                <a:gd name="T6" fmla="*/ 514 w 822"/>
                <a:gd name="T7" fmla="*/ 276 h 3221"/>
                <a:gd name="T8" fmla="*/ 517 w 822"/>
                <a:gd name="T9" fmla="*/ 273 h 3221"/>
                <a:gd name="T10" fmla="*/ 517 w 822"/>
                <a:gd name="T11" fmla="*/ 3079 h 3221"/>
                <a:gd name="T12" fmla="*/ 514 w 822"/>
                <a:gd name="T13" fmla="*/ 3077 h 3221"/>
                <a:gd name="T14" fmla="*/ 625 w 822"/>
                <a:gd name="T15" fmla="*/ 3077 h 3221"/>
                <a:gd name="T16" fmla="*/ 411 w 822"/>
                <a:gd name="T17" fmla="*/ 3221 h 3221"/>
                <a:gd name="T18" fmla="*/ 198 w 822"/>
                <a:gd name="T19" fmla="*/ 3077 h 3221"/>
                <a:gd name="T20" fmla="*/ 309 w 822"/>
                <a:gd name="T21" fmla="*/ 3077 h 3221"/>
                <a:gd name="T22" fmla="*/ 306 w 822"/>
                <a:gd name="T23" fmla="*/ 3079 h 3221"/>
                <a:gd name="T24" fmla="*/ 306 w 822"/>
                <a:gd name="T25" fmla="*/ 273 h 3221"/>
                <a:gd name="T26" fmla="*/ 309 w 822"/>
                <a:gd name="T27" fmla="*/ 276 h 3221"/>
                <a:gd name="T28" fmla="*/ 0 w 822"/>
                <a:gd name="T29" fmla="*/ 276 h 3221"/>
                <a:gd name="T30" fmla="*/ 0 w 822"/>
                <a:gd name="T31" fmla="*/ 0 h 3221"/>
                <a:gd name="T32" fmla="*/ 6 w 822"/>
                <a:gd name="T33" fmla="*/ 273 h 3221"/>
                <a:gd name="T34" fmla="*/ 3 w 822"/>
                <a:gd name="T35" fmla="*/ 271 h 3221"/>
                <a:gd name="T36" fmla="*/ 312 w 822"/>
                <a:gd name="T37" fmla="*/ 271 h 3221"/>
                <a:gd name="T38" fmla="*/ 312 w 822"/>
                <a:gd name="T39" fmla="*/ 3082 h 3221"/>
                <a:gd name="T40" fmla="*/ 207 w 822"/>
                <a:gd name="T41" fmla="*/ 3082 h 3221"/>
                <a:gd name="T42" fmla="*/ 209 w 822"/>
                <a:gd name="T43" fmla="*/ 3077 h 3221"/>
                <a:gd name="T44" fmla="*/ 413 w 822"/>
                <a:gd name="T45" fmla="*/ 3215 h 3221"/>
                <a:gd name="T46" fmla="*/ 410 w 822"/>
                <a:gd name="T47" fmla="*/ 3215 h 3221"/>
                <a:gd name="T48" fmla="*/ 614 w 822"/>
                <a:gd name="T49" fmla="*/ 3077 h 3221"/>
                <a:gd name="T50" fmla="*/ 615 w 822"/>
                <a:gd name="T51" fmla="*/ 3082 h 3221"/>
                <a:gd name="T52" fmla="*/ 511 w 822"/>
                <a:gd name="T53" fmla="*/ 3082 h 3221"/>
                <a:gd name="T54" fmla="*/ 511 w 822"/>
                <a:gd name="T55" fmla="*/ 271 h 3221"/>
                <a:gd name="T56" fmla="*/ 819 w 822"/>
                <a:gd name="T57" fmla="*/ 271 h 3221"/>
                <a:gd name="T58" fmla="*/ 817 w 822"/>
                <a:gd name="T59" fmla="*/ 273 h 3221"/>
                <a:gd name="T60" fmla="*/ 817 w 822"/>
                <a:gd name="T61" fmla="*/ 3 h 3221"/>
                <a:gd name="T62" fmla="*/ 819 w 822"/>
                <a:gd name="T63" fmla="*/ 6 h 3221"/>
                <a:gd name="T64" fmla="*/ 3 w 822"/>
                <a:gd name="T65" fmla="*/ 6 h 3221"/>
                <a:gd name="T66" fmla="*/ 6 w 822"/>
                <a:gd name="T67" fmla="*/ 3 h 3221"/>
                <a:gd name="T68" fmla="*/ 6 w 822"/>
                <a:gd name="T69" fmla="*/ 273 h 32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3221">
                  <a:moveTo>
                    <a:pt x="0" y="0"/>
                  </a:moveTo>
                  <a:lnTo>
                    <a:pt x="822" y="0"/>
                  </a:lnTo>
                  <a:lnTo>
                    <a:pt x="822" y="276"/>
                  </a:lnTo>
                  <a:lnTo>
                    <a:pt x="514" y="276"/>
                  </a:lnTo>
                  <a:lnTo>
                    <a:pt x="517" y="273"/>
                  </a:lnTo>
                  <a:lnTo>
                    <a:pt x="517" y="3079"/>
                  </a:lnTo>
                  <a:lnTo>
                    <a:pt x="514" y="3077"/>
                  </a:lnTo>
                  <a:lnTo>
                    <a:pt x="625" y="3077"/>
                  </a:lnTo>
                  <a:lnTo>
                    <a:pt x="411" y="3221"/>
                  </a:lnTo>
                  <a:lnTo>
                    <a:pt x="198" y="3077"/>
                  </a:lnTo>
                  <a:lnTo>
                    <a:pt x="309" y="3077"/>
                  </a:lnTo>
                  <a:lnTo>
                    <a:pt x="306" y="3079"/>
                  </a:lnTo>
                  <a:lnTo>
                    <a:pt x="306" y="273"/>
                  </a:lnTo>
                  <a:lnTo>
                    <a:pt x="309" y="276"/>
                  </a:lnTo>
                  <a:lnTo>
                    <a:pt x="0" y="276"/>
                  </a:lnTo>
                  <a:lnTo>
                    <a:pt x="0" y="0"/>
                  </a:lnTo>
                  <a:close/>
                  <a:moveTo>
                    <a:pt x="6" y="273"/>
                  </a:moveTo>
                  <a:lnTo>
                    <a:pt x="3" y="271"/>
                  </a:lnTo>
                  <a:lnTo>
                    <a:pt x="312" y="271"/>
                  </a:lnTo>
                  <a:lnTo>
                    <a:pt x="312" y="3082"/>
                  </a:lnTo>
                  <a:lnTo>
                    <a:pt x="207" y="3082"/>
                  </a:lnTo>
                  <a:lnTo>
                    <a:pt x="209" y="3077"/>
                  </a:lnTo>
                  <a:lnTo>
                    <a:pt x="413" y="3215"/>
                  </a:lnTo>
                  <a:lnTo>
                    <a:pt x="410" y="3215"/>
                  </a:lnTo>
                  <a:lnTo>
                    <a:pt x="614" y="3077"/>
                  </a:lnTo>
                  <a:lnTo>
                    <a:pt x="615" y="3082"/>
                  </a:lnTo>
                  <a:lnTo>
                    <a:pt x="511" y="3082"/>
                  </a:lnTo>
                  <a:lnTo>
                    <a:pt x="511" y="271"/>
                  </a:lnTo>
                  <a:lnTo>
                    <a:pt x="819" y="271"/>
                  </a:lnTo>
                  <a:lnTo>
                    <a:pt x="817" y="273"/>
                  </a:lnTo>
                  <a:lnTo>
                    <a:pt x="817" y="3"/>
                  </a:lnTo>
                  <a:lnTo>
                    <a:pt x="819" y="6"/>
                  </a:lnTo>
                  <a:lnTo>
                    <a:pt x="3" y="6"/>
                  </a:lnTo>
                  <a:lnTo>
                    <a:pt x="6" y="3"/>
                  </a:lnTo>
                  <a:lnTo>
                    <a:pt x="6" y="273"/>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5" name="Rectangle 193"/>
            <p:cNvSpPr>
              <a:spLocks noChangeArrowheads="1"/>
            </p:cNvSpPr>
            <p:nvPr/>
          </p:nvSpPr>
          <p:spPr bwMode="auto">
            <a:xfrm>
              <a:off x="3148" y="620"/>
              <a:ext cx="51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通所サービス</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6" name="Freeform 194"/>
            <p:cNvSpPr>
              <a:spLocks/>
            </p:cNvSpPr>
            <p:nvPr/>
          </p:nvSpPr>
          <p:spPr bwMode="auto">
            <a:xfrm>
              <a:off x="2168" y="532"/>
              <a:ext cx="817" cy="3215"/>
            </a:xfrm>
            <a:custGeom>
              <a:avLst/>
              <a:gdLst>
                <a:gd name="T0" fmla="*/ 0 w 817"/>
                <a:gd name="T1" fmla="*/ 0 h 3215"/>
                <a:gd name="T2" fmla="*/ 817 w 817"/>
                <a:gd name="T3" fmla="*/ 0 h 3215"/>
                <a:gd name="T4" fmla="*/ 817 w 817"/>
                <a:gd name="T5" fmla="*/ 270 h 3215"/>
                <a:gd name="T6" fmla="*/ 510 w 817"/>
                <a:gd name="T7" fmla="*/ 270 h 3215"/>
                <a:gd name="T8" fmla="*/ 510 w 817"/>
                <a:gd name="T9" fmla="*/ 3076 h 3215"/>
                <a:gd name="T10" fmla="*/ 612 w 817"/>
                <a:gd name="T11" fmla="*/ 3076 h 3215"/>
                <a:gd name="T12" fmla="*/ 408 w 817"/>
                <a:gd name="T13" fmla="*/ 3215 h 3215"/>
                <a:gd name="T14" fmla="*/ 204 w 817"/>
                <a:gd name="T15" fmla="*/ 3076 h 3215"/>
                <a:gd name="T16" fmla="*/ 306 w 817"/>
                <a:gd name="T17" fmla="*/ 3076 h 3215"/>
                <a:gd name="T18" fmla="*/ 306 w 817"/>
                <a:gd name="T19" fmla="*/ 270 h 3215"/>
                <a:gd name="T20" fmla="*/ 0 w 817"/>
                <a:gd name="T21" fmla="*/ 270 h 3215"/>
                <a:gd name="T22" fmla="*/ 0 w 817"/>
                <a:gd name="T23" fmla="*/ 0 h 3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7" h="3215">
                  <a:moveTo>
                    <a:pt x="0" y="0"/>
                  </a:moveTo>
                  <a:lnTo>
                    <a:pt x="817" y="0"/>
                  </a:lnTo>
                  <a:lnTo>
                    <a:pt x="817" y="270"/>
                  </a:lnTo>
                  <a:lnTo>
                    <a:pt x="510" y="270"/>
                  </a:lnTo>
                  <a:lnTo>
                    <a:pt x="510" y="3076"/>
                  </a:lnTo>
                  <a:lnTo>
                    <a:pt x="612" y="3076"/>
                  </a:lnTo>
                  <a:lnTo>
                    <a:pt x="408" y="3215"/>
                  </a:lnTo>
                  <a:lnTo>
                    <a:pt x="204" y="3076"/>
                  </a:lnTo>
                  <a:lnTo>
                    <a:pt x="306" y="3076"/>
                  </a:lnTo>
                  <a:lnTo>
                    <a:pt x="306" y="270"/>
                  </a:lnTo>
                  <a:lnTo>
                    <a:pt x="0" y="27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7" name="Freeform 195"/>
            <p:cNvSpPr>
              <a:spLocks noEditPoints="1"/>
            </p:cNvSpPr>
            <p:nvPr/>
          </p:nvSpPr>
          <p:spPr bwMode="auto">
            <a:xfrm>
              <a:off x="2165" y="529"/>
              <a:ext cx="822" cy="3221"/>
            </a:xfrm>
            <a:custGeom>
              <a:avLst/>
              <a:gdLst>
                <a:gd name="T0" fmla="*/ 0 w 822"/>
                <a:gd name="T1" fmla="*/ 0 h 3221"/>
                <a:gd name="T2" fmla="*/ 822 w 822"/>
                <a:gd name="T3" fmla="*/ 0 h 3221"/>
                <a:gd name="T4" fmla="*/ 822 w 822"/>
                <a:gd name="T5" fmla="*/ 276 h 3221"/>
                <a:gd name="T6" fmla="*/ 513 w 822"/>
                <a:gd name="T7" fmla="*/ 276 h 3221"/>
                <a:gd name="T8" fmla="*/ 516 w 822"/>
                <a:gd name="T9" fmla="*/ 273 h 3221"/>
                <a:gd name="T10" fmla="*/ 516 w 822"/>
                <a:gd name="T11" fmla="*/ 3079 h 3221"/>
                <a:gd name="T12" fmla="*/ 513 w 822"/>
                <a:gd name="T13" fmla="*/ 3077 h 3221"/>
                <a:gd name="T14" fmla="*/ 625 w 822"/>
                <a:gd name="T15" fmla="*/ 3077 h 3221"/>
                <a:gd name="T16" fmla="*/ 411 w 822"/>
                <a:gd name="T17" fmla="*/ 3221 h 3221"/>
                <a:gd name="T18" fmla="*/ 197 w 822"/>
                <a:gd name="T19" fmla="*/ 3077 h 3221"/>
                <a:gd name="T20" fmla="*/ 309 w 822"/>
                <a:gd name="T21" fmla="*/ 3077 h 3221"/>
                <a:gd name="T22" fmla="*/ 306 w 822"/>
                <a:gd name="T23" fmla="*/ 3079 h 3221"/>
                <a:gd name="T24" fmla="*/ 306 w 822"/>
                <a:gd name="T25" fmla="*/ 273 h 3221"/>
                <a:gd name="T26" fmla="*/ 309 w 822"/>
                <a:gd name="T27" fmla="*/ 276 h 3221"/>
                <a:gd name="T28" fmla="*/ 0 w 822"/>
                <a:gd name="T29" fmla="*/ 276 h 3221"/>
                <a:gd name="T30" fmla="*/ 0 w 822"/>
                <a:gd name="T31" fmla="*/ 0 h 3221"/>
                <a:gd name="T32" fmla="*/ 5 w 822"/>
                <a:gd name="T33" fmla="*/ 273 h 3221"/>
                <a:gd name="T34" fmla="*/ 3 w 822"/>
                <a:gd name="T35" fmla="*/ 271 h 3221"/>
                <a:gd name="T36" fmla="*/ 312 w 822"/>
                <a:gd name="T37" fmla="*/ 271 h 3221"/>
                <a:gd name="T38" fmla="*/ 312 w 822"/>
                <a:gd name="T39" fmla="*/ 3082 h 3221"/>
                <a:gd name="T40" fmla="*/ 207 w 822"/>
                <a:gd name="T41" fmla="*/ 3082 h 3221"/>
                <a:gd name="T42" fmla="*/ 208 w 822"/>
                <a:gd name="T43" fmla="*/ 3077 h 3221"/>
                <a:gd name="T44" fmla="*/ 413 w 822"/>
                <a:gd name="T45" fmla="*/ 3215 h 3221"/>
                <a:gd name="T46" fmla="*/ 409 w 822"/>
                <a:gd name="T47" fmla="*/ 3215 h 3221"/>
                <a:gd name="T48" fmla="*/ 614 w 822"/>
                <a:gd name="T49" fmla="*/ 3077 h 3221"/>
                <a:gd name="T50" fmla="*/ 615 w 822"/>
                <a:gd name="T51" fmla="*/ 3082 h 3221"/>
                <a:gd name="T52" fmla="*/ 511 w 822"/>
                <a:gd name="T53" fmla="*/ 3082 h 3221"/>
                <a:gd name="T54" fmla="*/ 511 w 822"/>
                <a:gd name="T55" fmla="*/ 271 h 3221"/>
                <a:gd name="T56" fmla="*/ 820 w 822"/>
                <a:gd name="T57" fmla="*/ 271 h 3221"/>
                <a:gd name="T58" fmla="*/ 817 w 822"/>
                <a:gd name="T59" fmla="*/ 273 h 3221"/>
                <a:gd name="T60" fmla="*/ 817 w 822"/>
                <a:gd name="T61" fmla="*/ 3 h 3221"/>
                <a:gd name="T62" fmla="*/ 820 w 822"/>
                <a:gd name="T63" fmla="*/ 6 h 3221"/>
                <a:gd name="T64" fmla="*/ 3 w 822"/>
                <a:gd name="T65" fmla="*/ 6 h 3221"/>
                <a:gd name="T66" fmla="*/ 5 w 822"/>
                <a:gd name="T67" fmla="*/ 3 h 3221"/>
                <a:gd name="T68" fmla="*/ 5 w 822"/>
                <a:gd name="T69" fmla="*/ 273 h 32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3221">
                  <a:moveTo>
                    <a:pt x="0" y="0"/>
                  </a:moveTo>
                  <a:lnTo>
                    <a:pt x="822" y="0"/>
                  </a:lnTo>
                  <a:lnTo>
                    <a:pt x="822" y="276"/>
                  </a:lnTo>
                  <a:lnTo>
                    <a:pt x="513" y="276"/>
                  </a:lnTo>
                  <a:lnTo>
                    <a:pt x="516" y="273"/>
                  </a:lnTo>
                  <a:lnTo>
                    <a:pt x="516" y="3079"/>
                  </a:lnTo>
                  <a:lnTo>
                    <a:pt x="513" y="3077"/>
                  </a:lnTo>
                  <a:lnTo>
                    <a:pt x="625" y="3077"/>
                  </a:lnTo>
                  <a:lnTo>
                    <a:pt x="411" y="3221"/>
                  </a:lnTo>
                  <a:lnTo>
                    <a:pt x="197" y="3077"/>
                  </a:lnTo>
                  <a:lnTo>
                    <a:pt x="309" y="3077"/>
                  </a:lnTo>
                  <a:lnTo>
                    <a:pt x="306" y="3079"/>
                  </a:lnTo>
                  <a:lnTo>
                    <a:pt x="306" y="273"/>
                  </a:lnTo>
                  <a:lnTo>
                    <a:pt x="309" y="276"/>
                  </a:lnTo>
                  <a:lnTo>
                    <a:pt x="0" y="276"/>
                  </a:lnTo>
                  <a:lnTo>
                    <a:pt x="0" y="0"/>
                  </a:lnTo>
                  <a:close/>
                  <a:moveTo>
                    <a:pt x="5" y="273"/>
                  </a:moveTo>
                  <a:lnTo>
                    <a:pt x="3" y="271"/>
                  </a:lnTo>
                  <a:lnTo>
                    <a:pt x="312" y="271"/>
                  </a:lnTo>
                  <a:lnTo>
                    <a:pt x="312" y="3082"/>
                  </a:lnTo>
                  <a:lnTo>
                    <a:pt x="207" y="3082"/>
                  </a:lnTo>
                  <a:lnTo>
                    <a:pt x="208" y="3077"/>
                  </a:lnTo>
                  <a:lnTo>
                    <a:pt x="413" y="3215"/>
                  </a:lnTo>
                  <a:lnTo>
                    <a:pt x="409" y="3215"/>
                  </a:lnTo>
                  <a:lnTo>
                    <a:pt x="614" y="3077"/>
                  </a:lnTo>
                  <a:lnTo>
                    <a:pt x="615" y="3082"/>
                  </a:lnTo>
                  <a:lnTo>
                    <a:pt x="511" y="3082"/>
                  </a:lnTo>
                  <a:lnTo>
                    <a:pt x="511" y="271"/>
                  </a:lnTo>
                  <a:lnTo>
                    <a:pt x="820" y="271"/>
                  </a:lnTo>
                  <a:lnTo>
                    <a:pt x="817" y="273"/>
                  </a:lnTo>
                  <a:lnTo>
                    <a:pt x="817" y="3"/>
                  </a:lnTo>
                  <a:lnTo>
                    <a:pt x="820" y="6"/>
                  </a:lnTo>
                  <a:lnTo>
                    <a:pt x="3" y="6"/>
                  </a:lnTo>
                  <a:lnTo>
                    <a:pt x="5" y="3"/>
                  </a:lnTo>
                  <a:lnTo>
                    <a:pt x="5" y="273"/>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8" name="Rectangle 196"/>
            <p:cNvSpPr>
              <a:spLocks noChangeArrowheads="1"/>
            </p:cNvSpPr>
            <p:nvPr/>
          </p:nvSpPr>
          <p:spPr bwMode="auto">
            <a:xfrm>
              <a:off x="2384" y="563"/>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入所施設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9" name="Rectangle 197"/>
            <p:cNvSpPr>
              <a:spLocks noChangeArrowheads="1"/>
            </p:cNvSpPr>
            <p:nvPr/>
          </p:nvSpPr>
          <p:spPr bwMode="auto">
            <a:xfrm>
              <a:off x="2319" y="679"/>
              <a:ext cx="48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（２０歳未満）</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0" name="Freeform 198"/>
            <p:cNvSpPr>
              <a:spLocks/>
            </p:cNvSpPr>
            <p:nvPr/>
          </p:nvSpPr>
          <p:spPr bwMode="auto">
            <a:xfrm>
              <a:off x="4705" y="532"/>
              <a:ext cx="816" cy="2060"/>
            </a:xfrm>
            <a:custGeom>
              <a:avLst/>
              <a:gdLst>
                <a:gd name="T0" fmla="*/ 0 w 816"/>
                <a:gd name="T1" fmla="*/ 0 h 2060"/>
                <a:gd name="T2" fmla="*/ 816 w 816"/>
                <a:gd name="T3" fmla="*/ 0 h 2060"/>
                <a:gd name="T4" fmla="*/ 816 w 816"/>
                <a:gd name="T5" fmla="*/ 238 h 2060"/>
                <a:gd name="T6" fmla="*/ 510 w 816"/>
                <a:gd name="T7" fmla="*/ 238 h 2060"/>
                <a:gd name="T8" fmla="*/ 510 w 816"/>
                <a:gd name="T9" fmla="*/ 1951 h 2060"/>
                <a:gd name="T10" fmla="*/ 612 w 816"/>
                <a:gd name="T11" fmla="*/ 1951 h 2060"/>
                <a:gd name="T12" fmla="*/ 408 w 816"/>
                <a:gd name="T13" fmla="*/ 2060 h 2060"/>
                <a:gd name="T14" fmla="*/ 204 w 816"/>
                <a:gd name="T15" fmla="*/ 1951 h 2060"/>
                <a:gd name="T16" fmla="*/ 306 w 816"/>
                <a:gd name="T17" fmla="*/ 1951 h 2060"/>
                <a:gd name="T18" fmla="*/ 306 w 816"/>
                <a:gd name="T19" fmla="*/ 238 h 2060"/>
                <a:gd name="T20" fmla="*/ 0 w 816"/>
                <a:gd name="T21" fmla="*/ 238 h 2060"/>
                <a:gd name="T22" fmla="*/ 0 w 816"/>
                <a:gd name="T23" fmla="*/ 0 h 20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6" h="2060">
                  <a:moveTo>
                    <a:pt x="0" y="0"/>
                  </a:moveTo>
                  <a:lnTo>
                    <a:pt x="816" y="0"/>
                  </a:lnTo>
                  <a:lnTo>
                    <a:pt x="816" y="238"/>
                  </a:lnTo>
                  <a:lnTo>
                    <a:pt x="510" y="238"/>
                  </a:lnTo>
                  <a:lnTo>
                    <a:pt x="510" y="1951"/>
                  </a:lnTo>
                  <a:lnTo>
                    <a:pt x="612" y="1951"/>
                  </a:lnTo>
                  <a:lnTo>
                    <a:pt x="408" y="2060"/>
                  </a:lnTo>
                  <a:lnTo>
                    <a:pt x="204" y="1951"/>
                  </a:lnTo>
                  <a:lnTo>
                    <a:pt x="306" y="1951"/>
                  </a:lnTo>
                  <a:lnTo>
                    <a:pt x="306" y="238"/>
                  </a:lnTo>
                  <a:lnTo>
                    <a:pt x="0" y="23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1" name="Freeform 199"/>
            <p:cNvSpPr>
              <a:spLocks noEditPoints="1"/>
            </p:cNvSpPr>
            <p:nvPr/>
          </p:nvSpPr>
          <p:spPr bwMode="auto">
            <a:xfrm>
              <a:off x="4702" y="529"/>
              <a:ext cx="822" cy="2066"/>
            </a:xfrm>
            <a:custGeom>
              <a:avLst/>
              <a:gdLst>
                <a:gd name="T0" fmla="*/ 0 w 822"/>
                <a:gd name="T1" fmla="*/ 0 h 2066"/>
                <a:gd name="T2" fmla="*/ 822 w 822"/>
                <a:gd name="T3" fmla="*/ 0 h 2066"/>
                <a:gd name="T4" fmla="*/ 822 w 822"/>
                <a:gd name="T5" fmla="*/ 244 h 2066"/>
                <a:gd name="T6" fmla="*/ 513 w 822"/>
                <a:gd name="T7" fmla="*/ 244 h 2066"/>
                <a:gd name="T8" fmla="*/ 516 w 822"/>
                <a:gd name="T9" fmla="*/ 241 h 2066"/>
                <a:gd name="T10" fmla="*/ 516 w 822"/>
                <a:gd name="T11" fmla="*/ 1954 h 2066"/>
                <a:gd name="T12" fmla="*/ 513 w 822"/>
                <a:gd name="T13" fmla="*/ 1951 h 2066"/>
                <a:gd name="T14" fmla="*/ 627 w 822"/>
                <a:gd name="T15" fmla="*/ 1951 h 2066"/>
                <a:gd name="T16" fmla="*/ 411 w 822"/>
                <a:gd name="T17" fmla="*/ 2066 h 2066"/>
                <a:gd name="T18" fmla="*/ 196 w 822"/>
                <a:gd name="T19" fmla="*/ 1951 h 2066"/>
                <a:gd name="T20" fmla="*/ 309 w 822"/>
                <a:gd name="T21" fmla="*/ 1951 h 2066"/>
                <a:gd name="T22" fmla="*/ 306 w 822"/>
                <a:gd name="T23" fmla="*/ 1954 h 2066"/>
                <a:gd name="T24" fmla="*/ 306 w 822"/>
                <a:gd name="T25" fmla="*/ 241 h 2066"/>
                <a:gd name="T26" fmla="*/ 309 w 822"/>
                <a:gd name="T27" fmla="*/ 244 h 2066"/>
                <a:gd name="T28" fmla="*/ 0 w 822"/>
                <a:gd name="T29" fmla="*/ 244 h 2066"/>
                <a:gd name="T30" fmla="*/ 0 w 822"/>
                <a:gd name="T31" fmla="*/ 0 h 2066"/>
                <a:gd name="T32" fmla="*/ 6 w 822"/>
                <a:gd name="T33" fmla="*/ 241 h 2066"/>
                <a:gd name="T34" fmla="*/ 3 w 822"/>
                <a:gd name="T35" fmla="*/ 238 h 2066"/>
                <a:gd name="T36" fmla="*/ 312 w 822"/>
                <a:gd name="T37" fmla="*/ 238 h 2066"/>
                <a:gd name="T38" fmla="*/ 312 w 822"/>
                <a:gd name="T39" fmla="*/ 1957 h 2066"/>
                <a:gd name="T40" fmla="*/ 207 w 822"/>
                <a:gd name="T41" fmla="*/ 1957 h 2066"/>
                <a:gd name="T42" fmla="*/ 209 w 822"/>
                <a:gd name="T43" fmla="*/ 1951 h 2066"/>
                <a:gd name="T44" fmla="*/ 413 w 822"/>
                <a:gd name="T45" fmla="*/ 2060 h 2066"/>
                <a:gd name="T46" fmla="*/ 410 w 822"/>
                <a:gd name="T47" fmla="*/ 2060 h 2066"/>
                <a:gd name="T48" fmla="*/ 614 w 822"/>
                <a:gd name="T49" fmla="*/ 1951 h 2066"/>
                <a:gd name="T50" fmla="*/ 615 w 822"/>
                <a:gd name="T51" fmla="*/ 1957 h 2066"/>
                <a:gd name="T52" fmla="*/ 510 w 822"/>
                <a:gd name="T53" fmla="*/ 1957 h 2066"/>
                <a:gd name="T54" fmla="*/ 510 w 822"/>
                <a:gd name="T55" fmla="*/ 238 h 2066"/>
                <a:gd name="T56" fmla="*/ 819 w 822"/>
                <a:gd name="T57" fmla="*/ 238 h 2066"/>
                <a:gd name="T58" fmla="*/ 816 w 822"/>
                <a:gd name="T59" fmla="*/ 241 h 2066"/>
                <a:gd name="T60" fmla="*/ 816 w 822"/>
                <a:gd name="T61" fmla="*/ 3 h 2066"/>
                <a:gd name="T62" fmla="*/ 819 w 822"/>
                <a:gd name="T63" fmla="*/ 6 h 2066"/>
                <a:gd name="T64" fmla="*/ 3 w 822"/>
                <a:gd name="T65" fmla="*/ 6 h 2066"/>
                <a:gd name="T66" fmla="*/ 6 w 822"/>
                <a:gd name="T67" fmla="*/ 3 h 2066"/>
                <a:gd name="T68" fmla="*/ 6 w 822"/>
                <a:gd name="T69" fmla="*/ 241 h 206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2066">
                  <a:moveTo>
                    <a:pt x="0" y="0"/>
                  </a:moveTo>
                  <a:lnTo>
                    <a:pt x="822" y="0"/>
                  </a:lnTo>
                  <a:lnTo>
                    <a:pt x="822" y="244"/>
                  </a:lnTo>
                  <a:lnTo>
                    <a:pt x="513" y="244"/>
                  </a:lnTo>
                  <a:lnTo>
                    <a:pt x="516" y="241"/>
                  </a:lnTo>
                  <a:lnTo>
                    <a:pt x="516" y="1954"/>
                  </a:lnTo>
                  <a:lnTo>
                    <a:pt x="513" y="1951"/>
                  </a:lnTo>
                  <a:lnTo>
                    <a:pt x="627" y="1951"/>
                  </a:lnTo>
                  <a:lnTo>
                    <a:pt x="411" y="2066"/>
                  </a:lnTo>
                  <a:lnTo>
                    <a:pt x="196" y="1951"/>
                  </a:lnTo>
                  <a:lnTo>
                    <a:pt x="309" y="1951"/>
                  </a:lnTo>
                  <a:lnTo>
                    <a:pt x="306" y="1954"/>
                  </a:lnTo>
                  <a:lnTo>
                    <a:pt x="306" y="241"/>
                  </a:lnTo>
                  <a:lnTo>
                    <a:pt x="309" y="244"/>
                  </a:lnTo>
                  <a:lnTo>
                    <a:pt x="0" y="244"/>
                  </a:lnTo>
                  <a:lnTo>
                    <a:pt x="0" y="0"/>
                  </a:lnTo>
                  <a:close/>
                  <a:moveTo>
                    <a:pt x="6" y="241"/>
                  </a:moveTo>
                  <a:lnTo>
                    <a:pt x="3" y="238"/>
                  </a:lnTo>
                  <a:lnTo>
                    <a:pt x="312" y="238"/>
                  </a:lnTo>
                  <a:lnTo>
                    <a:pt x="312" y="1957"/>
                  </a:lnTo>
                  <a:lnTo>
                    <a:pt x="207" y="1957"/>
                  </a:lnTo>
                  <a:lnTo>
                    <a:pt x="209" y="1951"/>
                  </a:lnTo>
                  <a:lnTo>
                    <a:pt x="413" y="2060"/>
                  </a:lnTo>
                  <a:lnTo>
                    <a:pt x="410" y="2060"/>
                  </a:lnTo>
                  <a:lnTo>
                    <a:pt x="614" y="1951"/>
                  </a:lnTo>
                  <a:lnTo>
                    <a:pt x="615" y="1957"/>
                  </a:lnTo>
                  <a:lnTo>
                    <a:pt x="510" y="1957"/>
                  </a:lnTo>
                  <a:lnTo>
                    <a:pt x="510" y="238"/>
                  </a:lnTo>
                  <a:lnTo>
                    <a:pt x="819" y="238"/>
                  </a:lnTo>
                  <a:lnTo>
                    <a:pt x="816" y="241"/>
                  </a:lnTo>
                  <a:lnTo>
                    <a:pt x="816" y="3"/>
                  </a:lnTo>
                  <a:lnTo>
                    <a:pt x="819" y="6"/>
                  </a:lnTo>
                  <a:lnTo>
                    <a:pt x="3" y="6"/>
                  </a:lnTo>
                  <a:lnTo>
                    <a:pt x="6" y="3"/>
                  </a:lnTo>
                  <a:lnTo>
                    <a:pt x="6" y="24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2" name="Rectangle 200"/>
            <p:cNvSpPr>
              <a:spLocks noChangeArrowheads="1"/>
            </p:cNvSpPr>
            <p:nvPr/>
          </p:nvSpPr>
          <p:spPr bwMode="auto">
            <a:xfrm>
              <a:off x="4777" y="605"/>
              <a:ext cx="62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医療型入所施設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3" name="Freeform 201"/>
            <p:cNvSpPr>
              <a:spLocks/>
            </p:cNvSpPr>
            <p:nvPr/>
          </p:nvSpPr>
          <p:spPr bwMode="auto">
            <a:xfrm>
              <a:off x="1332" y="529"/>
              <a:ext cx="816" cy="3218"/>
            </a:xfrm>
            <a:custGeom>
              <a:avLst/>
              <a:gdLst>
                <a:gd name="T0" fmla="*/ 0 w 816"/>
                <a:gd name="T1" fmla="*/ 0 h 3218"/>
                <a:gd name="T2" fmla="*/ 816 w 816"/>
                <a:gd name="T3" fmla="*/ 0 h 3218"/>
                <a:gd name="T4" fmla="*/ 816 w 816"/>
                <a:gd name="T5" fmla="*/ 271 h 3218"/>
                <a:gd name="T6" fmla="*/ 511 w 816"/>
                <a:gd name="T7" fmla="*/ 271 h 3218"/>
                <a:gd name="T8" fmla="*/ 511 w 816"/>
                <a:gd name="T9" fmla="*/ 3079 h 3218"/>
                <a:gd name="T10" fmla="*/ 612 w 816"/>
                <a:gd name="T11" fmla="*/ 3079 h 3218"/>
                <a:gd name="T12" fmla="*/ 408 w 816"/>
                <a:gd name="T13" fmla="*/ 3218 h 3218"/>
                <a:gd name="T14" fmla="*/ 204 w 816"/>
                <a:gd name="T15" fmla="*/ 3079 h 3218"/>
                <a:gd name="T16" fmla="*/ 306 w 816"/>
                <a:gd name="T17" fmla="*/ 3079 h 3218"/>
                <a:gd name="T18" fmla="*/ 306 w 816"/>
                <a:gd name="T19" fmla="*/ 271 h 3218"/>
                <a:gd name="T20" fmla="*/ 0 w 816"/>
                <a:gd name="T21" fmla="*/ 271 h 3218"/>
                <a:gd name="T22" fmla="*/ 0 w 816"/>
                <a:gd name="T23" fmla="*/ 0 h 32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6" h="3218">
                  <a:moveTo>
                    <a:pt x="0" y="0"/>
                  </a:moveTo>
                  <a:lnTo>
                    <a:pt x="816" y="0"/>
                  </a:lnTo>
                  <a:lnTo>
                    <a:pt x="816" y="271"/>
                  </a:lnTo>
                  <a:lnTo>
                    <a:pt x="511" y="271"/>
                  </a:lnTo>
                  <a:lnTo>
                    <a:pt x="511" y="3079"/>
                  </a:lnTo>
                  <a:lnTo>
                    <a:pt x="612" y="3079"/>
                  </a:lnTo>
                  <a:lnTo>
                    <a:pt x="408" y="3218"/>
                  </a:lnTo>
                  <a:lnTo>
                    <a:pt x="204" y="3079"/>
                  </a:lnTo>
                  <a:lnTo>
                    <a:pt x="306" y="3079"/>
                  </a:lnTo>
                  <a:lnTo>
                    <a:pt x="306" y="271"/>
                  </a:lnTo>
                  <a:lnTo>
                    <a:pt x="0" y="27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4" name="Freeform 202"/>
            <p:cNvSpPr>
              <a:spLocks noEditPoints="1"/>
            </p:cNvSpPr>
            <p:nvPr/>
          </p:nvSpPr>
          <p:spPr bwMode="auto">
            <a:xfrm>
              <a:off x="1329" y="526"/>
              <a:ext cx="822" cy="3224"/>
            </a:xfrm>
            <a:custGeom>
              <a:avLst/>
              <a:gdLst>
                <a:gd name="T0" fmla="*/ 0 w 822"/>
                <a:gd name="T1" fmla="*/ 0 h 3224"/>
                <a:gd name="T2" fmla="*/ 822 w 822"/>
                <a:gd name="T3" fmla="*/ 0 h 3224"/>
                <a:gd name="T4" fmla="*/ 822 w 822"/>
                <a:gd name="T5" fmla="*/ 277 h 3224"/>
                <a:gd name="T6" fmla="*/ 514 w 822"/>
                <a:gd name="T7" fmla="*/ 277 h 3224"/>
                <a:gd name="T8" fmla="*/ 516 w 822"/>
                <a:gd name="T9" fmla="*/ 274 h 3224"/>
                <a:gd name="T10" fmla="*/ 516 w 822"/>
                <a:gd name="T11" fmla="*/ 3082 h 3224"/>
                <a:gd name="T12" fmla="*/ 514 w 822"/>
                <a:gd name="T13" fmla="*/ 3080 h 3224"/>
                <a:gd name="T14" fmla="*/ 625 w 822"/>
                <a:gd name="T15" fmla="*/ 3080 h 3224"/>
                <a:gd name="T16" fmla="*/ 411 w 822"/>
                <a:gd name="T17" fmla="*/ 3224 h 3224"/>
                <a:gd name="T18" fmla="*/ 198 w 822"/>
                <a:gd name="T19" fmla="*/ 3080 h 3224"/>
                <a:gd name="T20" fmla="*/ 309 w 822"/>
                <a:gd name="T21" fmla="*/ 3080 h 3224"/>
                <a:gd name="T22" fmla="*/ 306 w 822"/>
                <a:gd name="T23" fmla="*/ 3082 h 3224"/>
                <a:gd name="T24" fmla="*/ 306 w 822"/>
                <a:gd name="T25" fmla="*/ 274 h 3224"/>
                <a:gd name="T26" fmla="*/ 309 w 822"/>
                <a:gd name="T27" fmla="*/ 277 h 3224"/>
                <a:gd name="T28" fmla="*/ 0 w 822"/>
                <a:gd name="T29" fmla="*/ 277 h 3224"/>
                <a:gd name="T30" fmla="*/ 0 w 822"/>
                <a:gd name="T31" fmla="*/ 0 h 3224"/>
                <a:gd name="T32" fmla="*/ 6 w 822"/>
                <a:gd name="T33" fmla="*/ 274 h 3224"/>
                <a:gd name="T34" fmla="*/ 3 w 822"/>
                <a:gd name="T35" fmla="*/ 271 h 3224"/>
                <a:gd name="T36" fmla="*/ 312 w 822"/>
                <a:gd name="T37" fmla="*/ 271 h 3224"/>
                <a:gd name="T38" fmla="*/ 312 w 822"/>
                <a:gd name="T39" fmla="*/ 3085 h 3224"/>
                <a:gd name="T40" fmla="*/ 207 w 822"/>
                <a:gd name="T41" fmla="*/ 3085 h 3224"/>
                <a:gd name="T42" fmla="*/ 209 w 822"/>
                <a:gd name="T43" fmla="*/ 3080 h 3224"/>
                <a:gd name="T44" fmla="*/ 413 w 822"/>
                <a:gd name="T45" fmla="*/ 3218 h 3224"/>
                <a:gd name="T46" fmla="*/ 410 w 822"/>
                <a:gd name="T47" fmla="*/ 3218 h 3224"/>
                <a:gd name="T48" fmla="*/ 614 w 822"/>
                <a:gd name="T49" fmla="*/ 3080 h 3224"/>
                <a:gd name="T50" fmla="*/ 615 w 822"/>
                <a:gd name="T51" fmla="*/ 3085 h 3224"/>
                <a:gd name="T52" fmla="*/ 511 w 822"/>
                <a:gd name="T53" fmla="*/ 3085 h 3224"/>
                <a:gd name="T54" fmla="*/ 511 w 822"/>
                <a:gd name="T55" fmla="*/ 271 h 3224"/>
                <a:gd name="T56" fmla="*/ 819 w 822"/>
                <a:gd name="T57" fmla="*/ 271 h 3224"/>
                <a:gd name="T58" fmla="*/ 816 w 822"/>
                <a:gd name="T59" fmla="*/ 274 h 3224"/>
                <a:gd name="T60" fmla="*/ 816 w 822"/>
                <a:gd name="T61" fmla="*/ 3 h 3224"/>
                <a:gd name="T62" fmla="*/ 819 w 822"/>
                <a:gd name="T63" fmla="*/ 6 h 3224"/>
                <a:gd name="T64" fmla="*/ 3 w 822"/>
                <a:gd name="T65" fmla="*/ 6 h 3224"/>
                <a:gd name="T66" fmla="*/ 6 w 822"/>
                <a:gd name="T67" fmla="*/ 3 h 3224"/>
                <a:gd name="T68" fmla="*/ 6 w 822"/>
                <a:gd name="T69" fmla="*/ 274 h 3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3224">
                  <a:moveTo>
                    <a:pt x="0" y="0"/>
                  </a:moveTo>
                  <a:lnTo>
                    <a:pt x="822" y="0"/>
                  </a:lnTo>
                  <a:lnTo>
                    <a:pt x="822" y="277"/>
                  </a:lnTo>
                  <a:lnTo>
                    <a:pt x="514" y="277"/>
                  </a:lnTo>
                  <a:lnTo>
                    <a:pt x="516" y="274"/>
                  </a:lnTo>
                  <a:lnTo>
                    <a:pt x="516" y="3082"/>
                  </a:lnTo>
                  <a:lnTo>
                    <a:pt x="514" y="3080"/>
                  </a:lnTo>
                  <a:lnTo>
                    <a:pt x="625" y="3080"/>
                  </a:lnTo>
                  <a:lnTo>
                    <a:pt x="411" y="3224"/>
                  </a:lnTo>
                  <a:lnTo>
                    <a:pt x="198" y="3080"/>
                  </a:lnTo>
                  <a:lnTo>
                    <a:pt x="309" y="3080"/>
                  </a:lnTo>
                  <a:lnTo>
                    <a:pt x="306" y="3082"/>
                  </a:lnTo>
                  <a:lnTo>
                    <a:pt x="306" y="274"/>
                  </a:lnTo>
                  <a:lnTo>
                    <a:pt x="309" y="277"/>
                  </a:lnTo>
                  <a:lnTo>
                    <a:pt x="0" y="277"/>
                  </a:lnTo>
                  <a:lnTo>
                    <a:pt x="0" y="0"/>
                  </a:lnTo>
                  <a:close/>
                  <a:moveTo>
                    <a:pt x="6" y="274"/>
                  </a:moveTo>
                  <a:lnTo>
                    <a:pt x="3" y="271"/>
                  </a:lnTo>
                  <a:lnTo>
                    <a:pt x="312" y="271"/>
                  </a:lnTo>
                  <a:lnTo>
                    <a:pt x="312" y="3085"/>
                  </a:lnTo>
                  <a:lnTo>
                    <a:pt x="207" y="3085"/>
                  </a:lnTo>
                  <a:lnTo>
                    <a:pt x="209" y="3080"/>
                  </a:lnTo>
                  <a:lnTo>
                    <a:pt x="413" y="3218"/>
                  </a:lnTo>
                  <a:lnTo>
                    <a:pt x="410" y="3218"/>
                  </a:lnTo>
                  <a:lnTo>
                    <a:pt x="614" y="3080"/>
                  </a:lnTo>
                  <a:lnTo>
                    <a:pt x="615" y="3085"/>
                  </a:lnTo>
                  <a:lnTo>
                    <a:pt x="511" y="3085"/>
                  </a:lnTo>
                  <a:lnTo>
                    <a:pt x="511" y="271"/>
                  </a:lnTo>
                  <a:lnTo>
                    <a:pt x="819" y="271"/>
                  </a:lnTo>
                  <a:lnTo>
                    <a:pt x="816" y="274"/>
                  </a:lnTo>
                  <a:lnTo>
                    <a:pt x="816" y="3"/>
                  </a:lnTo>
                  <a:lnTo>
                    <a:pt x="819" y="6"/>
                  </a:lnTo>
                  <a:lnTo>
                    <a:pt x="3" y="6"/>
                  </a:lnTo>
                  <a:lnTo>
                    <a:pt x="6" y="3"/>
                  </a:lnTo>
                  <a:lnTo>
                    <a:pt x="6" y="274"/>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5" name="Rectangle 203"/>
            <p:cNvSpPr>
              <a:spLocks noChangeArrowheads="1"/>
            </p:cNvSpPr>
            <p:nvPr/>
          </p:nvSpPr>
          <p:spPr bwMode="auto">
            <a:xfrm>
              <a:off x="1549" y="561"/>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入所施設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6" name="Rectangle 204"/>
            <p:cNvSpPr>
              <a:spLocks noChangeArrowheads="1"/>
            </p:cNvSpPr>
            <p:nvPr/>
          </p:nvSpPr>
          <p:spPr bwMode="auto">
            <a:xfrm>
              <a:off x="1484" y="676"/>
              <a:ext cx="48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（２０歳以上）</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7" name="Freeform 205"/>
            <p:cNvSpPr>
              <a:spLocks/>
            </p:cNvSpPr>
            <p:nvPr/>
          </p:nvSpPr>
          <p:spPr bwMode="auto">
            <a:xfrm>
              <a:off x="470" y="522"/>
              <a:ext cx="816" cy="3634"/>
            </a:xfrm>
            <a:custGeom>
              <a:avLst/>
              <a:gdLst>
                <a:gd name="T0" fmla="*/ 0 w 816"/>
                <a:gd name="T1" fmla="*/ 0 h 3634"/>
                <a:gd name="T2" fmla="*/ 816 w 816"/>
                <a:gd name="T3" fmla="*/ 0 h 3634"/>
                <a:gd name="T4" fmla="*/ 816 w 816"/>
                <a:gd name="T5" fmla="*/ 306 h 3634"/>
                <a:gd name="T6" fmla="*/ 510 w 816"/>
                <a:gd name="T7" fmla="*/ 306 h 3634"/>
                <a:gd name="T8" fmla="*/ 510 w 816"/>
                <a:gd name="T9" fmla="*/ 3490 h 3634"/>
                <a:gd name="T10" fmla="*/ 612 w 816"/>
                <a:gd name="T11" fmla="*/ 3490 h 3634"/>
                <a:gd name="T12" fmla="*/ 408 w 816"/>
                <a:gd name="T13" fmla="*/ 3634 h 3634"/>
                <a:gd name="T14" fmla="*/ 204 w 816"/>
                <a:gd name="T15" fmla="*/ 3490 h 3634"/>
                <a:gd name="T16" fmla="*/ 306 w 816"/>
                <a:gd name="T17" fmla="*/ 3490 h 3634"/>
                <a:gd name="T18" fmla="*/ 306 w 816"/>
                <a:gd name="T19" fmla="*/ 306 h 3634"/>
                <a:gd name="T20" fmla="*/ 0 w 816"/>
                <a:gd name="T21" fmla="*/ 306 h 3634"/>
                <a:gd name="T22" fmla="*/ 0 w 816"/>
                <a:gd name="T23" fmla="*/ 0 h 36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6" h="3634">
                  <a:moveTo>
                    <a:pt x="0" y="0"/>
                  </a:moveTo>
                  <a:lnTo>
                    <a:pt x="816" y="0"/>
                  </a:lnTo>
                  <a:lnTo>
                    <a:pt x="816" y="306"/>
                  </a:lnTo>
                  <a:lnTo>
                    <a:pt x="510" y="306"/>
                  </a:lnTo>
                  <a:lnTo>
                    <a:pt x="510" y="3490"/>
                  </a:lnTo>
                  <a:lnTo>
                    <a:pt x="612" y="3490"/>
                  </a:lnTo>
                  <a:lnTo>
                    <a:pt x="408" y="3634"/>
                  </a:lnTo>
                  <a:lnTo>
                    <a:pt x="204" y="3490"/>
                  </a:lnTo>
                  <a:lnTo>
                    <a:pt x="306" y="3490"/>
                  </a:lnTo>
                  <a:lnTo>
                    <a:pt x="306" y="306"/>
                  </a:lnTo>
                  <a:lnTo>
                    <a:pt x="0" y="306"/>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8" name="Freeform 206"/>
            <p:cNvSpPr>
              <a:spLocks noEditPoints="1"/>
            </p:cNvSpPr>
            <p:nvPr/>
          </p:nvSpPr>
          <p:spPr bwMode="auto">
            <a:xfrm>
              <a:off x="467" y="519"/>
              <a:ext cx="822" cy="3640"/>
            </a:xfrm>
            <a:custGeom>
              <a:avLst/>
              <a:gdLst>
                <a:gd name="T0" fmla="*/ 0 w 822"/>
                <a:gd name="T1" fmla="*/ 0 h 3640"/>
                <a:gd name="T2" fmla="*/ 822 w 822"/>
                <a:gd name="T3" fmla="*/ 0 h 3640"/>
                <a:gd name="T4" fmla="*/ 822 w 822"/>
                <a:gd name="T5" fmla="*/ 312 h 3640"/>
                <a:gd name="T6" fmla="*/ 513 w 822"/>
                <a:gd name="T7" fmla="*/ 312 h 3640"/>
                <a:gd name="T8" fmla="*/ 516 w 822"/>
                <a:gd name="T9" fmla="*/ 309 h 3640"/>
                <a:gd name="T10" fmla="*/ 516 w 822"/>
                <a:gd name="T11" fmla="*/ 3493 h 3640"/>
                <a:gd name="T12" fmla="*/ 513 w 822"/>
                <a:gd name="T13" fmla="*/ 3490 h 3640"/>
                <a:gd name="T14" fmla="*/ 624 w 822"/>
                <a:gd name="T15" fmla="*/ 3490 h 3640"/>
                <a:gd name="T16" fmla="*/ 411 w 822"/>
                <a:gd name="T17" fmla="*/ 3640 h 3640"/>
                <a:gd name="T18" fmla="*/ 198 w 822"/>
                <a:gd name="T19" fmla="*/ 3490 h 3640"/>
                <a:gd name="T20" fmla="*/ 309 w 822"/>
                <a:gd name="T21" fmla="*/ 3490 h 3640"/>
                <a:gd name="T22" fmla="*/ 306 w 822"/>
                <a:gd name="T23" fmla="*/ 3493 h 3640"/>
                <a:gd name="T24" fmla="*/ 306 w 822"/>
                <a:gd name="T25" fmla="*/ 309 h 3640"/>
                <a:gd name="T26" fmla="*/ 309 w 822"/>
                <a:gd name="T27" fmla="*/ 312 h 3640"/>
                <a:gd name="T28" fmla="*/ 0 w 822"/>
                <a:gd name="T29" fmla="*/ 312 h 3640"/>
                <a:gd name="T30" fmla="*/ 0 w 822"/>
                <a:gd name="T31" fmla="*/ 0 h 3640"/>
                <a:gd name="T32" fmla="*/ 6 w 822"/>
                <a:gd name="T33" fmla="*/ 309 h 3640"/>
                <a:gd name="T34" fmla="*/ 3 w 822"/>
                <a:gd name="T35" fmla="*/ 306 h 3640"/>
                <a:gd name="T36" fmla="*/ 312 w 822"/>
                <a:gd name="T37" fmla="*/ 306 h 3640"/>
                <a:gd name="T38" fmla="*/ 312 w 822"/>
                <a:gd name="T39" fmla="*/ 3496 h 3640"/>
                <a:gd name="T40" fmla="*/ 207 w 822"/>
                <a:gd name="T41" fmla="*/ 3496 h 3640"/>
                <a:gd name="T42" fmla="*/ 209 w 822"/>
                <a:gd name="T43" fmla="*/ 3491 h 3640"/>
                <a:gd name="T44" fmla="*/ 413 w 822"/>
                <a:gd name="T45" fmla="*/ 3634 h 3640"/>
                <a:gd name="T46" fmla="*/ 410 w 822"/>
                <a:gd name="T47" fmla="*/ 3634 h 3640"/>
                <a:gd name="T48" fmla="*/ 614 w 822"/>
                <a:gd name="T49" fmla="*/ 3491 h 3640"/>
                <a:gd name="T50" fmla="*/ 615 w 822"/>
                <a:gd name="T51" fmla="*/ 3496 h 3640"/>
                <a:gd name="T52" fmla="*/ 511 w 822"/>
                <a:gd name="T53" fmla="*/ 3496 h 3640"/>
                <a:gd name="T54" fmla="*/ 511 w 822"/>
                <a:gd name="T55" fmla="*/ 306 h 3640"/>
                <a:gd name="T56" fmla="*/ 819 w 822"/>
                <a:gd name="T57" fmla="*/ 306 h 3640"/>
                <a:gd name="T58" fmla="*/ 816 w 822"/>
                <a:gd name="T59" fmla="*/ 309 h 3640"/>
                <a:gd name="T60" fmla="*/ 816 w 822"/>
                <a:gd name="T61" fmla="*/ 3 h 3640"/>
                <a:gd name="T62" fmla="*/ 819 w 822"/>
                <a:gd name="T63" fmla="*/ 6 h 3640"/>
                <a:gd name="T64" fmla="*/ 3 w 822"/>
                <a:gd name="T65" fmla="*/ 6 h 3640"/>
                <a:gd name="T66" fmla="*/ 6 w 822"/>
                <a:gd name="T67" fmla="*/ 3 h 3640"/>
                <a:gd name="T68" fmla="*/ 6 w 822"/>
                <a:gd name="T69" fmla="*/ 309 h 364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3640">
                  <a:moveTo>
                    <a:pt x="0" y="0"/>
                  </a:moveTo>
                  <a:lnTo>
                    <a:pt x="822" y="0"/>
                  </a:lnTo>
                  <a:lnTo>
                    <a:pt x="822" y="312"/>
                  </a:lnTo>
                  <a:lnTo>
                    <a:pt x="513" y="312"/>
                  </a:lnTo>
                  <a:lnTo>
                    <a:pt x="516" y="309"/>
                  </a:lnTo>
                  <a:lnTo>
                    <a:pt x="516" y="3493"/>
                  </a:lnTo>
                  <a:lnTo>
                    <a:pt x="513" y="3490"/>
                  </a:lnTo>
                  <a:lnTo>
                    <a:pt x="624" y="3490"/>
                  </a:lnTo>
                  <a:lnTo>
                    <a:pt x="411" y="3640"/>
                  </a:lnTo>
                  <a:lnTo>
                    <a:pt x="198" y="3490"/>
                  </a:lnTo>
                  <a:lnTo>
                    <a:pt x="309" y="3490"/>
                  </a:lnTo>
                  <a:lnTo>
                    <a:pt x="306" y="3493"/>
                  </a:lnTo>
                  <a:lnTo>
                    <a:pt x="306" y="309"/>
                  </a:lnTo>
                  <a:lnTo>
                    <a:pt x="309" y="312"/>
                  </a:lnTo>
                  <a:lnTo>
                    <a:pt x="0" y="312"/>
                  </a:lnTo>
                  <a:lnTo>
                    <a:pt x="0" y="0"/>
                  </a:lnTo>
                  <a:close/>
                  <a:moveTo>
                    <a:pt x="6" y="309"/>
                  </a:moveTo>
                  <a:lnTo>
                    <a:pt x="3" y="306"/>
                  </a:lnTo>
                  <a:lnTo>
                    <a:pt x="312" y="306"/>
                  </a:lnTo>
                  <a:lnTo>
                    <a:pt x="312" y="3496"/>
                  </a:lnTo>
                  <a:lnTo>
                    <a:pt x="207" y="3496"/>
                  </a:lnTo>
                  <a:lnTo>
                    <a:pt x="209" y="3491"/>
                  </a:lnTo>
                  <a:lnTo>
                    <a:pt x="413" y="3634"/>
                  </a:lnTo>
                  <a:lnTo>
                    <a:pt x="410" y="3634"/>
                  </a:lnTo>
                  <a:lnTo>
                    <a:pt x="614" y="3491"/>
                  </a:lnTo>
                  <a:lnTo>
                    <a:pt x="615" y="3496"/>
                  </a:lnTo>
                  <a:lnTo>
                    <a:pt x="511" y="3496"/>
                  </a:lnTo>
                  <a:lnTo>
                    <a:pt x="511" y="306"/>
                  </a:lnTo>
                  <a:lnTo>
                    <a:pt x="819" y="306"/>
                  </a:lnTo>
                  <a:lnTo>
                    <a:pt x="816" y="309"/>
                  </a:lnTo>
                  <a:lnTo>
                    <a:pt x="816" y="3"/>
                  </a:lnTo>
                  <a:lnTo>
                    <a:pt x="819" y="6"/>
                  </a:lnTo>
                  <a:lnTo>
                    <a:pt x="3" y="6"/>
                  </a:lnTo>
                  <a:lnTo>
                    <a:pt x="6" y="3"/>
                  </a:lnTo>
                  <a:lnTo>
                    <a:pt x="6" y="309"/>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9" name="Rectangle 207"/>
            <p:cNvSpPr>
              <a:spLocks noChangeArrowheads="1"/>
            </p:cNvSpPr>
            <p:nvPr/>
          </p:nvSpPr>
          <p:spPr bwMode="auto">
            <a:xfrm>
              <a:off x="563" y="628"/>
              <a:ext cx="59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グループホーム</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0" name="Rectangle 208"/>
            <p:cNvSpPr>
              <a:spLocks noChangeArrowheads="1"/>
            </p:cNvSpPr>
            <p:nvPr/>
          </p:nvSpPr>
          <p:spPr bwMode="auto">
            <a:xfrm>
              <a:off x="653" y="68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1" name="Freeform 209"/>
            <p:cNvSpPr>
              <a:spLocks/>
            </p:cNvSpPr>
            <p:nvPr/>
          </p:nvSpPr>
          <p:spPr bwMode="auto">
            <a:xfrm>
              <a:off x="477" y="945"/>
              <a:ext cx="5058" cy="938"/>
            </a:xfrm>
            <a:custGeom>
              <a:avLst/>
              <a:gdLst>
                <a:gd name="T0" fmla="*/ 0 w 21072"/>
                <a:gd name="T1" fmla="*/ 0 h 3912"/>
                <a:gd name="T2" fmla="*/ 0 w 21072"/>
                <a:gd name="T3" fmla="*/ 0 h 3912"/>
                <a:gd name="T4" fmla="*/ 0 w 21072"/>
                <a:gd name="T5" fmla="*/ 0 h 3912"/>
                <a:gd name="T6" fmla="*/ 0 w 21072"/>
                <a:gd name="T7" fmla="*/ 0 h 3912"/>
                <a:gd name="T8" fmla="*/ 0 w 21072"/>
                <a:gd name="T9" fmla="*/ 0 h 3912"/>
                <a:gd name="T10" fmla="*/ 0 w 21072"/>
                <a:gd name="T11" fmla="*/ 0 h 3912"/>
                <a:gd name="T12" fmla="*/ 0 w 21072"/>
                <a:gd name="T13" fmla="*/ 0 h 3912"/>
                <a:gd name="T14" fmla="*/ 0 w 21072"/>
                <a:gd name="T15" fmla="*/ 0 h 3912"/>
                <a:gd name="T16" fmla="*/ 0 w 21072"/>
                <a:gd name="T17" fmla="*/ 0 h 39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072" h="3912">
                  <a:moveTo>
                    <a:pt x="0" y="652"/>
                  </a:moveTo>
                  <a:cubicBezTo>
                    <a:pt x="0" y="292"/>
                    <a:pt x="292" y="0"/>
                    <a:pt x="652" y="0"/>
                  </a:cubicBezTo>
                  <a:lnTo>
                    <a:pt x="20420" y="0"/>
                  </a:lnTo>
                  <a:cubicBezTo>
                    <a:pt x="20781" y="0"/>
                    <a:pt x="21072" y="292"/>
                    <a:pt x="21072" y="652"/>
                  </a:cubicBezTo>
                  <a:lnTo>
                    <a:pt x="21072" y="3260"/>
                  </a:lnTo>
                  <a:cubicBezTo>
                    <a:pt x="21072" y="3621"/>
                    <a:pt x="20781" y="3912"/>
                    <a:pt x="20420" y="3912"/>
                  </a:cubicBezTo>
                  <a:lnTo>
                    <a:pt x="652" y="3912"/>
                  </a:lnTo>
                  <a:cubicBezTo>
                    <a:pt x="292" y="3912"/>
                    <a:pt x="0" y="3621"/>
                    <a:pt x="0" y="3260"/>
                  </a:cubicBezTo>
                  <a:lnTo>
                    <a:pt x="0" y="652"/>
                  </a:lnTo>
                  <a:close/>
                </a:path>
              </a:pathLst>
            </a:custGeom>
            <a:solidFill>
              <a:srgbClr val="CCFFCC"/>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2" name="Freeform 210"/>
            <p:cNvSpPr>
              <a:spLocks noEditPoints="1"/>
            </p:cNvSpPr>
            <p:nvPr/>
          </p:nvSpPr>
          <p:spPr bwMode="auto">
            <a:xfrm>
              <a:off x="474" y="942"/>
              <a:ext cx="5063" cy="944"/>
            </a:xfrm>
            <a:custGeom>
              <a:avLst/>
              <a:gdLst>
                <a:gd name="T0" fmla="*/ 1 w 5063"/>
                <a:gd name="T1" fmla="*/ 143 h 944"/>
                <a:gd name="T2" fmla="*/ 5 w 5063"/>
                <a:gd name="T3" fmla="*/ 119 h 944"/>
                <a:gd name="T4" fmla="*/ 19 w 5063"/>
                <a:gd name="T5" fmla="*/ 83 h 944"/>
                <a:gd name="T6" fmla="*/ 47 w 5063"/>
                <a:gd name="T7" fmla="*/ 46 h 944"/>
                <a:gd name="T8" fmla="*/ 83 w 5063"/>
                <a:gd name="T9" fmla="*/ 19 h 944"/>
                <a:gd name="T10" fmla="*/ 119 w 5063"/>
                <a:gd name="T11" fmla="*/ 5 h 944"/>
                <a:gd name="T12" fmla="*/ 143 w 5063"/>
                <a:gd name="T13" fmla="*/ 1 h 944"/>
                <a:gd name="T14" fmla="*/ 4904 w 5063"/>
                <a:gd name="T15" fmla="*/ 0 h 944"/>
                <a:gd name="T16" fmla="*/ 4928 w 5063"/>
                <a:gd name="T17" fmla="*/ 2 h 944"/>
                <a:gd name="T18" fmla="*/ 4952 w 5063"/>
                <a:gd name="T19" fmla="*/ 7 h 944"/>
                <a:gd name="T20" fmla="*/ 4993 w 5063"/>
                <a:gd name="T21" fmla="*/ 27 h 944"/>
                <a:gd name="T22" fmla="*/ 5027 w 5063"/>
                <a:gd name="T23" fmla="*/ 58 h 944"/>
                <a:gd name="T24" fmla="*/ 5051 w 5063"/>
                <a:gd name="T25" fmla="*/ 97 h 944"/>
                <a:gd name="T26" fmla="*/ 5060 w 5063"/>
                <a:gd name="T27" fmla="*/ 127 h 944"/>
                <a:gd name="T28" fmla="*/ 5063 w 5063"/>
                <a:gd name="T29" fmla="*/ 151 h 944"/>
                <a:gd name="T30" fmla="*/ 5063 w 5063"/>
                <a:gd name="T31" fmla="*/ 793 h 944"/>
                <a:gd name="T32" fmla="*/ 5060 w 5063"/>
                <a:gd name="T33" fmla="*/ 817 h 944"/>
                <a:gd name="T34" fmla="*/ 5051 w 5063"/>
                <a:gd name="T35" fmla="*/ 847 h 944"/>
                <a:gd name="T36" fmla="*/ 5027 w 5063"/>
                <a:gd name="T37" fmla="*/ 886 h 944"/>
                <a:gd name="T38" fmla="*/ 4993 w 5063"/>
                <a:gd name="T39" fmla="*/ 917 h 944"/>
                <a:gd name="T40" fmla="*/ 4952 w 5063"/>
                <a:gd name="T41" fmla="*/ 937 h 944"/>
                <a:gd name="T42" fmla="*/ 4929 w 5063"/>
                <a:gd name="T43" fmla="*/ 943 h 944"/>
                <a:gd name="T44" fmla="*/ 4904 w 5063"/>
                <a:gd name="T45" fmla="*/ 944 h 944"/>
                <a:gd name="T46" fmla="*/ 143 w 5063"/>
                <a:gd name="T47" fmla="*/ 944 h 944"/>
                <a:gd name="T48" fmla="*/ 120 w 5063"/>
                <a:gd name="T49" fmla="*/ 939 h 944"/>
                <a:gd name="T50" fmla="*/ 84 w 5063"/>
                <a:gd name="T51" fmla="*/ 925 h 944"/>
                <a:gd name="T52" fmla="*/ 47 w 5063"/>
                <a:gd name="T53" fmla="*/ 898 h 944"/>
                <a:gd name="T54" fmla="*/ 19 w 5063"/>
                <a:gd name="T55" fmla="*/ 861 h 944"/>
                <a:gd name="T56" fmla="*/ 5 w 5063"/>
                <a:gd name="T57" fmla="*/ 825 h 944"/>
                <a:gd name="T58" fmla="*/ 1 w 5063"/>
                <a:gd name="T59" fmla="*/ 801 h 944"/>
                <a:gd name="T60" fmla="*/ 0 w 5063"/>
                <a:gd name="T61" fmla="*/ 159 h 944"/>
                <a:gd name="T62" fmla="*/ 7 w 5063"/>
                <a:gd name="T63" fmla="*/ 801 h 944"/>
                <a:gd name="T64" fmla="*/ 11 w 5063"/>
                <a:gd name="T65" fmla="*/ 823 h 944"/>
                <a:gd name="T66" fmla="*/ 24 w 5063"/>
                <a:gd name="T67" fmla="*/ 858 h 944"/>
                <a:gd name="T68" fmla="*/ 51 w 5063"/>
                <a:gd name="T69" fmla="*/ 894 h 944"/>
                <a:gd name="T70" fmla="*/ 86 w 5063"/>
                <a:gd name="T71" fmla="*/ 920 h 944"/>
                <a:gd name="T72" fmla="*/ 121 w 5063"/>
                <a:gd name="T73" fmla="*/ 934 h 944"/>
                <a:gd name="T74" fmla="*/ 144 w 5063"/>
                <a:gd name="T75" fmla="*/ 938 h 944"/>
                <a:gd name="T76" fmla="*/ 4904 w 5063"/>
                <a:gd name="T77" fmla="*/ 939 h 944"/>
                <a:gd name="T78" fmla="*/ 4928 w 5063"/>
                <a:gd name="T79" fmla="*/ 937 h 944"/>
                <a:gd name="T80" fmla="*/ 4950 w 5063"/>
                <a:gd name="T81" fmla="*/ 932 h 944"/>
                <a:gd name="T82" fmla="*/ 4990 w 5063"/>
                <a:gd name="T83" fmla="*/ 913 h 944"/>
                <a:gd name="T84" fmla="*/ 5023 w 5063"/>
                <a:gd name="T85" fmla="*/ 883 h 944"/>
                <a:gd name="T86" fmla="*/ 5046 w 5063"/>
                <a:gd name="T87" fmla="*/ 845 h 944"/>
                <a:gd name="T88" fmla="*/ 5055 w 5063"/>
                <a:gd name="T89" fmla="*/ 816 h 944"/>
                <a:gd name="T90" fmla="*/ 5058 w 5063"/>
                <a:gd name="T91" fmla="*/ 793 h 944"/>
                <a:gd name="T92" fmla="*/ 5057 w 5063"/>
                <a:gd name="T93" fmla="*/ 151 h 944"/>
                <a:gd name="T94" fmla="*/ 5055 w 5063"/>
                <a:gd name="T95" fmla="*/ 128 h 944"/>
                <a:gd name="T96" fmla="*/ 5046 w 5063"/>
                <a:gd name="T97" fmla="*/ 99 h 944"/>
                <a:gd name="T98" fmla="*/ 5023 w 5063"/>
                <a:gd name="T99" fmla="*/ 62 h 944"/>
                <a:gd name="T100" fmla="*/ 4990 w 5063"/>
                <a:gd name="T101" fmla="*/ 32 h 944"/>
                <a:gd name="T102" fmla="*/ 4950 w 5063"/>
                <a:gd name="T103" fmla="*/ 12 h 944"/>
                <a:gd name="T104" fmla="*/ 4928 w 5063"/>
                <a:gd name="T105" fmla="*/ 7 h 944"/>
                <a:gd name="T106" fmla="*/ 4904 w 5063"/>
                <a:gd name="T107" fmla="*/ 5 h 944"/>
                <a:gd name="T108" fmla="*/ 144 w 5063"/>
                <a:gd name="T109" fmla="*/ 6 h 944"/>
                <a:gd name="T110" fmla="*/ 121 w 5063"/>
                <a:gd name="T111" fmla="*/ 10 h 944"/>
                <a:gd name="T112" fmla="*/ 86 w 5063"/>
                <a:gd name="T113" fmla="*/ 24 h 944"/>
                <a:gd name="T114" fmla="*/ 51 w 5063"/>
                <a:gd name="T115" fmla="*/ 51 h 944"/>
                <a:gd name="T116" fmla="*/ 24 w 5063"/>
                <a:gd name="T117" fmla="*/ 86 h 944"/>
                <a:gd name="T118" fmla="*/ 11 w 5063"/>
                <a:gd name="T119" fmla="*/ 121 h 944"/>
                <a:gd name="T120" fmla="*/ 7 w 5063"/>
                <a:gd name="T121" fmla="*/ 143 h 944"/>
                <a:gd name="T122" fmla="*/ 6 w 5063"/>
                <a:gd name="T123" fmla="*/ 785 h 94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063" h="944">
                  <a:moveTo>
                    <a:pt x="0" y="159"/>
                  </a:moveTo>
                  <a:lnTo>
                    <a:pt x="0" y="151"/>
                  </a:lnTo>
                  <a:lnTo>
                    <a:pt x="1" y="143"/>
                  </a:lnTo>
                  <a:lnTo>
                    <a:pt x="2" y="135"/>
                  </a:lnTo>
                  <a:lnTo>
                    <a:pt x="3" y="127"/>
                  </a:lnTo>
                  <a:lnTo>
                    <a:pt x="5" y="119"/>
                  </a:lnTo>
                  <a:lnTo>
                    <a:pt x="7" y="112"/>
                  </a:lnTo>
                  <a:lnTo>
                    <a:pt x="12" y="97"/>
                  </a:lnTo>
                  <a:lnTo>
                    <a:pt x="19" y="83"/>
                  </a:lnTo>
                  <a:lnTo>
                    <a:pt x="27" y="70"/>
                  </a:lnTo>
                  <a:lnTo>
                    <a:pt x="36" y="58"/>
                  </a:lnTo>
                  <a:lnTo>
                    <a:pt x="47" y="46"/>
                  </a:lnTo>
                  <a:lnTo>
                    <a:pt x="58" y="36"/>
                  </a:lnTo>
                  <a:lnTo>
                    <a:pt x="70" y="27"/>
                  </a:lnTo>
                  <a:lnTo>
                    <a:pt x="83" y="19"/>
                  </a:lnTo>
                  <a:lnTo>
                    <a:pt x="97" y="12"/>
                  </a:lnTo>
                  <a:lnTo>
                    <a:pt x="112" y="7"/>
                  </a:lnTo>
                  <a:lnTo>
                    <a:pt x="119" y="5"/>
                  </a:lnTo>
                  <a:lnTo>
                    <a:pt x="127" y="3"/>
                  </a:lnTo>
                  <a:lnTo>
                    <a:pt x="135" y="2"/>
                  </a:lnTo>
                  <a:lnTo>
                    <a:pt x="143" y="1"/>
                  </a:lnTo>
                  <a:lnTo>
                    <a:pt x="151" y="0"/>
                  </a:lnTo>
                  <a:lnTo>
                    <a:pt x="159" y="0"/>
                  </a:lnTo>
                  <a:lnTo>
                    <a:pt x="4904" y="0"/>
                  </a:lnTo>
                  <a:lnTo>
                    <a:pt x="4912" y="0"/>
                  </a:lnTo>
                  <a:lnTo>
                    <a:pt x="4920" y="1"/>
                  </a:lnTo>
                  <a:lnTo>
                    <a:pt x="4928" y="2"/>
                  </a:lnTo>
                  <a:lnTo>
                    <a:pt x="4936" y="3"/>
                  </a:lnTo>
                  <a:lnTo>
                    <a:pt x="4944" y="5"/>
                  </a:lnTo>
                  <a:lnTo>
                    <a:pt x="4952" y="7"/>
                  </a:lnTo>
                  <a:lnTo>
                    <a:pt x="4966" y="12"/>
                  </a:lnTo>
                  <a:lnTo>
                    <a:pt x="4980" y="19"/>
                  </a:lnTo>
                  <a:lnTo>
                    <a:pt x="4993" y="27"/>
                  </a:lnTo>
                  <a:lnTo>
                    <a:pt x="5005" y="36"/>
                  </a:lnTo>
                  <a:lnTo>
                    <a:pt x="5017" y="46"/>
                  </a:lnTo>
                  <a:lnTo>
                    <a:pt x="5027" y="58"/>
                  </a:lnTo>
                  <a:lnTo>
                    <a:pt x="5036" y="70"/>
                  </a:lnTo>
                  <a:lnTo>
                    <a:pt x="5044" y="83"/>
                  </a:lnTo>
                  <a:lnTo>
                    <a:pt x="5051" y="97"/>
                  </a:lnTo>
                  <a:lnTo>
                    <a:pt x="5056" y="112"/>
                  </a:lnTo>
                  <a:lnTo>
                    <a:pt x="5059" y="119"/>
                  </a:lnTo>
                  <a:lnTo>
                    <a:pt x="5060" y="127"/>
                  </a:lnTo>
                  <a:lnTo>
                    <a:pt x="5062" y="135"/>
                  </a:lnTo>
                  <a:lnTo>
                    <a:pt x="5063" y="143"/>
                  </a:lnTo>
                  <a:lnTo>
                    <a:pt x="5063" y="151"/>
                  </a:lnTo>
                  <a:lnTo>
                    <a:pt x="5063" y="159"/>
                  </a:lnTo>
                  <a:lnTo>
                    <a:pt x="5063" y="785"/>
                  </a:lnTo>
                  <a:lnTo>
                    <a:pt x="5063" y="793"/>
                  </a:lnTo>
                  <a:lnTo>
                    <a:pt x="5063" y="801"/>
                  </a:lnTo>
                  <a:lnTo>
                    <a:pt x="5062" y="809"/>
                  </a:lnTo>
                  <a:lnTo>
                    <a:pt x="5060" y="817"/>
                  </a:lnTo>
                  <a:lnTo>
                    <a:pt x="5059" y="825"/>
                  </a:lnTo>
                  <a:lnTo>
                    <a:pt x="5056" y="832"/>
                  </a:lnTo>
                  <a:lnTo>
                    <a:pt x="5051" y="847"/>
                  </a:lnTo>
                  <a:lnTo>
                    <a:pt x="5044" y="861"/>
                  </a:lnTo>
                  <a:lnTo>
                    <a:pt x="5036" y="874"/>
                  </a:lnTo>
                  <a:lnTo>
                    <a:pt x="5027" y="886"/>
                  </a:lnTo>
                  <a:lnTo>
                    <a:pt x="5017" y="898"/>
                  </a:lnTo>
                  <a:lnTo>
                    <a:pt x="5006" y="908"/>
                  </a:lnTo>
                  <a:lnTo>
                    <a:pt x="4993" y="917"/>
                  </a:lnTo>
                  <a:lnTo>
                    <a:pt x="4980" y="925"/>
                  </a:lnTo>
                  <a:lnTo>
                    <a:pt x="4966" y="932"/>
                  </a:lnTo>
                  <a:lnTo>
                    <a:pt x="4952" y="937"/>
                  </a:lnTo>
                  <a:lnTo>
                    <a:pt x="4944" y="939"/>
                  </a:lnTo>
                  <a:lnTo>
                    <a:pt x="4936" y="941"/>
                  </a:lnTo>
                  <a:lnTo>
                    <a:pt x="4929" y="943"/>
                  </a:lnTo>
                  <a:lnTo>
                    <a:pt x="4920" y="944"/>
                  </a:lnTo>
                  <a:lnTo>
                    <a:pt x="4912" y="944"/>
                  </a:lnTo>
                  <a:lnTo>
                    <a:pt x="4904" y="944"/>
                  </a:lnTo>
                  <a:lnTo>
                    <a:pt x="160" y="944"/>
                  </a:lnTo>
                  <a:lnTo>
                    <a:pt x="151" y="944"/>
                  </a:lnTo>
                  <a:lnTo>
                    <a:pt x="143" y="944"/>
                  </a:lnTo>
                  <a:lnTo>
                    <a:pt x="135" y="943"/>
                  </a:lnTo>
                  <a:lnTo>
                    <a:pt x="127" y="941"/>
                  </a:lnTo>
                  <a:lnTo>
                    <a:pt x="120" y="939"/>
                  </a:lnTo>
                  <a:lnTo>
                    <a:pt x="112" y="937"/>
                  </a:lnTo>
                  <a:lnTo>
                    <a:pt x="98" y="932"/>
                  </a:lnTo>
                  <a:lnTo>
                    <a:pt x="84" y="925"/>
                  </a:lnTo>
                  <a:lnTo>
                    <a:pt x="71" y="917"/>
                  </a:lnTo>
                  <a:lnTo>
                    <a:pt x="58" y="908"/>
                  </a:lnTo>
                  <a:lnTo>
                    <a:pt x="47" y="898"/>
                  </a:lnTo>
                  <a:lnTo>
                    <a:pt x="37" y="886"/>
                  </a:lnTo>
                  <a:lnTo>
                    <a:pt x="27" y="874"/>
                  </a:lnTo>
                  <a:lnTo>
                    <a:pt x="19" y="861"/>
                  </a:lnTo>
                  <a:lnTo>
                    <a:pt x="13" y="847"/>
                  </a:lnTo>
                  <a:lnTo>
                    <a:pt x="7" y="833"/>
                  </a:lnTo>
                  <a:lnTo>
                    <a:pt x="5" y="825"/>
                  </a:lnTo>
                  <a:lnTo>
                    <a:pt x="3" y="817"/>
                  </a:lnTo>
                  <a:lnTo>
                    <a:pt x="2" y="809"/>
                  </a:lnTo>
                  <a:lnTo>
                    <a:pt x="1" y="801"/>
                  </a:lnTo>
                  <a:lnTo>
                    <a:pt x="0" y="793"/>
                  </a:lnTo>
                  <a:lnTo>
                    <a:pt x="0" y="785"/>
                  </a:lnTo>
                  <a:lnTo>
                    <a:pt x="0" y="159"/>
                  </a:lnTo>
                  <a:close/>
                  <a:moveTo>
                    <a:pt x="6" y="785"/>
                  </a:moveTo>
                  <a:lnTo>
                    <a:pt x="6" y="793"/>
                  </a:lnTo>
                  <a:lnTo>
                    <a:pt x="7" y="801"/>
                  </a:lnTo>
                  <a:lnTo>
                    <a:pt x="8" y="808"/>
                  </a:lnTo>
                  <a:lnTo>
                    <a:pt x="9" y="816"/>
                  </a:lnTo>
                  <a:lnTo>
                    <a:pt x="11" y="823"/>
                  </a:lnTo>
                  <a:lnTo>
                    <a:pt x="13" y="831"/>
                  </a:lnTo>
                  <a:lnTo>
                    <a:pt x="18" y="845"/>
                  </a:lnTo>
                  <a:lnTo>
                    <a:pt x="24" y="858"/>
                  </a:lnTo>
                  <a:lnTo>
                    <a:pt x="32" y="871"/>
                  </a:lnTo>
                  <a:lnTo>
                    <a:pt x="41" y="883"/>
                  </a:lnTo>
                  <a:lnTo>
                    <a:pt x="51" y="894"/>
                  </a:lnTo>
                  <a:lnTo>
                    <a:pt x="62" y="903"/>
                  </a:lnTo>
                  <a:lnTo>
                    <a:pt x="73" y="912"/>
                  </a:lnTo>
                  <a:lnTo>
                    <a:pt x="86" y="920"/>
                  </a:lnTo>
                  <a:lnTo>
                    <a:pt x="100" y="927"/>
                  </a:lnTo>
                  <a:lnTo>
                    <a:pt x="114" y="932"/>
                  </a:lnTo>
                  <a:lnTo>
                    <a:pt x="121" y="934"/>
                  </a:lnTo>
                  <a:lnTo>
                    <a:pt x="128" y="935"/>
                  </a:lnTo>
                  <a:lnTo>
                    <a:pt x="136" y="937"/>
                  </a:lnTo>
                  <a:lnTo>
                    <a:pt x="144" y="938"/>
                  </a:lnTo>
                  <a:lnTo>
                    <a:pt x="151" y="939"/>
                  </a:lnTo>
                  <a:lnTo>
                    <a:pt x="160" y="939"/>
                  </a:lnTo>
                  <a:lnTo>
                    <a:pt x="4904" y="939"/>
                  </a:lnTo>
                  <a:lnTo>
                    <a:pt x="4912" y="939"/>
                  </a:lnTo>
                  <a:lnTo>
                    <a:pt x="4920" y="938"/>
                  </a:lnTo>
                  <a:lnTo>
                    <a:pt x="4928" y="937"/>
                  </a:lnTo>
                  <a:lnTo>
                    <a:pt x="4935" y="936"/>
                  </a:lnTo>
                  <a:lnTo>
                    <a:pt x="4942" y="934"/>
                  </a:lnTo>
                  <a:lnTo>
                    <a:pt x="4950" y="932"/>
                  </a:lnTo>
                  <a:lnTo>
                    <a:pt x="4964" y="927"/>
                  </a:lnTo>
                  <a:lnTo>
                    <a:pt x="4977" y="920"/>
                  </a:lnTo>
                  <a:lnTo>
                    <a:pt x="4990" y="913"/>
                  </a:lnTo>
                  <a:lnTo>
                    <a:pt x="5002" y="904"/>
                  </a:lnTo>
                  <a:lnTo>
                    <a:pt x="5013" y="894"/>
                  </a:lnTo>
                  <a:lnTo>
                    <a:pt x="5023" y="883"/>
                  </a:lnTo>
                  <a:lnTo>
                    <a:pt x="5032" y="871"/>
                  </a:lnTo>
                  <a:lnTo>
                    <a:pt x="5039" y="858"/>
                  </a:lnTo>
                  <a:lnTo>
                    <a:pt x="5046" y="845"/>
                  </a:lnTo>
                  <a:lnTo>
                    <a:pt x="5051" y="831"/>
                  </a:lnTo>
                  <a:lnTo>
                    <a:pt x="5053" y="824"/>
                  </a:lnTo>
                  <a:lnTo>
                    <a:pt x="5055" y="816"/>
                  </a:lnTo>
                  <a:lnTo>
                    <a:pt x="5056" y="808"/>
                  </a:lnTo>
                  <a:lnTo>
                    <a:pt x="5057" y="801"/>
                  </a:lnTo>
                  <a:lnTo>
                    <a:pt x="5058" y="793"/>
                  </a:lnTo>
                  <a:lnTo>
                    <a:pt x="5058" y="785"/>
                  </a:lnTo>
                  <a:lnTo>
                    <a:pt x="5058" y="159"/>
                  </a:lnTo>
                  <a:lnTo>
                    <a:pt x="5057" y="151"/>
                  </a:lnTo>
                  <a:lnTo>
                    <a:pt x="5057" y="143"/>
                  </a:lnTo>
                  <a:lnTo>
                    <a:pt x="5056" y="136"/>
                  </a:lnTo>
                  <a:lnTo>
                    <a:pt x="5055" y="128"/>
                  </a:lnTo>
                  <a:lnTo>
                    <a:pt x="5053" y="121"/>
                  </a:lnTo>
                  <a:lnTo>
                    <a:pt x="5051" y="114"/>
                  </a:lnTo>
                  <a:lnTo>
                    <a:pt x="5046" y="99"/>
                  </a:lnTo>
                  <a:lnTo>
                    <a:pt x="5039" y="86"/>
                  </a:lnTo>
                  <a:lnTo>
                    <a:pt x="5032" y="73"/>
                  </a:lnTo>
                  <a:lnTo>
                    <a:pt x="5023" y="62"/>
                  </a:lnTo>
                  <a:lnTo>
                    <a:pt x="5013" y="51"/>
                  </a:lnTo>
                  <a:lnTo>
                    <a:pt x="5002" y="41"/>
                  </a:lnTo>
                  <a:lnTo>
                    <a:pt x="4990" y="32"/>
                  </a:lnTo>
                  <a:lnTo>
                    <a:pt x="4978" y="24"/>
                  </a:lnTo>
                  <a:lnTo>
                    <a:pt x="4964" y="18"/>
                  </a:lnTo>
                  <a:lnTo>
                    <a:pt x="4950" y="12"/>
                  </a:lnTo>
                  <a:lnTo>
                    <a:pt x="4943" y="10"/>
                  </a:lnTo>
                  <a:lnTo>
                    <a:pt x="4935" y="9"/>
                  </a:lnTo>
                  <a:lnTo>
                    <a:pt x="4928" y="7"/>
                  </a:lnTo>
                  <a:lnTo>
                    <a:pt x="4920" y="6"/>
                  </a:lnTo>
                  <a:lnTo>
                    <a:pt x="4912" y="6"/>
                  </a:lnTo>
                  <a:lnTo>
                    <a:pt x="4904" y="5"/>
                  </a:lnTo>
                  <a:lnTo>
                    <a:pt x="160" y="5"/>
                  </a:lnTo>
                  <a:lnTo>
                    <a:pt x="152" y="6"/>
                  </a:lnTo>
                  <a:lnTo>
                    <a:pt x="144" y="6"/>
                  </a:lnTo>
                  <a:lnTo>
                    <a:pt x="136" y="7"/>
                  </a:lnTo>
                  <a:lnTo>
                    <a:pt x="129" y="9"/>
                  </a:lnTo>
                  <a:lnTo>
                    <a:pt x="121" y="10"/>
                  </a:lnTo>
                  <a:lnTo>
                    <a:pt x="114" y="12"/>
                  </a:lnTo>
                  <a:lnTo>
                    <a:pt x="100" y="18"/>
                  </a:lnTo>
                  <a:lnTo>
                    <a:pt x="86" y="24"/>
                  </a:lnTo>
                  <a:lnTo>
                    <a:pt x="74" y="32"/>
                  </a:lnTo>
                  <a:lnTo>
                    <a:pt x="62" y="40"/>
                  </a:lnTo>
                  <a:lnTo>
                    <a:pt x="51" y="51"/>
                  </a:lnTo>
                  <a:lnTo>
                    <a:pt x="41" y="61"/>
                  </a:lnTo>
                  <a:lnTo>
                    <a:pt x="32" y="73"/>
                  </a:lnTo>
                  <a:lnTo>
                    <a:pt x="24" y="86"/>
                  </a:lnTo>
                  <a:lnTo>
                    <a:pt x="18" y="99"/>
                  </a:lnTo>
                  <a:lnTo>
                    <a:pt x="13" y="113"/>
                  </a:lnTo>
                  <a:lnTo>
                    <a:pt x="11" y="121"/>
                  </a:lnTo>
                  <a:lnTo>
                    <a:pt x="9" y="128"/>
                  </a:lnTo>
                  <a:lnTo>
                    <a:pt x="8" y="136"/>
                  </a:lnTo>
                  <a:lnTo>
                    <a:pt x="7" y="143"/>
                  </a:lnTo>
                  <a:lnTo>
                    <a:pt x="6" y="151"/>
                  </a:lnTo>
                  <a:lnTo>
                    <a:pt x="6" y="159"/>
                  </a:lnTo>
                  <a:lnTo>
                    <a:pt x="6" y="785"/>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3" name="Rectangle 211"/>
            <p:cNvSpPr>
              <a:spLocks noChangeArrowheads="1"/>
            </p:cNvSpPr>
            <p:nvPr/>
          </p:nvSpPr>
          <p:spPr bwMode="auto">
            <a:xfrm>
              <a:off x="548" y="1018"/>
              <a:ext cx="6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1</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4" name="Rectangle 212"/>
            <p:cNvSpPr>
              <a:spLocks noChangeArrowheads="1"/>
            </p:cNvSpPr>
            <p:nvPr/>
          </p:nvSpPr>
          <p:spPr bwMode="auto">
            <a:xfrm>
              <a:off x="665" y="1047"/>
              <a:ext cx="71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負担上限月額設定</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5" name="Rectangle 213"/>
            <p:cNvSpPr>
              <a:spLocks noChangeArrowheads="1"/>
            </p:cNvSpPr>
            <p:nvPr/>
          </p:nvSpPr>
          <p:spPr bwMode="auto">
            <a:xfrm>
              <a:off x="1433" y="1061"/>
              <a:ext cx="292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（応能負担が原則；１割相当額が負担上限月額よりも低い場合は、利用者負担は低い方の額）</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6" name="Freeform 214"/>
            <p:cNvSpPr>
              <a:spLocks/>
            </p:cNvSpPr>
            <p:nvPr/>
          </p:nvSpPr>
          <p:spPr bwMode="auto">
            <a:xfrm>
              <a:off x="665" y="1136"/>
              <a:ext cx="3897" cy="4"/>
            </a:xfrm>
            <a:custGeom>
              <a:avLst/>
              <a:gdLst>
                <a:gd name="T0" fmla="*/ 0 w 3897"/>
                <a:gd name="T1" fmla="*/ 0 h 4"/>
                <a:gd name="T2" fmla="*/ 974 w 3897"/>
                <a:gd name="T3" fmla="*/ 0 h 4"/>
                <a:gd name="T4" fmla="*/ 1949 w 3897"/>
                <a:gd name="T5" fmla="*/ 0 h 4"/>
                <a:gd name="T6" fmla="*/ 2923 w 3897"/>
                <a:gd name="T7" fmla="*/ 0 h 4"/>
                <a:gd name="T8" fmla="*/ 3897 w 3897"/>
                <a:gd name="T9" fmla="*/ 0 h 4"/>
                <a:gd name="T10" fmla="*/ 3897 w 3897"/>
                <a:gd name="T11" fmla="*/ 4 h 4"/>
                <a:gd name="T12" fmla="*/ 2923 w 3897"/>
                <a:gd name="T13" fmla="*/ 4 h 4"/>
                <a:gd name="T14" fmla="*/ 1949 w 3897"/>
                <a:gd name="T15" fmla="*/ 4 h 4"/>
                <a:gd name="T16" fmla="*/ 974 w 3897"/>
                <a:gd name="T17" fmla="*/ 4 h 4"/>
                <a:gd name="T18" fmla="*/ 0 w 3897"/>
                <a:gd name="T19" fmla="*/ 4 h 4"/>
                <a:gd name="T20" fmla="*/ 0 w 3897"/>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97" h="4">
                  <a:moveTo>
                    <a:pt x="0" y="0"/>
                  </a:moveTo>
                  <a:lnTo>
                    <a:pt x="974" y="0"/>
                  </a:lnTo>
                  <a:lnTo>
                    <a:pt x="1949" y="0"/>
                  </a:lnTo>
                  <a:lnTo>
                    <a:pt x="2923" y="0"/>
                  </a:lnTo>
                  <a:lnTo>
                    <a:pt x="3897" y="0"/>
                  </a:lnTo>
                  <a:lnTo>
                    <a:pt x="3897" y="4"/>
                  </a:lnTo>
                  <a:lnTo>
                    <a:pt x="2923" y="4"/>
                  </a:lnTo>
                  <a:lnTo>
                    <a:pt x="1949" y="4"/>
                  </a:lnTo>
                  <a:lnTo>
                    <a:pt x="974" y="4"/>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7" name="Rectangle 215"/>
            <p:cNvSpPr>
              <a:spLocks noChangeArrowheads="1"/>
            </p:cNvSpPr>
            <p:nvPr/>
          </p:nvSpPr>
          <p:spPr bwMode="auto">
            <a:xfrm>
              <a:off x="2772" y="1323"/>
              <a:ext cx="190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一般２・・市町村民税課税世帯（一般１に該当する方を除く）</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8" name="Rectangle 216"/>
            <p:cNvSpPr>
              <a:spLocks noChangeArrowheads="1"/>
            </p:cNvSpPr>
            <p:nvPr/>
          </p:nvSpPr>
          <p:spPr bwMode="auto">
            <a:xfrm>
              <a:off x="2772" y="1419"/>
              <a:ext cx="10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一般１・・市町村民税課税世帯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9" name="Rectangle 217"/>
            <p:cNvSpPr>
              <a:spLocks noChangeArrowheads="1"/>
            </p:cNvSpPr>
            <p:nvPr/>
          </p:nvSpPr>
          <p:spPr bwMode="auto">
            <a:xfrm>
              <a:off x="3863" y="1425"/>
              <a:ext cx="23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0" name="Rectangle 218"/>
            <p:cNvSpPr>
              <a:spLocks noChangeArrowheads="1"/>
            </p:cNvSpPr>
            <p:nvPr/>
          </p:nvSpPr>
          <p:spPr bwMode="auto">
            <a:xfrm>
              <a:off x="4116" y="1425"/>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16</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1" name="Rectangle 219"/>
            <p:cNvSpPr>
              <a:spLocks noChangeArrowheads="1"/>
            </p:cNvSpPr>
            <p:nvPr/>
          </p:nvSpPr>
          <p:spPr bwMode="auto">
            <a:xfrm>
              <a:off x="4189" y="1425"/>
              <a:ext cx="5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万円未満（児童及び</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2" name="Rectangle 220"/>
            <p:cNvSpPr>
              <a:spLocks noChangeArrowheads="1"/>
            </p:cNvSpPr>
            <p:nvPr/>
          </p:nvSpPr>
          <p:spPr bwMode="auto">
            <a:xfrm>
              <a:off x="3156" y="1513"/>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20</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3" name="Rectangle 221"/>
            <p:cNvSpPr>
              <a:spLocks noChangeArrowheads="1"/>
            </p:cNvSpPr>
            <p:nvPr/>
          </p:nvSpPr>
          <p:spPr bwMode="auto">
            <a:xfrm>
              <a:off x="3229" y="1513"/>
              <a:ext cx="9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歳未満の施設入所者にあっては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4" name="Rectangle 222"/>
            <p:cNvSpPr>
              <a:spLocks noChangeArrowheads="1"/>
            </p:cNvSpPr>
            <p:nvPr/>
          </p:nvSpPr>
          <p:spPr bwMode="auto">
            <a:xfrm>
              <a:off x="4208" y="1513"/>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28</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5" name="Rectangle 223"/>
            <p:cNvSpPr>
              <a:spLocks noChangeArrowheads="1"/>
            </p:cNvSpPr>
            <p:nvPr/>
          </p:nvSpPr>
          <p:spPr bwMode="auto">
            <a:xfrm>
              <a:off x="4281" y="1513"/>
              <a:ext cx="2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万未満））</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6" name="Rectangle 224"/>
            <p:cNvSpPr>
              <a:spLocks noChangeArrowheads="1"/>
            </p:cNvSpPr>
            <p:nvPr/>
          </p:nvSpPr>
          <p:spPr bwMode="auto">
            <a:xfrm>
              <a:off x="2772" y="1602"/>
              <a:ext cx="111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低所得・・市町村民税非課税世帯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7" name="Rectangle 225"/>
            <p:cNvSpPr>
              <a:spLocks noChangeArrowheads="1"/>
            </p:cNvSpPr>
            <p:nvPr/>
          </p:nvSpPr>
          <p:spPr bwMode="auto">
            <a:xfrm>
              <a:off x="3968" y="1607"/>
              <a:ext cx="71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（世帯３人世帯であれば、</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8" name="Rectangle 226"/>
            <p:cNvSpPr>
              <a:spLocks noChangeArrowheads="1"/>
            </p:cNvSpPr>
            <p:nvPr/>
          </p:nvSpPr>
          <p:spPr bwMode="auto">
            <a:xfrm>
              <a:off x="3156" y="1694"/>
              <a:ext cx="46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障がい基礎年金</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9" name="Rectangle 227"/>
            <p:cNvSpPr>
              <a:spLocks noChangeArrowheads="1"/>
            </p:cNvSpPr>
            <p:nvPr/>
          </p:nvSpPr>
          <p:spPr bwMode="auto">
            <a:xfrm>
              <a:off x="3656" y="1694"/>
              <a:ext cx="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1</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0" name="Rectangle 228"/>
            <p:cNvSpPr>
              <a:spLocks noChangeArrowheads="1"/>
            </p:cNvSpPr>
            <p:nvPr/>
          </p:nvSpPr>
          <p:spPr bwMode="auto">
            <a:xfrm>
              <a:off x="3692" y="1694"/>
              <a:ext cx="45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級を含めて概ね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1" name="Rectangle 229"/>
            <p:cNvSpPr>
              <a:spLocks noChangeArrowheads="1"/>
            </p:cNvSpPr>
            <p:nvPr/>
          </p:nvSpPr>
          <p:spPr bwMode="auto">
            <a:xfrm>
              <a:off x="4178" y="1694"/>
              <a:ext cx="10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300</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2" name="Rectangle 230"/>
            <p:cNvSpPr>
              <a:spLocks noChangeArrowheads="1"/>
            </p:cNvSpPr>
            <p:nvPr/>
          </p:nvSpPr>
          <p:spPr bwMode="auto">
            <a:xfrm>
              <a:off x="4288" y="1694"/>
              <a:ext cx="47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万円以下の年収</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3" name="Rectangle 231"/>
            <p:cNvSpPr>
              <a:spLocks noChangeArrowheads="1"/>
            </p:cNvSpPr>
            <p:nvPr/>
          </p:nvSpPr>
          <p:spPr bwMode="auto">
            <a:xfrm>
              <a:off x="3156" y="1782"/>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の方）</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4" name="Rectangle 232"/>
            <p:cNvSpPr>
              <a:spLocks noChangeArrowheads="1"/>
            </p:cNvSpPr>
            <p:nvPr/>
          </p:nvSpPr>
          <p:spPr bwMode="auto">
            <a:xfrm>
              <a:off x="133" y="898"/>
              <a:ext cx="267" cy="1569"/>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5" name="Freeform 233"/>
            <p:cNvSpPr>
              <a:spLocks noEditPoints="1"/>
            </p:cNvSpPr>
            <p:nvPr/>
          </p:nvSpPr>
          <p:spPr bwMode="auto">
            <a:xfrm>
              <a:off x="130" y="896"/>
              <a:ext cx="273" cy="1574"/>
            </a:xfrm>
            <a:custGeom>
              <a:avLst/>
              <a:gdLst>
                <a:gd name="T0" fmla="*/ 0 w 273"/>
                <a:gd name="T1" fmla="*/ 0 h 1574"/>
                <a:gd name="T2" fmla="*/ 273 w 273"/>
                <a:gd name="T3" fmla="*/ 0 h 1574"/>
                <a:gd name="T4" fmla="*/ 273 w 273"/>
                <a:gd name="T5" fmla="*/ 1574 h 1574"/>
                <a:gd name="T6" fmla="*/ 0 w 273"/>
                <a:gd name="T7" fmla="*/ 1574 h 1574"/>
                <a:gd name="T8" fmla="*/ 0 w 273"/>
                <a:gd name="T9" fmla="*/ 0 h 1574"/>
                <a:gd name="T10" fmla="*/ 6 w 273"/>
                <a:gd name="T11" fmla="*/ 1571 h 1574"/>
                <a:gd name="T12" fmla="*/ 3 w 273"/>
                <a:gd name="T13" fmla="*/ 1568 h 1574"/>
                <a:gd name="T14" fmla="*/ 270 w 273"/>
                <a:gd name="T15" fmla="*/ 1568 h 1574"/>
                <a:gd name="T16" fmla="*/ 267 w 273"/>
                <a:gd name="T17" fmla="*/ 1571 h 1574"/>
                <a:gd name="T18" fmla="*/ 267 w 273"/>
                <a:gd name="T19" fmla="*/ 2 h 1574"/>
                <a:gd name="T20" fmla="*/ 270 w 273"/>
                <a:gd name="T21" fmla="*/ 5 h 1574"/>
                <a:gd name="T22" fmla="*/ 3 w 273"/>
                <a:gd name="T23" fmla="*/ 5 h 1574"/>
                <a:gd name="T24" fmla="*/ 6 w 273"/>
                <a:gd name="T25" fmla="*/ 2 h 1574"/>
                <a:gd name="T26" fmla="*/ 6 w 273"/>
                <a:gd name="T27" fmla="*/ 1571 h 15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3" h="1574">
                  <a:moveTo>
                    <a:pt x="0" y="0"/>
                  </a:moveTo>
                  <a:lnTo>
                    <a:pt x="273" y="0"/>
                  </a:lnTo>
                  <a:lnTo>
                    <a:pt x="273" y="1574"/>
                  </a:lnTo>
                  <a:lnTo>
                    <a:pt x="0" y="1574"/>
                  </a:lnTo>
                  <a:lnTo>
                    <a:pt x="0" y="0"/>
                  </a:lnTo>
                  <a:close/>
                  <a:moveTo>
                    <a:pt x="6" y="1571"/>
                  </a:moveTo>
                  <a:lnTo>
                    <a:pt x="3" y="1568"/>
                  </a:lnTo>
                  <a:lnTo>
                    <a:pt x="270" y="1568"/>
                  </a:lnTo>
                  <a:lnTo>
                    <a:pt x="267" y="1571"/>
                  </a:lnTo>
                  <a:lnTo>
                    <a:pt x="267" y="2"/>
                  </a:lnTo>
                  <a:lnTo>
                    <a:pt x="270" y="5"/>
                  </a:lnTo>
                  <a:lnTo>
                    <a:pt x="3" y="5"/>
                  </a:lnTo>
                  <a:lnTo>
                    <a:pt x="6" y="2"/>
                  </a:lnTo>
                  <a:lnTo>
                    <a:pt x="6" y="157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6" name="Rectangle 234"/>
            <p:cNvSpPr>
              <a:spLocks noChangeArrowheads="1"/>
            </p:cNvSpPr>
            <p:nvPr/>
          </p:nvSpPr>
          <p:spPr bwMode="auto">
            <a:xfrm>
              <a:off x="201" y="1363"/>
              <a:ext cx="143" cy="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利用者負担</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7" name="Freeform 235"/>
            <p:cNvSpPr>
              <a:spLocks/>
            </p:cNvSpPr>
            <p:nvPr/>
          </p:nvSpPr>
          <p:spPr bwMode="auto">
            <a:xfrm>
              <a:off x="477" y="1912"/>
              <a:ext cx="4137" cy="601"/>
            </a:xfrm>
            <a:custGeom>
              <a:avLst/>
              <a:gdLst>
                <a:gd name="T0" fmla="*/ 0 w 17236"/>
                <a:gd name="T1" fmla="*/ 0 h 2504"/>
                <a:gd name="T2" fmla="*/ 0 w 17236"/>
                <a:gd name="T3" fmla="*/ 0 h 2504"/>
                <a:gd name="T4" fmla="*/ 0 w 17236"/>
                <a:gd name="T5" fmla="*/ 0 h 2504"/>
                <a:gd name="T6" fmla="*/ 0 w 17236"/>
                <a:gd name="T7" fmla="*/ 0 h 2504"/>
                <a:gd name="T8" fmla="*/ 0 w 17236"/>
                <a:gd name="T9" fmla="*/ 0 h 2504"/>
                <a:gd name="T10" fmla="*/ 0 w 17236"/>
                <a:gd name="T11" fmla="*/ 0 h 2504"/>
                <a:gd name="T12" fmla="*/ 0 w 17236"/>
                <a:gd name="T13" fmla="*/ 0 h 2504"/>
                <a:gd name="T14" fmla="*/ 0 w 17236"/>
                <a:gd name="T15" fmla="*/ 0 h 2504"/>
                <a:gd name="T16" fmla="*/ 0 w 17236"/>
                <a:gd name="T17" fmla="*/ 0 h 2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236" h="2504">
                  <a:moveTo>
                    <a:pt x="0" y="418"/>
                  </a:moveTo>
                  <a:cubicBezTo>
                    <a:pt x="0" y="187"/>
                    <a:pt x="187" y="0"/>
                    <a:pt x="418" y="0"/>
                  </a:cubicBezTo>
                  <a:lnTo>
                    <a:pt x="16819" y="0"/>
                  </a:lnTo>
                  <a:cubicBezTo>
                    <a:pt x="17050" y="0"/>
                    <a:pt x="17236" y="187"/>
                    <a:pt x="17236" y="418"/>
                  </a:cubicBezTo>
                  <a:lnTo>
                    <a:pt x="17236" y="2087"/>
                  </a:lnTo>
                  <a:cubicBezTo>
                    <a:pt x="17236" y="2318"/>
                    <a:pt x="17050" y="2504"/>
                    <a:pt x="16819" y="2504"/>
                  </a:cubicBezTo>
                  <a:lnTo>
                    <a:pt x="418" y="2504"/>
                  </a:lnTo>
                  <a:cubicBezTo>
                    <a:pt x="187" y="2504"/>
                    <a:pt x="0" y="2318"/>
                    <a:pt x="0" y="2087"/>
                  </a:cubicBezTo>
                  <a:lnTo>
                    <a:pt x="0" y="418"/>
                  </a:lnTo>
                  <a:close/>
                </a:path>
              </a:pathLst>
            </a:custGeom>
            <a:solidFill>
              <a:srgbClr val="CCFFCC"/>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8" name="Freeform 236"/>
            <p:cNvSpPr>
              <a:spLocks noEditPoints="1"/>
            </p:cNvSpPr>
            <p:nvPr/>
          </p:nvSpPr>
          <p:spPr bwMode="auto">
            <a:xfrm>
              <a:off x="474" y="1909"/>
              <a:ext cx="4143" cy="607"/>
            </a:xfrm>
            <a:custGeom>
              <a:avLst/>
              <a:gdLst>
                <a:gd name="T0" fmla="*/ 2 w 4143"/>
                <a:gd name="T1" fmla="*/ 83 h 607"/>
                <a:gd name="T2" fmla="*/ 12 w 4143"/>
                <a:gd name="T3" fmla="*/ 55 h 607"/>
                <a:gd name="T4" fmla="*/ 30 w 4143"/>
                <a:gd name="T5" fmla="*/ 31 h 607"/>
                <a:gd name="T6" fmla="*/ 54 w 4143"/>
                <a:gd name="T7" fmla="*/ 13 h 607"/>
                <a:gd name="T8" fmla="*/ 82 w 4143"/>
                <a:gd name="T9" fmla="*/ 2 h 607"/>
                <a:gd name="T10" fmla="*/ 4040 w 4143"/>
                <a:gd name="T11" fmla="*/ 0 h 607"/>
                <a:gd name="T12" fmla="*/ 4070 w 4143"/>
                <a:gd name="T13" fmla="*/ 5 h 607"/>
                <a:gd name="T14" fmla="*/ 4097 w 4143"/>
                <a:gd name="T15" fmla="*/ 18 h 607"/>
                <a:gd name="T16" fmla="*/ 4119 w 4143"/>
                <a:gd name="T17" fmla="*/ 38 h 607"/>
                <a:gd name="T18" fmla="*/ 4135 w 4143"/>
                <a:gd name="T19" fmla="*/ 63 h 607"/>
                <a:gd name="T20" fmla="*/ 4142 w 4143"/>
                <a:gd name="T21" fmla="*/ 93 h 607"/>
                <a:gd name="T22" fmla="*/ 4142 w 4143"/>
                <a:gd name="T23" fmla="*/ 515 h 607"/>
                <a:gd name="T24" fmla="*/ 4135 w 4143"/>
                <a:gd name="T25" fmla="*/ 544 h 607"/>
                <a:gd name="T26" fmla="*/ 4119 w 4143"/>
                <a:gd name="T27" fmla="*/ 570 h 607"/>
                <a:gd name="T28" fmla="*/ 4098 w 4143"/>
                <a:gd name="T29" fmla="*/ 589 h 607"/>
                <a:gd name="T30" fmla="*/ 4070 w 4143"/>
                <a:gd name="T31" fmla="*/ 602 h 607"/>
                <a:gd name="T32" fmla="*/ 4040 w 4143"/>
                <a:gd name="T33" fmla="*/ 607 h 607"/>
                <a:gd name="T34" fmla="*/ 83 w 4143"/>
                <a:gd name="T35" fmla="*/ 605 h 607"/>
                <a:gd name="T36" fmla="*/ 54 w 4143"/>
                <a:gd name="T37" fmla="*/ 595 h 607"/>
                <a:gd name="T38" fmla="*/ 30 w 4143"/>
                <a:gd name="T39" fmla="*/ 577 h 607"/>
                <a:gd name="T40" fmla="*/ 13 w 4143"/>
                <a:gd name="T41" fmla="*/ 553 h 607"/>
                <a:gd name="T42" fmla="*/ 2 w 4143"/>
                <a:gd name="T43" fmla="*/ 525 h 607"/>
                <a:gd name="T44" fmla="*/ 0 w 4143"/>
                <a:gd name="T45" fmla="*/ 104 h 607"/>
                <a:gd name="T46" fmla="*/ 8 w 4143"/>
                <a:gd name="T47" fmla="*/ 523 h 607"/>
                <a:gd name="T48" fmla="*/ 17 w 4143"/>
                <a:gd name="T49" fmla="*/ 550 h 607"/>
                <a:gd name="T50" fmla="*/ 34 w 4143"/>
                <a:gd name="T51" fmla="*/ 573 h 607"/>
                <a:gd name="T52" fmla="*/ 57 w 4143"/>
                <a:gd name="T53" fmla="*/ 589 h 607"/>
                <a:gd name="T54" fmla="*/ 83 w 4143"/>
                <a:gd name="T55" fmla="*/ 599 h 607"/>
                <a:gd name="T56" fmla="*/ 4040 w 4143"/>
                <a:gd name="T57" fmla="*/ 601 h 607"/>
                <a:gd name="T58" fmla="*/ 4069 w 4143"/>
                <a:gd name="T59" fmla="*/ 597 h 607"/>
                <a:gd name="T60" fmla="*/ 4094 w 4143"/>
                <a:gd name="T61" fmla="*/ 585 h 607"/>
                <a:gd name="T62" fmla="*/ 4115 w 4143"/>
                <a:gd name="T63" fmla="*/ 566 h 607"/>
                <a:gd name="T64" fmla="*/ 4129 w 4143"/>
                <a:gd name="T65" fmla="*/ 542 h 607"/>
                <a:gd name="T66" fmla="*/ 4136 w 4143"/>
                <a:gd name="T67" fmla="*/ 514 h 607"/>
                <a:gd name="T68" fmla="*/ 4136 w 4143"/>
                <a:gd name="T69" fmla="*/ 94 h 607"/>
                <a:gd name="T70" fmla="*/ 4130 w 4143"/>
                <a:gd name="T71" fmla="*/ 66 h 607"/>
                <a:gd name="T72" fmla="*/ 4115 w 4143"/>
                <a:gd name="T73" fmla="*/ 42 h 607"/>
                <a:gd name="T74" fmla="*/ 4094 w 4143"/>
                <a:gd name="T75" fmla="*/ 23 h 607"/>
                <a:gd name="T76" fmla="*/ 4069 w 4143"/>
                <a:gd name="T77" fmla="*/ 11 h 607"/>
                <a:gd name="T78" fmla="*/ 4040 w 4143"/>
                <a:gd name="T79" fmla="*/ 6 h 607"/>
                <a:gd name="T80" fmla="*/ 84 w 4143"/>
                <a:gd name="T81" fmla="*/ 8 h 607"/>
                <a:gd name="T82" fmla="*/ 57 w 4143"/>
                <a:gd name="T83" fmla="*/ 18 h 607"/>
                <a:gd name="T84" fmla="*/ 35 w 4143"/>
                <a:gd name="T85" fmla="*/ 35 h 607"/>
                <a:gd name="T86" fmla="*/ 18 w 4143"/>
                <a:gd name="T87" fmla="*/ 57 h 607"/>
                <a:gd name="T88" fmla="*/ 8 w 4143"/>
                <a:gd name="T89" fmla="*/ 84 h 607"/>
                <a:gd name="T90" fmla="*/ 6 w 4143"/>
                <a:gd name="T91" fmla="*/ 504 h 6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143" h="607">
                  <a:moveTo>
                    <a:pt x="0" y="104"/>
                  </a:moveTo>
                  <a:lnTo>
                    <a:pt x="1" y="93"/>
                  </a:lnTo>
                  <a:lnTo>
                    <a:pt x="2" y="83"/>
                  </a:lnTo>
                  <a:lnTo>
                    <a:pt x="5" y="73"/>
                  </a:lnTo>
                  <a:lnTo>
                    <a:pt x="8" y="63"/>
                  </a:lnTo>
                  <a:lnTo>
                    <a:pt x="12" y="55"/>
                  </a:lnTo>
                  <a:lnTo>
                    <a:pt x="17" y="46"/>
                  </a:lnTo>
                  <a:lnTo>
                    <a:pt x="23" y="38"/>
                  </a:lnTo>
                  <a:lnTo>
                    <a:pt x="30" y="31"/>
                  </a:lnTo>
                  <a:lnTo>
                    <a:pt x="37" y="24"/>
                  </a:lnTo>
                  <a:lnTo>
                    <a:pt x="45" y="18"/>
                  </a:lnTo>
                  <a:lnTo>
                    <a:pt x="54" y="13"/>
                  </a:lnTo>
                  <a:lnTo>
                    <a:pt x="63" y="8"/>
                  </a:lnTo>
                  <a:lnTo>
                    <a:pt x="72" y="5"/>
                  </a:lnTo>
                  <a:lnTo>
                    <a:pt x="82" y="2"/>
                  </a:lnTo>
                  <a:lnTo>
                    <a:pt x="92" y="1"/>
                  </a:lnTo>
                  <a:lnTo>
                    <a:pt x="103" y="0"/>
                  </a:lnTo>
                  <a:lnTo>
                    <a:pt x="4040" y="0"/>
                  </a:lnTo>
                  <a:lnTo>
                    <a:pt x="4050" y="1"/>
                  </a:lnTo>
                  <a:lnTo>
                    <a:pt x="4060" y="2"/>
                  </a:lnTo>
                  <a:lnTo>
                    <a:pt x="4070" y="5"/>
                  </a:lnTo>
                  <a:lnTo>
                    <a:pt x="4080" y="8"/>
                  </a:lnTo>
                  <a:lnTo>
                    <a:pt x="4089" y="13"/>
                  </a:lnTo>
                  <a:lnTo>
                    <a:pt x="4097" y="18"/>
                  </a:lnTo>
                  <a:lnTo>
                    <a:pt x="4105" y="24"/>
                  </a:lnTo>
                  <a:lnTo>
                    <a:pt x="4112" y="31"/>
                  </a:lnTo>
                  <a:lnTo>
                    <a:pt x="4119" y="38"/>
                  </a:lnTo>
                  <a:lnTo>
                    <a:pt x="4125" y="46"/>
                  </a:lnTo>
                  <a:lnTo>
                    <a:pt x="4130" y="54"/>
                  </a:lnTo>
                  <a:lnTo>
                    <a:pt x="4135" y="63"/>
                  </a:lnTo>
                  <a:lnTo>
                    <a:pt x="4138" y="73"/>
                  </a:lnTo>
                  <a:lnTo>
                    <a:pt x="4141" y="83"/>
                  </a:lnTo>
                  <a:lnTo>
                    <a:pt x="4142" y="93"/>
                  </a:lnTo>
                  <a:lnTo>
                    <a:pt x="4143" y="103"/>
                  </a:lnTo>
                  <a:lnTo>
                    <a:pt x="4143" y="504"/>
                  </a:lnTo>
                  <a:lnTo>
                    <a:pt x="4142" y="515"/>
                  </a:lnTo>
                  <a:lnTo>
                    <a:pt x="4141" y="525"/>
                  </a:lnTo>
                  <a:lnTo>
                    <a:pt x="4138" y="535"/>
                  </a:lnTo>
                  <a:lnTo>
                    <a:pt x="4135" y="544"/>
                  </a:lnTo>
                  <a:lnTo>
                    <a:pt x="4130" y="553"/>
                  </a:lnTo>
                  <a:lnTo>
                    <a:pt x="4125" y="562"/>
                  </a:lnTo>
                  <a:lnTo>
                    <a:pt x="4119" y="570"/>
                  </a:lnTo>
                  <a:lnTo>
                    <a:pt x="4113" y="577"/>
                  </a:lnTo>
                  <a:lnTo>
                    <a:pt x="4106" y="583"/>
                  </a:lnTo>
                  <a:lnTo>
                    <a:pt x="4098" y="589"/>
                  </a:lnTo>
                  <a:lnTo>
                    <a:pt x="4089" y="595"/>
                  </a:lnTo>
                  <a:lnTo>
                    <a:pt x="4080" y="599"/>
                  </a:lnTo>
                  <a:lnTo>
                    <a:pt x="4070" y="602"/>
                  </a:lnTo>
                  <a:lnTo>
                    <a:pt x="4061" y="605"/>
                  </a:lnTo>
                  <a:lnTo>
                    <a:pt x="4051" y="607"/>
                  </a:lnTo>
                  <a:lnTo>
                    <a:pt x="4040" y="607"/>
                  </a:lnTo>
                  <a:lnTo>
                    <a:pt x="103" y="607"/>
                  </a:lnTo>
                  <a:lnTo>
                    <a:pt x="93" y="607"/>
                  </a:lnTo>
                  <a:lnTo>
                    <a:pt x="83" y="605"/>
                  </a:lnTo>
                  <a:lnTo>
                    <a:pt x="73" y="602"/>
                  </a:lnTo>
                  <a:lnTo>
                    <a:pt x="63" y="599"/>
                  </a:lnTo>
                  <a:lnTo>
                    <a:pt x="54" y="595"/>
                  </a:lnTo>
                  <a:lnTo>
                    <a:pt x="46" y="589"/>
                  </a:lnTo>
                  <a:lnTo>
                    <a:pt x="38" y="584"/>
                  </a:lnTo>
                  <a:lnTo>
                    <a:pt x="30" y="577"/>
                  </a:lnTo>
                  <a:lnTo>
                    <a:pt x="24" y="570"/>
                  </a:lnTo>
                  <a:lnTo>
                    <a:pt x="18" y="562"/>
                  </a:lnTo>
                  <a:lnTo>
                    <a:pt x="13" y="553"/>
                  </a:lnTo>
                  <a:lnTo>
                    <a:pt x="8" y="544"/>
                  </a:lnTo>
                  <a:lnTo>
                    <a:pt x="5" y="535"/>
                  </a:lnTo>
                  <a:lnTo>
                    <a:pt x="2" y="525"/>
                  </a:lnTo>
                  <a:lnTo>
                    <a:pt x="1" y="515"/>
                  </a:lnTo>
                  <a:lnTo>
                    <a:pt x="0" y="504"/>
                  </a:lnTo>
                  <a:lnTo>
                    <a:pt x="0" y="104"/>
                  </a:lnTo>
                  <a:close/>
                  <a:moveTo>
                    <a:pt x="6" y="504"/>
                  </a:moveTo>
                  <a:lnTo>
                    <a:pt x="6" y="514"/>
                  </a:lnTo>
                  <a:lnTo>
                    <a:pt x="8" y="523"/>
                  </a:lnTo>
                  <a:lnTo>
                    <a:pt x="10" y="533"/>
                  </a:lnTo>
                  <a:lnTo>
                    <a:pt x="13" y="542"/>
                  </a:lnTo>
                  <a:lnTo>
                    <a:pt x="17" y="550"/>
                  </a:lnTo>
                  <a:lnTo>
                    <a:pt x="22" y="558"/>
                  </a:lnTo>
                  <a:lnTo>
                    <a:pt x="28" y="566"/>
                  </a:lnTo>
                  <a:lnTo>
                    <a:pt x="34" y="573"/>
                  </a:lnTo>
                  <a:lnTo>
                    <a:pt x="41" y="579"/>
                  </a:lnTo>
                  <a:lnTo>
                    <a:pt x="49" y="585"/>
                  </a:lnTo>
                  <a:lnTo>
                    <a:pt x="57" y="589"/>
                  </a:lnTo>
                  <a:lnTo>
                    <a:pt x="65" y="594"/>
                  </a:lnTo>
                  <a:lnTo>
                    <a:pt x="74" y="597"/>
                  </a:lnTo>
                  <a:lnTo>
                    <a:pt x="83" y="599"/>
                  </a:lnTo>
                  <a:lnTo>
                    <a:pt x="93" y="601"/>
                  </a:lnTo>
                  <a:lnTo>
                    <a:pt x="103" y="601"/>
                  </a:lnTo>
                  <a:lnTo>
                    <a:pt x="4040" y="601"/>
                  </a:lnTo>
                  <a:lnTo>
                    <a:pt x="4050" y="601"/>
                  </a:lnTo>
                  <a:lnTo>
                    <a:pt x="4059" y="599"/>
                  </a:lnTo>
                  <a:lnTo>
                    <a:pt x="4069" y="597"/>
                  </a:lnTo>
                  <a:lnTo>
                    <a:pt x="4078" y="594"/>
                  </a:lnTo>
                  <a:lnTo>
                    <a:pt x="4086" y="590"/>
                  </a:lnTo>
                  <a:lnTo>
                    <a:pt x="4094" y="585"/>
                  </a:lnTo>
                  <a:lnTo>
                    <a:pt x="4102" y="579"/>
                  </a:lnTo>
                  <a:lnTo>
                    <a:pt x="4108" y="573"/>
                  </a:lnTo>
                  <a:lnTo>
                    <a:pt x="4115" y="566"/>
                  </a:lnTo>
                  <a:lnTo>
                    <a:pt x="4120" y="559"/>
                  </a:lnTo>
                  <a:lnTo>
                    <a:pt x="4125" y="551"/>
                  </a:lnTo>
                  <a:lnTo>
                    <a:pt x="4129" y="542"/>
                  </a:lnTo>
                  <a:lnTo>
                    <a:pt x="4133" y="533"/>
                  </a:lnTo>
                  <a:lnTo>
                    <a:pt x="4135" y="524"/>
                  </a:lnTo>
                  <a:lnTo>
                    <a:pt x="4136" y="514"/>
                  </a:lnTo>
                  <a:lnTo>
                    <a:pt x="4137" y="504"/>
                  </a:lnTo>
                  <a:lnTo>
                    <a:pt x="4137" y="104"/>
                  </a:lnTo>
                  <a:lnTo>
                    <a:pt x="4136" y="94"/>
                  </a:lnTo>
                  <a:lnTo>
                    <a:pt x="4135" y="84"/>
                  </a:lnTo>
                  <a:lnTo>
                    <a:pt x="4133" y="75"/>
                  </a:lnTo>
                  <a:lnTo>
                    <a:pt x="4130" y="66"/>
                  </a:lnTo>
                  <a:lnTo>
                    <a:pt x="4125" y="57"/>
                  </a:lnTo>
                  <a:lnTo>
                    <a:pt x="4121" y="49"/>
                  </a:lnTo>
                  <a:lnTo>
                    <a:pt x="4115" y="42"/>
                  </a:lnTo>
                  <a:lnTo>
                    <a:pt x="4109" y="35"/>
                  </a:lnTo>
                  <a:lnTo>
                    <a:pt x="4102" y="28"/>
                  </a:lnTo>
                  <a:lnTo>
                    <a:pt x="4094" y="23"/>
                  </a:lnTo>
                  <a:lnTo>
                    <a:pt x="4086" y="18"/>
                  </a:lnTo>
                  <a:lnTo>
                    <a:pt x="4078" y="14"/>
                  </a:lnTo>
                  <a:lnTo>
                    <a:pt x="4069" y="11"/>
                  </a:lnTo>
                  <a:lnTo>
                    <a:pt x="4059" y="8"/>
                  </a:lnTo>
                  <a:lnTo>
                    <a:pt x="4050" y="7"/>
                  </a:lnTo>
                  <a:lnTo>
                    <a:pt x="4040" y="6"/>
                  </a:lnTo>
                  <a:lnTo>
                    <a:pt x="103" y="6"/>
                  </a:lnTo>
                  <a:lnTo>
                    <a:pt x="93" y="7"/>
                  </a:lnTo>
                  <a:lnTo>
                    <a:pt x="84" y="8"/>
                  </a:lnTo>
                  <a:lnTo>
                    <a:pt x="74" y="10"/>
                  </a:lnTo>
                  <a:lnTo>
                    <a:pt x="65" y="14"/>
                  </a:lnTo>
                  <a:lnTo>
                    <a:pt x="57" y="18"/>
                  </a:lnTo>
                  <a:lnTo>
                    <a:pt x="49" y="23"/>
                  </a:lnTo>
                  <a:lnTo>
                    <a:pt x="41" y="28"/>
                  </a:lnTo>
                  <a:lnTo>
                    <a:pt x="35" y="35"/>
                  </a:lnTo>
                  <a:lnTo>
                    <a:pt x="28" y="42"/>
                  </a:lnTo>
                  <a:lnTo>
                    <a:pt x="23" y="49"/>
                  </a:lnTo>
                  <a:lnTo>
                    <a:pt x="18" y="57"/>
                  </a:lnTo>
                  <a:lnTo>
                    <a:pt x="13" y="66"/>
                  </a:lnTo>
                  <a:lnTo>
                    <a:pt x="10" y="74"/>
                  </a:lnTo>
                  <a:lnTo>
                    <a:pt x="8" y="84"/>
                  </a:lnTo>
                  <a:lnTo>
                    <a:pt x="6" y="93"/>
                  </a:lnTo>
                  <a:lnTo>
                    <a:pt x="6" y="104"/>
                  </a:lnTo>
                  <a:lnTo>
                    <a:pt x="6" y="504"/>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9" name="Rectangle 237"/>
            <p:cNvSpPr>
              <a:spLocks noChangeArrowheads="1"/>
            </p:cNvSpPr>
            <p:nvPr/>
          </p:nvSpPr>
          <p:spPr bwMode="auto">
            <a:xfrm>
              <a:off x="532" y="1964"/>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３</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0" name="Rectangle 238"/>
            <p:cNvSpPr>
              <a:spLocks noChangeArrowheads="1"/>
            </p:cNvSpPr>
            <p:nvPr/>
          </p:nvSpPr>
          <p:spPr bwMode="auto">
            <a:xfrm>
              <a:off x="659" y="1993"/>
              <a:ext cx="135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err="1">
                  <a:ln>
                    <a:noFill/>
                  </a:ln>
                  <a:solidFill>
                    <a:srgbClr val="000000"/>
                  </a:solidFill>
                  <a:effectLst/>
                  <a:uLnTx/>
                  <a:uFillTx/>
                  <a:latin typeface="ＭＳ Ｐゴシック" pitchFamily="50" charset="-128"/>
                  <a:ea typeface="ＭＳ Ｐゴシック" pitchFamily="50" charset="-128"/>
                  <a:cs typeface="+mn-cs"/>
                </a:rPr>
                <a:t>高額障</a:t>
              </a:r>
              <a:r>
                <a:rPr kumimoji="1" lang="ja-JP" altLang="en-US" sz="1200" b="0" i="0" u="none" strike="noStrike" kern="1200" cap="none" spc="0" normalizeH="0" baseline="0" noProof="0" dirty="0" err="1" smtClean="0">
                  <a:ln>
                    <a:noFill/>
                  </a:ln>
                  <a:solidFill>
                    <a:srgbClr val="000000"/>
                  </a:solidFill>
                  <a:effectLst/>
                  <a:uLnTx/>
                  <a:uFillTx/>
                  <a:latin typeface="ＭＳ Ｐゴシック" pitchFamily="50" charset="-128"/>
                  <a:ea typeface="ＭＳ Ｐゴシック" pitchFamily="50" charset="-128"/>
                  <a:cs typeface="+mn-cs"/>
                </a:rPr>
                <a:t>がい</a:t>
              </a:r>
              <a:r>
                <a:rPr kumimoji="1" lang="ja-JP" altLang="en-US" sz="12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福祉サービス等給付費</a:t>
              </a:r>
              <a:endParaRPr kumimoji="1" lang="ja-JP" altLang="en-US" sz="18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3242" name="Rectangle 240"/>
            <p:cNvSpPr>
              <a:spLocks noChangeArrowheads="1"/>
            </p:cNvSpPr>
            <p:nvPr/>
          </p:nvSpPr>
          <p:spPr bwMode="auto">
            <a:xfrm>
              <a:off x="2068" y="2006"/>
              <a:ext cx="186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（世帯における利用者負担を負担上限月額まで軽減を図る）</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3" name="Freeform 241"/>
            <p:cNvSpPr>
              <a:spLocks/>
            </p:cNvSpPr>
            <p:nvPr/>
          </p:nvSpPr>
          <p:spPr bwMode="auto">
            <a:xfrm>
              <a:off x="659" y="2082"/>
              <a:ext cx="3409" cy="4"/>
            </a:xfrm>
            <a:custGeom>
              <a:avLst/>
              <a:gdLst>
                <a:gd name="T0" fmla="*/ 0 w 3409"/>
                <a:gd name="T1" fmla="*/ 0 h 4"/>
                <a:gd name="T2" fmla="*/ 852 w 3409"/>
                <a:gd name="T3" fmla="*/ 0 h 4"/>
                <a:gd name="T4" fmla="*/ 1705 w 3409"/>
                <a:gd name="T5" fmla="*/ 0 h 4"/>
                <a:gd name="T6" fmla="*/ 2557 w 3409"/>
                <a:gd name="T7" fmla="*/ 0 h 4"/>
                <a:gd name="T8" fmla="*/ 3409 w 3409"/>
                <a:gd name="T9" fmla="*/ 0 h 4"/>
                <a:gd name="T10" fmla="*/ 3409 w 3409"/>
                <a:gd name="T11" fmla="*/ 4 h 4"/>
                <a:gd name="T12" fmla="*/ 2557 w 3409"/>
                <a:gd name="T13" fmla="*/ 4 h 4"/>
                <a:gd name="T14" fmla="*/ 1705 w 3409"/>
                <a:gd name="T15" fmla="*/ 4 h 4"/>
                <a:gd name="T16" fmla="*/ 852 w 3409"/>
                <a:gd name="T17" fmla="*/ 4 h 4"/>
                <a:gd name="T18" fmla="*/ 0 w 3409"/>
                <a:gd name="T19" fmla="*/ 4 h 4"/>
                <a:gd name="T20" fmla="*/ 0 w 3409"/>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409" h="4">
                  <a:moveTo>
                    <a:pt x="0" y="0"/>
                  </a:moveTo>
                  <a:lnTo>
                    <a:pt x="852" y="0"/>
                  </a:lnTo>
                  <a:lnTo>
                    <a:pt x="1705" y="0"/>
                  </a:lnTo>
                  <a:lnTo>
                    <a:pt x="2557" y="0"/>
                  </a:lnTo>
                  <a:lnTo>
                    <a:pt x="3409" y="0"/>
                  </a:lnTo>
                  <a:lnTo>
                    <a:pt x="3409" y="4"/>
                  </a:lnTo>
                  <a:lnTo>
                    <a:pt x="2557" y="4"/>
                  </a:lnTo>
                  <a:lnTo>
                    <a:pt x="1705" y="4"/>
                  </a:lnTo>
                  <a:lnTo>
                    <a:pt x="852" y="4"/>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4" name="Freeform 243"/>
            <p:cNvSpPr>
              <a:spLocks noEditPoints="1"/>
            </p:cNvSpPr>
            <p:nvPr/>
          </p:nvSpPr>
          <p:spPr bwMode="auto">
            <a:xfrm>
              <a:off x="474" y="3328"/>
              <a:ext cx="5050" cy="422"/>
            </a:xfrm>
            <a:custGeom>
              <a:avLst/>
              <a:gdLst>
                <a:gd name="T0" fmla="*/ 1 w 5050"/>
                <a:gd name="T1" fmla="*/ 58 h 422"/>
                <a:gd name="T2" fmla="*/ 9 w 5050"/>
                <a:gd name="T3" fmla="*/ 38 h 422"/>
                <a:gd name="T4" fmla="*/ 21 w 5050"/>
                <a:gd name="T5" fmla="*/ 21 h 422"/>
                <a:gd name="T6" fmla="*/ 38 w 5050"/>
                <a:gd name="T7" fmla="*/ 9 h 422"/>
                <a:gd name="T8" fmla="*/ 58 w 5050"/>
                <a:gd name="T9" fmla="*/ 2 h 422"/>
                <a:gd name="T10" fmla="*/ 4978 w 5050"/>
                <a:gd name="T11" fmla="*/ 0 h 422"/>
                <a:gd name="T12" fmla="*/ 4999 w 5050"/>
                <a:gd name="T13" fmla="*/ 3 h 422"/>
                <a:gd name="T14" fmla="*/ 5018 w 5050"/>
                <a:gd name="T15" fmla="*/ 12 h 422"/>
                <a:gd name="T16" fmla="*/ 5033 w 5050"/>
                <a:gd name="T17" fmla="*/ 26 h 422"/>
                <a:gd name="T18" fmla="*/ 5044 w 5050"/>
                <a:gd name="T19" fmla="*/ 44 h 422"/>
                <a:gd name="T20" fmla="*/ 5050 w 5050"/>
                <a:gd name="T21" fmla="*/ 65 h 422"/>
                <a:gd name="T22" fmla="*/ 5050 w 5050"/>
                <a:gd name="T23" fmla="*/ 357 h 422"/>
                <a:gd name="T24" fmla="*/ 5044 w 5050"/>
                <a:gd name="T25" fmla="*/ 377 h 422"/>
                <a:gd name="T26" fmla="*/ 5034 w 5050"/>
                <a:gd name="T27" fmla="*/ 395 h 422"/>
                <a:gd name="T28" fmla="*/ 5018 w 5050"/>
                <a:gd name="T29" fmla="*/ 409 h 422"/>
                <a:gd name="T30" fmla="*/ 5000 w 5050"/>
                <a:gd name="T31" fmla="*/ 418 h 422"/>
                <a:gd name="T32" fmla="*/ 4978 w 5050"/>
                <a:gd name="T33" fmla="*/ 422 h 422"/>
                <a:gd name="T34" fmla="*/ 58 w 5050"/>
                <a:gd name="T35" fmla="*/ 420 h 422"/>
                <a:gd name="T36" fmla="*/ 38 w 5050"/>
                <a:gd name="T37" fmla="*/ 413 h 422"/>
                <a:gd name="T38" fmla="*/ 21 w 5050"/>
                <a:gd name="T39" fmla="*/ 401 h 422"/>
                <a:gd name="T40" fmla="*/ 9 w 5050"/>
                <a:gd name="T41" fmla="*/ 384 h 422"/>
                <a:gd name="T42" fmla="*/ 2 w 5050"/>
                <a:gd name="T43" fmla="*/ 364 h 422"/>
                <a:gd name="T44" fmla="*/ 0 w 5050"/>
                <a:gd name="T45" fmla="*/ 72 h 422"/>
                <a:gd name="T46" fmla="*/ 7 w 5050"/>
                <a:gd name="T47" fmla="*/ 363 h 422"/>
                <a:gd name="T48" fmla="*/ 14 w 5050"/>
                <a:gd name="T49" fmla="*/ 381 h 422"/>
                <a:gd name="T50" fmla="*/ 25 w 5050"/>
                <a:gd name="T51" fmla="*/ 396 h 422"/>
                <a:gd name="T52" fmla="*/ 41 w 5050"/>
                <a:gd name="T53" fmla="*/ 408 h 422"/>
                <a:gd name="T54" fmla="*/ 59 w 5050"/>
                <a:gd name="T55" fmla="*/ 415 h 422"/>
                <a:gd name="T56" fmla="*/ 4978 w 5050"/>
                <a:gd name="T57" fmla="*/ 416 h 422"/>
                <a:gd name="T58" fmla="*/ 4998 w 5050"/>
                <a:gd name="T59" fmla="*/ 413 h 422"/>
                <a:gd name="T60" fmla="*/ 5015 w 5050"/>
                <a:gd name="T61" fmla="*/ 405 h 422"/>
                <a:gd name="T62" fmla="*/ 5029 w 5050"/>
                <a:gd name="T63" fmla="*/ 392 h 422"/>
                <a:gd name="T64" fmla="*/ 5039 w 5050"/>
                <a:gd name="T65" fmla="*/ 375 h 422"/>
                <a:gd name="T66" fmla="*/ 5044 w 5050"/>
                <a:gd name="T67" fmla="*/ 357 h 422"/>
                <a:gd name="T68" fmla="*/ 5044 w 5050"/>
                <a:gd name="T69" fmla="*/ 66 h 422"/>
                <a:gd name="T70" fmla="*/ 5039 w 5050"/>
                <a:gd name="T71" fmla="*/ 47 h 422"/>
                <a:gd name="T72" fmla="*/ 5029 w 5050"/>
                <a:gd name="T73" fmla="*/ 30 h 422"/>
                <a:gd name="T74" fmla="*/ 5015 w 5050"/>
                <a:gd name="T75" fmla="*/ 17 h 422"/>
                <a:gd name="T76" fmla="*/ 4998 w 5050"/>
                <a:gd name="T77" fmla="*/ 9 h 422"/>
                <a:gd name="T78" fmla="*/ 4978 w 5050"/>
                <a:gd name="T79" fmla="*/ 6 h 422"/>
                <a:gd name="T80" fmla="*/ 59 w 5050"/>
                <a:gd name="T81" fmla="*/ 7 h 422"/>
                <a:gd name="T82" fmla="*/ 41 w 5050"/>
                <a:gd name="T83" fmla="*/ 14 h 422"/>
                <a:gd name="T84" fmla="*/ 25 w 5050"/>
                <a:gd name="T85" fmla="*/ 25 h 422"/>
                <a:gd name="T86" fmla="*/ 14 w 5050"/>
                <a:gd name="T87" fmla="*/ 41 h 422"/>
                <a:gd name="T88" fmla="*/ 7 w 5050"/>
                <a:gd name="T89" fmla="*/ 59 h 422"/>
                <a:gd name="T90" fmla="*/ 6 w 5050"/>
                <a:gd name="T91" fmla="*/ 349 h 42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050" h="422">
                  <a:moveTo>
                    <a:pt x="0" y="72"/>
                  </a:moveTo>
                  <a:lnTo>
                    <a:pt x="0" y="65"/>
                  </a:lnTo>
                  <a:lnTo>
                    <a:pt x="1" y="58"/>
                  </a:lnTo>
                  <a:lnTo>
                    <a:pt x="3" y="51"/>
                  </a:lnTo>
                  <a:lnTo>
                    <a:pt x="6" y="45"/>
                  </a:lnTo>
                  <a:lnTo>
                    <a:pt x="9" y="38"/>
                  </a:lnTo>
                  <a:lnTo>
                    <a:pt x="12" y="32"/>
                  </a:lnTo>
                  <a:lnTo>
                    <a:pt x="17" y="27"/>
                  </a:lnTo>
                  <a:lnTo>
                    <a:pt x="21" y="21"/>
                  </a:lnTo>
                  <a:lnTo>
                    <a:pt x="26" y="17"/>
                  </a:lnTo>
                  <a:lnTo>
                    <a:pt x="32" y="13"/>
                  </a:lnTo>
                  <a:lnTo>
                    <a:pt x="38" y="9"/>
                  </a:lnTo>
                  <a:lnTo>
                    <a:pt x="44" y="6"/>
                  </a:lnTo>
                  <a:lnTo>
                    <a:pt x="51" y="3"/>
                  </a:lnTo>
                  <a:lnTo>
                    <a:pt x="58" y="2"/>
                  </a:lnTo>
                  <a:lnTo>
                    <a:pt x="65" y="1"/>
                  </a:lnTo>
                  <a:lnTo>
                    <a:pt x="72" y="0"/>
                  </a:lnTo>
                  <a:lnTo>
                    <a:pt x="4978" y="0"/>
                  </a:lnTo>
                  <a:lnTo>
                    <a:pt x="4985" y="1"/>
                  </a:lnTo>
                  <a:lnTo>
                    <a:pt x="4992" y="2"/>
                  </a:lnTo>
                  <a:lnTo>
                    <a:pt x="4999" y="3"/>
                  </a:lnTo>
                  <a:lnTo>
                    <a:pt x="5006" y="6"/>
                  </a:lnTo>
                  <a:lnTo>
                    <a:pt x="5012" y="9"/>
                  </a:lnTo>
                  <a:lnTo>
                    <a:pt x="5018" y="12"/>
                  </a:lnTo>
                  <a:lnTo>
                    <a:pt x="5024" y="17"/>
                  </a:lnTo>
                  <a:lnTo>
                    <a:pt x="5029" y="21"/>
                  </a:lnTo>
                  <a:lnTo>
                    <a:pt x="5033" y="26"/>
                  </a:lnTo>
                  <a:lnTo>
                    <a:pt x="5038" y="32"/>
                  </a:lnTo>
                  <a:lnTo>
                    <a:pt x="5041" y="38"/>
                  </a:lnTo>
                  <a:lnTo>
                    <a:pt x="5044" y="44"/>
                  </a:lnTo>
                  <a:lnTo>
                    <a:pt x="5047" y="51"/>
                  </a:lnTo>
                  <a:lnTo>
                    <a:pt x="5049" y="58"/>
                  </a:lnTo>
                  <a:lnTo>
                    <a:pt x="5050" y="65"/>
                  </a:lnTo>
                  <a:lnTo>
                    <a:pt x="5050" y="72"/>
                  </a:lnTo>
                  <a:lnTo>
                    <a:pt x="5050" y="350"/>
                  </a:lnTo>
                  <a:lnTo>
                    <a:pt x="5050" y="357"/>
                  </a:lnTo>
                  <a:lnTo>
                    <a:pt x="5049" y="364"/>
                  </a:lnTo>
                  <a:lnTo>
                    <a:pt x="5047" y="371"/>
                  </a:lnTo>
                  <a:lnTo>
                    <a:pt x="5044" y="377"/>
                  </a:lnTo>
                  <a:lnTo>
                    <a:pt x="5042" y="384"/>
                  </a:lnTo>
                  <a:lnTo>
                    <a:pt x="5038" y="390"/>
                  </a:lnTo>
                  <a:lnTo>
                    <a:pt x="5034" y="395"/>
                  </a:lnTo>
                  <a:lnTo>
                    <a:pt x="5029" y="400"/>
                  </a:lnTo>
                  <a:lnTo>
                    <a:pt x="5024" y="405"/>
                  </a:lnTo>
                  <a:lnTo>
                    <a:pt x="5018" y="409"/>
                  </a:lnTo>
                  <a:lnTo>
                    <a:pt x="5013" y="413"/>
                  </a:lnTo>
                  <a:lnTo>
                    <a:pt x="5006" y="416"/>
                  </a:lnTo>
                  <a:lnTo>
                    <a:pt x="5000" y="418"/>
                  </a:lnTo>
                  <a:lnTo>
                    <a:pt x="4993" y="420"/>
                  </a:lnTo>
                  <a:lnTo>
                    <a:pt x="4985" y="421"/>
                  </a:lnTo>
                  <a:lnTo>
                    <a:pt x="4978" y="422"/>
                  </a:lnTo>
                  <a:lnTo>
                    <a:pt x="72" y="422"/>
                  </a:lnTo>
                  <a:lnTo>
                    <a:pt x="65" y="421"/>
                  </a:lnTo>
                  <a:lnTo>
                    <a:pt x="58" y="420"/>
                  </a:lnTo>
                  <a:lnTo>
                    <a:pt x="51" y="418"/>
                  </a:lnTo>
                  <a:lnTo>
                    <a:pt x="44" y="416"/>
                  </a:lnTo>
                  <a:lnTo>
                    <a:pt x="38" y="413"/>
                  </a:lnTo>
                  <a:lnTo>
                    <a:pt x="32" y="409"/>
                  </a:lnTo>
                  <a:lnTo>
                    <a:pt x="26" y="405"/>
                  </a:lnTo>
                  <a:lnTo>
                    <a:pt x="21" y="401"/>
                  </a:lnTo>
                  <a:lnTo>
                    <a:pt x="17" y="396"/>
                  </a:lnTo>
                  <a:lnTo>
                    <a:pt x="12" y="390"/>
                  </a:lnTo>
                  <a:lnTo>
                    <a:pt x="9" y="384"/>
                  </a:lnTo>
                  <a:lnTo>
                    <a:pt x="6" y="378"/>
                  </a:lnTo>
                  <a:lnTo>
                    <a:pt x="3" y="371"/>
                  </a:lnTo>
                  <a:lnTo>
                    <a:pt x="2" y="364"/>
                  </a:lnTo>
                  <a:lnTo>
                    <a:pt x="0" y="357"/>
                  </a:lnTo>
                  <a:lnTo>
                    <a:pt x="0" y="350"/>
                  </a:lnTo>
                  <a:lnTo>
                    <a:pt x="0" y="72"/>
                  </a:lnTo>
                  <a:close/>
                  <a:moveTo>
                    <a:pt x="6" y="349"/>
                  </a:moveTo>
                  <a:lnTo>
                    <a:pt x="6" y="356"/>
                  </a:lnTo>
                  <a:lnTo>
                    <a:pt x="7" y="363"/>
                  </a:lnTo>
                  <a:lnTo>
                    <a:pt x="9" y="369"/>
                  </a:lnTo>
                  <a:lnTo>
                    <a:pt x="11" y="375"/>
                  </a:lnTo>
                  <a:lnTo>
                    <a:pt x="14" y="381"/>
                  </a:lnTo>
                  <a:lnTo>
                    <a:pt x="17" y="387"/>
                  </a:lnTo>
                  <a:lnTo>
                    <a:pt x="21" y="392"/>
                  </a:lnTo>
                  <a:lnTo>
                    <a:pt x="25" y="396"/>
                  </a:lnTo>
                  <a:lnTo>
                    <a:pt x="30" y="401"/>
                  </a:lnTo>
                  <a:lnTo>
                    <a:pt x="35" y="405"/>
                  </a:lnTo>
                  <a:lnTo>
                    <a:pt x="41" y="408"/>
                  </a:lnTo>
                  <a:lnTo>
                    <a:pt x="46" y="411"/>
                  </a:lnTo>
                  <a:lnTo>
                    <a:pt x="52" y="413"/>
                  </a:lnTo>
                  <a:lnTo>
                    <a:pt x="59" y="415"/>
                  </a:lnTo>
                  <a:lnTo>
                    <a:pt x="65" y="416"/>
                  </a:lnTo>
                  <a:lnTo>
                    <a:pt x="72" y="416"/>
                  </a:lnTo>
                  <a:lnTo>
                    <a:pt x="4978" y="416"/>
                  </a:lnTo>
                  <a:lnTo>
                    <a:pt x="4985" y="416"/>
                  </a:lnTo>
                  <a:lnTo>
                    <a:pt x="4991" y="415"/>
                  </a:lnTo>
                  <a:lnTo>
                    <a:pt x="4998" y="413"/>
                  </a:lnTo>
                  <a:lnTo>
                    <a:pt x="5004" y="411"/>
                  </a:lnTo>
                  <a:lnTo>
                    <a:pt x="5009" y="408"/>
                  </a:lnTo>
                  <a:lnTo>
                    <a:pt x="5015" y="405"/>
                  </a:lnTo>
                  <a:lnTo>
                    <a:pt x="5020" y="401"/>
                  </a:lnTo>
                  <a:lnTo>
                    <a:pt x="5025" y="397"/>
                  </a:lnTo>
                  <a:lnTo>
                    <a:pt x="5029" y="392"/>
                  </a:lnTo>
                  <a:lnTo>
                    <a:pt x="5033" y="387"/>
                  </a:lnTo>
                  <a:lnTo>
                    <a:pt x="5036" y="381"/>
                  </a:lnTo>
                  <a:lnTo>
                    <a:pt x="5039" y="375"/>
                  </a:lnTo>
                  <a:lnTo>
                    <a:pt x="5041" y="369"/>
                  </a:lnTo>
                  <a:lnTo>
                    <a:pt x="5043" y="363"/>
                  </a:lnTo>
                  <a:lnTo>
                    <a:pt x="5044" y="357"/>
                  </a:lnTo>
                  <a:lnTo>
                    <a:pt x="5044" y="350"/>
                  </a:lnTo>
                  <a:lnTo>
                    <a:pt x="5044" y="73"/>
                  </a:lnTo>
                  <a:lnTo>
                    <a:pt x="5044" y="66"/>
                  </a:lnTo>
                  <a:lnTo>
                    <a:pt x="5043" y="59"/>
                  </a:lnTo>
                  <a:lnTo>
                    <a:pt x="5041" y="53"/>
                  </a:lnTo>
                  <a:lnTo>
                    <a:pt x="5039" y="47"/>
                  </a:lnTo>
                  <a:lnTo>
                    <a:pt x="5036" y="41"/>
                  </a:lnTo>
                  <a:lnTo>
                    <a:pt x="5033" y="35"/>
                  </a:lnTo>
                  <a:lnTo>
                    <a:pt x="5029" y="30"/>
                  </a:lnTo>
                  <a:lnTo>
                    <a:pt x="5025" y="26"/>
                  </a:lnTo>
                  <a:lnTo>
                    <a:pt x="5020" y="21"/>
                  </a:lnTo>
                  <a:lnTo>
                    <a:pt x="5015" y="17"/>
                  </a:lnTo>
                  <a:lnTo>
                    <a:pt x="5010" y="14"/>
                  </a:lnTo>
                  <a:lnTo>
                    <a:pt x="5004" y="11"/>
                  </a:lnTo>
                  <a:lnTo>
                    <a:pt x="4998" y="9"/>
                  </a:lnTo>
                  <a:lnTo>
                    <a:pt x="4991" y="7"/>
                  </a:lnTo>
                  <a:lnTo>
                    <a:pt x="4985" y="6"/>
                  </a:lnTo>
                  <a:lnTo>
                    <a:pt x="4978" y="6"/>
                  </a:lnTo>
                  <a:lnTo>
                    <a:pt x="72" y="6"/>
                  </a:lnTo>
                  <a:lnTo>
                    <a:pt x="65" y="6"/>
                  </a:lnTo>
                  <a:lnTo>
                    <a:pt x="59" y="7"/>
                  </a:lnTo>
                  <a:lnTo>
                    <a:pt x="53" y="9"/>
                  </a:lnTo>
                  <a:lnTo>
                    <a:pt x="47" y="11"/>
                  </a:lnTo>
                  <a:lnTo>
                    <a:pt x="41" y="14"/>
                  </a:lnTo>
                  <a:lnTo>
                    <a:pt x="35" y="17"/>
                  </a:lnTo>
                  <a:lnTo>
                    <a:pt x="30" y="21"/>
                  </a:lnTo>
                  <a:lnTo>
                    <a:pt x="25" y="25"/>
                  </a:lnTo>
                  <a:lnTo>
                    <a:pt x="21" y="30"/>
                  </a:lnTo>
                  <a:lnTo>
                    <a:pt x="17" y="35"/>
                  </a:lnTo>
                  <a:lnTo>
                    <a:pt x="14" y="41"/>
                  </a:lnTo>
                  <a:lnTo>
                    <a:pt x="11" y="46"/>
                  </a:lnTo>
                  <a:lnTo>
                    <a:pt x="9" y="52"/>
                  </a:lnTo>
                  <a:lnTo>
                    <a:pt x="7" y="59"/>
                  </a:lnTo>
                  <a:lnTo>
                    <a:pt x="6" y="65"/>
                  </a:lnTo>
                  <a:lnTo>
                    <a:pt x="6" y="72"/>
                  </a:lnTo>
                  <a:lnTo>
                    <a:pt x="6" y="349"/>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5" name="Rectangle 250"/>
            <p:cNvSpPr>
              <a:spLocks noChangeArrowheads="1"/>
            </p:cNvSpPr>
            <p:nvPr/>
          </p:nvSpPr>
          <p:spPr bwMode="auto">
            <a:xfrm>
              <a:off x="853" y="1276"/>
              <a:ext cx="6" cy="500"/>
            </a:xfrm>
            <a:prstGeom prst="rect">
              <a:avLst/>
            </a:prstGeom>
            <a:solidFill>
              <a:srgbClr val="000000"/>
            </a:solidFill>
            <a:ln w="0">
              <a:solidFill>
                <a:srgbClr val="000000"/>
              </a:solidFill>
              <a:round/>
              <a:headEnd/>
              <a:tailEnd/>
            </a:ln>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6" name="Freeform 251"/>
            <p:cNvSpPr>
              <a:spLocks noEditPoints="1"/>
            </p:cNvSpPr>
            <p:nvPr/>
          </p:nvSpPr>
          <p:spPr bwMode="auto">
            <a:xfrm>
              <a:off x="848" y="1376"/>
              <a:ext cx="1095" cy="5"/>
            </a:xfrm>
            <a:custGeom>
              <a:avLst/>
              <a:gdLst>
                <a:gd name="T0" fmla="*/ 23 w 1095"/>
                <a:gd name="T1" fmla="*/ 5 h 5"/>
                <a:gd name="T2" fmla="*/ 41 w 1095"/>
                <a:gd name="T3" fmla="*/ 0 h 5"/>
                <a:gd name="T4" fmla="*/ 41 w 1095"/>
                <a:gd name="T5" fmla="*/ 5 h 5"/>
                <a:gd name="T6" fmla="*/ 104 w 1095"/>
                <a:gd name="T7" fmla="*/ 0 h 5"/>
                <a:gd name="T8" fmla="*/ 81 w 1095"/>
                <a:gd name="T9" fmla="*/ 0 h 5"/>
                <a:gd name="T10" fmla="*/ 144 w 1095"/>
                <a:gd name="T11" fmla="*/ 5 h 5"/>
                <a:gd name="T12" fmla="*/ 162 w 1095"/>
                <a:gd name="T13" fmla="*/ 0 h 5"/>
                <a:gd name="T14" fmla="*/ 162 w 1095"/>
                <a:gd name="T15" fmla="*/ 5 h 5"/>
                <a:gd name="T16" fmla="*/ 225 w 1095"/>
                <a:gd name="T17" fmla="*/ 0 h 5"/>
                <a:gd name="T18" fmla="*/ 202 w 1095"/>
                <a:gd name="T19" fmla="*/ 0 h 5"/>
                <a:gd name="T20" fmla="*/ 265 w 1095"/>
                <a:gd name="T21" fmla="*/ 5 h 5"/>
                <a:gd name="T22" fmla="*/ 283 w 1095"/>
                <a:gd name="T23" fmla="*/ 0 h 5"/>
                <a:gd name="T24" fmla="*/ 283 w 1095"/>
                <a:gd name="T25" fmla="*/ 5 h 5"/>
                <a:gd name="T26" fmla="*/ 346 w 1095"/>
                <a:gd name="T27" fmla="*/ 0 h 5"/>
                <a:gd name="T28" fmla="*/ 323 w 1095"/>
                <a:gd name="T29" fmla="*/ 0 h 5"/>
                <a:gd name="T30" fmla="*/ 386 w 1095"/>
                <a:gd name="T31" fmla="*/ 5 h 5"/>
                <a:gd name="T32" fmla="*/ 404 w 1095"/>
                <a:gd name="T33" fmla="*/ 0 h 5"/>
                <a:gd name="T34" fmla="*/ 404 w 1095"/>
                <a:gd name="T35" fmla="*/ 5 h 5"/>
                <a:gd name="T36" fmla="*/ 467 w 1095"/>
                <a:gd name="T37" fmla="*/ 0 h 5"/>
                <a:gd name="T38" fmla="*/ 444 w 1095"/>
                <a:gd name="T39" fmla="*/ 0 h 5"/>
                <a:gd name="T40" fmla="*/ 507 w 1095"/>
                <a:gd name="T41" fmla="*/ 5 h 5"/>
                <a:gd name="T42" fmla="*/ 525 w 1095"/>
                <a:gd name="T43" fmla="*/ 0 h 5"/>
                <a:gd name="T44" fmla="*/ 525 w 1095"/>
                <a:gd name="T45" fmla="*/ 5 h 5"/>
                <a:gd name="T46" fmla="*/ 588 w 1095"/>
                <a:gd name="T47" fmla="*/ 0 h 5"/>
                <a:gd name="T48" fmla="*/ 565 w 1095"/>
                <a:gd name="T49" fmla="*/ 0 h 5"/>
                <a:gd name="T50" fmla="*/ 628 w 1095"/>
                <a:gd name="T51" fmla="*/ 5 h 5"/>
                <a:gd name="T52" fmla="*/ 646 w 1095"/>
                <a:gd name="T53" fmla="*/ 0 h 5"/>
                <a:gd name="T54" fmla="*/ 646 w 1095"/>
                <a:gd name="T55" fmla="*/ 5 h 5"/>
                <a:gd name="T56" fmla="*/ 709 w 1095"/>
                <a:gd name="T57" fmla="*/ 0 h 5"/>
                <a:gd name="T58" fmla="*/ 686 w 1095"/>
                <a:gd name="T59" fmla="*/ 0 h 5"/>
                <a:gd name="T60" fmla="*/ 749 w 1095"/>
                <a:gd name="T61" fmla="*/ 5 h 5"/>
                <a:gd name="T62" fmla="*/ 767 w 1095"/>
                <a:gd name="T63" fmla="*/ 0 h 5"/>
                <a:gd name="T64" fmla="*/ 767 w 1095"/>
                <a:gd name="T65" fmla="*/ 5 h 5"/>
                <a:gd name="T66" fmla="*/ 830 w 1095"/>
                <a:gd name="T67" fmla="*/ 0 h 5"/>
                <a:gd name="T68" fmla="*/ 807 w 1095"/>
                <a:gd name="T69" fmla="*/ 0 h 5"/>
                <a:gd name="T70" fmla="*/ 870 w 1095"/>
                <a:gd name="T71" fmla="*/ 5 h 5"/>
                <a:gd name="T72" fmla="*/ 888 w 1095"/>
                <a:gd name="T73" fmla="*/ 0 h 5"/>
                <a:gd name="T74" fmla="*/ 888 w 1095"/>
                <a:gd name="T75" fmla="*/ 5 h 5"/>
                <a:gd name="T76" fmla="*/ 951 w 1095"/>
                <a:gd name="T77" fmla="*/ 0 h 5"/>
                <a:gd name="T78" fmla="*/ 928 w 1095"/>
                <a:gd name="T79" fmla="*/ 0 h 5"/>
                <a:gd name="T80" fmla="*/ 991 w 1095"/>
                <a:gd name="T81" fmla="*/ 5 h 5"/>
                <a:gd name="T82" fmla="*/ 1008 w 1095"/>
                <a:gd name="T83" fmla="*/ 0 h 5"/>
                <a:gd name="T84" fmla="*/ 1008 w 1095"/>
                <a:gd name="T85" fmla="*/ 5 h 5"/>
                <a:gd name="T86" fmla="*/ 1072 w 1095"/>
                <a:gd name="T87" fmla="*/ 0 h 5"/>
                <a:gd name="T88" fmla="*/ 1049 w 1095"/>
                <a:gd name="T89" fmla="*/ 0 h 5"/>
                <a:gd name="T90" fmla="*/ 1095 w 1095"/>
                <a:gd name="T91" fmla="*/ 5 h 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095" h="5">
                  <a:moveTo>
                    <a:pt x="0" y="0"/>
                  </a:moveTo>
                  <a:lnTo>
                    <a:pt x="23" y="0"/>
                  </a:lnTo>
                  <a:lnTo>
                    <a:pt x="23" y="5"/>
                  </a:lnTo>
                  <a:lnTo>
                    <a:pt x="0" y="5"/>
                  </a:lnTo>
                  <a:lnTo>
                    <a:pt x="0" y="0"/>
                  </a:lnTo>
                  <a:close/>
                  <a:moveTo>
                    <a:pt x="41" y="0"/>
                  </a:moveTo>
                  <a:lnTo>
                    <a:pt x="64" y="0"/>
                  </a:lnTo>
                  <a:lnTo>
                    <a:pt x="64" y="5"/>
                  </a:lnTo>
                  <a:lnTo>
                    <a:pt x="41" y="5"/>
                  </a:lnTo>
                  <a:lnTo>
                    <a:pt x="41" y="0"/>
                  </a:lnTo>
                  <a:close/>
                  <a:moveTo>
                    <a:pt x="81" y="0"/>
                  </a:moveTo>
                  <a:lnTo>
                    <a:pt x="104" y="0"/>
                  </a:lnTo>
                  <a:lnTo>
                    <a:pt x="104" y="5"/>
                  </a:lnTo>
                  <a:lnTo>
                    <a:pt x="81" y="5"/>
                  </a:lnTo>
                  <a:lnTo>
                    <a:pt x="81" y="0"/>
                  </a:lnTo>
                  <a:close/>
                  <a:moveTo>
                    <a:pt x="121" y="0"/>
                  </a:moveTo>
                  <a:lnTo>
                    <a:pt x="144" y="0"/>
                  </a:lnTo>
                  <a:lnTo>
                    <a:pt x="144" y="5"/>
                  </a:lnTo>
                  <a:lnTo>
                    <a:pt x="121" y="5"/>
                  </a:lnTo>
                  <a:lnTo>
                    <a:pt x="121" y="0"/>
                  </a:lnTo>
                  <a:close/>
                  <a:moveTo>
                    <a:pt x="162" y="0"/>
                  </a:moveTo>
                  <a:lnTo>
                    <a:pt x="185" y="0"/>
                  </a:lnTo>
                  <a:lnTo>
                    <a:pt x="185" y="5"/>
                  </a:lnTo>
                  <a:lnTo>
                    <a:pt x="162" y="5"/>
                  </a:lnTo>
                  <a:lnTo>
                    <a:pt x="162" y="0"/>
                  </a:lnTo>
                  <a:close/>
                  <a:moveTo>
                    <a:pt x="202" y="0"/>
                  </a:moveTo>
                  <a:lnTo>
                    <a:pt x="225" y="0"/>
                  </a:lnTo>
                  <a:lnTo>
                    <a:pt x="225" y="5"/>
                  </a:lnTo>
                  <a:lnTo>
                    <a:pt x="202" y="5"/>
                  </a:lnTo>
                  <a:lnTo>
                    <a:pt x="202" y="0"/>
                  </a:lnTo>
                  <a:close/>
                  <a:moveTo>
                    <a:pt x="242" y="0"/>
                  </a:moveTo>
                  <a:lnTo>
                    <a:pt x="265" y="0"/>
                  </a:lnTo>
                  <a:lnTo>
                    <a:pt x="265" y="5"/>
                  </a:lnTo>
                  <a:lnTo>
                    <a:pt x="242" y="5"/>
                  </a:lnTo>
                  <a:lnTo>
                    <a:pt x="242" y="0"/>
                  </a:lnTo>
                  <a:close/>
                  <a:moveTo>
                    <a:pt x="283" y="0"/>
                  </a:moveTo>
                  <a:lnTo>
                    <a:pt x="306" y="0"/>
                  </a:lnTo>
                  <a:lnTo>
                    <a:pt x="306" y="5"/>
                  </a:lnTo>
                  <a:lnTo>
                    <a:pt x="283" y="5"/>
                  </a:lnTo>
                  <a:lnTo>
                    <a:pt x="283" y="0"/>
                  </a:lnTo>
                  <a:close/>
                  <a:moveTo>
                    <a:pt x="323" y="0"/>
                  </a:moveTo>
                  <a:lnTo>
                    <a:pt x="346" y="0"/>
                  </a:lnTo>
                  <a:lnTo>
                    <a:pt x="346" y="5"/>
                  </a:lnTo>
                  <a:lnTo>
                    <a:pt x="323" y="5"/>
                  </a:lnTo>
                  <a:lnTo>
                    <a:pt x="323" y="0"/>
                  </a:lnTo>
                  <a:close/>
                  <a:moveTo>
                    <a:pt x="363" y="0"/>
                  </a:moveTo>
                  <a:lnTo>
                    <a:pt x="386" y="0"/>
                  </a:lnTo>
                  <a:lnTo>
                    <a:pt x="386" y="5"/>
                  </a:lnTo>
                  <a:lnTo>
                    <a:pt x="363" y="5"/>
                  </a:lnTo>
                  <a:lnTo>
                    <a:pt x="363" y="0"/>
                  </a:lnTo>
                  <a:close/>
                  <a:moveTo>
                    <a:pt x="404" y="0"/>
                  </a:moveTo>
                  <a:lnTo>
                    <a:pt x="427" y="0"/>
                  </a:lnTo>
                  <a:lnTo>
                    <a:pt x="427" y="5"/>
                  </a:lnTo>
                  <a:lnTo>
                    <a:pt x="404" y="5"/>
                  </a:lnTo>
                  <a:lnTo>
                    <a:pt x="404" y="0"/>
                  </a:lnTo>
                  <a:close/>
                  <a:moveTo>
                    <a:pt x="444" y="0"/>
                  </a:moveTo>
                  <a:lnTo>
                    <a:pt x="467" y="0"/>
                  </a:lnTo>
                  <a:lnTo>
                    <a:pt x="467" y="5"/>
                  </a:lnTo>
                  <a:lnTo>
                    <a:pt x="444" y="5"/>
                  </a:lnTo>
                  <a:lnTo>
                    <a:pt x="444" y="0"/>
                  </a:lnTo>
                  <a:close/>
                  <a:moveTo>
                    <a:pt x="484" y="0"/>
                  </a:moveTo>
                  <a:lnTo>
                    <a:pt x="507" y="0"/>
                  </a:lnTo>
                  <a:lnTo>
                    <a:pt x="507" y="5"/>
                  </a:lnTo>
                  <a:lnTo>
                    <a:pt x="484" y="5"/>
                  </a:lnTo>
                  <a:lnTo>
                    <a:pt x="484" y="0"/>
                  </a:lnTo>
                  <a:close/>
                  <a:moveTo>
                    <a:pt x="525" y="0"/>
                  </a:moveTo>
                  <a:lnTo>
                    <a:pt x="548" y="0"/>
                  </a:lnTo>
                  <a:lnTo>
                    <a:pt x="548" y="5"/>
                  </a:lnTo>
                  <a:lnTo>
                    <a:pt x="525" y="5"/>
                  </a:lnTo>
                  <a:lnTo>
                    <a:pt x="525" y="0"/>
                  </a:lnTo>
                  <a:close/>
                  <a:moveTo>
                    <a:pt x="565" y="0"/>
                  </a:moveTo>
                  <a:lnTo>
                    <a:pt x="588" y="0"/>
                  </a:lnTo>
                  <a:lnTo>
                    <a:pt x="588" y="5"/>
                  </a:lnTo>
                  <a:lnTo>
                    <a:pt x="565" y="5"/>
                  </a:lnTo>
                  <a:lnTo>
                    <a:pt x="565" y="0"/>
                  </a:lnTo>
                  <a:close/>
                  <a:moveTo>
                    <a:pt x="605" y="0"/>
                  </a:moveTo>
                  <a:lnTo>
                    <a:pt x="628" y="0"/>
                  </a:lnTo>
                  <a:lnTo>
                    <a:pt x="628" y="5"/>
                  </a:lnTo>
                  <a:lnTo>
                    <a:pt x="605" y="5"/>
                  </a:lnTo>
                  <a:lnTo>
                    <a:pt x="605" y="0"/>
                  </a:lnTo>
                  <a:close/>
                  <a:moveTo>
                    <a:pt x="646" y="0"/>
                  </a:moveTo>
                  <a:lnTo>
                    <a:pt x="669" y="0"/>
                  </a:lnTo>
                  <a:lnTo>
                    <a:pt x="669" y="5"/>
                  </a:lnTo>
                  <a:lnTo>
                    <a:pt x="646" y="5"/>
                  </a:lnTo>
                  <a:lnTo>
                    <a:pt x="646" y="0"/>
                  </a:lnTo>
                  <a:close/>
                  <a:moveTo>
                    <a:pt x="686" y="0"/>
                  </a:moveTo>
                  <a:lnTo>
                    <a:pt x="709" y="0"/>
                  </a:lnTo>
                  <a:lnTo>
                    <a:pt x="709" y="5"/>
                  </a:lnTo>
                  <a:lnTo>
                    <a:pt x="686" y="5"/>
                  </a:lnTo>
                  <a:lnTo>
                    <a:pt x="686" y="0"/>
                  </a:lnTo>
                  <a:close/>
                  <a:moveTo>
                    <a:pt x="726" y="0"/>
                  </a:moveTo>
                  <a:lnTo>
                    <a:pt x="749" y="0"/>
                  </a:lnTo>
                  <a:lnTo>
                    <a:pt x="749" y="5"/>
                  </a:lnTo>
                  <a:lnTo>
                    <a:pt x="726" y="5"/>
                  </a:lnTo>
                  <a:lnTo>
                    <a:pt x="726" y="0"/>
                  </a:lnTo>
                  <a:close/>
                  <a:moveTo>
                    <a:pt x="767" y="0"/>
                  </a:moveTo>
                  <a:lnTo>
                    <a:pt x="790" y="0"/>
                  </a:lnTo>
                  <a:lnTo>
                    <a:pt x="790" y="5"/>
                  </a:lnTo>
                  <a:lnTo>
                    <a:pt x="767" y="5"/>
                  </a:lnTo>
                  <a:lnTo>
                    <a:pt x="767" y="0"/>
                  </a:lnTo>
                  <a:close/>
                  <a:moveTo>
                    <a:pt x="807" y="0"/>
                  </a:moveTo>
                  <a:lnTo>
                    <a:pt x="830" y="0"/>
                  </a:lnTo>
                  <a:lnTo>
                    <a:pt x="830" y="5"/>
                  </a:lnTo>
                  <a:lnTo>
                    <a:pt x="807" y="5"/>
                  </a:lnTo>
                  <a:lnTo>
                    <a:pt x="807" y="0"/>
                  </a:lnTo>
                  <a:close/>
                  <a:moveTo>
                    <a:pt x="847" y="0"/>
                  </a:moveTo>
                  <a:lnTo>
                    <a:pt x="870" y="0"/>
                  </a:lnTo>
                  <a:lnTo>
                    <a:pt x="870" y="5"/>
                  </a:lnTo>
                  <a:lnTo>
                    <a:pt x="847" y="5"/>
                  </a:lnTo>
                  <a:lnTo>
                    <a:pt x="847" y="0"/>
                  </a:lnTo>
                  <a:close/>
                  <a:moveTo>
                    <a:pt x="888" y="0"/>
                  </a:moveTo>
                  <a:lnTo>
                    <a:pt x="911" y="0"/>
                  </a:lnTo>
                  <a:lnTo>
                    <a:pt x="911" y="5"/>
                  </a:lnTo>
                  <a:lnTo>
                    <a:pt x="888" y="5"/>
                  </a:lnTo>
                  <a:lnTo>
                    <a:pt x="888" y="0"/>
                  </a:lnTo>
                  <a:close/>
                  <a:moveTo>
                    <a:pt x="928" y="0"/>
                  </a:moveTo>
                  <a:lnTo>
                    <a:pt x="951" y="0"/>
                  </a:lnTo>
                  <a:lnTo>
                    <a:pt x="951" y="5"/>
                  </a:lnTo>
                  <a:lnTo>
                    <a:pt x="928" y="5"/>
                  </a:lnTo>
                  <a:lnTo>
                    <a:pt x="928" y="0"/>
                  </a:lnTo>
                  <a:close/>
                  <a:moveTo>
                    <a:pt x="968" y="0"/>
                  </a:moveTo>
                  <a:lnTo>
                    <a:pt x="991" y="0"/>
                  </a:lnTo>
                  <a:lnTo>
                    <a:pt x="991" y="5"/>
                  </a:lnTo>
                  <a:lnTo>
                    <a:pt x="968" y="5"/>
                  </a:lnTo>
                  <a:lnTo>
                    <a:pt x="968" y="0"/>
                  </a:lnTo>
                  <a:close/>
                  <a:moveTo>
                    <a:pt x="1008" y="0"/>
                  </a:moveTo>
                  <a:lnTo>
                    <a:pt x="1032" y="0"/>
                  </a:lnTo>
                  <a:lnTo>
                    <a:pt x="1032" y="5"/>
                  </a:lnTo>
                  <a:lnTo>
                    <a:pt x="1008" y="5"/>
                  </a:lnTo>
                  <a:lnTo>
                    <a:pt x="1008" y="0"/>
                  </a:lnTo>
                  <a:close/>
                  <a:moveTo>
                    <a:pt x="1049" y="0"/>
                  </a:moveTo>
                  <a:lnTo>
                    <a:pt x="1072" y="0"/>
                  </a:lnTo>
                  <a:lnTo>
                    <a:pt x="1072" y="5"/>
                  </a:lnTo>
                  <a:lnTo>
                    <a:pt x="1049" y="5"/>
                  </a:lnTo>
                  <a:lnTo>
                    <a:pt x="1049" y="0"/>
                  </a:lnTo>
                  <a:close/>
                  <a:moveTo>
                    <a:pt x="1089" y="0"/>
                  </a:moveTo>
                  <a:lnTo>
                    <a:pt x="1095" y="0"/>
                  </a:lnTo>
                  <a:lnTo>
                    <a:pt x="1095" y="5"/>
                  </a:lnTo>
                  <a:lnTo>
                    <a:pt x="1089" y="5"/>
                  </a:lnTo>
                  <a:lnTo>
                    <a:pt x="1089" y="0"/>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7" name="Freeform 252"/>
            <p:cNvSpPr>
              <a:spLocks noEditPoints="1"/>
            </p:cNvSpPr>
            <p:nvPr/>
          </p:nvSpPr>
          <p:spPr bwMode="auto">
            <a:xfrm>
              <a:off x="856" y="1752"/>
              <a:ext cx="1159" cy="48"/>
            </a:xfrm>
            <a:custGeom>
              <a:avLst/>
              <a:gdLst>
                <a:gd name="T0" fmla="*/ 0 w 1159"/>
                <a:gd name="T1" fmla="*/ 21 h 48"/>
                <a:gd name="T2" fmla="*/ 1119 w 1159"/>
                <a:gd name="T3" fmla="*/ 21 h 48"/>
                <a:gd name="T4" fmla="*/ 1119 w 1159"/>
                <a:gd name="T5" fmla="*/ 27 h 48"/>
                <a:gd name="T6" fmla="*/ 0 w 1159"/>
                <a:gd name="T7" fmla="*/ 27 h 48"/>
                <a:gd name="T8" fmla="*/ 0 w 1159"/>
                <a:gd name="T9" fmla="*/ 21 h 48"/>
                <a:gd name="T10" fmla="*/ 1111 w 1159"/>
                <a:gd name="T11" fmla="*/ 0 h 48"/>
                <a:gd name="T12" fmla="*/ 1159 w 1159"/>
                <a:gd name="T13" fmla="*/ 24 h 48"/>
                <a:gd name="T14" fmla="*/ 1111 w 1159"/>
                <a:gd name="T15" fmla="*/ 48 h 48"/>
                <a:gd name="T16" fmla="*/ 1111 w 1159"/>
                <a:gd name="T17" fmla="*/ 0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59" h="48">
                  <a:moveTo>
                    <a:pt x="0" y="21"/>
                  </a:moveTo>
                  <a:lnTo>
                    <a:pt x="1119" y="21"/>
                  </a:lnTo>
                  <a:lnTo>
                    <a:pt x="1119" y="27"/>
                  </a:lnTo>
                  <a:lnTo>
                    <a:pt x="0" y="27"/>
                  </a:lnTo>
                  <a:lnTo>
                    <a:pt x="0" y="21"/>
                  </a:lnTo>
                  <a:close/>
                  <a:moveTo>
                    <a:pt x="1111" y="0"/>
                  </a:moveTo>
                  <a:lnTo>
                    <a:pt x="1159" y="24"/>
                  </a:lnTo>
                  <a:lnTo>
                    <a:pt x="1111" y="48"/>
                  </a:lnTo>
                  <a:lnTo>
                    <a:pt x="1111" y="0"/>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8" name="Freeform 253"/>
            <p:cNvSpPr>
              <a:spLocks/>
            </p:cNvSpPr>
            <p:nvPr/>
          </p:nvSpPr>
          <p:spPr bwMode="auto">
            <a:xfrm>
              <a:off x="851" y="1373"/>
              <a:ext cx="760" cy="417"/>
            </a:xfrm>
            <a:custGeom>
              <a:avLst/>
              <a:gdLst>
                <a:gd name="T0" fmla="*/ 11 w 760"/>
                <a:gd name="T1" fmla="*/ 417 h 417"/>
                <a:gd name="T2" fmla="*/ 760 w 760"/>
                <a:gd name="T3" fmla="*/ 21 h 417"/>
                <a:gd name="T4" fmla="*/ 749 w 760"/>
                <a:gd name="T5" fmla="*/ 0 h 417"/>
                <a:gd name="T6" fmla="*/ 0 w 760"/>
                <a:gd name="T7" fmla="*/ 396 h 417"/>
                <a:gd name="T8" fmla="*/ 11 w 760"/>
                <a:gd name="T9" fmla="*/ 417 h 4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0" h="417">
                  <a:moveTo>
                    <a:pt x="11" y="417"/>
                  </a:moveTo>
                  <a:lnTo>
                    <a:pt x="760" y="21"/>
                  </a:lnTo>
                  <a:lnTo>
                    <a:pt x="749" y="0"/>
                  </a:lnTo>
                  <a:lnTo>
                    <a:pt x="0" y="396"/>
                  </a:lnTo>
                  <a:lnTo>
                    <a:pt x="11" y="417"/>
                  </a:lnTo>
                  <a:close/>
                </a:path>
              </a:pathLst>
            </a:custGeom>
            <a:solidFill>
              <a:srgbClr val="008000"/>
            </a:solidFill>
            <a:ln w="0" cap="flat">
              <a:solidFill>
                <a:srgbClr val="008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9" name="Rectangle 254"/>
            <p:cNvSpPr>
              <a:spLocks noChangeArrowheads="1"/>
            </p:cNvSpPr>
            <p:nvPr/>
          </p:nvSpPr>
          <p:spPr bwMode="auto">
            <a:xfrm>
              <a:off x="1591" y="1372"/>
              <a:ext cx="383" cy="24"/>
            </a:xfrm>
            <a:prstGeom prst="rect">
              <a:avLst/>
            </a:prstGeom>
            <a:solidFill>
              <a:srgbClr val="008000"/>
            </a:solidFill>
            <a:ln w="0">
              <a:solidFill>
                <a:srgbClr val="008000"/>
              </a:solidFill>
              <a:round/>
              <a:headEnd/>
              <a:tailEnd/>
            </a:ln>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0" name="Freeform 255"/>
            <p:cNvSpPr>
              <a:spLocks noEditPoints="1"/>
            </p:cNvSpPr>
            <p:nvPr/>
          </p:nvSpPr>
          <p:spPr bwMode="auto">
            <a:xfrm>
              <a:off x="1600" y="1253"/>
              <a:ext cx="243" cy="139"/>
            </a:xfrm>
            <a:custGeom>
              <a:avLst/>
              <a:gdLst>
                <a:gd name="T0" fmla="*/ 11 w 243"/>
                <a:gd name="T1" fmla="*/ 139 h 139"/>
                <a:gd name="T2" fmla="*/ 32 w 243"/>
                <a:gd name="T3" fmla="*/ 128 h 139"/>
                <a:gd name="T4" fmla="*/ 21 w 243"/>
                <a:gd name="T5" fmla="*/ 106 h 139"/>
                <a:gd name="T6" fmla="*/ 0 w 243"/>
                <a:gd name="T7" fmla="*/ 117 h 139"/>
                <a:gd name="T8" fmla="*/ 11 w 243"/>
                <a:gd name="T9" fmla="*/ 139 h 139"/>
                <a:gd name="T10" fmla="*/ 54 w 243"/>
                <a:gd name="T11" fmla="*/ 117 h 139"/>
                <a:gd name="T12" fmla="*/ 75 w 243"/>
                <a:gd name="T13" fmla="*/ 106 h 139"/>
                <a:gd name="T14" fmla="*/ 64 w 243"/>
                <a:gd name="T15" fmla="*/ 85 h 139"/>
                <a:gd name="T16" fmla="*/ 43 w 243"/>
                <a:gd name="T17" fmla="*/ 96 h 139"/>
                <a:gd name="T18" fmla="*/ 54 w 243"/>
                <a:gd name="T19" fmla="*/ 117 h 139"/>
                <a:gd name="T20" fmla="*/ 97 w 243"/>
                <a:gd name="T21" fmla="*/ 95 h 139"/>
                <a:gd name="T22" fmla="*/ 118 w 243"/>
                <a:gd name="T23" fmla="*/ 85 h 139"/>
                <a:gd name="T24" fmla="*/ 107 w 243"/>
                <a:gd name="T25" fmla="*/ 63 h 139"/>
                <a:gd name="T26" fmla="*/ 86 w 243"/>
                <a:gd name="T27" fmla="*/ 74 h 139"/>
                <a:gd name="T28" fmla="*/ 97 w 243"/>
                <a:gd name="T29" fmla="*/ 95 h 139"/>
                <a:gd name="T30" fmla="*/ 139 w 243"/>
                <a:gd name="T31" fmla="*/ 74 h 139"/>
                <a:gd name="T32" fmla="*/ 161 w 243"/>
                <a:gd name="T33" fmla="*/ 63 h 139"/>
                <a:gd name="T34" fmla="*/ 150 w 243"/>
                <a:gd name="T35" fmla="*/ 42 h 139"/>
                <a:gd name="T36" fmla="*/ 129 w 243"/>
                <a:gd name="T37" fmla="*/ 52 h 139"/>
                <a:gd name="T38" fmla="*/ 139 w 243"/>
                <a:gd name="T39" fmla="*/ 74 h 139"/>
                <a:gd name="T40" fmla="*/ 182 w 243"/>
                <a:gd name="T41" fmla="*/ 52 h 139"/>
                <a:gd name="T42" fmla="*/ 204 w 243"/>
                <a:gd name="T43" fmla="*/ 41 h 139"/>
                <a:gd name="T44" fmla="*/ 193 w 243"/>
                <a:gd name="T45" fmla="*/ 20 h 139"/>
                <a:gd name="T46" fmla="*/ 172 w 243"/>
                <a:gd name="T47" fmla="*/ 31 h 139"/>
                <a:gd name="T48" fmla="*/ 182 w 243"/>
                <a:gd name="T49" fmla="*/ 52 h 139"/>
                <a:gd name="T50" fmla="*/ 225 w 243"/>
                <a:gd name="T51" fmla="*/ 31 h 139"/>
                <a:gd name="T52" fmla="*/ 243 w 243"/>
                <a:gd name="T53" fmla="*/ 21 h 139"/>
                <a:gd name="T54" fmla="*/ 232 w 243"/>
                <a:gd name="T55" fmla="*/ 0 h 139"/>
                <a:gd name="T56" fmla="*/ 214 w 243"/>
                <a:gd name="T57" fmla="*/ 9 h 139"/>
                <a:gd name="T58" fmla="*/ 225 w 243"/>
                <a:gd name="T59" fmla="*/ 31 h 13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43" h="139">
                  <a:moveTo>
                    <a:pt x="11" y="139"/>
                  </a:moveTo>
                  <a:lnTo>
                    <a:pt x="32" y="128"/>
                  </a:lnTo>
                  <a:lnTo>
                    <a:pt x="21" y="106"/>
                  </a:lnTo>
                  <a:lnTo>
                    <a:pt x="0" y="117"/>
                  </a:lnTo>
                  <a:lnTo>
                    <a:pt x="11" y="139"/>
                  </a:lnTo>
                  <a:close/>
                  <a:moveTo>
                    <a:pt x="54" y="117"/>
                  </a:moveTo>
                  <a:lnTo>
                    <a:pt x="75" y="106"/>
                  </a:lnTo>
                  <a:lnTo>
                    <a:pt x="64" y="85"/>
                  </a:lnTo>
                  <a:lnTo>
                    <a:pt x="43" y="96"/>
                  </a:lnTo>
                  <a:lnTo>
                    <a:pt x="54" y="117"/>
                  </a:lnTo>
                  <a:close/>
                  <a:moveTo>
                    <a:pt x="97" y="95"/>
                  </a:moveTo>
                  <a:lnTo>
                    <a:pt x="118" y="85"/>
                  </a:lnTo>
                  <a:lnTo>
                    <a:pt x="107" y="63"/>
                  </a:lnTo>
                  <a:lnTo>
                    <a:pt x="86" y="74"/>
                  </a:lnTo>
                  <a:lnTo>
                    <a:pt x="97" y="95"/>
                  </a:lnTo>
                  <a:close/>
                  <a:moveTo>
                    <a:pt x="139" y="74"/>
                  </a:moveTo>
                  <a:lnTo>
                    <a:pt x="161" y="63"/>
                  </a:lnTo>
                  <a:lnTo>
                    <a:pt x="150" y="42"/>
                  </a:lnTo>
                  <a:lnTo>
                    <a:pt x="129" y="52"/>
                  </a:lnTo>
                  <a:lnTo>
                    <a:pt x="139" y="74"/>
                  </a:lnTo>
                  <a:close/>
                  <a:moveTo>
                    <a:pt x="182" y="52"/>
                  </a:moveTo>
                  <a:lnTo>
                    <a:pt x="204" y="41"/>
                  </a:lnTo>
                  <a:lnTo>
                    <a:pt x="193" y="20"/>
                  </a:lnTo>
                  <a:lnTo>
                    <a:pt x="172" y="31"/>
                  </a:lnTo>
                  <a:lnTo>
                    <a:pt x="182" y="52"/>
                  </a:lnTo>
                  <a:close/>
                  <a:moveTo>
                    <a:pt x="225" y="31"/>
                  </a:moveTo>
                  <a:lnTo>
                    <a:pt x="243" y="21"/>
                  </a:lnTo>
                  <a:lnTo>
                    <a:pt x="232" y="0"/>
                  </a:lnTo>
                  <a:lnTo>
                    <a:pt x="214" y="9"/>
                  </a:lnTo>
                  <a:lnTo>
                    <a:pt x="225" y="3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1" name="Rectangle 256"/>
            <p:cNvSpPr>
              <a:spLocks noChangeArrowheads="1"/>
            </p:cNvSpPr>
            <p:nvPr/>
          </p:nvSpPr>
          <p:spPr bwMode="auto">
            <a:xfrm>
              <a:off x="874" y="1761"/>
              <a:ext cx="1015" cy="24"/>
            </a:xfrm>
            <a:prstGeom prst="rect">
              <a:avLst/>
            </a:prstGeom>
            <a:solidFill>
              <a:srgbClr val="FF6600"/>
            </a:solidFill>
            <a:ln w="0">
              <a:solidFill>
                <a:srgbClr val="FF6600"/>
              </a:solidFill>
              <a:round/>
              <a:headEnd/>
              <a:tailEnd/>
            </a:ln>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2" name="Rectangle 257"/>
            <p:cNvSpPr>
              <a:spLocks noChangeArrowheads="1"/>
            </p:cNvSpPr>
            <p:nvPr/>
          </p:nvSpPr>
          <p:spPr bwMode="auto">
            <a:xfrm>
              <a:off x="1854" y="1335"/>
              <a:ext cx="839" cy="1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3" name="Freeform 258"/>
            <p:cNvSpPr>
              <a:spLocks noEditPoints="1"/>
            </p:cNvSpPr>
            <p:nvPr/>
          </p:nvSpPr>
          <p:spPr bwMode="auto">
            <a:xfrm>
              <a:off x="1851" y="1332"/>
              <a:ext cx="845" cy="117"/>
            </a:xfrm>
            <a:custGeom>
              <a:avLst/>
              <a:gdLst>
                <a:gd name="T0" fmla="*/ 0 w 845"/>
                <a:gd name="T1" fmla="*/ 0 h 117"/>
                <a:gd name="T2" fmla="*/ 845 w 845"/>
                <a:gd name="T3" fmla="*/ 0 h 117"/>
                <a:gd name="T4" fmla="*/ 845 w 845"/>
                <a:gd name="T5" fmla="*/ 117 h 117"/>
                <a:gd name="T6" fmla="*/ 0 w 845"/>
                <a:gd name="T7" fmla="*/ 117 h 117"/>
                <a:gd name="T8" fmla="*/ 0 w 845"/>
                <a:gd name="T9" fmla="*/ 0 h 117"/>
                <a:gd name="T10" fmla="*/ 5 w 845"/>
                <a:gd name="T11" fmla="*/ 115 h 117"/>
                <a:gd name="T12" fmla="*/ 3 w 845"/>
                <a:gd name="T13" fmla="*/ 112 h 117"/>
                <a:gd name="T14" fmla="*/ 842 w 845"/>
                <a:gd name="T15" fmla="*/ 112 h 117"/>
                <a:gd name="T16" fmla="*/ 839 w 845"/>
                <a:gd name="T17" fmla="*/ 115 h 117"/>
                <a:gd name="T18" fmla="*/ 839 w 845"/>
                <a:gd name="T19" fmla="*/ 3 h 117"/>
                <a:gd name="T20" fmla="*/ 842 w 845"/>
                <a:gd name="T21" fmla="*/ 6 h 117"/>
                <a:gd name="T22" fmla="*/ 3 w 845"/>
                <a:gd name="T23" fmla="*/ 6 h 117"/>
                <a:gd name="T24" fmla="*/ 5 w 845"/>
                <a:gd name="T25" fmla="*/ 3 h 117"/>
                <a:gd name="T26" fmla="*/ 5 w 845"/>
                <a:gd name="T27" fmla="*/ 115 h 1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845" h="117">
                  <a:moveTo>
                    <a:pt x="0" y="0"/>
                  </a:moveTo>
                  <a:lnTo>
                    <a:pt x="845" y="0"/>
                  </a:lnTo>
                  <a:lnTo>
                    <a:pt x="845" y="117"/>
                  </a:lnTo>
                  <a:lnTo>
                    <a:pt x="0" y="117"/>
                  </a:lnTo>
                  <a:lnTo>
                    <a:pt x="0" y="0"/>
                  </a:lnTo>
                  <a:close/>
                  <a:moveTo>
                    <a:pt x="5" y="115"/>
                  </a:moveTo>
                  <a:lnTo>
                    <a:pt x="3" y="112"/>
                  </a:lnTo>
                  <a:lnTo>
                    <a:pt x="842" y="112"/>
                  </a:lnTo>
                  <a:lnTo>
                    <a:pt x="839" y="115"/>
                  </a:lnTo>
                  <a:lnTo>
                    <a:pt x="839" y="3"/>
                  </a:lnTo>
                  <a:lnTo>
                    <a:pt x="842" y="6"/>
                  </a:lnTo>
                  <a:lnTo>
                    <a:pt x="3" y="6"/>
                  </a:lnTo>
                  <a:lnTo>
                    <a:pt x="5" y="3"/>
                  </a:lnTo>
                  <a:lnTo>
                    <a:pt x="5" y="115"/>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4" name="Rectangle 259"/>
            <p:cNvSpPr>
              <a:spLocks noChangeArrowheads="1"/>
            </p:cNvSpPr>
            <p:nvPr/>
          </p:nvSpPr>
          <p:spPr bwMode="auto">
            <a:xfrm>
              <a:off x="1979" y="1358"/>
              <a:ext cx="2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HGPｺﾞｼｯｸM" pitchFamily="50" charset="-128"/>
                  <a:ea typeface="HGPｺﾞｼｯｸM" pitchFamily="50" charset="-128"/>
                  <a:cs typeface="ＭＳ Ｐゴシック" pitchFamily="50" charset="-128"/>
                </a:rPr>
                <a:t>一般２：</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255" name="Rectangle 260"/>
            <p:cNvSpPr>
              <a:spLocks noChangeArrowheads="1"/>
            </p:cNvSpPr>
            <p:nvPr/>
          </p:nvSpPr>
          <p:spPr bwMode="auto">
            <a:xfrm>
              <a:off x="2208" y="1358"/>
              <a:ext cx="3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３７，２００円</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256" name="Freeform 261"/>
            <p:cNvSpPr>
              <a:spLocks/>
            </p:cNvSpPr>
            <p:nvPr/>
          </p:nvSpPr>
          <p:spPr bwMode="auto">
            <a:xfrm>
              <a:off x="2207" y="1428"/>
              <a:ext cx="360" cy="3"/>
            </a:xfrm>
            <a:custGeom>
              <a:avLst/>
              <a:gdLst>
                <a:gd name="T0" fmla="*/ 0 w 360"/>
                <a:gd name="T1" fmla="*/ 0 h 3"/>
                <a:gd name="T2" fmla="*/ 180 w 360"/>
                <a:gd name="T3" fmla="*/ 0 h 3"/>
                <a:gd name="T4" fmla="*/ 360 w 360"/>
                <a:gd name="T5" fmla="*/ 0 h 3"/>
                <a:gd name="T6" fmla="*/ 360 w 360"/>
                <a:gd name="T7" fmla="*/ 3 h 3"/>
                <a:gd name="T8" fmla="*/ 180 w 360"/>
                <a:gd name="T9" fmla="*/ 3 h 3"/>
                <a:gd name="T10" fmla="*/ 0 w 360"/>
                <a:gd name="T11" fmla="*/ 3 h 3"/>
                <a:gd name="T12" fmla="*/ 0 w 360"/>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0" h="3">
                  <a:moveTo>
                    <a:pt x="0" y="0"/>
                  </a:moveTo>
                  <a:lnTo>
                    <a:pt x="180" y="0"/>
                  </a:lnTo>
                  <a:lnTo>
                    <a:pt x="360" y="0"/>
                  </a:lnTo>
                  <a:lnTo>
                    <a:pt x="360" y="3"/>
                  </a:lnTo>
                  <a:lnTo>
                    <a:pt x="180" y="3"/>
                  </a:lnTo>
                  <a:lnTo>
                    <a:pt x="0" y="3"/>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7" name="Rectangle 262"/>
            <p:cNvSpPr>
              <a:spLocks noChangeArrowheads="1"/>
            </p:cNvSpPr>
            <p:nvPr/>
          </p:nvSpPr>
          <p:spPr bwMode="auto">
            <a:xfrm>
              <a:off x="1850" y="1723"/>
              <a:ext cx="840"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8" name="Freeform 263"/>
            <p:cNvSpPr>
              <a:spLocks noEditPoints="1"/>
            </p:cNvSpPr>
            <p:nvPr/>
          </p:nvSpPr>
          <p:spPr bwMode="auto">
            <a:xfrm>
              <a:off x="1847" y="1720"/>
              <a:ext cx="846" cy="109"/>
            </a:xfrm>
            <a:custGeom>
              <a:avLst/>
              <a:gdLst>
                <a:gd name="T0" fmla="*/ 0 w 846"/>
                <a:gd name="T1" fmla="*/ 0 h 109"/>
                <a:gd name="T2" fmla="*/ 846 w 846"/>
                <a:gd name="T3" fmla="*/ 0 h 109"/>
                <a:gd name="T4" fmla="*/ 846 w 846"/>
                <a:gd name="T5" fmla="*/ 109 h 109"/>
                <a:gd name="T6" fmla="*/ 0 w 846"/>
                <a:gd name="T7" fmla="*/ 109 h 109"/>
                <a:gd name="T8" fmla="*/ 0 w 846"/>
                <a:gd name="T9" fmla="*/ 0 h 109"/>
                <a:gd name="T10" fmla="*/ 6 w 846"/>
                <a:gd name="T11" fmla="*/ 106 h 109"/>
                <a:gd name="T12" fmla="*/ 3 w 846"/>
                <a:gd name="T13" fmla="*/ 103 h 109"/>
                <a:gd name="T14" fmla="*/ 843 w 846"/>
                <a:gd name="T15" fmla="*/ 103 h 109"/>
                <a:gd name="T16" fmla="*/ 840 w 846"/>
                <a:gd name="T17" fmla="*/ 106 h 109"/>
                <a:gd name="T18" fmla="*/ 840 w 846"/>
                <a:gd name="T19" fmla="*/ 3 h 109"/>
                <a:gd name="T20" fmla="*/ 843 w 846"/>
                <a:gd name="T21" fmla="*/ 6 h 109"/>
                <a:gd name="T22" fmla="*/ 3 w 846"/>
                <a:gd name="T23" fmla="*/ 6 h 109"/>
                <a:gd name="T24" fmla="*/ 6 w 846"/>
                <a:gd name="T25" fmla="*/ 3 h 109"/>
                <a:gd name="T26" fmla="*/ 6 w 846"/>
                <a:gd name="T27" fmla="*/ 106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846" h="109">
                  <a:moveTo>
                    <a:pt x="0" y="0"/>
                  </a:moveTo>
                  <a:lnTo>
                    <a:pt x="846" y="0"/>
                  </a:lnTo>
                  <a:lnTo>
                    <a:pt x="846" y="109"/>
                  </a:lnTo>
                  <a:lnTo>
                    <a:pt x="0" y="109"/>
                  </a:lnTo>
                  <a:lnTo>
                    <a:pt x="0" y="0"/>
                  </a:lnTo>
                  <a:close/>
                  <a:moveTo>
                    <a:pt x="6" y="106"/>
                  </a:moveTo>
                  <a:lnTo>
                    <a:pt x="3" y="103"/>
                  </a:lnTo>
                  <a:lnTo>
                    <a:pt x="843" y="103"/>
                  </a:lnTo>
                  <a:lnTo>
                    <a:pt x="840" y="106"/>
                  </a:lnTo>
                  <a:lnTo>
                    <a:pt x="840" y="3"/>
                  </a:lnTo>
                  <a:lnTo>
                    <a:pt x="843" y="6"/>
                  </a:lnTo>
                  <a:lnTo>
                    <a:pt x="3" y="6"/>
                  </a:lnTo>
                  <a:lnTo>
                    <a:pt x="6" y="3"/>
                  </a:lnTo>
                  <a:lnTo>
                    <a:pt x="6" y="10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9" name="Rectangle 264"/>
            <p:cNvSpPr>
              <a:spLocks noChangeArrowheads="1"/>
            </p:cNvSpPr>
            <p:nvPr/>
          </p:nvSpPr>
          <p:spPr bwMode="auto">
            <a:xfrm>
              <a:off x="1945" y="1731"/>
              <a:ext cx="5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HGPｺﾞｼｯｸM" pitchFamily="50" charset="-128"/>
                  <a:ea typeface="HGPｺﾞｼｯｸM" pitchFamily="50" charset="-128"/>
                  <a:cs typeface="ＭＳ Ｐゴシック" pitchFamily="50" charset="-128"/>
                </a:rPr>
                <a:t>生活保護・低所得：</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260" name="Rectangle 265"/>
            <p:cNvSpPr>
              <a:spLocks noChangeArrowheads="1"/>
            </p:cNvSpPr>
            <p:nvPr/>
          </p:nvSpPr>
          <p:spPr bwMode="auto">
            <a:xfrm>
              <a:off x="2522" y="1731"/>
              <a:ext cx="1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０円</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261" name="Rectangle 266"/>
            <p:cNvSpPr>
              <a:spLocks noChangeArrowheads="1"/>
            </p:cNvSpPr>
            <p:nvPr/>
          </p:nvSpPr>
          <p:spPr bwMode="auto">
            <a:xfrm>
              <a:off x="2522" y="1801"/>
              <a:ext cx="120" cy="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2" name="Rectangle 267"/>
            <p:cNvSpPr>
              <a:spLocks noChangeArrowheads="1"/>
            </p:cNvSpPr>
            <p:nvPr/>
          </p:nvSpPr>
          <p:spPr bwMode="auto">
            <a:xfrm>
              <a:off x="1476" y="1807"/>
              <a:ext cx="211"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サービス量</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3" name="Rectangle 268"/>
            <p:cNvSpPr>
              <a:spLocks noChangeArrowheads="1"/>
            </p:cNvSpPr>
            <p:nvPr/>
          </p:nvSpPr>
          <p:spPr bwMode="auto">
            <a:xfrm>
              <a:off x="736" y="1251"/>
              <a:ext cx="7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負担額</a:t>
              </a:r>
              <a:endParaRPr kumimoji="1" lang="ja-JP" altLang="en-US" sz="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4" name="Freeform 269"/>
            <p:cNvSpPr>
              <a:spLocks noEditPoints="1"/>
            </p:cNvSpPr>
            <p:nvPr/>
          </p:nvSpPr>
          <p:spPr bwMode="auto">
            <a:xfrm>
              <a:off x="1023" y="1829"/>
              <a:ext cx="422" cy="48"/>
            </a:xfrm>
            <a:custGeom>
              <a:avLst/>
              <a:gdLst>
                <a:gd name="T0" fmla="*/ 0 w 422"/>
                <a:gd name="T1" fmla="*/ 21 h 48"/>
                <a:gd name="T2" fmla="*/ 382 w 422"/>
                <a:gd name="T3" fmla="*/ 21 h 48"/>
                <a:gd name="T4" fmla="*/ 382 w 422"/>
                <a:gd name="T5" fmla="*/ 27 h 48"/>
                <a:gd name="T6" fmla="*/ 0 w 422"/>
                <a:gd name="T7" fmla="*/ 27 h 48"/>
                <a:gd name="T8" fmla="*/ 0 w 422"/>
                <a:gd name="T9" fmla="*/ 21 h 48"/>
                <a:gd name="T10" fmla="*/ 374 w 422"/>
                <a:gd name="T11" fmla="*/ 0 h 48"/>
                <a:gd name="T12" fmla="*/ 422 w 422"/>
                <a:gd name="T13" fmla="*/ 24 h 48"/>
                <a:gd name="T14" fmla="*/ 374 w 422"/>
                <a:gd name="T15" fmla="*/ 48 h 48"/>
                <a:gd name="T16" fmla="*/ 374 w 422"/>
                <a:gd name="T17" fmla="*/ 0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2" h="48">
                  <a:moveTo>
                    <a:pt x="0" y="21"/>
                  </a:moveTo>
                  <a:lnTo>
                    <a:pt x="382" y="21"/>
                  </a:lnTo>
                  <a:lnTo>
                    <a:pt x="382" y="27"/>
                  </a:lnTo>
                  <a:lnTo>
                    <a:pt x="0" y="27"/>
                  </a:lnTo>
                  <a:lnTo>
                    <a:pt x="0" y="21"/>
                  </a:lnTo>
                  <a:close/>
                  <a:moveTo>
                    <a:pt x="374" y="0"/>
                  </a:moveTo>
                  <a:lnTo>
                    <a:pt x="422" y="24"/>
                  </a:lnTo>
                  <a:lnTo>
                    <a:pt x="374" y="48"/>
                  </a:lnTo>
                  <a:lnTo>
                    <a:pt x="374" y="0"/>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5" name="Freeform 270"/>
            <p:cNvSpPr>
              <a:spLocks noEditPoints="1"/>
            </p:cNvSpPr>
            <p:nvPr/>
          </p:nvSpPr>
          <p:spPr bwMode="auto">
            <a:xfrm>
              <a:off x="773" y="1464"/>
              <a:ext cx="48" cy="292"/>
            </a:xfrm>
            <a:custGeom>
              <a:avLst/>
              <a:gdLst>
                <a:gd name="T0" fmla="*/ 26 w 48"/>
                <a:gd name="T1" fmla="*/ 292 h 292"/>
                <a:gd name="T2" fmla="*/ 26 w 48"/>
                <a:gd name="T3" fmla="*/ 40 h 292"/>
                <a:gd name="T4" fmla="*/ 21 w 48"/>
                <a:gd name="T5" fmla="*/ 40 h 292"/>
                <a:gd name="T6" fmla="*/ 21 w 48"/>
                <a:gd name="T7" fmla="*/ 292 h 292"/>
                <a:gd name="T8" fmla="*/ 26 w 48"/>
                <a:gd name="T9" fmla="*/ 292 h 292"/>
                <a:gd name="T10" fmla="*/ 48 w 48"/>
                <a:gd name="T11" fmla="*/ 48 h 292"/>
                <a:gd name="T12" fmla="*/ 24 w 48"/>
                <a:gd name="T13" fmla="*/ 0 h 292"/>
                <a:gd name="T14" fmla="*/ 0 w 48"/>
                <a:gd name="T15" fmla="*/ 48 h 292"/>
                <a:gd name="T16" fmla="*/ 48 w 48"/>
                <a:gd name="T17" fmla="*/ 48 h 2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8" h="292">
                  <a:moveTo>
                    <a:pt x="26" y="292"/>
                  </a:moveTo>
                  <a:lnTo>
                    <a:pt x="26" y="40"/>
                  </a:lnTo>
                  <a:lnTo>
                    <a:pt x="21" y="40"/>
                  </a:lnTo>
                  <a:lnTo>
                    <a:pt x="21" y="292"/>
                  </a:lnTo>
                  <a:lnTo>
                    <a:pt x="26" y="292"/>
                  </a:lnTo>
                  <a:close/>
                  <a:moveTo>
                    <a:pt x="48" y="48"/>
                  </a:moveTo>
                  <a:lnTo>
                    <a:pt x="24" y="0"/>
                  </a:lnTo>
                  <a:lnTo>
                    <a:pt x="0" y="48"/>
                  </a:lnTo>
                  <a:lnTo>
                    <a:pt x="48" y="48"/>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6" name="Freeform 271"/>
            <p:cNvSpPr>
              <a:spLocks/>
            </p:cNvSpPr>
            <p:nvPr/>
          </p:nvSpPr>
          <p:spPr bwMode="auto">
            <a:xfrm>
              <a:off x="4654" y="1912"/>
              <a:ext cx="978" cy="680"/>
            </a:xfrm>
            <a:custGeom>
              <a:avLst/>
              <a:gdLst>
                <a:gd name="T0" fmla="*/ 0 w 4076"/>
                <a:gd name="T1" fmla="*/ 0 h 2832"/>
                <a:gd name="T2" fmla="*/ 0 w 4076"/>
                <a:gd name="T3" fmla="*/ 0 h 2832"/>
                <a:gd name="T4" fmla="*/ 0 w 4076"/>
                <a:gd name="T5" fmla="*/ 0 h 2832"/>
                <a:gd name="T6" fmla="*/ 0 w 4076"/>
                <a:gd name="T7" fmla="*/ 0 h 2832"/>
                <a:gd name="T8" fmla="*/ 0 w 4076"/>
                <a:gd name="T9" fmla="*/ 0 h 2832"/>
                <a:gd name="T10" fmla="*/ 0 w 4076"/>
                <a:gd name="T11" fmla="*/ 0 h 2832"/>
                <a:gd name="T12" fmla="*/ 0 w 4076"/>
                <a:gd name="T13" fmla="*/ 0 h 2832"/>
                <a:gd name="T14" fmla="*/ 0 w 4076"/>
                <a:gd name="T15" fmla="*/ 0 h 2832"/>
                <a:gd name="T16" fmla="*/ 0 w 4076"/>
                <a:gd name="T17" fmla="*/ 0 h 28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6" h="2832">
                  <a:moveTo>
                    <a:pt x="0" y="472"/>
                  </a:moveTo>
                  <a:cubicBezTo>
                    <a:pt x="0" y="212"/>
                    <a:pt x="212" y="0"/>
                    <a:pt x="472" y="0"/>
                  </a:cubicBezTo>
                  <a:lnTo>
                    <a:pt x="3604" y="0"/>
                  </a:lnTo>
                  <a:cubicBezTo>
                    <a:pt x="3865" y="0"/>
                    <a:pt x="4076" y="212"/>
                    <a:pt x="4076" y="472"/>
                  </a:cubicBezTo>
                  <a:lnTo>
                    <a:pt x="4076" y="2360"/>
                  </a:lnTo>
                  <a:cubicBezTo>
                    <a:pt x="4076" y="2621"/>
                    <a:pt x="3865" y="2832"/>
                    <a:pt x="3604" y="2832"/>
                  </a:cubicBezTo>
                  <a:lnTo>
                    <a:pt x="472" y="2832"/>
                  </a:lnTo>
                  <a:cubicBezTo>
                    <a:pt x="212" y="2832"/>
                    <a:pt x="0" y="2621"/>
                    <a:pt x="0" y="2360"/>
                  </a:cubicBezTo>
                  <a:lnTo>
                    <a:pt x="0" y="472"/>
                  </a:lnTo>
                  <a:close/>
                </a:path>
              </a:pathLst>
            </a:custGeom>
            <a:solidFill>
              <a:srgbClr val="F8FBFC"/>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7" name="Freeform 272"/>
            <p:cNvSpPr>
              <a:spLocks noEditPoints="1"/>
            </p:cNvSpPr>
            <p:nvPr/>
          </p:nvSpPr>
          <p:spPr bwMode="auto">
            <a:xfrm>
              <a:off x="4651" y="1909"/>
              <a:ext cx="984" cy="686"/>
            </a:xfrm>
            <a:custGeom>
              <a:avLst/>
              <a:gdLst>
                <a:gd name="T0" fmla="*/ 3 w 984"/>
                <a:gd name="T1" fmla="*/ 93 h 686"/>
                <a:gd name="T2" fmla="*/ 14 w 984"/>
                <a:gd name="T3" fmla="*/ 61 h 686"/>
                <a:gd name="T4" fmla="*/ 34 w 984"/>
                <a:gd name="T5" fmla="*/ 35 h 686"/>
                <a:gd name="T6" fmla="*/ 61 w 984"/>
                <a:gd name="T7" fmla="*/ 14 h 686"/>
                <a:gd name="T8" fmla="*/ 93 w 984"/>
                <a:gd name="T9" fmla="*/ 3 h 686"/>
                <a:gd name="T10" fmla="*/ 868 w 984"/>
                <a:gd name="T11" fmla="*/ 0 h 686"/>
                <a:gd name="T12" fmla="*/ 903 w 984"/>
                <a:gd name="T13" fmla="*/ 6 h 686"/>
                <a:gd name="T14" fmla="*/ 933 w 984"/>
                <a:gd name="T15" fmla="*/ 20 h 686"/>
                <a:gd name="T16" fmla="*/ 958 w 984"/>
                <a:gd name="T17" fmla="*/ 43 h 686"/>
                <a:gd name="T18" fmla="*/ 975 w 984"/>
                <a:gd name="T19" fmla="*/ 71 h 686"/>
                <a:gd name="T20" fmla="*/ 984 w 984"/>
                <a:gd name="T21" fmla="*/ 105 h 686"/>
                <a:gd name="T22" fmla="*/ 984 w 984"/>
                <a:gd name="T23" fmla="*/ 581 h 686"/>
                <a:gd name="T24" fmla="*/ 975 w 984"/>
                <a:gd name="T25" fmla="*/ 615 h 686"/>
                <a:gd name="T26" fmla="*/ 958 w 984"/>
                <a:gd name="T27" fmla="*/ 643 h 686"/>
                <a:gd name="T28" fmla="*/ 933 w 984"/>
                <a:gd name="T29" fmla="*/ 666 h 686"/>
                <a:gd name="T30" fmla="*/ 903 w 984"/>
                <a:gd name="T31" fmla="*/ 680 h 686"/>
                <a:gd name="T32" fmla="*/ 868 w 984"/>
                <a:gd name="T33" fmla="*/ 686 h 686"/>
                <a:gd name="T34" fmla="*/ 93 w 984"/>
                <a:gd name="T35" fmla="*/ 684 h 686"/>
                <a:gd name="T36" fmla="*/ 61 w 984"/>
                <a:gd name="T37" fmla="*/ 672 h 686"/>
                <a:gd name="T38" fmla="*/ 35 w 984"/>
                <a:gd name="T39" fmla="*/ 652 h 686"/>
                <a:gd name="T40" fmla="*/ 14 w 984"/>
                <a:gd name="T41" fmla="*/ 625 h 686"/>
                <a:gd name="T42" fmla="*/ 3 w 984"/>
                <a:gd name="T43" fmla="*/ 593 h 686"/>
                <a:gd name="T44" fmla="*/ 0 w 984"/>
                <a:gd name="T45" fmla="*/ 117 h 686"/>
                <a:gd name="T46" fmla="*/ 8 w 984"/>
                <a:gd name="T47" fmla="*/ 592 h 686"/>
                <a:gd name="T48" fmla="*/ 19 w 984"/>
                <a:gd name="T49" fmla="*/ 622 h 686"/>
                <a:gd name="T50" fmla="*/ 38 w 984"/>
                <a:gd name="T51" fmla="*/ 648 h 686"/>
                <a:gd name="T52" fmla="*/ 64 w 984"/>
                <a:gd name="T53" fmla="*/ 667 h 686"/>
                <a:gd name="T54" fmla="*/ 94 w 984"/>
                <a:gd name="T55" fmla="*/ 678 h 686"/>
                <a:gd name="T56" fmla="*/ 868 w 984"/>
                <a:gd name="T57" fmla="*/ 680 h 686"/>
                <a:gd name="T58" fmla="*/ 901 w 984"/>
                <a:gd name="T59" fmla="*/ 675 h 686"/>
                <a:gd name="T60" fmla="*/ 930 w 984"/>
                <a:gd name="T61" fmla="*/ 661 h 686"/>
                <a:gd name="T62" fmla="*/ 953 w 984"/>
                <a:gd name="T63" fmla="*/ 640 h 686"/>
                <a:gd name="T64" fmla="*/ 970 w 984"/>
                <a:gd name="T65" fmla="*/ 613 h 686"/>
                <a:gd name="T66" fmla="*/ 978 w 984"/>
                <a:gd name="T67" fmla="*/ 581 h 686"/>
                <a:gd name="T68" fmla="*/ 978 w 984"/>
                <a:gd name="T69" fmla="*/ 105 h 686"/>
                <a:gd name="T70" fmla="*/ 970 w 984"/>
                <a:gd name="T71" fmla="*/ 74 h 686"/>
                <a:gd name="T72" fmla="*/ 954 w 984"/>
                <a:gd name="T73" fmla="*/ 47 h 686"/>
                <a:gd name="T74" fmla="*/ 930 w 984"/>
                <a:gd name="T75" fmla="*/ 25 h 686"/>
                <a:gd name="T76" fmla="*/ 901 w 984"/>
                <a:gd name="T77" fmla="*/ 11 h 686"/>
                <a:gd name="T78" fmla="*/ 868 w 984"/>
                <a:gd name="T79" fmla="*/ 6 h 686"/>
                <a:gd name="T80" fmla="*/ 94 w 984"/>
                <a:gd name="T81" fmla="*/ 8 h 686"/>
                <a:gd name="T82" fmla="*/ 64 w 984"/>
                <a:gd name="T83" fmla="*/ 20 h 686"/>
                <a:gd name="T84" fmla="*/ 39 w 984"/>
                <a:gd name="T85" fmla="*/ 38 h 686"/>
                <a:gd name="T86" fmla="*/ 19 w 984"/>
                <a:gd name="T87" fmla="*/ 64 h 686"/>
                <a:gd name="T88" fmla="*/ 8 w 984"/>
                <a:gd name="T89" fmla="*/ 94 h 686"/>
                <a:gd name="T90" fmla="*/ 6 w 984"/>
                <a:gd name="T91" fmla="*/ 570 h 68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984" h="686">
                  <a:moveTo>
                    <a:pt x="0" y="117"/>
                  </a:moveTo>
                  <a:lnTo>
                    <a:pt x="1" y="105"/>
                  </a:lnTo>
                  <a:lnTo>
                    <a:pt x="3" y="93"/>
                  </a:lnTo>
                  <a:lnTo>
                    <a:pt x="6" y="82"/>
                  </a:lnTo>
                  <a:lnTo>
                    <a:pt x="9" y="72"/>
                  </a:lnTo>
                  <a:lnTo>
                    <a:pt x="14" y="61"/>
                  </a:lnTo>
                  <a:lnTo>
                    <a:pt x="20" y="52"/>
                  </a:lnTo>
                  <a:lnTo>
                    <a:pt x="27" y="43"/>
                  </a:lnTo>
                  <a:lnTo>
                    <a:pt x="34" y="35"/>
                  </a:lnTo>
                  <a:lnTo>
                    <a:pt x="43" y="27"/>
                  </a:lnTo>
                  <a:lnTo>
                    <a:pt x="52" y="20"/>
                  </a:lnTo>
                  <a:lnTo>
                    <a:pt x="61" y="14"/>
                  </a:lnTo>
                  <a:lnTo>
                    <a:pt x="71" y="10"/>
                  </a:lnTo>
                  <a:lnTo>
                    <a:pt x="82" y="6"/>
                  </a:lnTo>
                  <a:lnTo>
                    <a:pt x="93" y="3"/>
                  </a:lnTo>
                  <a:lnTo>
                    <a:pt x="105" y="1"/>
                  </a:lnTo>
                  <a:lnTo>
                    <a:pt x="116" y="0"/>
                  </a:lnTo>
                  <a:lnTo>
                    <a:pt x="868" y="0"/>
                  </a:lnTo>
                  <a:lnTo>
                    <a:pt x="880" y="1"/>
                  </a:lnTo>
                  <a:lnTo>
                    <a:pt x="891" y="3"/>
                  </a:lnTo>
                  <a:lnTo>
                    <a:pt x="903" y="6"/>
                  </a:lnTo>
                  <a:lnTo>
                    <a:pt x="913" y="9"/>
                  </a:lnTo>
                  <a:lnTo>
                    <a:pt x="924" y="14"/>
                  </a:lnTo>
                  <a:lnTo>
                    <a:pt x="933" y="20"/>
                  </a:lnTo>
                  <a:lnTo>
                    <a:pt x="942" y="27"/>
                  </a:lnTo>
                  <a:lnTo>
                    <a:pt x="950" y="34"/>
                  </a:lnTo>
                  <a:lnTo>
                    <a:pt x="958" y="43"/>
                  </a:lnTo>
                  <a:lnTo>
                    <a:pt x="965" y="52"/>
                  </a:lnTo>
                  <a:lnTo>
                    <a:pt x="970" y="61"/>
                  </a:lnTo>
                  <a:lnTo>
                    <a:pt x="975" y="71"/>
                  </a:lnTo>
                  <a:lnTo>
                    <a:pt x="979" y="82"/>
                  </a:lnTo>
                  <a:lnTo>
                    <a:pt x="982" y="93"/>
                  </a:lnTo>
                  <a:lnTo>
                    <a:pt x="984" y="105"/>
                  </a:lnTo>
                  <a:lnTo>
                    <a:pt x="984" y="116"/>
                  </a:lnTo>
                  <a:lnTo>
                    <a:pt x="984" y="570"/>
                  </a:lnTo>
                  <a:lnTo>
                    <a:pt x="984" y="581"/>
                  </a:lnTo>
                  <a:lnTo>
                    <a:pt x="982" y="593"/>
                  </a:lnTo>
                  <a:lnTo>
                    <a:pt x="979" y="604"/>
                  </a:lnTo>
                  <a:lnTo>
                    <a:pt x="975" y="615"/>
                  </a:lnTo>
                  <a:lnTo>
                    <a:pt x="970" y="625"/>
                  </a:lnTo>
                  <a:lnTo>
                    <a:pt x="965" y="635"/>
                  </a:lnTo>
                  <a:lnTo>
                    <a:pt x="958" y="643"/>
                  </a:lnTo>
                  <a:lnTo>
                    <a:pt x="951" y="652"/>
                  </a:lnTo>
                  <a:lnTo>
                    <a:pt x="942" y="659"/>
                  </a:lnTo>
                  <a:lnTo>
                    <a:pt x="933" y="666"/>
                  </a:lnTo>
                  <a:lnTo>
                    <a:pt x="924" y="672"/>
                  </a:lnTo>
                  <a:lnTo>
                    <a:pt x="914" y="677"/>
                  </a:lnTo>
                  <a:lnTo>
                    <a:pt x="903" y="680"/>
                  </a:lnTo>
                  <a:lnTo>
                    <a:pt x="892" y="684"/>
                  </a:lnTo>
                  <a:lnTo>
                    <a:pt x="880" y="685"/>
                  </a:lnTo>
                  <a:lnTo>
                    <a:pt x="868" y="686"/>
                  </a:lnTo>
                  <a:lnTo>
                    <a:pt x="117" y="686"/>
                  </a:lnTo>
                  <a:lnTo>
                    <a:pt x="105" y="685"/>
                  </a:lnTo>
                  <a:lnTo>
                    <a:pt x="93" y="684"/>
                  </a:lnTo>
                  <a:lnTo>
                    <a:pt x="82" y="681"/>
                  </a:lnTo>
                  <a:lnTo>
                    <a:pt x="72" y="677"/>
                  </a:lnTo>
                  <a:lnTo>
                    <a:pt x="61" y="672"/>
                  </a:lnTo>
                  <a:lnTo>
                    <a:pt x="52" y="666"/>
                  </a:lnTo>
                  <a:lnTo>
                    <a:pt x="43" y="659"/>
                  </a:lnTo>
                  <a:lnTo>
                    <a:pt x="35" y="652"/>
                  </a:lnTo>
                  <a:lnTo>
                    <a:pt x="27" y="644"/>
                  </a:lnTo>
                  <a:lnTo>
                    <a:pt x="20" y="635"/>
                  </a:lnTo>
                  <a:lnTo>
                    <a:pt x="14" y="625"/>
                  </a:lnTo>
                  <a:lnTo>
                    <a:pt x="10" y="615"/>
                  </a:lnTo>
                  <a:lnTo>
                    <a:pt x="6" y="604"/>
                  </a:lnTo>
                  <a:lnTo>
                    <a:pt x="3" y="593"/>
                  </a:lnTo>
                  <a:lnTo>
                    <a:pt x="1" y="582"/>
                  </a:lnTo>
                  <a:lnTo>
                    <a:pt x="0" y="570"/>
                  </a:lnTo>
                  <a:lnTo>
                    <a:pt x="0" y="117"/>
                  </a:lnTo>
                  <a:close/>
                  <a:moveTo>
                    <a:pt x="6" y="570"/>
                  </a:moveTo>
                  <a:lnTo>
                    <a:pt x="7" y="581"/>
                  </a:lnTo>
                  <a:lnTo>
                    <a:pt x="8" y="592"/>
                  </a:lnTo>
                  <a:lnTo>
                    <a:pt x="11" y="602"/>
                  </a:lnTo>
                  <a:lnTo>
                    <a:pt x="15" y="613"/>
                  </a:lnTo>
                  <a:lnTo>
                    <a:pt x="19" y="622"/>
                  </a:lnTo>
                  <a:lnTo>
                    <a:pt x="25" y="631"/>
                  </a:lnTo>
                  <a:lnTo>
                    <a:pt x="31" y="640"/>
                  </a:lnTo>
                  <a:lnTo>
                    <a:pt x="38" y="648"/>
                  </a:lnTo>
                  <a:lnTo>
                    <a:pt x="46" y="655"/>
                  </a:lnTo>
                  <a:lnTo>
                    <a:pt x="55" y="661"/>
                  </a:lnTo>
                  <a:lnTo>
                    <a:pt x="64" y="667"/>
                  </a:lnTo>
                  <a:lnTo>
                    <a:pt x="73" y="671"/>
                  </a:lnTo>
                  <a:lnTo>
                    <a:pt x="84" y="675"/>
                  </a:lnTo>
                  <a:lnTo>
                    <a:pt x="94" y="678"/>
                  </a:lnTo>
                  <a:lnTo>
                    <a:pt x="105" y="679"/>
                  </a:lnTo>
                  <a:lnTo>
                    <a:pt x="117" y="680"/>
                  </a:lnTo>
                  <a:lnTo>
                    <a:pt x="868" y="680"/>
                  </a:lnTo>
                  <a:lnTo>
                    <a:pt x="879" y="679"/>
                  </a:lnTo>
                  <a:lnTo>
                    <a:pt x="891" y="678"/>
                  </a:lnTo>
                  <a:lnTo>
                    <a:pt x="901" y="675"/>
                  </a:lnTo>
                  <a:lnTo>
                    <a:pt x="911" y="672"/>
                  </a:lnTo>
                  <a:lnTo>
                    <a:pt x="921" y="667"/>
                  </a:lnTo>
                  <a:lnTo>
                    <a:pt x="930" y="661"/>
                  </a:lnTo>
                  <a:lnTo>
                    <a:pt x="939" y="655"/>
                  </a:lnTo>
                  <a:lnTo>
                    <a:pt x="946" y="648"/>
                  </a:lnTo>
                  <a:lnTo>
                    <a:pt x="953" y="640"/>
                  </a:lnTo>
                  <a:lnTo>
                    <a:pt x="960" y="631"/>
                  </a:lnTo>
                  <a:lnTo>
                    <a:pt x="965" y="622"/>
                  </a:lnTo>
                  <a:lnTo>
                    <a:pt x="970" y="613"/>
                  </a:lnTo>
                  <a:lnTo>
                    <a:pt x="974" y="603"/>
                  </a:lnTo>
                  <a:lnTo>
                    <a:pt x="976" y="592"/>
                  </a:lnTo>
                  <a:lnTo>
                    <a:pt x="978" y="581"/>
                  </a:lnTo>
                  <a:lnTo>
                    <a:pt x="979" y="570"/>
                  </a:lnTo>
                  <a:lnTo>
                    <a:pt x="979" y="117"/>
                  </a:lnTo>
                  <a:lnTo>
                    <a:pt x="978" y="105"/>
                  </a:lnTo>
                  <a:lnTo>
                    <a:pt x="976" y="94"/>
                  </a:lnTo>
                  <a:lnTo>
                    <a:pt x="974" y="84"/>
                  </a:lnTo>
                  <a:lnTo>
                    <a:pt x="970" y="74"/>
                  </a:lnTo>
                  <a:lnTo>
                    <a:pt x="965" y="64"/>
                  </a:lnTo>
                  <a:lnTo>
                    <a:pt x="960" y="55"/>
                  </a:lnTo>
                  <a:lnTo>
                    <a:pt x="954" y="47"/>
                  </a:lnTo>
                  <a:lnTo>
                    <a:pt x="946" y="39"/>
                  </a:lnTo>
                  <a:lnTo>
                    <a:pt x="939" y="32"/>
                  </a:lnTo>
                  <a:lnTo>
                    <a:pt x="930" y="25"/>
                  </a:lnTo>
                  <a:lnTo>
                    <a:pt x="921" y="20"/>
                  </a:lnTo>
                  <a:lnTo>
                    <a:pt x="911" y="15"/>
                  </a:lnTo>
                  <a:lnTo>
                    <a:pt x="901" y="11"/>
                  </a:lnTo>
                  <a:lnTo>
                    <a:pt x="891" y="8"/>
                  </a:lnTo>
                  <a:lnTo>
                    <a:pt x="880" y="7"/>
                  </a:lnTo>
                  <a:lnTo>
                    <a:pt x="868" y="6"/>
                  </a:lnTo>
                  <a:lnTo>
                    <a:pt x="117" y="6"/>
                  </a:lnTo>
                  <a:lnTo>
                    <a:pt x="105" y="7"/>
                  </a:lnTo>
                  <a:lnTo>
                    <a:pt x="94" y="8"/>
                  </a:lnTo>
                  <a:lnTo>
                    <a:pt x="84" y="11"/>
                  </a:lnTo>
                  <a:lnTo>
                    <a:pt x="74" y="15"/>
                  </a:lnTo>
                  <a:lnTo>
                    <a:pt x="64" y="20"/>
                  </a:lnTo>
                  <a:lnTo>
                    <a:pt x="55" y="25"/>
                  </a:lnTo>
                  <a:lnTo>
                    <a:pt x="47" y="31"/>
                  </a:lnTo>
                  <a:lnTo>
                    <a:pt x="39" y="38"/>
                  </a:lnTo>
                  <a:lnTo>
                    <a:pt x="31" y="46"/>
                  </a:lnTo>
                  <a:lnTo>
                    <a:pt x="25" y="55"/>
                  </a:lnTo>
                  <a:lnTo>
                    <a:pt x="19" y="64"/>
                  </a:lnTo>
                  <a:lnTo>
                    <a:pt x="15" y="74"/>
                  </a:lnTo>
                  <a:lnTo>
                    <a:pt x="11" y="84"/>
                  </a:lnTo>
                  <a:lnTo>
                    <a:pt x="8" y="94"/>
                  </a:lnTo>
                  <a:lnTo>
                    <a:pt x="7" y="105"/>
                  </a:lnTo>
                  <a:lnTo>
                    <a:pt x="6" y="117"/>
                  </a:lnTo>
                  <a:lnTo>
                    <a:pt x="6" y="570"/>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8" name="Rectangle 273"/>
            <p:cNvSpPr>
              <a:spLocks noChangeArrowheads="1"/>
            </p:cNvSpPr>
            <p:nvPr/>
          </p:nvSpPr>
          <p:spPr bwMode="auto">
            <a:xfrm>
              <a:off x="4687" y="1967"/>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２</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9" name="Rectangle 274"/>
            <p:cNvSpPr>
              <a:spLocks noChangeArrowheads="1"/>
            </p:cNvSpPr>
            <p:nvPr/>
          </p:nvSpPr>
          <p:spPr bwMode="auto">
            <a:xfrm>
              <a:off x="4815" y="2002"/>
              <a:ext cx="5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医療型個別減免</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0" name="Freeform 275"/>
            <p:cNvSpPr>
              <a:spLocks/>
            </p:cNvSpPr>
            <p:nvPr/>
          </p:nvSpPr>
          <p:spPr bwMode="auto">
            <a:xfrm>
              <a:off x="4815" y="2086"/>
              <a:ext cx="618" cy="5"/>
            </a:xfrm>
            <a:custGeom>
              <a:avLst/>
              <a:gdLst>
                <a:gd name="T0" fmla="*/ 0 w 618"/>
                <a:gd name="T1" fmla="*/ 0 h 5"/>
                <a:gd name="T2" fmla="*/ 206 w 618"/>
                <a:gd name="T3" fmla="*/ 0 h 5"/>
                <a:gd name="T4" fmla="*/ 412 w 618"/>
                <a:gd name="T5" fmla="*/ 0 h 5"/>
                <a:gd name="T6" fmla="*/ 618 w 618"/>
                <a:gd name="T7" fmla="*/ 0 h 5"/>
                <a:gd name="T8" fmla="*/ 618 w 618"/>
                <a:gd name="T9" fmla="*/ 5 h 5"/>
                <a:gd name="T10" fmla="*/ 412 w 618"/>
                <a:gd name="T11" fmla="*/ 5 h 5"/>
                <a:gd name="T12" fmla="*/ 206 w 618"/>
                <a:gd name="T13" fmla="*/ 5 h 5"/>
                <a:gd name="T14" fmla="*/ 0 w 618"/>
                <a:gd name="T15" fmla="*/ 5 h 5"/>
                <a:gd name="T16" fmla="*/ 0 w 618"/>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18" h="5">
                  <a:moveTo>
                    <a:pt x="0" y="0"/>
                  </a:moveTo>
                  <a:lnTo>
                    <a:pt x="206" y="0"/>
                  </a:lnTo>
                  <a:lnTo>
                    <a:pt x="412" y="0"/>
                  </a:lnTo>
                  <a:lnTo>
                    <a:pt x="618" y="0"/>
                  </a:lnTo>
                  <a:lnTo>
                    <a:pt x="618" y="5"/>
                  </a:lnTo>
                  <a:lnTo>
                    <a:pt x="412" y="5"/>
                  </a:lnTo>
                  <a:lnTo>
                    <a:pt x="206"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1" name="Rectangle 276"/>
            <p:cNvSpPr>
              <a:spLocks noChangeArrowheads="1"/>
            </p:cNvSpPr>
            <p:nvPr/>
          </p:nvSpPr>
          <p:spPr bwMode="auto">
            <a:xfrm>
              <a:off x="4727" y="2110"/>
              <a:ext cx="6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2" name="Rectangle 277"/>
            <p:cNvSpPr>
              <a:spLocks noChangeArrowheads="1"/>
            </p:cNvSpPr>
            <p:nvPr/>
          </p:nvSpPr>
          <p:spPr bwMode="auto">
            <a:xfrm>
              <a:off x="4791" y="2110"/>
              <a:ext cx="35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医療型障がい</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3" name="Rectangle 278"/>
            <p:cNvSpPr>
              <a:spLocks noChangeArrowheads="1"/>
            </p:cNvSpPr>
            <p:nvPr/>
          </p:nvSpPr>
          <p:spPr bwMode="auto">
            <a:xfrm>
              <a:off x="5173" y="2110"/>
              <a:ext cx="35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児入所施設に</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4" name="Rectangle 279"/>
            <p:cNvSpPr>
              <a:spLocks noChangeArrowheads="1"/>
            </p:cNvSpPr>
            <p:nvPr/>
          </p:nvSpPr>
          <p:spPr bwMode="auto">
            <a:xfrm>
              <a:off x="4727" y="2187"/>
              <a:ext cx="75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入所する場合や療養介護を利</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5" name="Rectangle 280"/>
            <p:cNvSpPr>
              <a:spLocks noChangeArrowheads="1"/>
            </p:cNvSpPr>
            <p:nvPr/>
          </p:nvSpPr>
          <p:spPr bwMode="auto">
            <a:xfrm>
              <a:off x="4727" y="2265"/>
              <a:ext cx="7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用する場合は、福祉サービス費</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6" name="Rectangle 281"/>
            <p:cNvSpPr>
              <a:spLocks noChangeArrowheads="1"/>
            </p:cNvSpPr>
            <p:nvPr/>
          </p:nvSpPr>
          <p:spPr bwMode="auto">
            <a:xfrm>
              <a:off x="4727" y="2341"/>
              <a:ext cx="79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の利用者負担、医療費、食事療</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7" name="Rectangle 282"/>
            <p:cNvSpPr>
              <a:spLocks noChangeArrowheads="1"/>
            </p:cNvSpPr>
            <p:nvPr/>
          </p:nvSpPr>
          <p:spPr bwMode="auto">
            <a:xfrm>
              <a:off x="4727" y="2417"/>
              <a:ext cx="80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養費を合算して利用者負担等の</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8" name="Rectangle 283"/>
            <p:cNvSpPr>
              <a:spLocks noChangeArrowheads="1"/>
            </p:cNvSpPr>
            <p:nvPr/>
          </p:nvSpPr>
          <p:spPr bwMode="auto">
            <a:xfrm>
              <a:off x="4727" y="2494"/>
              <a:ext cx="61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上限額が設定されます。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9" name="Rectangle 284"/>
            <p:cNvSpPr>
              <a:spLocks noChangeArrowheads="1"/>
            </p:cNvSpPr>
            <p:nvPr/>
          </p:nvSpPr>
          <p:spPr bwMode="auto">
            <a:xfrm>
              <a:off x="133" y="2528"/>
              <a:ext cx="275" cy="81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0" name="Freeform 285"/>
            <p:cNvSpPr>
              <a:spLocks noEditPoints="1"/>
            </p:cNvSpPr>
            <p:nvPr/>
          </p:nvSpPr>
          <p:spPr bwMode="auto">
            <a:xfrm>
              <a:off x="130" y="2526"/>
              <a:ext cx="281" cy="822"/>
            </a:xfrm>
            <a:custGeom>
              <a:avLst/>
              <a:gdLst>
                <a:gd name="T0" fmla="*/ 0 w 281"/>
                <a:gd name="T1" fmla="*/ 0 h 822"/>
                <a:gd name="T2" fmla="*/ 281 w 281"/>
                <a:gd name="T3" fmla="*/ 0 h 822"/>
                <a:gd name="T4" fmla="*/ 281 w 281"/>
                <a:gd name="T5" fmla="*/ 822 h 822"/>
                <a:gd name="T6" fmla="*/ 0 w 281"/>
                <a:gd name="T7" fmla="*/ 822 h 822"/>
                <a:gd name="T8" fmla="*/ 0 w 281"/>
                <a:gd name="T9" fmla="*/ 0 h 822"/>
                <a:gd name="T10" fmla="*/ 6 w 281"/>
                <a:gd name="T11" fmla="*/ 819 h 822"/>
                <a:gd name="T12" fmla="*/ 3 w 281"/>
                <a:gd name="T13" fmla="*/ 817 h 822"/>
                <a:gd name="T14" fmla="*/ 278 w 281"/>
                <a:gd name="T15" fmla="*/ 817 h 822"/>
                <a:gd name="T16" fmla="*/ 275 w 281"/>
                <a:gd name="T17" fmla="*/ 819 h 822"/>
                <a:gd name="T18" fmla="*/ 275 w 281"/>
                <a:gd name="T19" fmla="*/ 2 h 822"/>
                <a:gd name="T20" fmla="*/ 278 w 281"/>
                <a:gd name="T21" fmla="*/ 5 h 822"/>
                <a:gd name="T22" fmla="*/ 3 w 281"/>
                <a:gd name="T23" fmla="*/ 5 h 822"/>
                <a:gd name="T24" fmla="*/ 6 w 281"/>
                <a:gd name="T25" fmla="*/ 2 h 822"/>
                <a:gd name="T26" fmla="*/ 6 w 281"/>
                <a:gd name="T27" fmla="*/ 819 h 8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1" h="822">
                  <a:moveTo>
                    <a:pt x="0" y="0"/>
                  </a:moveTo>
                  <a:lnTo>
                    <a:pt x="281" y="0"/>
                  </a:lnTo>
                  <a:lnTo>
                    <a:pt x="281" y="822"/>
                  </a:lnTo>
                  <a:lnTo>
                    <a:pt x="0" y="822"/>
                  </a:lnTo>
                  <a:lnTo>
                    <a:pt x="0" y="0"/>
                  </a:lnTo>
                  <a:close/>
                  <a:moveTo>
                    <a:pt x="6" y="819"/>
                  </a:moveTo>
                  <a:lnTo>
                    <a:pt x="3" y="817"/>
                  </a:lnTo>
                  <a:lnTo>
                    <a:pt x="278" y="817"/>
                  </a:lnTo>
                  <a:lnTo>
                    <a:pt x="275" y="819"/>
                  </a:lnTo>
                  <a:lnTo>
                    <a:pt x="275" y="2"/>
                  </a:lnTo>
                  <a:lnTo>
                    <a:pt x="278" y="5"/>
                  </a:lnTo>
                  <a:lnTo>
                    <a:pt x="3" y="5"/>
                  </a:lnTo>
                  <a:lnTo>
                    <a:pt x="6" y="2"/>
                  </a:lnTo>
                  <a:lnTo>
                    <a:pt x="6" y="819"/>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1" name="Rectangle 286"/>
            <p:cNvSpPr>
              <a:spLocks noChangeArrowheads="1"/>
            </p:cNvSpPr>
            <p:nvPr/>
          </p:nvSpPr>
          <p:spPr bwMode="auto">
            <a:xfrm>
              <a:off x="202" y="2737"/>
              <a:ext cx="143"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食費等</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2" name="Freeform 287"/>
            <p:cNvSpPr>
              <a:spLocks/>
            </p:cNvSpPr>
            <p:nvPr/>
          </p:nvSpPr>
          <p:spPr bwMode="auto">
            <a:xfrm>
              <a:off x="1301" y="2563"/>
              <a:ext cx="817" cy="646"/>
            </a:xfrm>
            <a:custGeom>
              <a:avLst/>
              <a:gdLst>
                <a:gd name="T0" fmla="*/ 0 w 6808"/>
                <a:gd name="T1" fmla="*/ 0 h 5384"/>
                <a:gd name="T2" fmla="*/ 0 w 6808"/>
                <a:gd name="T3" fmla="*/ 0 h 5384"/>
                <a:gd name="T4" fmla="*/ 0 w 6808"/>
                <a:gd name="T5" fmla="*/ 0 h 5384"/>
                <a:gd name="T6" fmla="*/ 0 w 6808"/>
                <a:gd name="T7" fmla="*/ 0 h 5384"/>
                <a:gd name="T8" fmla="*/ 0 w 6808"/>
                <a:gd name="T9" fmla="*/ 0 h 5384"/>
                <a:gd name="T10" fmla="*/ 0 w 6808"/>
                <a:gd name="T11" fmla="*/ 0 h 5384"/>
                <a:gd name="T12" fmla="*/ 0 w 6808"/>
                <a:gd name="T13" fmla="*/ 0 h 5384"/>
                <a:gd name="T14" fmla="*/ 0 w 6808"/>
                <a:gd name="T15" fmla="*/ 0 h 5384"/>
                <a:gd name="T16" fmla="*/ 0 w 6808"/>
                <a:gd name="T17" fmla="*/ 0 h 53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8" h="5384">
                  <a:moveTo>
                    <a:pt x="0" y="898"/>
                  </a:moveTo>
                  <a:cubicBezTo>
                    <a:pt x="0" y="402"/>
                    <a:pt x="402" y="0"/>
                    <a:pt x="898" y="0"/>
                  </a:cubicBezTo>
                  <a:lnTo>
                    <a:pt x="5911" y="0"/>
                  </a:lnTo>
                  <a:cubicBezTo>
                    <a:pt x="6407" y="0"/>
                    <a:pt x="6808" y="402"/>
                    <a:pt x="6808" y="898"/>
                  </a:cubicBezTo>
                  <a:lnTo>
                    <a:pt x="6808" y="4487"/>
                  </a:lnTo>
                  <a:cubicBezTo>
                    <a:pt x="6808" y="4983"/>
                    <a:pt x="6407" y="5384"/>
                    <a:pt x="5911" y="5384"/>
                  </a:cubicBezTo>
                  <a:lnTo>
                    <a:pt x="898" y="5384"/>
                  </a:lnTo>
                  <a:cubicBezTo>
                    <a:pt x="402" y="5384"/>
                    <a:pt x="0" y="4983"/>
                    <a:pt x="0" y="4487"/>
                  </a:cubicBezTo>
                  <a:lnTo>
                    <a:pt x="0" y="898"/>
                  </a:lnTo>
                  <a:close/>
                </a:path>
              </a:pathLst>
            </a:custGeom>
            <a:solidFill>
              <a:srgbClr val="FFFF99"/>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3" name="Freeform 288"/>
            <p:cNvSpPr>
              <a:spLocks noEditPoints="1"/>
            </p:cNvSpPr>
            <p:nvPr/>
          </p:nvSpPr>
          <p:spPr bwMode="auto">
            <a:xfrm>
              <a:off x="1298" y="2560"/>
              <a:ext cx="822" cy="652"/>
            </a:xfrm>
            <a:custGeom>
              <a:avLst/>
              <a:gdLst>
                <a:gd name="T0" fmla="*/ 2 w 822"/>
                <a:gd name="T1" fmla="*/ 89 h 652"/>
                <a:gd name="T2" fmla="*/ 13 w 822"/>
                <a:gd name="T3" fmla="*/ 58 h 652"/>
                <a:gd name="T4" fmla="*/ 32 w 822"/>
                <a:gd name="T5" fmla="*/ 33 h 652"/>
                <a:gd name="T6" fmla="*/ 58 w 822"/>
                <a:gd name="T7" fmla="*/ 14 h 652"/>
                <a:gd name="T8" fmla="*/ 88 w 822"/>
                <a:gd name="T9" fmla="*/ 2 h 652"/>
                <a:gd name="T10" fmla="*/ 712 w 822"/>
                <a:gd name="T11" fmla="*/ 0 h 652"/>
                <a:gd name="T12" fmla="*/ 745 w 822"/>
                <a:gd name="T13" fmla="*/ 5 h 652"/>
                <a:gd name="T14" fmla="*/ 774 w 822"/>
                <a:gd name="T15" fmla="*/ 19 h 652"/>
                <a:gd name="T16" fmla="*/ 797 w 822"/>
                <a:gd name="T17" fmla="*/ 40 h 652"/>
                <a:gd name="T18" fmla="*/ 814 w 822"/>
                <a:gd name="T19" fmla="*/ 68 h 652"/>
                <a:gd name="T20" fmla="*/ 822 w 822"/>
                <a:gd name="T21" fmla="*/ 99 h 652"/>
                <a:gd name="T22" fmla="*/ 822 w 822"/>
                <a:gd name="T23" fmla="*/ 553 h 652"/>
                <a:gd name="T24" fmla="*/ 814 w 822"/>
                <a:gd name="T25" fmla="*/ 584 h 652"/>
                <a:gd name="T26" fmla="*/ 797 w 822"/>
                <a:gd name="T27" fmla="*/ 612 h 652"/>
                <a:gd name="T28" fmla="*/ 774 w 822"/>
                <a:gd name="T29" fmla="*/ 633 h 652"/>
                <a:gd name="T30" fmla="*/ 745 w 822"/>
                <a:gd name="T31" fmla="*/ 647 h 652"/>
                <a:gd name="T32" fmla="*/ 712 w 822"/>
                <a:gd name="T33" fmla="*/ 652 h 652"/>
                <a:gd name="T34" fmla="*/ 88 w 822"/>
                <a:gd name="T35" fmla="*/ 650 h 652"/>
                <a:gd name="T36" fmla="*/ 58 w 822"/>
                <a:gd name="T37" fmla="*/ 639 h 652"/>
                <a:gd name="T38" fmla="*/ 32 w 822"/>
                <a:gd name="T39" fmla="*/ 620 h 652"/>
                <a:gd name="T40" fmla="*/ 13 w 822"/>
                <a:gd name="T41" fmla="*/ 594 h 652"/>
                <a:gd name="T42" fmla="*/ 2 w 822"/>
                <a:gd name="T43" fmla="*/ 564 h 652"/>
                <a:gd name="T44" fmla="*/ 0 w 822"/>
                <a:gd name="T45" fmla="*/ 111 h 652"/>
                <a:gd name="T46" fmla="*/ 8 w 822"/>
                <a:gd name="T47" fmla="*/ 562 h 652"/>
                <a:gd name="T48" fmla="*/ 18 w 822"/>
                <a:gd name="T49" fmla="*/ 591 h 652"/>
                <a:gd name="T50" fmla="*/ 36 w 822"/>
                <a:gd name="T51" fmla="*/ 615 h 652"/>
                <a:gd name="T52" fmla="*/ 60 w 822"/>
                <a:gd name="T53" fmla="*/ 634 h 652"/>
                <a:gd name="T54" fmla="*/ 89 w 822"/>
                <a:gd name="T55" fmla="*/ 644 h 652"/>
                <a:gd name="T56" fmla="*/ 712 w 822"/>
                <a:gd name="T57" fmla="*/ 646 h 652"/>
                <a:gd name="T58" fmla="*/ 743 w 822"/>
                <a:gd name="T59" fmla="*/ 642 h 652"/>
                <a:gd name="T60" fmla="*/ 771 w 822"/>
                <a:gd name="T61" fmla="*/ 628 h 652"/>
                <a:gd name="T62" fmla="*/ 793 w 822"/>
                <a:gd name="T63" fmla="*/ 608 h 652"/>
                <a:gd name="T64" fmla="*/ 808 w 822"/>
                <a:gd name="T65" fmla="*/ 582 h 652"/>
                <a:gd name="T66" fmla="*/ 816 w 822"/>
                <a:gd name="T67" fmla="*/ 552 h 652"/>
                <a:gd name="T68" fmla="*/ 816 w 822"/>
                <a:gd name="T69" fmla="*/ 100 h 652"/>
                <a:gd name="T70" fmla="*/ 809 w 822"/>
                <a:gd name="T71" fmla="*/ 70 h 652"/>
                <a:gd name="T72" fmla="*/ 793 w 822"/>
                <a:gd name="T73" fmla="*/ 44 h 652"/>
                <a:gd name="T74" fmla="*/ 771 w 822"/>
                <a:gd name="T75" fmla="*/ 24 h 652"/>
                <a:gd name="T76" fmla="*/ 743 w 822"/>
                <a:gd name="T77" fmla="*/ 11 h 652"/>
                <a:gd name="T78" fmla="*/ 712 w 822"/>
                <a:gd name="T79" fmla="*/ 6 h 652"/>
                <a:gd name="T80" fmla="*/ 89 w 822"/>
                <a:gd name="T81" fmla="*/ 8 h 652"/>
                <a:gd name="T82" fmla="*/ 61 w 822"/>
                <a:gd name="T83" fmla="*/ 19 h 652"/>
                <a:gd name="T84" fmla="*/ 36 w 822"/>
                <a:gd name="T85" fmla="*/ 37 h 652"/>
                <a:gd name="T86" fmla="*/ 18 w 822"/>
                <a:gd name="T87" fmla="*/ 61 h 652"/>
                <a:gd name="T88" fmla="*/ 8 w 822"/>
                <a:gd name="T89" fmla="*/ 90 h 652"/>
                <a:gd name="T90" fmla="*/ 5 w 822"/>
                <a:gd name="T91" fmla="*/ 541 h 6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22" h="652">
                  <a:moveTo>
                    <a:pt x="0" y="111"/>
                  </a:moveTo>
                  <a:lnTo>
                    <a:pt x="0" y="100"/>
                  </a:lnTo>
                  <a:lnTo>
                    <a:pt x="2" y="89"/>
                  </a:lnTo>
                  <a:lnTo>
                    <a:pt x="5" y="78"/>
                  </a:lnTo>
                  <a:lnTo>
                    <a:pt x="8" y="68"/>
                  </a:lnTo>
                  <a:lnTo>
                    <a:pt x="13" y="58"/>
                  </a:lnTo>
                  <a:lnTo>
                    <a:pt x="19" y="49"/>
                  </a:lnTo>
                  <a:lnTo>
                    <a:pt x="25" y="41"/>
                  </a:lnTo>
                  <a:lnTo>
                    <a:pt x="32" y="33"/>
                  </a:lnTo>
                  <a:lnTo>
                    <a:pt x="40" y="26"/>
                  </a:lnTo>
                  <a:lnTo>
                    <a:pt x="48" y="19"/>
                  </a:lnTo>
                  <a:lnTo>
                    <a:pt x="58" y="14"/>
                  </a:lnTo>
                  <a:lnTo>
                    <a:pt x="67" y="9"/>
                  </a:lnTo>
                  <a:lnTo>
                    <a:pt x="77" y="5"/>
                  </a:lnTo>
                  <a:lnTo>
                    <a:pt x="88" y="2"/>
                  </a:lnTo>
                  <a:lnTo>
                    <a:pt x="99" y="1"/>
                  </a:lnTo>
                  <a:lnTo>
                    <a:pt x="110" y="0"/>
                  </a:lnTo>
                  <a:lnTo>
                    <a:pt x="712" y="0"/>
                  </a:lnTo>
                  <a:lnTo>
                    <a:pt x="723" y="1"/>
                  </a:lnTo>
                  <a:lnTo>
                    <a:pt x="734" y="2"/>
                  </a:lnTo>
                  <a:lnTo>
                    <a:pt x="745" y="5"/>
                  </a:lnTo>
                  <a:lnTo>
                    <a:pt x="755" y="9"/>
                  </a:lnTo>
                  <a:lnTo>
                    <a:pt x="765" y="13"/>
                  </a:lnTo>
                  <a:lnTo>
                    <a:pt x="774" y="19"/>
                  </a:lnTo>
                  <a:lnTo>
                    <a:pt x="782" y="25"/>
                  </a:lnTo>
                  <a:lnTo>
                    <a:pt x="790" y="33"/>
                  </a:lnTo>
                  <a:lnTo>
                    <a:pt x="797" y="40"/>
                  </a:lnTo>
                  <a:lnTo>
                    <a:pt x="804" y="49"/>
                  </a:lnTo>
                  <a:lnTo>
                    <a:pt x="809" y="58"/>
                  </a:lnTo>
                  <a:lnTo>
                    <a:pt x="814" y="68"/>
                  </a:lnTo>
                  <a:lnTo>
                    <a:pt x="818" y="78"/>
                  </a:lnTo>
                  <a:lnTo>
                    <a:pt x="820" y="88"/>
                  </a:lnTo>
                  <a:lnTo>
                    <a:pt x="822" y="99"/>
                  </a:lnTo>
                  <a:lnTo>
                    <a:pt x="822" y="111"/>
                  </a:lnTo>
                  <a:lnTo>
                    <a:pt x="822" y="541"/>
                  </a:lnTo>
                  <a:lnTo>
                    <a:pt x="822" y="553"/>
                  </a:lnTo>
                  <a:lnTo>
                    <a:pt x="820" y="564"/>
                  </a:lnTo>
                  <a:lnTo>
                    <a:pt x="818" y="574"/>
                  </a:lnTo>
                  <a:lnTo>
                    <a:pt x="814" y="584"/>
                  </a:lnTo>
                  <a:lnTo>
                    <a:pt x="809" y="594"/>
                  </a:lnTo>
                  <a:lnTo>
                    <a:pt x="804" y="603"/>
                  </a:lnTo>
                  <a:lnTo>
                    <a:pt x="797" y="612"/>
                  </a:lnTo>
                  <a:lnTo>
                    <a:pt x="790" y="620"/>
                  </a:lnTo>
                  <a:lnTo>
                    <a:pt x="782" y="627"/>
                  </a:lnTo>
                  <a:lnTo>
                    <a:pt x="774" y="633"/>
                  </a:lnTo>
                  <a:lnTo>
                    <a:pt x="765" y="639"/>
                  </a:lnTo>
                  <a:lnTo>
                    <a:pt x="755" y="643"/>
                  </a:lnTo>
                  <a:lnTo>
                    <a:pt x="745" y="647"/>
                  </a:lnTo>
                  <a:lnTo>
                    <a:pt x="735" y="650"/>
                  </a:lnTo>
                  <a:lnTo>
                    <a:pt x="723" y="651"/>
                  </a:lnTo>
                  <a:lnTo>
                    <a:pt x="712" y="652"/>
                  </a:lnTo>
                  <a:lnTo>
                    <a:pt x="110" y="652"/>
                  </a:lnTo>
                  <a:lnTo>
                    <a:pt x="99" y="651"/>
                  </a:lnTo>
                  <a:lnTo>
                    <a:pt x="88" y="650"/>
                  </a:lnTo>
                  <a:lnTo>
                    <a:pt x="78" y="647"/>
                  </a:lnTo>
                  <a:lnTo>
                    <a:pt x="67" y="643"/>
                  </a:lnTo>
                  <a:lnTo>
                    <a:pt x="58" y="639"/>
                  </a:lnTo>
                  <a:lnTo>
                    <a:pt x="49" y="633"/>
                  </a:lnTo>
                  <a:lnTo>
                    <a:pt x="40" y="627"/>
                  </a:lnTo>
                  <a:lnTo>
                    <a:pt x="32" y="620"/>
                  </a:lnTo>
                  <a:lnTo>
                    <a:pt x="25" y="612"/>
                  </a:lnTo>
                  <a:lnTo>
                    <a:pt x="19" y="603"/>
                  </a:lnTo>
                  <a:lnTo>
                    <a:pt x="13" y="594"/>
                  </a:lnTo>
                  <a:lnTo>
                    <a:pt x="8" y="585"/>
                  </a:lnTo>
                  <a:lnTo>
                    <a:pt x="5" y="575"/>
                  </a:lnTo>
                  <a:lnTo>
                    <a:pt x="2" y="564"/>
                  </a:lnTo>
                  <a:lnTo>
                    <a:pt x="0" y="553"/>
                  </a:lnTo>
                  <a:lnTo>
                    <a:pt x="0" y="542"/>
                  </a:lnTo>
                  <a:lnTo>
                    <a:pt x="0" y="111"/>
                  </a:lnTo>
                  <a:close/>
                  <a:moveTo>
                    <a:pt x="5" y="541"/>
                  </a:moveTo>
                  <a:lnTo>
                    <a:pt x="6" y="552"/>
                  </a:lnTo>
                  <a:lnTo>
                    <a:pt x="8" y="562"/>
                  </a:lnTo>
                  <a:lnTo>
                    <a:pt x="10" y="573"/>
                  </a:lnTo>
                  <a:lnTo>
                    <a:pt x="14" y="582"/>
                  </a:lnTo>
                  <a:lnTo>
                    <a:pt x="18" y="591"/>
                  </a:lnTo>
                  <a:lnTo>
                    <a:pt x="23" y="600"/>
                  </a:lnTo>
                  <a:lnTo>
                    <a:pt x="29" y="608"/>
                  </a:lnTo>
                  <a:lnTo>
                    <a:pt x="36" y="615"/>
                  </a:lnTo>
                  <a:lnTo>
                    <a:pt x="44" y="622"/>
                  </a:lnTo>
                  <a:lnTo>
                    <a:pt x="52" y="628"/>
                  </a:lnTo>
                  <a:lnTo>
                    <a:pt x="60" y="634"/>
                  </a:lnTo>
                  <a:lnTo>
                    <a:pt x="69" y="638"/>
                  </a:lnTo>
                  <a:lnTo>
                    <a:pt x="79" y="642"/>
                  </a:lnTo>
                  <a:lnTo>
                    <a:pt x="89" y="644"/>
                  </a:lnTo>
                  <a:lnTo>
                    <a:pt x="100" y="646"/>
                  </a:lnTo>
                  <a:lnTo>
                    <a:pt x="110" y="646"/>
                  </a:lnTo>
                  <a:lnTo>
                    <a:pt x="712" y="646"/>
                  </a:lnTo>
                  <a:lnTo>
                    <a:pt x="723" y="646"/>
                  </a:lnTo>
                  <a:lnTo>
                    <a:pt x="733" y="644"/>
                  </a:lnTo>
                  <a:lnTo>
                    <a:pt x="743" y="642"/>
                  </a:lnTo>
                  <a:lnTo>
                    <a:pt x="753" y="638"/>
                  </a:lnTo>
                  <a:lnTo>
                    <a:pt x="762" y="634"/>
                  </a:lnTo>
                  <a:lnTo>
                    <a:pt x="771" y="628"/>
                  </a:lnTo>
                  <a:lnTo>
                    <a:pt x="779" y="622"/>
                  </a:lnTo>
                  <a:lnTo>
                    <a:pt x="786" y="616"/>
                  </a:lnTo>
                  <a:lnTo>
                    <a:pt x="793" y="608"/>
                  </a:lnTo>
                  <a:lnTo>
                    <a:pt x="799" y="600"/>
                  </a:lnTo>
                  <a:lnTo>
                    <a:pt x="804" y="592"/>
                  </a:lnTo>
                  <a:lnTo>
                    <a:pt x="808" y="582"/>
                  </a:lnTo>
                  <a:lnTo>
                    <a:pt x="812" y="573"/>
                  </a:lnTo>
                  <a:lnTo>
                    <a:pt x="815" y="563"/>
                  </a:lnTo>
                  <a:lnTo>
                    <a:pt x="816" y="552"/>
                  </a:lnTo>
                  <a:lnTo>
                    <a:pt x="817" y="541"/>
                  </a:lnTo>
                  <a:lnTo>
                    <a:pt x="817" y="111"/>
                  </a:lnTo>
                  <a:lnTo>
                    <a:pt x="816" y="100"/>
                  </a:lnTo>
                  <a:lnTo>
                    <a:pt x="815" y="90"/>
                  </a:lnTo>
                  <a:lnTo>
                    <a:pt x="812" y="80"/>
                  </a:lnTo>
                  <a:lnTo>
                    <a:pt x="809" y="70"/>
                  </a:lnTo>
                  <a:lnTo>
                    <a:pt x="804" y="61"/>
                  </a:lnTo>
                  <a:lnTo>
                    <a:pt x="799" y="52"/>
                  </a:lnTo>
                  <a:lnTo>
                    <a:pt x="793" y="44"/>
                  </a:lnTo>
                  <a:lnTo>
                    <a:pt x="786" y="37"/>
                  </a:lnTo>
                  <a:lnTo>
                    <a:pt x="779" y="30"/>
                  </a:lnTo>
                  <a:lnTo>
                    <a:pt x="771" y="24"/>
                  </a:lnTo>
                  <a:lnTo>
                    <a:pt x="762" y="19"/>
                  </a:lnTo>
                  <a:lnTo>
                    <a:pt x="753" y="14"/>
                  </a:lnTo>
                  <a:lnTo>
                    <a:pt x="743" y="11"/>
                  </a:lnTo>
                  <a:lnTo>
                    <a:pt x="733" y="8"/>
                  </a:lnTo>
                  <a:lnTo>
                    <a:pt x="723" y="7"/>
                  </a:lnTo>
                  <a:lnTo>
                    <a:pt x="712" y="6"/>
                  </a:lnTo>
                  <a:lnTo>
                    <a:pt x="110" y="6"/>
                  </a:lnTo>
                  <a:lnTo>
                    <a:pt x="100" y="7"/>
                  </a:lnTo>
                  <a:lnTo>
                    <a:pt x="89" y="8"/>
                  </a:lnTo>
                  <a:lnTo>
                    <a:pt x="79" y="11"/>
                  </a:lnTo>
                  <a:lnTo>
                    <a:pt x="70" y="14"/>
                  </a:lnTo>
                  <a:lnTo>
                    <a:pt x="61" y="19"/>
                  </a:lnTo>
                  <a:lnTo>
                    <a:pt x="52" y="24"/>
                  </a:lnTo>
                  <a:lnTo>
                    <a:pt x="44" y="30"/>
                  </a:lnTo>
                  <a:lnTo>
                    <a:pt x="36" y="37"/>
                  </a:lnTo>
                  <a:lnTo>
                    <a:pt x="30" y="44"/>
                  </a:lnTo>
                  <a:lnTo>
                    <a:pt x="23" y="52"/>
                  </a:lnTo>
                  <a:lnTo>
                    <a:pt x="18" y="61"/>
                  </a:lnTo>
                  <a:lnTo>
                    <a:pt x="14" y="70"/>
                  </a:lnTo>
                  <a:lnTo>
                    <a:pt x="10" y="79"/>
                  </a:lnTo>
                  <a:lnTo>
                    <a:pt x="8" y="90"/>
                  </a:lnTo>
                  <a:lnTo>
                    <a:pt x="6" y="100"/>
                  </a:lnTo>
                  <a:lnTo>
                    <a:pt x="5" y="111"/>
                  </a:lnTo>
                  <a:lnTo>
                    <a:pt x="5" y="54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4" name="Rectangle 289"/>
            <p:cNvSpPr>
              <a:spLocks noChangeArrowheads="1"/>
            </p:cNvSpPr>
            <p:nvPr/>
          </p:nvSpPr>
          <p:spPr bwMode="auto">
            <a:xfrm>
              <a:off x="1355" y="2639"/>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４</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5" name="Rectangle 290"/>
            <p:cNvSpPr>
              <a:spLocks noChangeArrowheads="1"/>
            </p:cNvSpPr>
            <p:nvPr/>
          </p:nvSpPr>
          <p:spPr bwMode="auto">
            <a:xfrm>
              <a:off x="1483" y="2668"/>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補足給付</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6" name="Freeform 291"/>
            <p:cNvSpPr>
              <a:spLocks/>
            </p:cNvSpPr>
            <p:nvPr/>
          </p:nvSpPr>
          <p:spPr bwMode="auto">
            <a:xfrm>
              <a:off x="1482" y="2759"/>
              <a:ext cx="384" cy="5"/>
            </a:xfrm>
            <a:custGeom>
              <a:avLst/>
              <a:gdLst>
                <a:gd name="T0" fmla="*/ 0 w 384"/>
                <a:gd name="T1" fmla="*/ 0 h 5"/>
                <a:gd name="T2" fmla="*/ 128 w 384"/>
                <a:gd name="T3" fmla="*/ 0 h 5"/>
                <a:gd name="T4" fmla="*/ 257 w 384"/>
                <a:gd name="T5" fmla="*/ 0 h 5"/>
                <a:gd name="T6" fmla="*/ 384 w 384"/>
                <a:gd name="T7" fmla="*/ 0 h 5"/>
                <a:gd name="T8" fmla="*/ 384 w 384"/>
                <a:gd name="T9" fmla="*/ 5 h 5"/>
                <a:gd name="T10" fmla="*/ 257 w 384"/>
                <a:gd name="T11" fmla="*/ 5 h 5"/>
                <a:gd name="T12" fmla="*/ 128 w 384"/>
                <a:gd name="T13" fmla="*/ 5 h 5"/>
                <a:gd name="T14" fmla="*/ 0 w 384"/>
                <a:gd name="T15" fmla="*/ 5 h 5"/>
                <a:gd name="T16" fmla="*/ 0 w 38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5">
                  <a:moveTo>
                    <a:pt x="0" y="0"/>
                  </a:moveTo>
                  <a:lnTo>
                    <a:pt x="128" y="0"/>
                  </a:lnTo>
                  <a:lnTo>
                    <a:pt x="257" y="0"/>
                  </a:lnTo>
                  <a:lnTo>
                    <a:pt x="384" y="0"/>
                  </a:lnTo>
                  <a:lnTo>
                    <a:pt x="384" y="5"/>
                  </a:lnTo>
                  <a:lnTo>
                    <a:pt x="257" y="5"/>
                  </a:lnTo>
                  <a:lnTo>
                    <a:pt x="128"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7" name="Rectangle 292"/>
            <p:cNvSpPr>
              <a:spLocks noChangeArrowheads="1"/>
            </p:cNvSpPr>
            <p:nvPr/>
          </p:nvSpPr>
          <p:spPr bwMode="auto">
            <a:xfrm>
              <a:off x="1375" y="2775"/>
              <a:ext cx="61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少なくとも２．５万円</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8" name="Rectangle 293"/>
            <p:cNvSpPr>
              <a:spLocks noChangeArrowheads="1"/>
            </p:cNvSpPr>
            <p:nvPr/>
          </p:nvSpPr>
          <p:spPr bwMode="auto">
            <a:xfrm>
              <a:off x="1396" y="2858"/>
              <a:ext cx="5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が手元に残るよう、</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9" name="Rectangle 294"/>
            <p:cNvSpPr>
              <a:spLocks noChangeArrowheads="1"/>
            </p:cNvSpPr>
            <p:nvPr/>
          </p:nvSpPr>
          <p:spPr bwMode="auto">
            <a:xfrm>
              <a:off x="1396" y="2942"/>
              <a:ext cx="57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食費・水光熱費負担</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0" name="Rectangle 295"/>
            <p:cNvSpPr>
              <a:spLocks noChangeArrowheads="1"/>
            </p:cNvSpPr>
            <p:nvPr/>
          </p:nvSpPr>
          <p:spPr bwMode="auto">
            <a:xfrm>
              <a:off x="1396" y="3025"/>
              <a:ext cx="53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を減免します（低所</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1" name="Rectangle 296"/>
            <p:cNvSpPr>
              <a:spLocks noChangeArrowheads="1"/>
            </p:cNvSpPr>
            <p:nvPr/>
          </p:nvSpPr>
          <p:spPr bwMode="auto">
            <a:xfrm>
              <a:off x="1396" y="3103"/>
              <a:ext cx="14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得）。</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2" name="Freeform 297"/>
            <p:cNvSpPr>
              <a:spLocks/>
            </p:cNvSpPr>
            <p:nvPr/>
          </p:nvSpPr>
          <p:spPr bwMode="auto">
            <a:xfrm>
              <a:off x="444" y="2563"/>
              <a:ext cx="816" cy="513"/>
            </a:xfrm>
            <a:custGeom>
              <a:avLst/>
              <a:gdLst>
                <a:gd name="T0" fmla="*/ 0 w 6800"/>
                <a:gd name="T1" fmla="*/ 0 h 4272"/>
                <a:gd name="T2" fmla="*/ 0 w 6800"/>
                <a:gd name="T3" fmla="*/ 0 h 4272"/>
                <a:gd name="T4" fmla="*/ 0 w 6800"/>
                <a:gd name="T5" fmla="*/ 0 h 4272"/>
                <a:gd name="T6" fmla="*/ 0 w 6800"/>
                <a:gd name="T7" fmla="*/ 0 h 4272"/>
                <a:gd name="T8" fmla="*/ 0 w 6800"/>
                <a:gd name="T9" fmla="*/ 0 h 4272"/>
                <a:gd name="T10" fmla="*/ 0 w 6800"/>
                <a:gd name="T11" fmla="*/ 0 h 4272"/>
                <a:gd name="T12" fmla="*/ 0 w 6800"/>
                <a:gd name="T13" fmla="*/ 0 h 4272"/>
                <a:gd name="T14" fmla="*/ 0 w 6800"/>
                <a:gd name="T15" fmla="*/ 0 h 4272"/>
                <a:gd name="T16" fmla="*/ 0 w 6800"/>
                <a:gd name="T17" fmla="*/ 0 h 42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0" h="4272">
                  <a:moveTo>
                    <a:pt x="0" y="712"/>
                  </a:moveTo>
                  <a:cubicBezTo>
                    <a:pt x="0" y="319"/>
                    <a:pt x="319" y="0"/>
                    <a:pt x="712" y="0"/>
                  </a:cubicBezTo>
                  <a:lnTo>
                    <a:pt x="6088" y="0"/>
                  </a:lnTo>
                  <a:cubicBezTo>
                    <a:pt x="6482" y="0"/>
                    <a:pt x="6800" y="319"/>
                    <a:pt x="6800" y="712"/>
                  </a:cubicBezTo>
                  <a:lnTo>
                    <a:pt x="6800" y="3560"/>
                  </a:lnTo>
                  <a:cubicBezTo>
                    <a:pt x="6800" y="3954"/>
                    <a:pt x="6482" y="4272"/>
                    <a:pt x="6088" y="4272"/>
                  </a:cubicBezTo>
                  <a:lnTo>
                    <a:pt x="712" y="4272"/>
                  </a:lnTo>
                  <a:cubicBezTo>
                    <a:pt x="319" y="4272"/>
                    <a:pt x="0" y="3954"/>
                    <a:pt x="0" y="3560"/>
                  </a:cubicBezTo>
                  <a:lnTo>
                    <a:pt x="0" y="712"/>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3" name="Freeform 298"/>
            <p:cNvSpPr>
              <a:spLocks noEditPoints="1"/>
            </p:cNvSpPr>
            <p:nvPr/>
          </p:nvSpPr>
          <p:spPr bwMode="auto">
            <a:xfrm>
              <a:off x="441" y="2560"/>
              <a:ext cx="822" cy="519"/>
            </a:xfrm>
            <a:custGeom>
              <a:avLst/>
              <a:gdLst>
                <a:gd name="T0" fmla="*/ 0 w 6848"/>
                <a:gd name="T1" fmla="*/ 0 h 4320"/>
                <a:gd name="T2" fmla="*/ 0 w 6848"/>
                <a:gd name="T3" fmla="*/ 0 h 4320"/>
                <a:gd name="T4" fmla="*/ 0 w 6848"/>
                <a:gd name="T5" fmla="*/ 0 h 4320"/>
                <a:gd name="T6" fmla="*/ 0 w 6848"/>
                <a:gd name="T7" fmla="*/ 0 h 4320"/>
                <a:gd name="T8" fmla="*/ 0 w 6848"/>
                <a:gd name="T9" fmla="*/ 0 h 4320"/>
                <a:gd name="T10" fmla="*/ 0 w 6848"/>
                <a:gd name="T11" fmla="*/ 0 h 4320"/>
                <a:gd name="T12" fmla="*/ 0 w 6848"/>
                <a:gd name="T13" fmla="*/ 0 h 4320"/>
                <a:gd name="T14" fmla="*/ 0 w 6848"/>
                <a:gd name="T15" fmla="*/ 0 h 4320"/>
                <a:gd name="T16" fmla="*/ 0 w 6848"/>
                <a:gd name="T17" fmla="*/ 0 h 4320"/>
                <a:gd name="T18" fmla="*/ 0 w 6848"/>
                <a:gd name="T19" fmla="*/ 0 h 4320"/>
                <a:gd name="T20" fmla="*/ 0 w 6848"/>
                <a:gd name="T21" fmla="*/ 0 h 4320"/>
                <a:gd name="T22" fmla="*/ 0 w 6848"/>
                <a:gd name="T23" fmla="*/ 0 h 4320"/>
                <a:gd name="T24" fmla="*/ 0 w 6848"/>
                <a:gd name="T25" fmla="*/ 0 h 4320"/>
                <a:gd name="T26" fmla="*/ 0 w 6848"/>
                <a:gd name="T27" fmla="*/ 0 h 4320"/>
                <a:gd name="T28" fmla="*/ 0 w 6848"/>
                <a:gd name="T29" fmla="*/ 0 h 4320"/>
                <a:gd name="T30" fmla="*/ 0 w 6848"/>
                <a:gd name="T31" fmla="*/ 0 h 4320"/>
                <a:gd name="T32" fmla="*/ 0 w 6848"/>
                <a:gd name="T33" fmla="*/ 0 h 4320"/>
                <a:gd name="T34" fmla="*/ 0 w 6848"/>
                <a:gd name="T35" fmla="*/ 0 h 4320"/>
                <a:gd name="T36" fmla="*/ 0 w 6848"/>
                <a:gd name="T37" fmla="*/ 0 h 4320"/>
                <a:gd name="T38" fmla="*/ 0 w 6848"/>
                <a:gd name="T39" fmla="*/ 0 h 4320"/>
                <a:gd name="T40" fmla="*/ 0 w 6848"/>
                <a:gd name="T41" fmla="*/ 0 h 4320"/>
                <a:gd name="T42" fmla="*/ 0 w 6848"/>
                <a:gd name="T43" fmla="*/ 0 h 4320"/>
                <a:gd name="T44" fmla="*/ 0 w 6848"/>
                <a:gd name="T45" fmla="*/ 0 h 4320"/>
                <a:gd name="T46" fmla="*/ 0 w 6848"/>
                <a:gd name="T47" fmla="*/ 0 h 4320"/>
                <a:gd name="T48" fmla="*/ 0 w 6848"/>
                <a:gd name="T49" fmla="*/ 0 h 4320"/>
                <a:gd name="T50" fmla="*/ 0 w 6848"/>
                <a:gd name="T51" fmla="*/ 0 h 4320"/>
                <a:gd name="T52" fmla="*/ 0 w 6848"/>
                <a:gd name="T53" fmla="*/ 0 h 4320"/>
                <a:gd name="T54" fmla="*/ 0 w 6848"/>
                <a:gd name="T55" fmla="*/ 0 h 4320"/>
                <a:gd name="T56" fmla="*/ 0 w 6848"/>
                <a:gd name="T57" fmla="*/ 0 h 4320"/>
                <a:gd name="T58" fmla="*/ 0 w 6848"/>
                <a:gd name="T59" fmla="*/ 0 h 4320"/>
                <a:gd name="T60" fmla="*/ 0 w 6848"/>
                <a:gd name="T61" fmla="*/ 0 h 4320"/>
                <a:gd name="T62" fmla="*/ 0 w 6848"/>
                <a:gd name="T63" fmla="*/ 0 h 4320"/>
                <a:gd name="T64" fmla="*/ 0 w 6848"/>
                <a:gd name="T65" fmla="*/ 0 h 4320"/>
                <a:gd name="T66" fmla="*/ 0 w 6848"/>
                <a:gd name="T67" fmla="*/ 0 h 4320"/>
                <a:gd name="T68" fmla="*/ 0 w 6848"/>
                <a:gd name="T69" fmla="*/ 0 h 4320"/>
                <a:gd name="T70" fmla="*/ 0 w 6848"/>
                <a:gd name="T71" fmla="*/ 0 h 4320"/>
                <a:gd name="T72" fmla="*/ 0 w 6848"/>
                <a:gd name="T73" fmla="*/ 0 h 4320"/>
                <a:gd name="T74" fmla="*/ 0 w 6848"/>
                <a:gd name="T75" fmla="*/ 0 h 4320"/>
                <a:gd name="T76" fmla="*/ 0 w 6848"/>
                <a:gd name="T77" fmla="*/ 0 h 4320"/>
                <a:gd name="T78" fmla="*/ 0 w 6848"/>
                <a:gd name="T79" fmla="*/ 0 h 4320"/>
                <a:gd name="T80" fmla="*/ 0 w 6848"/>
                <a:gd name="T81" fmla="*/ 0 h 4320"/>
                <a:gd name="T82" fmla="*/ 0 w 6848"/>
                <a:gd name="T83" fmla="*/ 0 h 4320"/>
                <a:gd name="T84" fmla="*/ 0 w 6848"/>
                <a:gd name="T85" fmla="*/ 0 h 4320"/>
                <a:gd name="T86" fmla="*/ 0 w 6848"/>
                <a:gd name="T87" fmla="*/ 0 h 4320"/>
                <a:gd name="T88" fmla="*/ 0 w 6848"/>
                <a:gd name="T89" fmla="*/ 0 h 4320"/>
                <a:gd name="T90" fmla="*/ 0 w 6848"/>
                <a:gd name="T91" fmla="*/ 0 h 4320"/>
                <a:gd name="T92" fmla="*/ 0 w 6848"/>
                <a:gd name="T93" fmla="*/ 0 h 4320"/>
                <a:gd name="T94" fmla="*/ 0 w 6848"/>
                <a:gd name="T95" fmla="*/ 0 h 4320"/>
                <a:gd name="T96" fmla="*/ 0 w 6848"/>
                <a:gd name="T97" fmla="*/ 0 h 4320"/>
                <a:gd name="T98" fmla="*/ 0 w 6848"/>
                <a:gd name="T99" fmla="*/ 0 h 4320"/>
                <a:gd name="T100" fmla="*/ 0 w 6848"/>
                <a:gd name="T101" fmla="*/ 0 h 4320"/>
                <a:gd name="T102" fmla="*/ 0 w 6848"/>
                <a:gd name="T103" fmla="*/ 0 h 4320"/>
                <a:gd name="T104" fmla="*/ 0 w 6848"/>
                <a:gd name="T105" fmla="*/ 0 h 4320"/>
                <a:gd name="T106" fmla="*/ 0 w 6848"/>
                <a:gd name="T107" fmla="*/ 0 h 4320"/>
                <a:gd name="T108" fmla="*/ 0 w 6848"/>
                <a:gd name="T109" fmla="*/ 0 h 4320"/>
                <a:gd name="T110" fmla="*/ 0 w 6848"/>
                <a:gd name="T111" fmla="*/ 0 h 4320"/>
                <a:gd name="T112" fmla="*/ 0 w 6848"/>
                <a:gd name="T113" fmla="*/ 0 h 4320"/>
                <a:gd name="T114" fmla="*/ 0 w 6848"/>
                <a:gd name="T115" fmla="*/ 0 h 4320"/>
                <a:gd name="T116" fmla="*/ 0 w 6848"/>
                <a:gd name="T117" fmla="*/ 0 h 4320"/>
                <a:gd name="T118" fmla="*/ 0 w 6848"/>
                <a:gd name="T119" fmla="*/ 0 h 4320"/>
                <a:gd name="T120" fmla="*/ 0 w 6848"/>
                <a:gd name="T121" fmla="*/ 0 h 4320"/>
                <a:gd name="T122" fmla="*/ 0 w 6848"/>
                <a:gd name="T123" fmla="*/ 0 h 4320"/>
                <a:gd name="T124" fmla="*/ 0 w 6848"/>
                <a:gd name="T125" fmla="*/ 0 h 432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848" h="4320">
                  <a:moveTo>
                    <a:pt x="0" y="3536"/>
                  </a:moveTo>
                  <a:lnTo>
                    <a:pt x="0" y="3536"/>
                  </a:lnTo>
                  <a:cubicBezTo>
                    <a:pt x="0" y="3523"/>
                    <a:pt x="11" y="3512"/>
                    <a:pt x="24" y="3512"/>
                  </a:cubicBezTo>
                  <a:cubicBezTo>
                    <a:pt x="38" y="3512"/>
                    <a:pt x="48" y="3523"/>
                    <a:pt x="48" y="3536"/>
                  </a:cubicBezTo>
                  <a:cubicBezTo>
                    <a:pt x="48" y="3550"/>
                    <a:pt x="38" y="3560"/>
                    <a:pt x="24" y="3560"/>
                  </a:cubicBezTo>
                  <a:cubicBezTo>
                    <a:pt x="11" y="3560"/>
                    <a:pt x="0" y="3550"/>
                    <a:pt x="0" y="3536"/>
                  </a:cubicBezTo>
                  <a:close/>
                  <a:moveTo>
                    <a:pt x="0" y="3440"/>
                  </a:moveTo>
                  <a:lnTo>
                    <a:pt x="0" y="3440"/>
                  </a:lnTo>
                  <a:cubicBezTo>
                    <a:pt x="0" y="3427"/>
                    <a:pt x="11" y="3416"/>
                    <a:pt x="24" y="3416"/>
                  </a:cubicBezTo>
                  <a:cubicBezTo>
                    <a:pt x="38" y="3416"/>
                    <a:pt x="48" y="3427"/>
                    <a:pt x="48" y="3440"/>
                  </a:cubicBezTo>
                  <a:cubicBezTo>
                    <a:pt x="48" y="3454"/>
                    <a:pt x="38" y="3464"/>
                    <a:pt x="24" y="3464"/>
                  </a:cubicBezTo>
                  <a:cubicBezTo>
                    <a:pt x="11" y="3464"/>
                    <a:pt x="0" y="3454"/>
                    <a:pt x="0" y="3440"/>
                  </a:cubicBezTo>
                  <a:close/>
                  <a:moveTo>
                    <a:pt x="0" y="3344"/>
                  </a:moveTo>
                  <a:lnTo>
                    <a:pt x="0" y="3344"/>
                  </a:lnTo>
                  <a:cubicBezTo>
                    <a:pt x="0" y="3331"/>
                    <a:pt x="11" y="3320"/>
                    <a:pt x="24" y="3320"/>
                  </a:cubicBezTo>
                  <a:cubicBezTo>
                    <a:pt x="38" y="3320"/>
                    <a:pt x="48" y="3331"/>
                    <a:pt x="48" y="3344"/>
                  </a:cubicBezTo>
                  <a:cubicBezTo>
                    <a:pt x="48" y="3358"/>
                    <a:pt x="38" y="3368"/>
                    <a:pt x="24" y="3368"/>
                  </a:cubicBezTo>
                  <a:cubicBezTo>
                    <a:pt x="11" y="3368"/>
                    <a:pt x="0" y="3358"/>
                    <a:pt x="0" y="3344"/>
                  </a:cubicBezTo>
                  <a:close/>
                  <a:moveTo>
                    <a:pt x="0" y="3248"/>
                  </a:moveTo>
                  <a:lnTo>
                    <a:pt x="0" y="3248"/>
                  </a:lnTo>
                  <a:cubicBezTo>
                    <a:pt x="0" y="3235"/>
                    <a:pt x="11" y="3224"/>
                    <a:pt x="24" y="3224"/>
                  </a:cubicBezTo>
                  <a:cubicBezTo>
                    <a:pt x="38" y="3224"/>
                    <a:pt x="48" y="3235"/>
                    <a:pt x="48" y="3248"/>
                  </a:cubicBezTo>
                  <a:cubicBezTo>
                    <a:pt x="48" y="3262"/>
                    <a:pt x="38" y="3272"/>
                    <a:pt x="24" y="3272"/>
                  </a:cubicBezTo>
                  <a:cubicBezTo>
                    <a:pt x="11" y="3272"/>
                    <a:pt x="0" y="3262"/>
                    <a:pt x="0" y="3248"/>
                  </a:cubicBezTo>
                  <a:close/>
                  <a:moveTo>
                    <a:pt x="0" y="3152"/>
                  </a:moveTo>
                  <a:lnTo>
                    <a:pt x="0" y="3152"/>
                  </a:lnTo>
                  <a:cubicBezTo>
                    <a:pt x="0" y="3139"/>
                    <a:pt x="11" y="3128"/>
                    <a:pt x="24" y="3128"/>
                  </a:cubicBezTo>
                  <a:cubicBezTo>
                    <a:pt x="38" y="3128"/>
                    <a:pt x="48" y="3139"/>
                    <a:pt x="48" y="3152"/>
                  </a:cubicBezTo>
                  <a:cubicBezTo>
                    <a:pt x="48" y="3166"/>
                    <a:pt x="38" y="3176"/>
                    <a:pt x="24" y="3176"/>
                  </a:cubicBezTo>
                  <a:cubicBezTo>
                    <a:pt x="11" y="3176"/>
                    <a:pt x="0" y="3166"/>
                    <a:pt x="0" y="3152"/>
                  </a:cubicBezTo>
                  <a:close/>
                  <a:moveTo>
                    <a:pt x="0" y="3056"/>
                  </a:moveTo>
                  <a:lnTo>
                    <a:pt x="0" y="3056"/>
                  </a:lnTo>
                  <a:cubicBezTo>
                    <a:pt x="0" y="3043"/>
                    <a:pt x="11" y="3032"/>
                    <a:pt x="24" y="3032"/>
                  </a:cubicBezTo>
                  <a:cubicBezTo>
                    <a:pt x="38" y="3032"/>
                    <a:pt x="48" y="3043"/>
                    <a:pt x="48" y="3056"/>
                  </a:cubicBezTo>
                  <a:cubicBezTo>
                    <a:pt x="48" y="3069"/>
                    <a:pt x="38" y="3080"/>
                    <a:pt x="24" y="3080"/>
                  </a:cubicBezTo>
                  <a:cubicBezTo>
                    <a:pt x="11" y="3080"/>
                    <a:pt x="0" y="3069"/>
                    <a:pt x="0" y="3056"/>
                  </a:cubicBezTo>
                  <a:close/>
                  <a:moveTo>
                    <a:pt x="0" y="2960"/>
                  </a:moveTo>
                  <a:lnTo>
                    <a:pt x="0" y="2960"/>
                  </a:lnTo>
                  <a:cubicBezTo>
                    <a:pt x="0" y="2947"/>
                    <a:pt x="11" y="2936"/>
                    <a:pt x="24" y="2936"/>
                  </a:cubicBezTo>
                  <a:cubicBezTo>
                    <a:pt x="38" y="2936"/>
                    <a:pt x="48" y="2947"/>
                    <a:pt x="48" y="2960"/>
                  </a:cubicBezTo>
                  <a:cubicBezTo>
                    <a:pt x="48" y="2973"/>
                    <a:pt x="38" y="2984"/>
                    <a:pt x="24" y="2984"/>
                  </a:cubicBezTo>
                  <a:cubicBezTo>
                    <a:pt x="11" y="2984"/>
                    <a:pt x="0" y="2973"/>
                    <a:pt x="0" y="2960"/>
                  </a:cubicBezTo>
                  <a:close/>
                  <a:moveTo>
                    <a:pt x="0" y="2864"/>
                  </a:moveTo>
                  <a:lnTo>
                    <a:pt x="0" y="2864"/>
                  </a:lnTo>
                  <a:cubicBezTo>
                    <a:pt x="0" y="2851"/>
                    <a:pt x="11" y="2840"/>
                    <a:pt x="24" y="2840"/>
                  </a:cubicBezTo>
                  <a:cubicBezTo>
                    <a:pt x="38" y="2840"/>
                    <a:pt x="48" y="2851"/>
                    <a:pt x="48" y="2864"/>
                  </a:cubicBezTo>
                  <a:cubicBezTo>
                    <a:pt x="48" y="2877"/>
                    <a:pt x="38" y="2888"/>
                    <a:pt x="24" y="2888"/>
                  </a:cubicBezTo>
                  <a:cubicBezTo>
                    <a:pt x="11" y="2888"/>
                    <a:pt x="0" y="2877"/>
                    <a:pt x="0" y="2864"/>
                  </a:cubicBezTo>
                  <a:close/>
                  <a:moveTo>
                    <a:pt x="0" y="2768"/>
                  </a:moveTo>
                  <a:lnTo>
                    <a:pt x="0" y="2768"/>
                  </a:lnTo>
                  <a:cubicBezTo>
                    <a:pt x="0" y="2755"/>
                    <a:pt x="11" y="2744"/>
                    <a:pt x="24" y="2744"/>
                  </a:cubicBezTo>
                  <a:cubicBezTo>
                    <a:pt x="38" y="2744"/>
                    <a:pt x="48" y="2755"/>
                    <a:pt x="48" y="2768"/>
                  </a:cubicBezTo>
                  <a:cubicBezTo>
                    <a:pt x="48" y="2781"/>
                    <a:pt x="38" y="2792"/>
                    <a:pt x="24" y="2792"/>
                  </a:cubicBezTo>
                  <a:cubicBezTo>
                    <a:pt x="11" y="2792"/>
                    <a:pt x="0" y="2781"/>
                    <a:pt x="0" y="2768"/>
                  </a:cubicBezTo>
                  <a:close/>
                  <a:moveTo>
                    <a:pt x="0" y="2672"/>
                  </a:moveTo>
                  <a:lnTo>
                    <a:pt x="0" y="2672"/>
                  </a:lnTo>
                  <a:cubicBezTo>
                    <a:pt x="0" y="2659"/>
                    <a:pt x="11" y="2648"/>
                    <a:pt x="24" y="2648"/>
                  </a:cubicBezTo>
                  <a:cubicBezTo>
                    <a:pt x="38" y="2648"/>
                    <a:pt x="48" y="2659"/>
                    <a:pt x="48" y="2672"/>
                  </a:cubicBezTo>
                  <a:cubicBezTo>
                    <a:pt x="48" y="2685"/>
                    <a:pt x="38" y="2696"/>
                    <a:pt x="24" y="2696"/>
                  </a:cubicBezTo>
                  <a:cubicBezTo>
                    <a:pt x="11" y="2696"/>
                    <a:pt x="0" y="2685"/>
                    <a:pt x="0" y="2672"/>
                  </a:cubicBezTo>
                  <a:close/>
                  <a:moveTo>
                    <a:pt x="0" y="2576"/>
                  </a:moveTo>
                  <a:lnTo>
                    <a:pt x="0" y="2576"/>
                  </a:lnTo>
                  <a:cubicBezTo>
                    <a:pt x="0" y="2563"/>
                    <a:pt x="11" y="2552"/>
                    <a:pt x="24" y="2552"/>
                  </a:cubicBezTo>
                  <a:cubicBezTo>
                    <a:pt x="38" y="2552"/>
                    <a:pt x="48" y="2563"/>
                    <a:pt x="48" y="2576"/>
                  </a:cubicBezTo>
                  <a:cubicBezTo>
                    <a:pt x="48" y="2589"/>
                    <a:pt x="38" y="2600"/>
                    <a:pt x="24" y="2600"/>
                  </a:cubicBezTo>
                  <a:cubicBezTo>
                    <a:pt x="11" y="2600"/>
                    <a:pt x="0" y="2589"/>
                    <a:pt x="0" y="2576"/>
                  </a:cubicBezTo>
                  <a:close/>
                  <a:moveTo>
                    <a:pt x="0" y="2480"/>
                  </a:moveTo>
                  <a:lnTo>
                    <a:pt x="0" y="2480"/>
                  </a:lnTo>
                  <a:cubicBezTo>
                    <a:pt x="0" y="2467"/>
                    <a:pt x="11" y="2456"/>
                    <a:pt x="24" y="2456"/>
                  </a:cubicBezTo>
                  <a:cubicBezTo>
                    <a:pt x="38" y="2456"/>
                    <a:pt x="48" y="2467"/>
                    <a:pt x="48" y="2480"/>
                  </a:cubicBezTo>
                  <a:cubicBezTo>
                    <a:pt x="48" y="2493"/>
                    <a:pt x="38" y="2504"/>
                    <a:pt x="24" y="2504"/>
                  </a:cubicBezTo>
                  <a:cubicBezTo>
                    <a:pt x="11" y="2504"/>
                    <a:pt x="0" y="2493"/>
                    <a:pt x="0" y="2480"/>
                  </a:cubicBezTo>
                  <a:close/>
                  <a:moveTo>
                    <a:pt x="0" y="2384"/>
                  </a:moveTo>
                  <a:lnTo>
                    <a:pt x="0" y="2384"/>
                  </a:lnTo>
                  <a:cubicBezTo>
                    <a:pt x="0" y="2371"/>
                    <a:pt x="11" y="2360"/>
                    <a:pt x="24" y="2360"/>
                  </a:cubicBezTo>
                  <a:cubicBezTo>
                    <a:pt x="38" y="2360"/>
                    <a:pt x="48" y="2371"/>
                    <a:pt x="48" y="2384"/>
                  </a:cubicBezTo>
                  <a:cubicBezTo>
                    <a:pt x="48" y="2397"/>
                    <a:pt x="38" y="2408"/>
                    <a:pt x="24" y="2408"/>
                  </a:cubicBezTo>
                  <a:cubicBezTo>
                    <a:pt x="11" y="2408"/>
                    <a:pt x="0" y="2397"/>
                    <a:pt x="0" y="2384"/>
                  </a:cubicBezTo>
                  <a:close/>
                  <a:moveTo>
                    <a:pt x="0" y="2288"/>
                  </a:moveTo>
                  <a:lnTo>
                    <a:pt x="0" y="2288"/>
                  </a:lnTo>
                  <a:cubicBezTo>
                    <a:pt x="0" y="2275"/>
                    <a:pt x="11" y="2264"/>
                    <a:pt x="24" y="2264"/>
                  </a:cubicBezTo>
                  <a:cubicBezTo>
                    <a:pt x="38" y="2264"/>
                    <a:pt x="48" y="2275"/>
                    <a:pt x="48" y="2288"/>
                  </a:cubicBezTo>
                  <a:cubicBezTo>
                    <a:pt x="48" y="2301"/>
                    <a:pt x="38" y="2312"/>
                    <a:pt x="24" y="2312"/>
                  </a:cubicBezTo>
                  <a:cubicBezTo>
                    <a:pt x="11" y="2312"/>
                    <a:pt x="0" y="2301"/>
                    <a:pt x="0" y="2288"/>
                  </a:cubicBezTo>
                  <a:close/>
                  <a:moveTo>
                    <a:pt x="0" y="2192"/>
                  </a:moveTo>
                  <a:lnTo>
                    <a:pt x="0" y="2192"/>
                  </a:lnTo>
                  <a:cubicBezTo>
                    <a:pt x="0" y="2178"/>
                    <a:pt x="11" y="2168"/>
                    <a:pt x="24" y="2168"/>
                  </a:cubicBezTo>
                  <a:cubicBezTo>
                    <a:pt x="38" y="2168"/>
                    <a:pt x="48" y="2178"/>
                    <a:pt x="48" y="2192"/>
                  </a:cubicBezTo>
                  <a:cubicBezTo>
                    <a:pt x="48" y="2205"/>
                    <a:pt x="38" y="2216"/>
                    <a:pt x="24" y="2216"/>
                  </a:cubicBezTo>
                  <a:cubicBezTo>
                    <a:pt x="11" y="2216"/>
                    <a:pt x="0" y="2205"/>
                    <a:pt x="0" y="2192"/>
                  </a:cubicBezTo>
                  <a:close/>
                  <a:moveTo>
                    <a:pt x="0" y="2096"/>
                  </a:moveTo>
                  <a:lnTo>
                    <a:pt x="0" y="2096"/>
                  </a:lnTo>
                  <a:cubicBezTo>
                    <a:pt x="0" y="2082"/>
                    <a:pt x="11" y="2072"/>
                    <a:pt x="24" y="2072"/>
                  </a:cubicBezTo>
                  <a:cubicBezTo>
                    <a:pt x="38" y="2072"/>
                    <a:pt x="48" y="2082"/>
                    <a:pt x="48" y="2096"/>
                  </a:cubicBezTo>
                  <a:cubicBezTo>
                    <a:pt x="48" y="2109"/>
                    <a:pt x="38" y="2120"/>
                    <a:pt x="24" y="2120"/>
                  </a:cubicBezTo>
                  <a:cubicBezTo>
                    <a:pt x="11" y="2120"/>
                    <a:pt x="0" y="2109"/>
                    <a:pt x="0" y="2096"/>
                  </a:cubicBezTo>
                  <a:close/>
                  <a:moveTo>
                    <a:pt x="0" y="2000"/>
                  </a:moveTo>
                  <a:lnTo>
                    <a:pt x="0" y="2000"/>
                  </a:lnTo>
                  <a:cubicBezTo>
                    <a:pt x="0" y="1986"/>
                    <a:pt x="11" y="1976"/>
                    <a:pt x="24" y="1976"/>
                  </a:cubicBezTo>
                  <a:cubicBezTo>
                    <a:pt x="38" y="1976"/>
                    <a:pt x="48" y="1986"/>
                    <a:pt x="48" y="2000"/>
                  </a:cubicBezTo>
                  <a:cubicBezTo>
                    <a:pt x="48" y="2013"/>
                    <a:pt x="38" y="2024"/>
                    <a:pt x="24" y="2024"/>
                  </a:cubicBezTo>
                  <a:cubicBezTo>
                    <a:pt x="11" y="2024"/>
                    <a:pt x="0" y="2013"/>
                    <a:pt x="0" y="2000"/>
                  </a:cubicBezTo>
                  <a:close/>
                  <a:moveTo>
                    <a:pt x="0" y="1904"/>
                  </a:moveTo>
                  <a:lnTo>
                    <a:pt x="0" y="1904"/>
                  </a:lnTo>
                  <a:cubicBezTo>
                    <a:pt x="0" y="1890"/>
                    <a:pt x="11" y="1880"/>
                    <a:pt x="24" y="1880"/>
                  </a:cubicBezTo>
                  <a:cubicBezTo>
                    <a:pt x="38" y="1880"/>
                    <a:pt x="48" y="1890"/>
                    <a:pt x="48" y="1904"/>
                  </a:cubicBezTo>
                  <a:cubicBezTo>
                    <a:pt x="48" y="1917"/>
                    <a:pt x="38" y="1928"/>
                    <a:pt x="24" y="1928"/>
                  </a:cubicBezTo>
                  <a:cubicBezTo>
                    <a:pt x="11" y="1928"/>
                    <a:pt x="0" y="1917"/>
                    <a:pt x="0" y="1904"/>
                  </a:cubicBezTo>
                  <a:close/>
                  <a:moveTo>
                    <a:pt x="0" y="1808"/>
                  </a:moveTo>
                  <a:lnTo>
                    <a:pt x="0" y="1808"/>
                  </a:lnTo>
                  <a:cubicBezTo>
                    <a:pt x="0" y="1794"/>
                    <a:pt x="11" y="1784"/>
                    <a:pt x="24" y="1784"/>
                  </a:cubicBezTo>
                  <a:cubicBezTo>
                    <a:pt x="38" y="1784"/>
                    <a:pt x="48" y="1794"/>
                    <a:pt x="48" y="1808"/>
                  </a:cubicBezTo>
                  <a:cubicBezTo>
                    <a:pt x="48" y="1821"/>
                    <a:pt x="38" y="1832"/>
                    <a:pt x="24" y="1832"/>
                  </a:cubicBezTo>
                  <a:cubicBezTo>
                    <a:pt x="11" y="1832"/>
                    <a:pt x="0" y="1821"/>
                    <a:pt x="0" y="1808"/>
                  </a:cubicBezTo>
                  <a:close/>
                  <a:moveTo>
                    <a:pt x="0" y="1712"/>
                  </a:moveTo>
                  <a:lnTo>
                    <a:pt x="0" y="1711"/>
                  </a:lnTo>
                  <a:cubicBezTo>
                    <a:pt x="0" y="1698"/>
                    <a:pt x="11" y="1687"/>
                    <a:pt x="24" y="1687"/>
                  </a:cubicBezTo>
                  <a:cubicBezTo>
                    <a:pt x="38" y="1687"/>
                    <a:pt x="48" y="1698"/>
                    <a:pt x="48" y="1711"/>
                  </a:cubicBezTo>
                  <a:lnTo>
                    <a:pt x="48" y="1712"/>
                  </a:lnTo>
                  <a:cubicBezTo>
                    <a:pt x="48" y="1725"/>
                    <a:pt x="38" y="1736"/>
                    <a:pt x="24" y="1736"/>
                  </a:cubicBezTo>
                  <a:cubicBezTo>
                    <a:pt x="11" y="1736"/>
                    <a:pt x="0" y="1725"/>
                    <a:pt x="0" y="1712"/>
                  </a:cubicBezTo>
                  <a:close/>
                  <a:moveTo>
                    <a:pt x="0" y="1615"/>
                  </a:moveTo>
                  <a:lnTo>
                    <a:pt x="0" y="1615"/>
                  </a:lnTo>
                  <a:cubicBezTo>
                    <a:pt x="0" y="1602"/>
                    <a:pt x="11" y="1591"/>
                    <a:pt x="24" y="1591"/>
                  </a:cubicBezTo>
                  <a:cubicBezTo>
                    <a:pt x="38" y="1591"/>
                    <a:pt x="48" y="1602"/>
                    <a:pt x="48" y="1615"/>
                  </a:cubicBezTo>
                  <a:cubicBezTo>
                    <a:pt x="48" y="1629"/>
                    <a:pt x="38" y="1639"/>
                    <a:pt x="24" y="1639"/>
                  </a:cubicBezTo>
                  <a:cubicBezTo>
                    <a:pt x="11" y="1639"/>
                    <a:pt x="0" y="1629"/>
                    <a:pt x="0" y="1615"/>
                  </a:cubicBezTo>
                  <a:close/>
                  <a:moveTo>
                    <a:pt x="0" y="1519"/>
                  </a:moveTo>
                  <a:lnTo>
                    <a:pt x="0" y="1519"/>
                  </a:lnTo>
                  <a:cubicBezTo>
                    <a:pt x="0" y="1506"/>
                    <a:pt x="11" y="1495"/>
                    <a:pt x="24" y="1495"/>
                  </a:cubicBezTo>
                  <a:cubicBezTo>
                    <a:pt x="38" y="1495"/>
                    <a:pt x="48" y="1506"/>
                    <a:pt x="48" y="1519"/>
                  </a:cubicBezTo>
                  <a:cubicBezTo>
                    <a:pt x="48" y="1533"/>
                    <a:pt x="38" y="1543"/>
                    <a:pt x="24" y="1543"/>
                  </a:cubicBezTo>
                  <a:cubicBezTo>
                    <a:pt x="11" y="1543"/>
                    <a:pt x="0" y="1533"/>
                    <a:pt x="0" y="1519"/>
                  </a:cubicBezTo>
                  <a:close/>
                  <a:moveTo>
                    <a:pt x="0" y="1423"/>
                  </a:moveTo>
                  <a:lnTo>
                    <a:pt x="0" y="1423"/>
                  </a:lnTo>
                  <a:cubicBezTo>
                    <a:pt x="0" y="1410"/>
                    <a:pt x="11" y="1399"/>
                    <a:pt x="24" y="1399"/>
                  </a:cubicBezTo>
                  <a:cubicBezTo>
                    <a:pt x="38" y="1399"/>
                    <a:pt x="48" y="1410"/>
                    <a:pt x="48" y="1423"/>
                  </a:cubicBezTo>
                  <a:cubicBezTo>
                    <a:pt x="48" y="1437"/>
                    <a:pt x="38" y="1447"/>
                    <a:pt x="24" y="1447"/>
                  </a:cubicBezTo>
                  <a:cubicBezTo>
                    <a:pt x="11" y="1447"/>
                    <a:pt x="0" y="1437"/>
                    <a:pt x="0" y="1423"/>
                  </a:cubicBezTo>
                  <a:close/>
                  <a:moveTo>
                    <a:pt x="0" y="1327"/>
                  </a:moveTo>
                  <a:lnTo>
                    <a:pt x="0" y="1327"/>
                  </a:lnTo>
                  <a:cubicBezTo>
                    <a:pt x="0" y="1314"/>
                    <a:pt x="11" y="1303"/>
                    <a:pt x="24" y="1303"/>
                  </a:cubicBezTo>
                  <a:cubicBezTo>
                    <a:pt x="38" y="1303"/>
                    <a:pt x="48" y="1314"/>
                    <a:pt x="48" y="1327"/>
                  </a:cubicBezTo>
                  <a:cubicBezTo>
                    <a:pt x="48" y="1341"/>
                    <a:pt x="38" y="1351"/>
                    <a:pt x="24" y="1351"/>
                  </a:cubicBezTo>
                  <a:cubicBezTo>
                    <a:pt x="11" y="1351"/>
                    <a:pt x="0" y="1341"/>
                    <a:pt x="0" y="1327"/>
                  </a:cubicBezTo>
                  <a:close/>
                  <a:moveTo>
                    <a:pt x="0" y="1231"/>
                  </a:moveTo>
                  <a:lnTo>
                    <a:pt x="0" y="1231"/>
                  </a:lnTo>
                  <a:cubicBezTo>
                    <a:pt x="0" y="1218"/>
                    <a:pt x="11" y="1207"/>
                    <a:pt x="24" y="1207"/>
                  </a:cubicBezTo>
                  <a:cubicBezTo>
                    <a:pt x="38" y="1207"/>
                    <a:pt x="48" y="1218"/>
                    <a:pt x="48" y="1231"/>
                  </a:cubicBezTo>
                  <a:cubicBezTo>
                    <a:pt x="48" y="1245"/>
                    <a:pt x="38" y="1255"/>
                    <a:pt x="24" y="1255"/>
                  </a:cubicBezTo>
                  <a:cubicBezTo>
                    <a:pt x="11" y="1255"/>
                    <a:pt x="0" y="1245"/>
                    <a:pt x="0" y="1231"/>
                  </a:cubicBezTo>
                  <a:close/>
                  <a:moveTo>
                    <a:pt x="0" y="1135"/>
                  </a:moveTo>
                  <a:lnTo>
                    <a:pt x="0" y="1135"/>
                  </a:lnTo>
                  <a:cubicBezTo>
                    <a:pt x="0" y="1122"/>
                    <a:pt x="11" y="1111"/>
                    <a:pt x="24" y="1111"/>
                  </a:cubicBezTo>
                  <a:cubicBezTo>
                    <a:pt x="38" y="1111"/>
                    <a:pt x="48" y="1122"/>
                    <a:pt x="48" y="1135"/>
                  </a:cubicBezTo>
                  <a:cubicBezTo>
                    <a:pt x="48" y="1149"/>
                    <a:pt x="38" y="1159"/>
                    <a:pt x="24" y="1159"/>
                  </a:cubicBezTo>
                  <a:cubicBezTo>
                    <a:pt x="11" y="1159"/>
                    <a:pt x="0" y="1149"/>
                    <a:pt x="0" y="1135"/>
                  </a:cubicBezTo>
                  <a:close/>
                  <a:moveTo>
                    <a:pt x="0" y="1039"/>
                  </a:moveTo>
                  <a:lnTo>
                    <a:pt x="0" y="1039"/>
                  </a:lnTo>
                  <a:cubicBezTo>
                    <a:pt x="0" y="1026"/>
                    <a:pt x="11" y="1015"/>
                    <a:pt x="24" y="1015"/>
                  </a:cubicBezTo>
                  <a:cubicBezTo>
                    <a:pt x="38" y="1015"/>
                    <a:pt x="48" y="1026"/>
                    <a:pt x="48" y="1039"/>
                  </a:cubicBezTo>
                  <a:cubicBezTo>
                    <a:pt x="48" y="1052"/>
                    <a:pt x="38" y="1063"/>
                    <a:pt x="24" y="1063"/>
                  </a:cubicBezTo>
                  <a:cubicBezTo>
                    <a:pt x="11" y="1063"/>
                    <a:pt x="0" y="1052"/>
                    <a:pt x="0" y="1039"/>
                  </a:cubicBezTo>
                  <a:close/>
                  <a:moveTo>
                    <a:pt x="0" y="943"/>
                  </a:moveTo>
                  <a:lnTo>
                    <a:pt x="0" y="943"/>
                  </a:lnTo>
                  <a:cubicBezTo>
                    <a:pt x="0" y="930"/>
                    <a:pt x="11" y="919"/>
                    <a:pt x="24" y="919"/>
                  </a:cubicBezTo>
                  <a:cubicBezTo>
                    <a:pt x="38" y="919"/>
                    <a:pt x="48" y="930"/>
                    <a:pt x="48" y="943"/>
                  </a:cubicBezTo>
                  <a:cubicBezTo>
                    <a:pt x="48" y="956"/>
                    <a:pt x="38" y="967"/>
                    <a:pt x="24" y="967"/>
                  </a:cubicBezTo>
                  <a:cubicBezTo>
                    <a:pt x="11" y="967"/>
                    <a:pt x="0" y="956"/>
                    <a:pt x="0" y="943"/>
                  </a:cubicBezTo>
                  <a:close/>
                  <a:moveTo>
                    <a:pt x="0" y="847"/>
                  </a:moveTo>
                  <a:lnTo>
                    <a:pt x="0" y="847"/>
                  </a:lnTo>
                  <a:cubicBezTo>
                    <a:pt x="0" y="834"/>
                    <a:pt x="11" y="823"/>
                    <a:pt x="24" y="823"/>
                  </a:cubicBezTo>
                  <a:cubicBezTo>
                    <a:pt x="38" y="823"/>
                    <a:pt x="48" y="834"/>
                    <a:pt x="48" y="847"/>
                  </a:cubicBezTo>
                  <a:cubicBezTo>
                    <a:pt x="48" y="860"/>
                    <a:pt x="38" y="871"/>
                    <a:pt x="24" y="871"/>
                  </a:cubicBezTo>
                  <a:cubicBezTo>
                    <a:pt x="11" y="871"/>
                    <a:pt x="0" y="860"/>
                    <a:pt x="0" y="847"/>
                  </a:cubicBezTo>
                  <a:close/>
                  <a:moveTo>
                    <a:pt x="0" y="751"/>
                  </a:moveTo>
                  <a:lnTo>
                    <a:pt x="0" y="751"/>
                  </a:lnTo>
                  <a:cubicBezTo>
                    <a:pt x="0" y="738"/>
                    <a:pt x="11" y="727"/>
                    <a:pt x="24" y="727"/>
                  </a:cubicBezTo>
                  <a:cubicBezTo>
                    <a:pt x="38" y="727"/>
                    <a:pt x="48" y="738"/>
                    <a:pt x="48" y="751"/>
                  </a:cubicBezTo>
                  <a:cubicBezTo>
                    <a:pt x="48" y="764"/>
                    <a:pt x="38" y="775"/>
                    <a:pt x="24" y="775"/>
                  </a:cubicBezTo>
                  <a:cubicBezTo>
                    <a:pt x="11" y="775"/>
                    <a:pt x="0" y="764"/>
                    <a:pt x="0" y="751"/>
                  </a:cubicBezTo>
                  <a:close/>
                  <a:moveTo>
                    <a:pt x="6" y="652"/>
                  </a:moveTo>
                  <a:lnTo>
                    <a:pt x="6" y="651"/>
                  </a:lnTo>
                  <a:cubicBezTo>
                    <a:pt x="8" y="638"/>
                    <a:pt x="20" y="629"/>
                    <a:pt x="33" y="631"/>
                  </a:cubicBezTo>
                  <a:cubicBezTo>
                    <a:pt x="46" y="633"/>
                    <a:pt x="55" y="646"/>
                    <a:pt x="53" y="659"/>
                  </a:cubicBezTo>
                  <a:cubicBezTo>
                    <a:pt x="51" y="672"/>
                    <a:pt x="39" y="681"/>
                    <a:pt x="26" y="679"/>
                  </a:cubicBezTo>
                  <a:cubicBezTo>
                    <a:pt x="13" y="677"/>
                    <a:pt x="4" y="665"/>
                    <a:pt x="6" y="652"/>
                  </a:cubicBezTo>
                  <a:close/>
                  <a:moveTo>
                    <a:pt x="24" y="555"/>
                  </a:moveTo>
                  <a:lnTo>
                    <a:pt x="24" y="555"/>
                  </a:lnTo>
                  <a:cubicBezTo>
                    <a:pt x="27" y="542"/>
                    <a:pt x="40" y="534"/>
                    <a:pt x="53" y="538"/>
                  </a:cubicBezTo>
                  <a:cubicBezTo>
                    <a:pt x="66" y="541"/>
                    <a:pt x="74" y="554"/>
                    <a:pt x="71" y="567"/>
                  </a:cubicBezTo>
                  <a:cubicBezTo>
                    <a:pt x="67" y="580"/>
                    <a:pt x="54" y="587"/>
                    <a:pt x="41" y="584"/>
                  </a:cubicBezTo>
                  <a:cubicBezTo>
                    <a:pt x="28" y="581"/>
                    <a:pt x="21" y="568"/>
                    <a:pt x="24" y="555"/>
                  </a:cubicBezTo>
                  <a:close/>
                  <a:moveTo>
                    <a:pt x="54" y="461"/>
                  </a:moveTo>
                  <a:lnTo>
                    <a:pt x="54" y="461"/>
                  </a:lnTo>
                  <a:cubicBezTo>
                    <a:pt x="59" y="449"/>
                    <a:pt x="73" y="443"/>
                    <a:pt x="85" y="447"/>
                  </a:cubicBezTo>
                  <a:cubicBezTo>
                    <a:pt x="97" y="452"/>
                    <a:pt x="104" y="465"/>
                    <a:pt x="99" y="478"/>
                  </a:cubicBezTo>
                  <a:cubicBezTo>
                    <a:pt x="95" y="490"/>
                    <a:pt x="81" y="497"/>
                    <a:pt x="68" y="492"/>
                  </a:cubicBezTo>
                  <a:cubicBezTo>
                    <a:pt x="56" y="488"/>
                    <a:pt x="50" y="474"/>
                    <a:pt x="54" y="461"/>
                  </a:cubicBezTo>
                  <a:close/>
                  <a:moveTo>
                    <a:pt x="98" y="371"/>
                  </a:moveTo>
                  <a:lnTo>
                    <a:pt x="98" y="371"/>
                  </a:lnTo>
                  <a:cubicBezTo>
                    <a:pt x="105" y="360"/>
                    <a:pt x="120" y="356"/>
                    <a:pt x="131" y="363"/>
                  </a:cubicBezTo>
                  <a:cubicBezTo>
                    <a:pt x="143" y="370"/>
                    <a:pt x="146" y="384"/>
                    <a:pt x="139" y="396"/>
                  </a:cubicBezTo>
                  <a:cubicBezTo>
                    <a:pt x="133" y="407"/>
                    <a:pt x="118" y="411"/>
                    <a:pt x="107" y="404"/>
                  </a:cubicBezTo>
                  <a:cubicBezTo>
                    <a:pt x="95" y="397"/>
                    <a:pt x="91" y="382"/>
                    <a:pt x="98" y="371"/>
                  </a:cubicBezTo>
                  <a:close/>
                  <a:moveTo>
                    <a:pt x="153" y="289"/>
                  </a:moveTo>
                  <a:lnTo>
                    <a:pt x="153" y="289"/>
                  </a:lnTo>
                  <a:cubicBezTo>
                    <a:pt x="161" y="279"/>
                    <a:pt x="176" y="277"/>
                    <a:pt x="187" y="284"/>
                  </a:cubicBezTo>
                  <a:cubicBezTo>
                    <a:pt x="197" y="292"/>
                    <a:pt x="199" y="307"/>
                    <a:pt x="191" y="318"/>
                  </a:cubicBezTo>
                  <a:cubicBezTo>
                    <a:pt x="183" y="329"/>
                    <a:pt x="168" y="331"/>
                    <a:pt x="158" y="323"/>
                  </a:cubicBezTo>
                  <a:cubicBezTo>
                    <a:pt x="147" y="315"/>
                    <a:pt x="145" y="300"/>
                    <a:pt x="153" y="289"/>
                  </a:cubicBezTo>
                  <a:close/>
                  <a:moveTo>
                    <a:pt x="219" y="213"/>
                  </a:moveTo>
                  <a:lnTo>
                    <a:pt x="219" y="213"/>
                  </a:lnTo>
                  <a:cubicBezTo>
                    <a:pt x="229" y="204"/>
                    <a:pt x="244" y="205"/>
                    <a:pt x="253" y="215"/>
                  </a:cubicBezTo>
                  <a:cubicBezTo>
                    <a:pt x="262" y="225"/>
                    <a:pt x="261" y="240"/>
                    <a:pt x="251" y="249"/>
                  </a:cubicBezTo>
                  <a:cubicBezTo>
                    <a:pt x="241" y="258"/>
                    <a:pt x="226" y="257"/>
                    <a:pt x="217" y="247"/>
                  </a:cubicBezTo>
                  <a:cubicBezTo>
                    <a:pt x="208" y="237"/>
                    <a:pt x="209" y="222"/>
                    <a:pt x="219" y="213"/>
                  </a:cubicBezTo>
                  <a:close/>
                  <a:moveTo>
                    <a:pt x="294" y="150"/>
                  </a:moveTo>
                  <a:lnTo>
                    <a:pt x="294" y="150"/>
                  </a:lnTo>
                  <a:cubicBezTo>
                    <a:pt x="304" y="142"/>
                    <a:pt x="319" y="144"/>
                    <a:pt x="327" y="154"/>
                  </a:cubicBezTo>
                  <a:cubicBezTo>
                    <a:pt x="335" y="165"/>
                    <a:pt x="333" y="180"/>
                    <a:pt x="322" y="188"/>
                  </a:cubicBezTo>
                  <a:cubicBezTo>
                    <a:pt x="312" y="196"/>
                    <a:pt x="297" y="194"/>
                    <a:pt x="289" y="183"/>
                  </a:cubicBezTo>
                  <a:cubicBezTo>
                    <a:pt x="281" y="173"/>
                    <a:pt x="283" y="158"/>
                    <a:pt x="294" y="150"/>
                  </a:cubicBezTo>
                  <a:close/>
                  <a:moveTo>
                    <a:pt x="376" y="96"/>
                  </a:moveTo>
                  <a:lnTo>
                    <a:pt x="376" y="96"/>
                  </a:lnTo>
                  <a:cubicBezTo>
                    <a:pt x="387" y="89"/>
                    <a:pt x="402" y="92"/>
                    <a:pt x="409" y="104"/>
                  </a:cubicBezTo>
                  <a:cubicBezTo>
                    <a:pt x="416" y="115"/>
                    <a:pt x="412" y="130"/>
                    <a:pt x="400" y="137"/>
                  </a:cubicBezTo>
                  <a:cubicBezTo>
                    <a:pt x="389" y="144"/>
                    <a:pt x="374" y="140"/>
                    <a:pt x="368" y="128"/>
                  </a:cubicBezTo>
                  <a:cubicBezTo>
                    <a:pt x="361" y="117"/>
                    <a:pt x="364" y="102"/>
                    <a:pt x="376" y="96"/>
                  </a:cubicBezTo>
                  <a:close/>
                  <a:moveTo>
                    <a:pt x="466" y="52"/>
                  </a:moveTo>
                  <a:lnTo>
                    <a:pt x="466" y="52"/>
                  </a:lnTo>
                  <a:cubicBezTo>
                    <a:pt x="479" y="48"/>
                    <a:pt x="493" y="54"/>
                    <a:pt x="497" y="67"/>
                  </a:cubicBezTo>
                  <a:cubicBezTo>
                    <a:pt x="502" y="79"/>
                    <a:pt x="495" y="93"/>
                    <a:pt x="483" y="97"/>
                  </a:cubicBezTo>
                  <a:cubicBezTo>
                    <a:pt x="471" y="102"/>
                    <a:pt x="457" y="96"/>
                    <a:pt x="452" y="83"/>
                  </a:cubicBezTo>
                  <a:cubicBezTo>
                    <a:pt x="448" y="71"/>
                    <a:pt x="454" y="57"/>
                    <a:pt x="466" y="52"/>
                  </a:cubicBezTo>
                  <a:close/>
                  <a:moveTo>
                    <a:pt x="560" y="23"/>
                  </a:moveTo>
                  <a:lnTo>
                    <a:pt x="560" y="23"/>
                  </a:lnTo>
                  <a:cubicBezTo>
                    <a:pt x="573" y="19"/>
                    <a:pt x="586" y="27"/>
                    <a:pt x="589" y="40"/>
                  </a:cubicBezTo>
                  <a:cubicBezTo>
                    <a:pt x="593" y="53"/>
                    <a:pt x="585" y="66"/>
                    <a:pt x="572" y="69"/>
                  </a:cubicBezTo>
                  <a:cubicBezTo>
                    <a:pt x="559" y="72"/>
                    <a:pt x="546" y="65"/>
                    <a:pt x="543" y="52"/>
                  </a:cubicBezTo>
                  <a:cubicBezTo>
                    <a:pt x="540" y="39"/>
                    <a:pt x="547" y="26"/>
                    <a:pt x="560" y="23"/>
                  </a:cubicBezTo>
                  <a:close/>
                  <a:moveTo>
                    <a:pt x="657" y="5"/>
                  </a:moveTo>
                  <a:lnTo>
                    <a:pt x="657" y="5"/>
                  </a:lnTo>
                  <a:cubicBezTo>
                    <a:pt x="670" y="3"/>
                    <a:pt x="682" y="12"/>
                    <a:pt x="684" y="25"/>
                  </a:cubicBezTo>
                  <a:cubicBezTo>
                    <a:pt x="686" y="38"/>
                    <a:pt x="677" y="50"/>
                    <a:pt x="664" y="52"/>
                  </a:cubicBezTo>
                  <a:cubicBezTo>
                    <a:pt x="651" y="54"/>
                    <a:pt x="639" y="45"/>
                    <a:pt x="637" y="32"/>
                  </a:cubicBezTo>
                  <a:cubicBezTo>
                    <a:pt x="635" y="19"/>
                    <a:pt x="644" y="7"/>
                    <a:pt x="657" y="5"/>
                  </a:cubicBezTo>
                  <a:close/>
                  <a:moveTo>
                    <a:pt x="756" y="0"/>
                  </a:moveTo>
                  <a:lnTo>
                    <a:pt x="756" y="0"/>
                  </a:lnTo>
                  <a:cubicBezTo>
                    <a:pt x="770" y="0"/>
                    <a:pt x="780" y="11"/>
                    <a:pt x="780" y="24"/>
                  </a:cubicBezTo>
                  <a:cubicBezTo>
                    <a:pt x="780" y="38"/>
                    <a:pt x="770" y="48"/>
                    <a:pt x="756" y="48"/>
                  </a:cubicBezTo>
                  <a:cubicBezTo>
                    <a:pt x="743" y="48"/>
                    <a:pt x="732" y="38"/>
                    <a:pt x="732" y="24"/>
                  </a:cubicBezTo>
                  <a:cubicBezTo>
                    <a:pt x="732" y="11"/>
                    <a:pt x="743" y="0"/>
                    <a:pt x="756" y="0"/>
                  </a:cubicBezTo>
                  <a:close/>
                  <a:moveTo>
                    <a:pt x="852" y="0"/>
                  </a:moveTo>
                  <a:lnTo>
                    <a:pt x="853" y="0"/>
                  </a:lnTo>
                  <a:cubicBezTo>
                    <a:pt x="866" y="0"/>
                    <a:pt x="877" y="11"/>
                    <a:pt x="877" y="24"/>
                  </a:cubicBezTo>
                  <a:cubicBezTo>
                    <a:pt x="877" y="38"/>
                    <a:pt x="866" y="48"/>
                    <a:pt x="853" y="48"/>
                  </a:cubicBezTo>
                  <a:lnTo>
                    <a:pt x="852" y="48"/>
                  </a:lnTo>
                  <a:cubicBezTo>
                    <a:pt x="839" y="48"/>
                    <a:pt x="828" y="38"/>
                    <a:pt x="828" y="24"/>
                  </a:cubicBezTo>
                  <a:cubicBezTo>
                    <a:pt x="828" y="11"/>
                    <a:pt x="839" y="0"/>
                    <a:pt x="852" y="0"/>
                  </a:cubicBezTo>
                  <a:close/>
                  <a:moveTo>
                    <a:pt x="949" y="0"/>
                  </a:moveTo>
                  <a:lnTo>
                    <a:pt x="949" y="0"/>
                  </a:lnTo>
                  <a:cubicBezTo>
                    <a:pt x="962" y="0"/>
                    <a:pt x="973" y="11"/>
                    <a:pt x="973" y="24"/>
                  </a:cubicBezTo>
                  <a:cubicBezTo>
                    <a:pt x="973" y="38"/>
                    <a:pt x="962" y="48"/>
                    <a:pt x="949" y="48"/>
                  </a:cubicBezTo>
                  <a:cubicBezTo>
                    <a:pt x="935" y="48"/>
                    <a:pt x="925" y="38"/>
                    <a:pt x="925" y="24"/>
                  </a:cubicBezTo>
                  <a:cubicBezTo>
                    <a:pt x="925" y="11"/>
                    <a:pt x="935" y="0"/>
                    <a:pt x="949" y="0"/>
                  </a:cubicBezTo>
                  <a:close/>
                  <a:moveTo>
                    <a:pt x="1045" y="0"/>
                  </a:moveTo>
                  <a:lnTo>
                    <a:pt x="1045" y="0"/>
                  </a:lnTo>
                  <a:cubicBezTo>
                    <a:pt x="1058" y="0"/>
                    <a:pt x="1069" y="11"/>
                    <a:pt x="1069" y="24"/>
                  </a:cubicBezTo>
                  <a:cubicBezTo>
                    <a:pt x="1069" y="38"/>
                    <a:pt x="1058" y="48"/>
                    <a:pt x="1045" y="48"/>
                  </a:cubicBezTo>
                  <a:cubicBezTo>
                    <a:pt x="1031" y="48"/>
                    <a:pt x="1021" y="38"/>
                    <a:pt x="1021" y="24"/>
                  </a:cubicBezTo>
                  <a:cubicBezTo>
                    <a:pt x="1021" y="11"/>
                    <a:pt x="1031" y="0"/>
                    <a:pt x="1045" y="0"/>
                  </a:cubicBezTo>
                  <a:close/>
                  <a:moveTo>
                    <a:pt x="1141" y="0"/>
                  </a:moveTo>
                  <a:lnTo>
                    <a:pt x="1141" y="0"/>
                  </a:lnTo>
                  <a:cubicBezTo>
                    <a:pt x="1154" y="0"/>
                    <a:pt x="1165" y="11"/>
                    <a:pt x="1165" y="24"/>
                  </a:cubicBezTo>
                  <a:cubicBezTo>
                    <a:pt x="1165" y="38"/>
                    <a:pt x="1154" y="48"/>
                    <a:pt x="1141" y="48"/>
                  </a:cubicBezTo>
                  <a:cubicBezTo>
                    <a:pt x="1127" y="48"/>
                    <a:pt x="1117" y="38"/>
                    <a:pt x="1117" y="24"/>
                  </a:cubicBezTo>
                  <a:cubicBezTo>
                    <a:pt x="1117" y="11"/>
                    <a:pt x="1127" y="0"/>
                    <a:pt x="1141" y="0"/>
                  </a:cubicBezTo>
                  <a:close/>
                  <a:moveTo>
                    <a:pt x="1237" y="0"/>
                  </a:moveTo>
                  <a:lnTo>
                    <a:pt x="1237" y="0"/>
                  </a:lnTo>
                  <a:cubicBezTo>
                    <a:pt x="1250" y="0"/>
                    <a:pt x="1261" y="11"/>
                    <a:pt x="1261" y="24"/>
                  </a:cubicBezTo>
                  <a:cubicBezTo>
                    <a:pt x="1261" y="38"/>
                    <a:pt x="1250" y="48"/>
                    <a:pt x="1237" y="48"/>
                  </a:cubicBezTo>
                  <a:cubicBezTo>
                    <a:pt x="1223" y="48"/>
                    <a:pt x="1213" y="38"/>
                    <a:pt x="1213" y="24"/>
                  </a:cubicBezTo>
                  <a:cubicBezTo>
                    <a:pt x="1213" y="11"/>
                    <a:pt x="1223" y="0"/>
                    <a:pt x="1237" y="0"/>
                  </a:cubicBezTo>
                  <a:close/>
                  <a:moveTo>
                    <a:pt x="1333" y="0"/>
                  </a:moveTo>
                  <a:lnTo>
                    <a:pt x="1333" y="0"/>
                  </a:lnTo>
                  <a:cubicBezTo>
                    <a:pt x="1346" y="0"/>
                    <a:pt x="1357" y="11"/>
                    <a:pt x="1357" y="24"/>
                  </a:cubicBezTo>
                  <a:cubicBezTo>
                    <a:pt x="1357" y="38"/>
                    <a:pt x="1346" y="48"/>
                    <a:pt x="1333" y="48"/>
                  </a:cubicBezTo>
                  <a:cubicBezTo>
                    <a:pt x="1319" y="48"/>
                    <a:pt x="1309" y="38"/>
                    <a:pt x="1309" y="24"/>
                  </a:cubicBezTo>
                  <a:cubicBezTo>
                    <a:pt x="1309" y="11"/>
                    <a:pt x="1319" y="0"/>
                    <a:pt x="1333" y="0"/>
                  </a:cubicBezTo>
                  <a:close/>
                  <a:moveTo>
                    <a:pt x="1429" y="0"/>
                  </a:moveTo>
                  <a:lnTo>
                    <a:pt x="1429" y="0"/>
                  </a:lnTo>
                  <a:cubicBezTo>
                    <a:pt x="1442" y="0"/>
                    <a:pt x="1453" y="11"/>
                    <a:pt x="1453" y="24"/>
                  </a:cubicBezTo>
                  <a:cubicBezTo>
                    <a:pt x="1453" y="38"/>
                    <a:pt x="1442" y="48"/>
                    <a:pt x="1429" y="48"/>
                  </a:cubicBezTo>
                  <a:cubicBezTo>
                    <a:pt x="1416" y="48"/>
                    <a:pt x="1405" y="38"/>
                    <a:pt x="1405" y="24"/>
                  </a:cubicBezTo>
                  <a:cubicBezTo>
                    <a:pt x="1405" y="11"/>
                    <a:pt x="1416" y="0"/>
                    <a:pt x="1429" y="0"/>
                  </a:cubicBezTo>
                  <a:close/>
                  <a:moveTo>
                    <a:pt x="1525" y="0"/>
                  </a:moveTo>
                  <a:lnTo>
                    <a:pt x="1525" y="0"/>
                  </a:lnTo>
                  <a:cubicBezTo>
                    <a:pt x="1538" y="0"/>
                    <a:pt x="1549" y="11"/>
                    <a:pt x="1549" y="24"/>
                  </a:cubicBezTo>
                  <a:cubicBezTo>
                    <a:pt x="1549" y="38"/>
                    <a:pt x="1538" y="48"/>
                    <a:pt x="1525" y="48"/>
                  </a:cubicBezTo>
                  <a:cubicBezTo>
                    <a:pt x="1512" y="48"/>
                    <a:pt x="1501" y="38"/>
                    <a:pt x="1501" y="24"/>
                  </a:cubicBezTo>
                  <a:cubicBezTo>
                    <a:pt x="1501" y="11"/>
                    <a:pt x="1512" y="0"/>
                    <a:pt x="1525" y="0"/>
                  </a:cubicBezTo>
                  <a:close/>
                  <a:moveTo>
                    <a:pt x="1621" y="0"/>
                  </a:moveTo>
                  <a:lnTo>
                    <a:pt x="1621" y="0"/>
                  </a:lnTo>
                  <a:cubicBezTo>
                    <a:pt x="1634" y="0"/>
                    <a:pt x="1645" y="11"/>
                    <a:pt x="1645" y="24"/>
                  </a:cubicBezTo>
                  <a:cubicBezTo>
                    <a:pt x="1645" y="38"/>
                    <a:pt x="1634" y="48"/>
                    <a:pt x="1621" y="48"/>
                  </a:cubicBezTo>
                  <a:cubicBezTo>
                    <a:pt x="1608" y="48"/>
                    <a:pt x="1597" y="38"/>
                    <a:pt x="1597" y="24"/>
                  </a:cubicBezTo>
                  <a:cubicBezTo>
                    <a:pt x="1597" y="11"/>
                    <a:pt x="1608" y="0"/>
                    <a:pt x="1621" y="0"/>
                  </a:cubicBezTo>
                  <a:close/>
                  <a:moveTo>
                    <a:pt x="1717" y="0"/>
                  </a:moveTo>
                  <a:lnTo>
                    <a:pt x="1717" y="0"/>
                  </a:lnTo>
                  <a:cubicBezTo>
                    <a:pt x="1730" y="0"/>
                    <a:pt x="1741" y="11"/>
                    <a:pt x="1741" y="24"/>
                  </a:cubicBezTo>
                  <a:cubicBezTo>
                    <a:pt x="1741" y="38"/>
                    <a:pt x="1730" y="48"/>
                    <a:pt x="1717" y="48"/>
                  </a:cubicBezTo>
                  <a:cubicBezTo>
                    <a:pt x="1704" y="48"/>
                    <a:pt x="1693" y="38"/>
                    <a:pt x="1693" y="24"/>
                  </a:cubicBezTo>
                  <a:cubicBezTo>
                    <a:pt x="1693" y="11"/>
                    <a:pt x="1704" y="0"/>
                    <a:pt x="1717" y="0"/>
                  </a:cubicBezTo>
                  <a:close/>
                  <a:moveTo>
                    <a:pt x="1813" y="0"/>
                  </a:moveTo>
                  <a:lnTo>
                    <a:pt x="1813" y="0"/>
                  </a:lnTo>
                  <a:cubicBezTo>
                    <a:pt x="1826" y="0"/>
                    <a:pt x="1837" y="11"/>
                    <a:pt x="1837" y="24"/>
                  </a:cubicBezTo>
                  <a:cubicBezTo>
                    <a:pt x="1837" y="38"/>
                    <a:pt x="1826" y="48"/>
                    <a:pt x="1813" y="48"/>
                  </a:cubicBezTo>
                  <a:cubicBezTo>
                    <a:pt x="1800" y="48"/>
                    <a:pt x="1789" y="38"/>
                    <a:pt x="1789" y="24"/>
                  </a:cubicBezTo>
                  <a:cubicBezTo>
                    <a:pt x="1789" y="11"/>
                    <a:pt x="1800" y="0"/>
                    <a:pt x="1813" y="0"/>
                  </a:cubicBezTo>
                  <a:close/>
                  <a:moveTo>
                    <a:pt x="1909" y="0"/>
                  </a:moveTo>
                  <a:lnTo>
                    <a:pt x="1909" y="0"/>
                  </a:lnTo>
                  <a:cubicBezTo>
                    <a:pt x="1922" y="0"/>
                    <a:pt x="1933" y="11"/>
                    <a:pt x="1933" y="24"/>
                  </a:cubicBezTo>
                  <a:cubicBezTo>
                    <a:pt x="1933" y="38"/>
                    <a:pt x="1922" y="48"/>
                    <a:pt x="1909" y="48"/>
                  </a:cubicBezTo>
                  <a:cubicBezTo>
                    <a:pt x="1896" y="48"/>
                    <a:pt x="1885" y="38"/>
                    <a:pt x="1885" y="24"/>
                  </a:cubicBezTo>
                  <a:cubicBezTo>
                    <a:pt x="1885" y="11"/>
                    <a:pt x="1896" y="0"/>
                    <a:pt x="1909" y="0"/>
                  </a:cubicBezTo>
                  <a:close/>
                  <a:moveTo>
                    <a:pt x="2005" y="0"/>
                  </a:moveTo>
                  <a:lnTo>
                    <a:pt x="2005" y="0"/>
                  </a:lnTo>
                  <a:cubicBezTo>
                    <a:pt x="2018" y="0"/>
                    <a:pt x="2029" y="11"/>
                    <a:pt x="2029" y="24"/>
                  </a:cubicBezTo>
                  <a:cubicBezTo>
                    <a:pt x="2029" y="38"/>
                    <a:pt x="2018" y="48"/>
                    <a:pt x="2005" y="48"/>
                  </a:cubicBezTo>
                  <a:cubicBezTo>
                    <a:pt x="1992" y="48"/>
                    <a:pt x="1981" y="38"/>
                    <a:pt x="1981" y="24"/>
                  </a:cubicBezTo>
                  <a:cubicBezTo>
                    <a:pt x="1981" y="11"/>
                    <a:pt x="1992" y="0"/>
                    <a:pt x="2005" y="0"/>
                  </a:cubicBezTo>
                  <a:close/>
                  <a:moveTo>
                    <a:pt x="2101" y="0"/>
                  </a:moveTo>
                  <a:lnTo>
                    <a:pt x="2101" y="0"/>
                  </a:lnTo>
                  <a:cubicBezTo>
                    <a:pt x="2114" y="0"/>
                    <a:pt x="2125" y="11"/>
                    <a:pt x="2125" y="24"/>
                  </a:cubicBezTo>
                  <a:cubicBezTo>
                    <a:pt x="2125" y="38"/>
                    <a:pt x="2114" y="48"/>
                    <a:pt x="2101" y="48"/>
                  </a:cubicBezTo>
                  <a:cubicBezTo>
                    <a:pt x="2088" y="48"/>
                    <a:pt x="2077" y="38"/>
                    <a:pt x="2077" y="24"/>
                  </a:cubicBezTo>
                  <a:cubicBezTo>
                    <a:pt x="2077" y="11"/>
                    <a:pt x="2088" y="0"/>
                    <a:pt x="2101" y="0"/>
                  </a:cubicBezTo>
                  <a:close/>
                  <a:moveTo>
                    <a:pt x="2197" y="0"/>
                  </a:moveTo>
                  <a:lnTo>
                    <a:pt x="2197" y="0"/>
                  </a:lnTo>
                  <a:cubicBezTo>
                    <a:pt x="2210" y="0"/>
                    <a:pt x="2221" y="11"/>
                    <a:pt x="2221" y="24"/>
                  </a:cubicBezTo>
                  <a:cubicBezTo>
                    <a:pt x="2221" y="38"/>
                    <a:pt x="2210" y="48"/>
                    <a:pt x="2197" y="48"/>
                  </a:cubicBezTo>
                  <a:cubicBezTo>
                    <a:pt x="2184" y="48"/>
                    <a:pt x="2173" y="38"/>
                    <a:pt x="2173" y="24"/>
                  </a:cubicBezTo>
                  <a:cubicBezTo>
                    <a:pt x="2173" y="11"/>
                    <a:pt x="2184" y="0"/>
                    <a:pt x="2197" y="0"/>
                  </a:cubicBezTo>
                  <a:close/>
                  <a:moveTo>
                    <a:pt x="2293" y="0"/>
                  </a:moveTo>
                  <a:lnTo>
                    <a:pt x="2293" y="0"/>
                  </a:lnTo>
                  <a:cubicBezTo>
                    <a:pt x="2306" y="0"/>
                    <a:pt x="2317" y="11"/>
                    <a:pt x="2317" y="24"/>
                  </a:cubicBezTo>
                  <a:cubicBezTo>
                    <a:pt x="2317" y="38"/>
                    <a:pt x="2306" y="48"/>
                    <a:pt x="2293" y="48"/>
                  </a:cubicBezTo>
                  <a:cubicBezTo>
                    <a:pt x="2280" y="48"/>
                    <a:pt x="2269" y="38"/>
                    <a:pt x="2269" y="24"/>
                  </a:cubicBezTo>
                  <a:cubicBezTo>
                    <a:pt x="2269" y="11"/>
                    <a:pt x="2280" y="0"/>
                    <a:pt x="2293" y="0"/>
                  </a:cubicBezTo>
                  <a:close/>
                  <a:moveTo>
                    <a:pt x="2389" y="0"/>
                  </a:moveTo>
                  <a:lnTo>
                    <a:pt x="2389" y="0"/>
                  </a:lnTo>
                  <a:cubicBezTo>
                    <a:pt x="2403" y="0"/>
                    <a:pt x="2413" y="11"/>
                    <a:pt x="2413" y="24"/>
                  </a:cubicBezTo>
                  <a:cubicBezTo>
                    <a:pt x="2413" y="38"/>
                    <a:pt x="2403" y="48"/>
                    <a:pt x="2389" y="48"/>
                  </a:cubicBezTo>
                  <a:cubicBezTo>
                    <a:pt x="2376" y="48"/>
                    <a:pt x="2365" y="38"/>
                    <a:pt x="2365" y="24"/>
                  </a:cubicBezTo>
                  <a:cubicBezTo>
                    <a:pt x="2365" y="11"/>
                    <a:pt x="2376" y="0"/>
                    <a:pt x="2389" y="0"/>
                  </a:cubicBezTo>
                  <a:close/>
                  <a:moveTo>
                    <a:pt x="2485" y="0"/>
                  </a:moveTo>
                  <a:lnTo>
                    <a:pt x="2485" y="0"/>
                  </a:lnTo>
                  <a:cubicBezTo>
                    <a:pt x="2499" y="0"/>
                    <a:pt x="2509" y="11"/>
                    <a:pt x="2509" y="24"/>
                  </a:cubicBezTo>
                  <a:cubicBezTo>
                    <a:pt x="2509" y="38"/>
                    <a:pt x="2499" y="48"/>
                    <a:pt x="2485" y="48"/>
                  </a:cubicBezTo>
                  <a:cubicBezTo>
                    <a:pt x="2472" y="48"/>
                    <a:pt x="2461" y="38"/>
                    <a:pt x="2461" y="24"/>
                  </a:cubicBezTo>
                  <a:cubicBezTo>
                    <a:pt x="2461" y="11"/>
                    <a:pt x="2472" y="0"/>
                    <a:pt x="2485" y="0"/>
                  </a:cubicBezTo>
                  <a:close/>
                  <a:moveTo>
                    <a:pt x="2581" y="0"/>
                  </a:moveTo>
                  <a:lnTo>
                    <a:pt x="2581" y="0"/>
                  </a:lnTo>
                  <a:cubicBezTo>
                    <a:pt x="2595" y="0"/>
                    <a:pt x="2605" y="11"/>
                    <a:pt x="2605" y="24"/>
                  </a:cubicBezTo>
                  <a:cubicBezTo>
                    <a:pt x="2605" y="38"/>
                    <a:pt x="2595" y="48"/>
                    <a:pt x="2581" y="48"/>
                  </a:cubicBezTo>
                  <a:cubicBezTo>
                    <a:pt x="2568" y="48"/>
                    <a:pt x="2557" y="38"/>
                    <a:pt x="2557" y="24"/>
                  </a:cubicBezTo>
                  <a:cubicBezTo>
                    <a:pt x="2557" y="11"/>
                    <a:pt x="2568" y="0"/>
                    <a:pt x="2581" y="0"/>
                  </a:cubicBezTo>
                  <a:close/>
                  <a:moveTo>
                    <a:pt x="2677" y="0"/>
                  </a:moveTo>
                  <a:lnTo>
                    <a:pt x="2677" y="0"/>
                  </a:lnTo>
                  <a:cubicBezTo>
                    <a:pt x="2691" y="0"/>
                    <a:pt x="2701" y="11"/>
                    <a:pt x="2701" y="24"/>
                  </a:cubicBezTo>
                  <a:cubicBezTo>
                    <a:pt x="2701" y="38"/>
                    <a:pt x="2691" y="48"/>
                    <a:pt x="2677" y="48"/>
                  </a:cubicBezTo>
                  <a:cubicBezTo>
                    <a:pt x="2664" y="48"/>
                    <a:pt x="2653" y="38"/>
                    <a:pt x="2653" y="24"/>
                  </a:cubicBezTo>
                  <a:cubicBezTo>
                    <a:pt x="2653" y="11"/>
                    <a:pt x="2664" y="0"/>
                    <a:pt x="2677" y="0"/>
                  </a:cubicBezTo>
                  <a:close/>
                  <a:moveTo>
                    <a:pt x="2773" y="0"/>
                  </a:moveTo>
                  <a:lnTo>
                    <a:pt x="2773" y="0"/>
                  </a:lnTo>
                  <a:cubicBezTo>
                    <a:pt x="2787" y="0"/>
                    <a:pt x="2797" y="11"/>
                    <a:pt x="2797" y="24"/>
                  </a:cubicBezTo>
                  <a:cubicBezTo>
                    <a:pt x="2797" y="38"/>
                    <a:pt x="2787" y="48"/>
                    <a:pt x="2773" y="48"/>
                  </a:cubicBezTo>
                  <a:cubicBezTo>
                    <a:pt x="2760" y="48"/>
                    <a:pt x="2749" y="38"/>
                    <a:pt x="2749" y="24"/>
                  </a:cubicBezTo>
                  <a:cubicBezTo>
                    <a:pt x="2749" y="11"/>
                    <a:pt x="2760" y="0"/>
                    <a:pt x="2773" y="0"/>
                  </a:cubicBezTo>
                  <a:close/>
                  <a:moveTo>
                    <a:pt x="2869" y="0"/>
                  </a:moveTo>
                  <a:lnTo>
                    <a:pt x="2870" y="0"/>
                  </a:lnTo>
                  <a:cubicBezTo>
                    <a:pt x="2883" y="0"/>
                    <a:pt x="2894" y="11"/>
                    <a:pt x="2894" y="24"/>
                  </a:cubicBezTo>
                  <a:cubicBezTo>
                    <a:pt x="2894" y="38"/>
                    <a:pt x="2883" y="48"/>
                    <a:pt x="2870" y="48"/>
                  </a:cubicBezTo>
                  <a:lnTo>
                    <a:pt x="2869" y="48"/>
                  </a:lnTo>
                  <a:cubicBezTo>
                    <a:pt x="2856" y="48"/>
                    <a:pt x="2845" y="38"/>
                    <a:pt x="2845" y="24"/>
                  </a:cubicBezTo>
                  <a:cubicBezTo>
                    <a:pt x="2845" y="11"/>
                    <a:pt x="2856" y="0"/>
                    <a:pt x="2869" y="0"/>
                  </a:cubicBezTo>
                  <a:close/>
                  <a:moveTo>
                    <a:pt x="2966" y="0"/>
                  </a:moveTo>
                  <a:lnTo>
                    <a:pt x="2966" y="0"/>
                  </a:lnTo>
                  <a:cubicBezTo>
                    <a:pt x="2979" y="0"/>
                    <a:pt x="2990" y="11"/>
                    <a:pt x="2990" y="24"/>
                  </a:cubicBezTo>
                  <a:cubicBezTo>
                    <a:pt x="2990" y="38"/>
                    <a:pt x="2979" y="48"/>
                    <a:pt x="2966" y="48"/>
                  </a:cubicBezTo>
                  <a:cubicBezTo>
                    <a:pt x="2952" y="48"/>
                    <a:pt x="2942" y="38"/>
                    <a:pt x="2942" y="24"/>
                  </a:cubicBezTo>
                  <a:cubicBezTo>
                    <a:pt x="2942" y="11"/>
                    <a:pt x="2952" y="0"/>
                    <a:pt x="2966" y="0"/>
                  </a:cubicBezTo>
                  <a:close/>
                  <a:moveTo>
                    <a:pt x="3062" y="0"/>
                  </a:moveTo>
                  <a:lnTo>
                    <a:pt x="3062" y="0"/>
                  </a:lnTo>
                  <a:cubicBezTo>
                    <a:pt x="3075" y="0"/>
                    <a:pt x="3086" y="11"/>
                    <a:pt x="3086" y="24"/>
                  </a:cubicBezTo>
                  <a:cubicBezTo>
                    <a:pt x="3086" y="38"/>
                    <a:pt x="3075" y="48"/>
                    <a:pt x="3062" y="48"/>
                  </a:cubicBezTo>
                  <a:cubicBezTo>
                    <a:pt x="3048" y="48"/>
                    <a:pt x="3038" y="38"/>
                    <a:pt x="3038" y="24"/>
                  </a:cubicBezTo>
                  <a:cubicBezTo>
                    <a:pt x="3038" y="11"/>
                    <a:pt x="3048" y="0"/>
                    <a:pt x="3062" y="0"/>
                  </a:cubicBezTo>
                  <a:close/>
                  <a:moveTo>
                    <a:pt x="3158" y="0"/>
                  </a:moveTo>
                  <a:lnTo>
                    <a:pt x="3158" y="0"/>
                  </a:lnTo>
                  <a:cubicBezTo>
                    <a:pt x="3171" y="0"/>
                    <a:pt x="3182" y="11"/>
                    <a:pt x="3182" y="24"/>
                  </a:cubicBezTo>
                  <a:cubicBezTo>
                    <a:pt x="3182" y="38"/>
                    <a:pt x="3171" y="48"/>
                    <a:pt x="3158" y="48"/>
                  </a:cubicBezTo>
                  <a:cubicBezTo>
                    <a:pt x="3144" y="48"/>
                    <a:pt x="3134" y="38"/>
                    <a:pt x="3134" y="24"/>
                  </a:cubicBezTo>
                  <a:cubicBezTo>
                    <a:pt x="3134" y="11"/>
                    <a:pt x="3144" y="0"/>
                    <a:pt x="3158" y="0"/>
                  </a:cubicBezTo>
                  <a:close/>
                  <a:moveTo>
                    <a:pt x="3254" y="0"/>
                  </a:moveTo>
                  <a:lnTo>
                    <a:pt x="3254" y="0"/>
                  </a:lnTo>
                  <a:cubicBezTo>
                    <a:pt x="3267" y="0"/>
                    <a:pt x="3278" y="11"/>
                    <a:pt x="3278" y="24"/>
                  </a:cubicBezTo>
                  <a:cubicBezTo>
                    <a:pt x="3278" y="38"/>
                    <a:pt x="3267" y="48"/>
                    <a:pt x="3254" y="48"/>
                  </a:cubicBezTo>
                  <a:cubicBezTo>
                    <a:pt x="3240" y="48"/>
                    <a:pt x="3230" y="38"/>
                    <a:pt x="3230" y="24"/>
                  </a:cubicBezTo>
                  <a:cubicBezTo>
                    <a:pt x="3230" y="11"/>
                    <a:pt x="3240" y="0"/>
                    <a:pt x="3254" y="0"/>
                  </a:cubicBezTo>
                  <a:close/>
                  <a:moveTo>
                    <a:pt x="3350" y="0"/>
                  </a:moveTo>
                  <a:lnTo>
                    <a:pt x="3350" y="0"/>
                  </a:lnTo>
                  <a:cubicBezTo>
                    <a:pt x="3363" y="0"/>
                    <a:pt x="3374" y="11"/>
                    <a:pt x="3374" y="24"/>
                  </a:cubicBezTo>
                  <a:cubicBezTo>
                    <a:pt x="3374" y="38"/>
                    <a:pt x="3363" y="48"/>
                    <a:pt x="3350" y="48"/>
                  </a:cubicBezTo>
                  <a:cubicBezTo>
                    <a:pt x="3336" y="48"/>
                    <a:pt x="3326" y="38"/>
                    <a:pt x="3326" y="24"/>
                  </a:cubicBezTo>
                  <a:cubicBezTo>
                    <a:pt x="3326" y="11"/>
                    <a:pt x="3336" y="0"/>
                    <a:pt x="3350" y="0"/>
                  </a:cubicBezTo>
                  <a:close/>
                  <a:moveTo>
                    <a:pt x="3446" y="0"/>
                  </a:moveTo>
                  <a:lnTo>
                    <a:pt x="3446" y="0"/>
                  </a:lnTo>
                  <a:cubicBezTo>
                    <a:pt x="3459" y="0"/>
                    <a:pt x="3470" y="11"/>
                    <a:pt x="3470" y="24"/>
                  </a:cubicBezTo>
                  <a:cubicBezTo>
                    <a:pt x="3470" y="38"/>
                    <a:pt x="3459" y="48"/>
                    <a:pt x="3446" y="48"/>
                  </a:cubicBezTo>
                  <a:cubicBezTo>
                    <a:pt x="3433" y="48"/>
                    <a:pt x="3422" y="38"/>
                    <a:pt x="3422" y="24"/>
                  </a:cubicBezTo>
                  <a:cubicBezTo>
                    <a:pt x="3422" y="11"/>
                    <a:pt x="3433" y="0"/>
                    <a:pt x="3446" y="0"/>
                  </a:cubicBezTo>
                  <a:close/>
                  <a:moveTo>
                    <a:pt x="3542" y="0"/>
                  </a:moveTo>
                  <a:lnTo>
                    <a:pt x="3542" y="0"/>
                  </a:lnTo>
                  <a:cubicBezTo>
                    <a:pt x="3555" y="0"/>
                    <a:pt x="3566" y="11"/>
                    <a:pt x="3566" y="24"/>
                  </a:cubicBezTo>
                  <a:cubicBezTo>
                    <a:pt x="3566" y="38"/>
                    <a:pt x="3555" y="48"/>
                    <a:pt x="3542" y="48"/>
                  </a:cubicBezTo>
                  <a:cubicBezTo>
                    <a:pt x="3529" y="48"/>
                    <a:pt x="3518" y="38"/>
                    <a:pt x="3518" y="24"/>
                  </a:cubicBezTo>
                  <a:cubicBezTo>
                    <a:pt x="3518" y="11"/>
                    <a:pt x="3529" y="0"/>
                    <a:pt x="3542" y="0"/>
                  </a:cubicBezTo>
                  <a:close/>
                  <a:moveTo>
                    <a:pt x="3638" y="0"/>
                  </a:moveTo>
                  <a:lnTo>
                    <a:pt x="3638" y="0"/>
                  </a:lnTo>
                  <a:cubicBezTo>
                    <a:pt x="3651" y="0"/>
                    <a:pt x="3662" y="11"/>
                    <a:pt x="3662" y="24"/>
                  </a:cubicBezTo>
                  <a:cubicBezTo>
                    <a:pt x="3662" y="38"/>
                    <a:pt x="3651" y="48"/>
                    <a:pt x="3638" y="48"/>
                  </a:cubicBezTo>
                  <a:cubicBezTo>
                    <a:pt x="3625" y="48"/>
                    <a:pt x="3614" y="38"/>
                    <a:pt x="3614" y="24"/>
                  </a:cubicBezTo>
                  <a:cubicBezTo>
                    <a:pt x="3614" y="11"/>
                    <a:pt x="3625" y="0"/>
                    <a:pt x="3638" y="0"/>
                  </a:cubicBezTo>
                  <a:close/>
                  <a:moveTo>
                    <a:pt x="3734" y="0"/>
                  </a:moveTo>
                  <a:lnTo>
                    <a:pt x="3734" y="0"/>
                  </a:lnTo>
                  <a:cubicBezTo>
                    <a:pt x="3747" y="0"/>
                    <a:pt x="3758" y="11"/>
                    <a:pt x="3758" y="24"/>
                  </a:cubicBezTo>
                  <a:cubicBezTo>
                    <a:pt x="3758" y="38"/>
                    <a:pt x="3747" y="48"/>
                    <a:pt x="3734" y="48"/>
                  </a:cubicBezTo>
                  <a:cubicBezTo>
                    <a:pt x="3721" y="48"/>
                    <a:pt x="3710" y="38"/>
                    <a:pt x="3710" y="24"/>
                  </a:cubicBezTo>
                  <a:cubicBezTo>
                    <a:pt x="3710" y="11"/>
                    <a:pt x="3721" y="0"/>
                    <a:pt x="3734" y="0"/>
                  </a:cubicBezTo>
                  <a:close/>
                  <a:moveTo>
                    <a:pt x="3830" y="0"/>
                  </a:moveTo>
                  <a:lnTo>
                    <a:pt x="3830" y="0"/>
                  </a:lnTo>
                  <a:cubicBezTo>
                    <a:pt x="3843" y="0"/>
                    <a:pt x="3854" y="11"/>
                    <a:pt x="3854" y="24"/>
                  </a:cubicBezTo>
                  <a:cubicBezTo>
                    <a:pt x="3854" y="38"/>
                    <a:pt x="3843" y="48"/>
                    <a:pt x="3830" y="48"/>
                  </a:cubicBezTo>
                  <a:cubicBezTo>
                    <a:pt x="3817" y="48"/>
                    <a:pt x="3806" y="38"/>
                    <a:pt x="3806" y="24"/>
                  </a:cubicBezTo>
                  <a:cubicBezTo>
                    <a:pt x="3806" y="11"/>
                    <a:pt x="3817" y="0"/>
                    <a:pt x="3830" y="0"/>
                  </a:cubicBezTo>
                  <a:close/>
                  <a:moveTo>
                    <a:pt x="3926" y="0"/>
                  </a:moveTo>
                  <a:lnTo>
                    <a:pt x="3926" y="0"/>
                  </a:lnTo>
                  <a:cubicBezTo>
                    <a:pt x="3939" y="0"/>
                    <a:pt x="3950" y="11"/>
                    <a:pt x="3950" y="24"/>
                  </a:cubicBezTo>
                  <a:cubicBezTo>
                    <a:pt x="3950" y="38"/>
                    <a:pt x="3939" y="48"/>
                    <a:pt x="3926" y="48"/>
                  </a:cubicBezTo>
                  <a:cubicBezTo>
                    <a:pt x="3913" y="48"/>
                    <a:pt x="3902" y="38"/>
                    <a:pt x="3902" y="24"/>
                  </a:cubicBezTo>
                  <a:cubicBezTo>
                    <a:pt x="3902" y="11"/>
                    <a:pt x="3913" y="0"/>
                    <a:pt x="3926" y="0"/>
                  </a:cubicBezTo>
                  <a:close/>
                  <a:moveTo>
                    <a:pt x="4022" y="0"/>
                  </a:moveTo>
                  <a:lnTo>
                    <a:pt x="4022" y="0"/>
                  </a:lnTo>
                  <a:cubicBezTo>
                    <a:pt x="4035" y="0"/>
                    <a:pt x="4046" y="11"/>
                    <a:pt x="4046" y="24"/>
                  </a:cubicBezTo>
                  <a:cubicBezTo>
                    <a:pt x="4046" y="38"/>
                    <a:pt x="4035" y="48"/>
                    <a:pt x="4022" y="48"/>
                  </a:cubicBezTo>
                  <a:cubicBezTo>
                    <a:pt x="4009" y="48"/>
                    <a:pt x="3998" y="38"/>
                    <a:pt x="3998" y="24"/>
                  </a:cubicBezTo>
                  <a:cubicBezTo>
                    <a:pt x="3998" y="11"/>
                    <a:pt x="4009" y="0"/>
                    <a:pt x="4022" y="0"/>
                  </a:cubicBezTo>
                  <a:close/>
                  <a:moveTo>
                    <a:pt x="4118" y="0"/>
                  </a:moveTo>
                  <a:lnTo>
                    <a:pt x="4118" y="0"/>
                  </a:lnTo>
                  <a:cubicBezTo>
                    <a:pt x="4131" y="0"/>
                    <a:pt x="4142" y="11"/>
                    <a:pt x="4142" y="24"/>
                  </a:cubicBezTo>
                  <a:cubicBezTo>
                    <a:pt x="4142" y="38"/>
                    <a:pt x="4131" y="48"/>
                    <a:pt x="4118" y="48"/>
                  </a:cubicBezTo>
                  <a:cubicBezTo>
                    <a:pt x="4105" y="48"/>
                    <a:pt x="4094" y="38"/>
                    <a:pt x="4094" y="24"/>
                  </a:cubicBezTo>
                  <a:cubicBezTo>
                    <a:pt x="4094" y="11"/>
                    <a:pt x="4105" y="0"/>
                    <a:pt x="4118" y="0"/>
                  </a:cubicBezTo>
                  <a:close/>
                  <a:moveTo>
                    <a:pt x="4214" y="0"/>
                  </a:moveTo>
                  <a:lnTo>
                    <a:pt x="4214" y="0"/>
                  </a:lnTo>
                  <a:cubicBezTo>
                    <a:pt x="4227" y="0"/>
                    <a:pt x="4238" y="11"/>
                    <a:pt x="4238" y="24"/>
                  </a:cubicBezTo>
                  <a:cubicBezTo>
                    <a:pt x="4238" y="38"/>
                    <a:pt x="4227" y="48"/>
                    <a:pt x="4214" y="48"/>
                  </a:cubicBezTo>
                  <a:cubicBezTo>
                    <a:pt x="4201" y="48"/>
                    <a:pt x="4190" y="38"/>
                    <a:pt x="4190" y="24"/>
                  </a:cubicBezTo>
                  <a:cubicBezTo>
                    <a:pt x="4190" y="11"/>
                    <a:pt x="4201" y="0"/>
                    <a:pt x="4214" y="0"/>
                  </a:cubicBezTo>
                  <a:close/>
                  <a:moveTo>
                    <a:pt x="4310" y="0"/>
                  </a:moveTo>
                  <a:lnTo>
                    <a:pt x="4310" y="0"/>
                  </a:lnTo>
                  <a:cubicBezTo>
                    <a:pt x="4323" y="0"/>
                    <a:pt x="4334" y="11"/>
                    <a:pt x="4334" y="24"/>
                  </a:cubicBezTo>
                  <a:cubicBezTo>
                    <a:pt x="4334" y="38"/>
                    <a:pt x="4323" y="48"/>
                    <a:pt x="4310" y="48"/>
                  </a:cubicBezTo>
                  <a:cubicBezTo>
                    <a:pt x="4297" y="48"/>
                    <a:pt x="4286" y="38"/>
                    <a:pt x="4286" y="24"/>
                  </a:cubicBezTo>
                  <a:cubicBezTo>
                    <a:pt x="4286" y="11"/>
                    <a:pt x="4297" y="0"/>
                    <a:pt x="4310" y="0"/>
                  </a:cubicBezTo>
                  <a:close/>
                  <a:moveTo>
                    <a:pt x="4406" y="0"/>
                  </a:moveTo>
                  <a:lnTo>
                    <a:pt x="4406" y="0"/>
                  </a:lnTo>
                  <a:cubicBezTo>
                    <a:pt x="4420" y="0"/>
                    <a:pt x="4430" y="11"/>
                    <a:pt x="4430" y="24"/>
                  </a:cubicBezTo>
                  <a:cubicBezTo>
                    <a:pt x="4430" y="38"/>
                    <a:pt x="4420" y="48"/>
                    <a:pt x="4406" y="48"/>
                  </a:cubicBezTo>
                  <a:cubicBezTo>
                    <a:pt x="4393" y="48"/>
                    <a:pt x="4382" y="38"/>
                    <a:pt x="4382" y="24"/>
                  </a:cubicBezTo>
                  <a:cubicBezTo>
                    <a:pt x="4382" y="11"/>
                    <a:pt x="4393" y="0"/>
                    <a:pt x="4406" y="0"/>
                  </a:cubicBezTo>
                  <a:close/>
                  <a:moveTo>
                    <a:pt x="4502" y="0"/>
                  </a:moveTo>
                  <a:lnTo>
                    <a:pt x="4502" y="0"/>
                  </a:lnTo>
                  <a:cubicBezTo>
                    <a:pt x="4516" y="0"/>
                    <a:pt x="4526" y="11"/>
                    <a:pt x="4526" y="24"/>
                  </a:cubicBezTo>
                  <a:cubicBezTo>
                    <a:pt x="4526" y="38"/>
                    <a:pt x="4516" y="48"/>
                    <a:pt x="4502" y="48"/>
                  </a:cubicBezTo>
                  <a:cubicBezTo>
                    <a:pt x="4489" y="48"/>
                    <a:pt x="4478" y="38"/>
                    <a:pt x="4478" y="24"/>
                  </a:cubicBezTo>
                  <a:cubicBezTo>
                    <a:pt x="4478" y="11"/>
                    <a:pt x="4489" y="0"/>
                    <a:pt x="4502" y="0"/>
                  </a:cubicBezTo>
                  <a:close/>
                  <a:moveTo>
                    <a:pt x="4598" y="0"/>
                  </a:moveTo>
                  <a:lnTo>
                    <a:pt x="4598" y="0"/>
                  </a:lnTo>
                  <a:cubicBezTo>
                    <a:pt x="4612" y="0"/>
                    <a:pt x="4622" y="11"/>
                    <a:pt x="4622" y="24"/>
                  </a:cubicBezTo>
                  <a:cubicBezTo>
                    <a:pt x="4622" y="38"/>
                    <a:pt x="4612" y="48"/>
                    <a:pt x="4598" y="48"/>
                  </a:cubicBezTo>
                  <a:cubicBezTo>
                    <a:pt x="4585" y="48"/>
                    <a:pt x="4574" y="38"/>
                    <a:pt x="4574" y="24"/>
                  </a:cubicBezTo>
                  <a:cubicBezTo>
                    <a:pt x="4574" y="11"/>
                    <a:pt x="4585" y="0"/>
                    <a:pt x="4598" y="0"/>
                  </a:cubicBezTo>
                  <a:close/>
                  <a:moveTo>
                    <a:pt x="4694" y="0"/>
                  </a:moveTo>
                  <a:lnTo>
                    <a:pt x="4694" y="0"/>
                  </a:lnTo>
                  <a:cubicBezTo>
                    <a:pt x="4708" y="0"/>
                    <a:pt x="4718" y="11"/>
                    <a:pt x="4718" y="24"/>
                  </a:cubicBezTo>
                  <a:cubicBezTo>
                    <a:pt x="4718" y="38"/>
                    <a:pt x="4708" y="48"/>
                    <a:pt x="4694" y="48"/>
                  </a:cubicBezTo>
                  <a:cubicBezTo>
                    <a:pt x="4681" y="48"/>
                    <a:pt x="4670" y="38"/>
                    <a:pt x="4670" y="24"/>
                  </a:cubicBezTo>
                  <a:cubicBezTo>
                    <a:pt x="4670" y="11"/>
                    <a:pt x="4681" y="0"/>
                    <a:pt x="4694" y="0"/>
                  </a:cubicBezTo>
                  <a:close/>
                  <a:moveTo>
                    <a:pt x="4790" y="0"/>
                  </a:moveTo>
                  <a:lnTo>
                    <a:pt x="4790" y="0"/>
                  </a:lnTo>
                  <a:cubicBezTo>
                    <a:pt x="4804" y="0"/>
                    <a:pt x="4814" y="11"/>
                    <a:pt x="4814" y="24"/>
                  </a:cubicBezTo>
                  <a:cubicBezTo>
                    <a:pt x="4814" y="38"/>
                    <a:pt x="4804" y="48"/>
                    <a:pt x="4790" y="48"/>
                  </a:cubicBezTo>
                  <a:cubicBezTo>
                    <a:pt x="4777" y="48"/>
                    <a:pt x="4766" y="38"/>
                    <a:pt x="4766" y="24"/>
                  </a:cubicBezTo>
                  <a:cubicBezTo>
                    <a:pt x="4766" y="11"/>
                    <a:pt x="4777" y="0"/>
                    <a:pt x="4790" y="0"/>
                  </a:cubicBezTo>
                  <a:close/>
                  <a:moveTo>
                    <a:pt x="4886" y="0"/>
                  </a:moveTo>
                  <a:lnTo>
                    <a:pt x="4887" y="0"/>
                  </a:lnTo>
                  <a:cubicBezTo>
                    <a:pt x="4900" y="0"/>
                    <a:pt x="4911" y="11"/>
                    <a:pt x="4911" y="24"/>
                  </a:cubicBezTo>
                  <a:cubicBezTo>
                    <a:pt x="4911" y="38"/>
                    <a:pt x="4900" y="48"/>
                    <a:pt x="4887" y="48"/>
                  </a:cubicBezTo>
                  <a:lnTo>
                    <a:pt x="4886" y="48"/>
                  </a:lnTo>
                  <a:cubicBezTo>
                    <a:pt x="4873" y="48"/>
                    <a:pt x="4862" y="38"/>
                    <a:pt x="4862" y="24"/>
                  </a:cubicBezTo>
                  <a:cubicBezTo>
                    <a:pt x="4862" y="11"/>
                    <a:pt x="4873" y="0"/>
                    <a:pt x="4886" y="0"/>
                  </a:cubicBezTo>
                  <a:close/>
                  <a:moveTo>
                    <a:pt x="4983" y="0"/>
                  </a:moveTo>
                  <a:lnTo>
                    <a:pt x="4983" y="0"/>
                  </a:lnTo>
                  <a:cubicBezTo>
                    <a:pt x="4996" y="0"/>
                    <a:pt x="5007" y="11"/>
                    <a:pt x="5007" y="24"/>
                  </a:cubicBezTo>
                  <a:cubicBezTo>
                    <a:pt x="5007" y="38"/>
                    <a:pt x="4996" y="48"/>
                    <a:pt x="4983" y="48"/>
                  </a:cubicBezTo>
                  <a:cubicBezTo>
                    <a:pt x="4969" y="48"/>
                    <a:pt x="4959" y="38"/>
                    <a:pt x="4959" y="24"/>
                  </a:cubicBezTo>
                  <a:cubicBezTo>
                    <a:pt x="4959" y="11"/>
                    <a:pt x="4969" y="0"/>
                    <a:pt x="4983" y="0"/>
                  </a:cubicBezTo>
                  <a:close/>
                  <a:moveTo>
                    <a:pt x="5079" y="0"/>
                  </a:moveTo>
                  <a:lnTo>
                    <a:pt x="5079" y="0"/>
                  </a:lnTo>
                  <a:cubicBezTo>
                    <a:pt x="5092" y="0"/>
                    <a:pt x="5103" y="11"/>
                    <a:pt x="5103" y="24"/>
                  </a:cubicBezTo>
                  <a:cubicBezTo>
                    <a:pt x="5103" y="38"/>
                    <a:pt x="5092" y="48"/>
                    <a:pt x="5079" y="48"/>
                  </a:cubicBezTo>
                  <a:cubicBezTo>
                    <a:pt x="5065" y="48"/>
                    <a:pt x="5055" y="38"/>
                    <a:pt x="5055" y="24"/>
                  </a:cubicBezTo>
                  <a:cubicBezTo>
                    <a:pt x="5055" y="11"/>
                    <a:pt x="5065" y="0"/>
                    <a:pt x="5079" y="0"/>
                  </a:cubicBezTo>
                  <a:close/>
                  <a:moveTo>
                    <a:pt x="5175" y="0"/>
                  </a:moveTo>
                  <a:lnTo>
                    <a:pt x="5175" y="0"/>
                  </a:lnTo>
                  <a:cubicBezTo>
                    <a:pt x="5188" y="0"/>
                    <a:pt x="5199" y="11"/>
                    <a:pt x="5199" y="24"/>
                  </a:cubicBezTo>
                  <a:cubicBezTo>
                    <a:pt x="5199" y="38"/>
                    <a:pt x="5188" y="48"/>
                    <a:pt x="5175" y="48"/>
                  </a:cubicBezTo>
                  <a:cubicBezTo>
                    <a:pt x="5161" y="48"/>
                    <a:pt x="5151" y="38"/>
                    <a:pt x="5151" y="24"/>
                  </a:cubicBezTo>
                  <a:cubicBezTo>
                    <a:pt x="5151" y="11"/>
                    <a:pt x="5161" y="0"/>
                    <a:pt x="5175" y="0"/>
                  </a:cubicBezTo>
                  <a:close/>
                  <a:moveTo>
                    <a:pt x="5271" y="0"/>
                  </a:moveTo>
                  <a:lnTo>
                    <a:pt x="5271" y="0"/>
                  </a:lnTo>
                  <a:cubicBezTo>
                    <a:pt x="5284" y="0"/>
                    <a:pt x="5295" y="11"/>
                    <a:pt x="5295" y="24"/>
                  </a:cubicBezTo>
                  <a:cubicBezTo>
                    <a:pt x="5295" y="38"/>
                    <a:pt x="5284" y="48"/>
                    <a:pt x="5271" y="48"/>
                  </a:cubicBezTo>
                  <a:cubicBezTo>
                    <a:pt x="5257" y="48"/>
                    <a:pt x="5247" y="38"/>
                    <a:pt x="5247" y="24"/>
                  </a:cubicBezTo>
                  <a:cubicBezTo>
                    <a:pt x="5247" y="11"/>
                    <a:pt x="5257" y="0"/>
                    <a:pt x="5271" y="0"/>
                  </a:cubicBezTo>
                  <a:close/>
                  <a:moveTo>
                    <a:pt x="5367" y="0"/>
                  </a:moveTo>
                  <a:lnTo>
                    <a:pt x="5367" y="0"/>
                  </a:lnTo>
                  <a:cubicBezTo>
                    <a:pt x="5380" y="0"/>
                    <a:pt x="5391" y="11"/>
                    <a:pt x="5391" y="24"/>
                  </a:cubicBezTo>
                  <a:cubicBezTo>
                    <a:pt x="5391" y="38"/>
                    <a:pt x="5380" y="48"/>
                    <a:pt x="5367" y="48"/>
                  </a:cubicBezTo>
                  <a:cubicBezTo>
                    <a:pt x="5353" y="48"/>
                    <a:pt x="5343" y="38"/>
                    <a:pt x="5343" y="24"/>
                  </a:cubicBezTo>
                  <a:cubicBezTo>
                    <a:pt x="5343" y="11"/>
                    <a:pt x="5353" y="0"/>
                    <a:pt x="5367" y="0"/>
                  </a:cubicBezTo>
                  <a:close/>
                  <a:moveTo>
                    <a:pt x="5463" y="0"/>
                  </a:moveTo>
                  <a:lnTo>
                    <a:pt x="5463" y="0"/>
                  </a:lnTo>
                  <a:cubicBezTo>
                    <a:pt x="5476" y="0"/>
                    <a:pt x="5487" y="11"/>
                    <a:pt x="5487" y="24"/>
                  </a:cubicBezTo>
                  <a:cubicBezTo>
                    <a:pt x="5487" y="38"/>
                    <a:pt x="5476" y="48"/>
                    <a:pt x="5463" y="48"/>
                  </a:cubicBezTo>
                  <a:cubicBezTo>
                    <a:pt x="5450" y="48"/>
                    <a:pt x="5439" y="38"/>
                    <a:pt x="5439" y="24"/>
                  </a:cubicBezTo>
                  <a:cubicBezTo>
                    <a:pt x="5439" y="11"/>
                    <a:pt x="5450" y="0"/>
                    <a:pt x="5463" y="0"/>
                  </a:cubicBezTo>
                  <a:close/>
                  <a:moveTo>
                    <a:pt x="5559" y="0"/>
                  </a:moveTo>
                  <a:lnTo>
                    <a:pt x="5559" y="0"/>
                  </a:lnTo>
                  <a:cubicBezTo>
                    <a:pt x="5572" y="0"/>
                    <a:pt x="5583" y="11"/>
                    <a:pt x="5583" y="24"/>
                  </a:cubicBezTo>
                  <a:cubicBezTo>
                    <a:pt x="5583" y="38"/>
                    <a:pt x="5572" y="48"/>
                    <a:pt x="5559" y="48"/>
                  </a:cubicBezTo>
                  <a:cubicBezTo>
                    <a:pt x="5546" y="48"/>
                    <a:pt x="5535" y="38"/>
                    <a:pt x="5535" y="24"/>
                  </a:cubicBezTo>
                  <a:cubicBezTo>
                    <a:pt x="5535" y="11"/>
                    <a:pt x="5546" y="0"/>
                    <a:pt x="5559" y="0"/>
                  </a:cubicBezTo>
                  <a:close/>
                  <a:moveTo>
                    <a:pt x="5655" y="0"/>
                  </a:moveTo>
                  <a:lnTo>
                    <a:pt x="5655" y="0"/>
                  </a:lnTo>
                  <a:cubicBezTo>
                    <a:pt x="5668" y="0"/>
                    <a:pt x="5679" y="11"/>
                    <a:pt x="5679" y="24"/>
                  </a:cubicBezTo>
                  <a:cubicBezTo>
                    <a:pt x="5679" y="38"/>
                    <a:pt x="5668" y="48"/>
                    <a:pt x="5655" y="48"/>
                  </a:cubicBezTo>
                  <a:cubicBezTo>
                    <a:pt x="5642" y="48"/>
                    <a:pt x="5631" y="38"/>
                    <a:pt x="5631" y="24"/>
                  </a:cubicBezTo>
                  <a:cubicBezTo>
                    <a:pt x="5631" y="11"/>
                    <a:pt x="5642" y="0"/>
                    <a:pt x="5655" y="0"/>
                  </a:cubicBezTo>
                  <a:close/>
                  <a:moveTo>
                    <a:pt x="5751" y="0"/>
                  </a:moveTo>
                  <a:lnTo>
                    <a:pt x="5751" y="0"/>
                  </a:lnTo>
                  <a:cubicBezTo>
                    <a:pt x="5764" y="0"/>
                    <a:pt x="5775" y="11"/>
                    <a:pt x="5775" y="24"/>
                  </a:cubicBezTo>
                  <a:cubicBezTo>
                    <a:pt x="5775" y="38"/>
                    <a:pt x="5764" y="48"/>
                    <a:pt x="5751" y="48"/>
                  </a:cubicBezTo>
                  <a:cubicBezTo>
                    <a:pt x="5738" y="48"/>
                    <a:pt x="5727" y="38"/>
                    <a:pt x="5727" y="24"/>
                  </a:cubicBezTo>
                  <a:cubicBezTo>
                    <a:pt x="5727" y="11"/>
                    <a:pt x="5738" y="0"/>
                    <a:pt x="5751" y="0"/>
                  </a:cubicBezTo>
                  <a:close/>
                  <a:moveTo>
                    <a:pt x="5847" y="0"/>
                  </a:moveTo>
                  <a:lnTo>
                    <a:pt x="5847" y="0"/>
                  </a:lnTo>
                  <a:cubicBezTo>
                    <a:pt x="5860" y="0"/>
                    <a:pt x="5871" y="11"/>
                    <a:pt x="5871" y="24"/>
                  </a:cubicBezTo>
                  <a:cubicBezTo>
                    <a:pt x="5871" y="38"/>
                    <a:pt x="5860" y="48"/>
                    <a:pt x="5847" y="48"/>
                  </a:cubicBezTo>
                  <a:cubicBezTo>
                    <a:pt x="5834" y="48"/>
                    <a:pt x="5823" y="38"/>
                    <a:pt x="5823" y="24"/>
                  </a:cubicBezTo>
                  <a:cubicBezTo>
                    <a:pt x="5823" y="11"/>
                    <a:pt x="5834" y="0"/>
                    <a:pt x="5847" y="0"/>
                  </a:cubicBezTo>
                  <a:close/>
                  <a:moveTo>
                    <a:pt x="5943" y="0"/>
                  </a:moveTo>
                  <a:lnTo>
                    <a:pt x="5943" y="0"/>
                  </a:lnTo>
                  <a:cubicBezTo>
                    <a:pt x="5956" y="0"/>
                    <a:pt x="5967" y="11"/>
                    <a:pt x="5967" y="24"/>
                  </a:cubicBezTo>
                  <a:cubicBezTo>
                    <a:pt x="5967" y="38"/>
                    <a:pt x="5956" y="48"/>
                    <a:pt x="5943" y="48"/>
                  </a:cubicBezTo>
                  <a:cubicBezTo>
                    <a:pt x="5930" y="48"/>
                    <a:pt x="5919" y="38"/>
                    <a:pt x="5919" y="24"/>
                  </a:cubicBezTo>
                  <a:cubicBezTo>
                    <a:pt x="5919" y="11"/>
                    <a:pt x="5930" y="0"/>
                    <a:pt x="5943" y="0"/>
                  </a:cubicBezTo>
                  <a:close/>
                  <a:moveTo>
                    <a:pt x="6039" y="0"/>
                  </a:moveTo>
                  <a:lnTo>
                    <a:pt x="6039" y="0"/>
                  </a:lnTo>
                  <a:cubicBezTo>
                    <a:pt x="6052" y="0"/>
                    <a:pt x="6063" y="11"/>
                    <a:pt x="6063" y="24"/>
                  </a:cubicBezTo>
                  <a:cubicBezTo>
                    <a:pt x="6063" y="38"/>
                    <a:pt x="6052" y="48"/>
                    <a:pt x="6039" y="48"/>
                  </a:cubicBezTo>
                  <a:cubicBezTo>
                    <a:pt x="6026" y="48"/>
                    <a:pt x="6015" y="38"/>
                    <a:pt x="6015" y="24"/>
                  </a:cubicBezTo>
                  <a:cubicBezTo>
                    <a:pt x="6015" y="11"/>
                    <a:pt x="6026" y="0"/>
                    <a:pt x="6039" y="0"/>
                  </a:cubicBezTo>
                  <a:close/>
                  <a:moveTo>
                    <a:pt x="6136" y="2"/>
                  </a:moveTo>
                  <a:lnTo>
                    <a:pt x="6136" y="2"/>
                  </a:lnTo>
                  <a:cubicBezTo>
                    <a:pt x="6150" y="2"/>
                    <a:pt x="6160" y="13"/>
                    <a:pt x="6159" y="27"/>
                  </a:cubicBezTo>
                  <a:cubicBezTo>
                    <a:pt x="6158" y="40"/>
                    <a:pt x="6147" y="50"/>
                    <a:pt x="6134" y="50"/>
                  </a:cubicBezTo>
                  <a:cubicBezTo>
                    <a:pt x="6121" y="49"/>
                    <a:pt x="6110" y="38"/>
                    <a:pt x="6111" y="24"/>
                  </a:cubicBezTo>
                  <a:cubicBezTo>
                    <a:pt x="6112" y="11"/>
                    <a:pt x="6123" y="1"/>
                    <a:pt x="6136" y="2"/>
                  </a:cubicBezTo>
                  <a:close/>
                  <a:moveTo>
                    <a:pt x="6234" y="11"/>
                  </a:moveTo>
                  <a:lnTo>
                    <a:pt x="6234" y="11"/>
                  </a:lnTo>
                  <a:cubicBezTo>
                    <a:pt x="6247" y="13"/>
                    <a:pt x="6256" y="26"/>
                    <a:pt x="6254" y="39"/>
                  </a:cubicBezTo>
                  <a:cubicBezTo>
                    <a:pt x="6252" y="52"/>
                    <a:pt x="6240" y="61"/>
                    <a:pt x="6227" y="59"/>
                  </a:cubicBezTo>
                  <a:cubicBezTo>
                    <a:pt x="6214" y="57"/>
                    <a:pt x="6205" y="44"/>
                    <a:pt x="6207" y="31"/>
                  </a:cubicBezTo>
                  <a:cubicBezTo>
                    <a:pt x="6209" y="18"/>
                    <a:pt x="6221" y="9"/>
                    <a:pt x="6234" y="11"/>
                  </a:cubicBezTo>
                  <a:close/>
                  <a:moveTo>
                    <a:pt x="6330" y="33"/>
                  </a:moveTo>
                  <a:lnTo>
                    <a:pt x="6330" y="33"/>
                  </a:lnTo>
                  <a:cubicBezTo>
                    <a:pt x="6343" y="36"/>
                    <a:pt x="6351" y="50"/>
                    <a:pt x="6347" y="62"/>
                  </a:cubicBezTo>
                  <a:cubicBezTo>
                    <a:pt x="6344" y="75"/>
                    <a:pt x="6331" y="83"/>
                    <a:pt x="6318" y="80"/>
                  </a:cubicBezTo>
                  <a:cubicBezTo>
                    <a:pt x="6305" y="76"/>
                    <a:pt x="6298" y="63"/>
                    <a:pt x="6301" y="50"/>
                  </a:cubicBezTo>
                  <a:cubicBezTo>
                    <a:pt x="6304" y="38"/>
                    <a:pt x="6317" y="30"/>
                    <a:pt x="6330" y="33"/>
                  </a:cubicBezTo>
                  <a:close/>
                  <a:moveTo>
                    <a:pt x="6424" y="70"/>
                  </a:moveTo>
                  <a:lnTo>
                    <a:pt x="6424" y="70"/>
                  </a:lnTo>
                  <a:cubicBezTo>
                    <a:pt x="6436" y="76"/>
                    <a:pt x="6441" y="90"/>
                    <a:pt x="6435" y="102"/>
                  </a:cubicBezTo>
                  <a:cubicBezTo>
                    <a:pt x="6429" y="114"/>
                    <a:pt x="6415" y="119"/>
                    <a:pt x="6403" y="113"/>
                  </a:cubicBezTo>
                  <a:cubicBezTo>
                    <a:pt x="6391" y="107"/>
                    <a:pt x="6386" y="93"/>
                    <a:pt x="6392" y="81"/>
                  </a:cubicBezTo>
                  <a:cubicBezTo>
                    <a:pt x="6398" y="69"/>
                    <a:pt x="6412" y="64"/>
                    <a:pt x="6424" y="70"/>
                  </a:cubicBezTo>
                  <a:close/>
                  <a:moveTo>
                    <a:pt x="6510" y="118"/>
                  </a:moveTo>
                  <a:lnTo>
                    <a:pt x="6510" y="118"/>
                  </a:lnTo>
                  <a:cubicBezTo>
                    <a:pt x="6521" y="124"/>
                    <a:pt x="6525" y="139"/>
                    <a:pt x="6518" y="151"/>
                  </a:cubicBezTo>
                  <a:cubicBezTo>
                    <a:pt x="6511" y="162"/>
                    <a:pt x="6496" y="165"/>
                    <a:pt x="6485" y="158"/>
                  </a:cubicBezTo>
                  <a:cubicBezTo>
                    <a:pt x="6474" y="152"/>
                    <a:pt x="6470" y="137"/>
                    <a:pt x="6477" y="125"/>
                  </a:cubicBezTo>
                  <a:cubicBezTo>
                    <a:pt x="6484" y="114"/>
                    <a:pt x="6499" y="111"/>
                    <a:pt x="6510" y="118"/>
                  </a:cubicBezTo>
                  <a:close/>
                  <a:moveTo>
                    <a:pt x="6591" y="177"/>
                  </a:moveTo>
                  <a:lnTo>
                    <a:pt x="6591" y="177"/>
                  </a:lnTo>
                  <a:cubicBezTo>
                    <a:pt x="6600" y="186"/>
                    <a:pt x="6601" y="202"/>
                    <a:pt x="6592" y="211"/>
                  </a:cubicBezTo>
                  <a:cubicBezTo>
                    <a:pt x="6583" y="221"/>
                    <a:pt x="6568" y="222"/>
                    <a:pt x="6558" y="213"/>
                  </a:cubicBezTo>
                  <a:cubicBezTo>
                    <a:pt x="6548" y="204"/>
                    <a:pt x="6548" y="189"/>
                    <a:pt x="6557" y="179"/>
                  </a:cubicBezTo>
                  <a:cubicBezTo>
                    <a:pt x="6566" y="169"/>
                    <a:pt x="6581" y="168"/>
                    <a:pt x="6591" y="177"/>
                  </a:cubicBezTo>
                  <a:close/>
                  <a:moveTo>
                    <a:pt x="6661" y="247"/>
                  </a:moveTo>
                  <a:lnTo>
                    <a:pt x="6661" y="247"/>
                  </a:lnTo>
                  <a:cubicBezTo>
                    <a:pt x="6669" y="257"/>
                    <a:pt x="6668" y="272"/>
                    <a:pt x="6659" y="281"/>
                  </a:cubicBezTo>
                  <a:cubicBezTo>
                    <a:pt x="6649" y="289"/>
                    <a:pt x="6633" y="288"/>
                    <a:pt x="6625" y="278"/>
                  </a:cubicBezTo>
                  <a:cubicBezTo>
                    <a:pt x="6616" y="269"/>
                    <a:pt x="6617" y="253"/>
                    <a:pt x="6627" y="245"/>
                  </a:cubicBezTo>
                  <a:cubicBezTo>
                    <a:pt x="6637" y="236"/>
                    <a:pt x="6652" y="237"/>
                    <a:pt x="6661" y="247"/>
                  </a:cubicBezTo>
                  <a:close/>
                  <a:moveTo>
                    <a:pt x="6722" y="323"/>
                  </a:moveTo>
                  <a:lnTo>
                    <a:pt x="6722" y="323"/>
                  </a:lnTo>
                  <a:cubicBezTo>
                    <a:pt x="6730" y="334"/>
                    <a:pt x="6727" y="349"/>
                    <a:pt x="6717" y="357"/>
                  </a:cubicBezTo>
                  <a:cubicBezTo>
                    <a:pt x="6706" y="365"/>
                    <a:pt x="6691" y="363"/>
                    <a:pt x="6683" y="352"/>
                  </a:cubicBezTo>
                  <a:cubicBezTo>
                    <a:pt x="6675" y="342"/>
                    <a:pt x="6677" y="326"/>
                    <a:pt x="6688" y="318"/>
                  </a:cubicBezTo>
                  <a:cubicBezTo>
                    <a:pt x="6699" y="311"/>
                    <a:pt x="6714" y="313"/>
                    <a:pt x="6722" y="323"/>
                  </a:cubicBezTo>
                  <a:close/>
                  <a:moveTo>
                    <a:pt x="6772" y="411"/>
                  </a:moveTo>
                  <a:lnTo>
                    <a:pt x="6772" y="411"/>
                  </a:lnTo>
                  <a:cubicBezTo>
                    <a:pt x="6777" y="423"/>
                    <a:pt x="6772" y="437"/>
                    <a:pt x="6760" y="443"/>
                  </a:cubicBezTo>
                  <a:cubicBezTo>
                    <a:pt x="6748" y="448"/>
                    <a:pt x="6734" y="443"/>
                    <a:pt x="6728" y="431"/>
                  </a:cubicBezTo>
                  <a:cubicBezTo>
                    <a:pt x="6723" y="419"/>
                    <a:pt x="6728" y="405"/>
                    <a:pt x="6740" y="399"/>
                  </a:cubicBezTo>
                  <a:cubicBezTo>
                    <a:pt x="6752" y="394"/>
                    <a:pt x="6766" y="399"/>
                    <a:pt x="6772" y="411"/>
                  </a:cubicBezTo>
                  <a:close/>
                  <a:moveTo>
                    <a:pt x="6809" y="501"/>
                  </a:moveTo>
                  <a:lnTo>
                    <a:pt x="6809" y="501"/>
                  </a:lnTo>
                  <a:cubicBezTo>
                    <a:pt x="6814" y="514"/>
                    <a:pt x="6808" y="528"/>
                    <a:pt x="6795" y="532"/>
                  </a:cubicBezTo>
                  <a:cubicBezTo>
                    <a:pt x="6783" y="537"/>
                    <a:pt x="6769" y="530"/>
                    <a:pt x="6764" y="518"/>
                  </a:cubicBezTo>
                  <a:cubicBezTo>
                    <a:pt x="6760" y="505"/>
                    <a:pt x="6766" y="492"/>
                    <a:pt x="6779" y="487"/>
                  </a:cubicBezTo>
                  <a:cubicBezTo>
                    <a:pt x="6791" y="482"/>
                    <a:pt x="6805" y="489"/>
                    <a:pt x="6809" y="501"/>
                  </a:cubicBezTo>
                  <a:close/>
                  <a:moveTo>
                    <a:pt x="6835" y="599"/>
                  </a:moveTo>
                  <a:lnTo>
                    <a:pt x="6835" y="599"/>
                  </a:lnTo>
                  <a:cubicBezTo>
                    <a:pt x="6837" y="612"/>
                    <a:pt x="6828" y="624"/>
                    <a:pt x="6815" y="626"/>
                  </a:cubicBezTo>
                  <a:cubicBezTo>
                    <a:pt x="6802" y="628"/>
                    <a:pt x="6790" y="619"/>
                    <a:pt x="6788" y="606"/>
                  </a:cubicBezTo>
                  <a:cubicBezTo>
                    <a:pt x="6786" y="593"/>
                    <a:pt x="6795" y="581"/>
                    <a:pt x="6808" y="579"/>
                  </a:cubicBezTo>
                  <a:cubicBezTo>
                    <a:pt x="6821" y="577"/>
                    <a:pt x="6833" y="586"/>
                    <a:pt x="6835" y="599"/>
                  </a:cubicBezTo>
                  <a:close/>
                  <a:moveTo>
                    <a:pt x="6847" y="697"/>
                  </a:moveTo>
                  <a:lnTo>
                    <a:pt x="6847" y="697"/>
                  </a:lnTo>
                  <a:cubicBezTo>
                    <a:pt x="6847" y="710"/>
                    <a:pt x="6837" y="721"/>
                    <a:pt x="6824" y="722"/>
                  </a:cubicBezTo>
                  <a:cubicBezTo>
                    <a:pt x="6810" y="722"/>
                    <a:pt x="6799" y="712"/>
                    <a:pt x="6799" y="699"/>
                  </a:cubicBezTo>
                  <a:cubicBezTo>
                    <a:pt x="6798" y="685"/>
                    <a:pt x="6808" y="674"/>
                    <a:pt x="6822" y="674"/>
                  </a:cubicBezTo>
                  <a:cubicBezTo>
                    <a:pt x="6835" y="673"/>
                    <a:pt x="6846" y="683"/>
                    <a:pt x="6847" y="697"/>
                  </a:cubicBezTo>
                  <a:close/>
                  <a:moveTo>
                    <a:pt x="6848" y="794"/>
                  </a:moveTo>
                  <a:lnTo>
                    <a:pt x="6848" y="794"/>
                  </a:lnTo>
                  <a:cubicBezTo>
                    <a:pt x="6848" y="807"/>
                    <a:pt x="6838" y="818"/>
                    <a:pt x="6824" y="818"/>
                  </a:cubicBezTo>
                  <a:cubicBezTo>
                    <a:pt x="6811" y="818"/>
                    <a:pt x="6800" y="807"/>
                    <a:pt x="6800" y="794"/>
                  </a:cubicBezTo>
                  <a:cubicBezTo>
                    <a:pt x="6800" y="780"/>
                    <a:pt x="6811" y="770"/>
                    <a:pt x="6824" y="770"/>
                  </a:cubicBezTo>
                  <a:cubicBezTo>
                    <a:pt x="6838" y="770"/>
                    <a:pt x="6848" y="780"/>
                    <a:pt x="6848" y="794"/>
                  </a:cubicBezTo>
                  <a:close/>
                  <a:moveTo>
                    <a:pt x="6848" y="890"/>
                  </a:moveTo>
                  <a:lnTo>
                    <a:pt x="6848" y="890"/>
                  </a:lnTo>
                  <a:cubicBezTo>
                    <a:pt x="6848" y="903"/>
                    <a:pt x="6838" y="914"/>
                    <a:pt x="6824" y="914"/>
                  </a:cubicBezTo>
                  <a:cubicBezTo>
                    <a:pt x="6811" y="914"/>
                    <a:pt x="6800" y="903"/>
                    <a:pt x="6800" y="890"/>
                  </a:cubicBezTo>
                  <a:cubicBezTo>
                    <a:pt x="6800" y="876"/>
                    <a:pt x="6811" y="866"/>
                    <a:pt x="6824" y="866"/>
                  </a:cubicBezTo>
                  <a:cubicBezTo>
                    <a:pt x="6838" y="866"/>
                    <a:pt x="6848" y="876"/>
                    <a:pt x="6848" y="890"/>
                  </a:cubicBezTo>
                  <a:close/>
                  <a:moveTo>
                    <a:pt x="6848" y="986"/>
                  </a:moveTo>
                  <a:lnTo>
                    <a:pt x="6848" y="986"/>
                  </a:lnTo>
                  <a:cubicBezTo>
                    <a:pt x="6848" y="999"/>
                    <a:pt x="6838" y="1010"/>
                    <a:pt x="6824" y="1010"/>
                  </a:cubicBezTo>
                  <a:cubicBezTo>
                    <a:pt x="6811" y="1010"/>
                    <a:pt x="6800" y="999"/>
                    <a:pt x="6800" y="986"/>
                  </a:cubicBezTo>
                  <a:cubicBezTo>
                    <a:pt x="6800" y="972"/>
                    <a:pt x="6811" y="962"/>
                    <a:pt x="6824" y="962"/>
                  </a:cubicBezTo>
                  <a:cubicBezTo>
                    <a:pt x="6838" y="962"/>
                    <a:pt x="6848" y="972"/>
                    <a:pt x="6848" y="986"/>
                  </a:cubicBezTo>
                  <a:close/>
                  <a:moveTo>
                    <a:pt x="6848" y="1082"/>
                  </a:moveTo>
                  <a:lnTo>
                    <a:pt x="6848" y="1082"/>
                  </a:lnTo>
                  <a:cubicBezTo>
                    <a:pt x="6848" y="1095"/>
                    <a:pt x="6838" y="1106"/>
                    <a:pt x="6824" y="1106"/>
                  </a:cubicBezTo>
                  <a:cubicBezTo>
                    <a:pt x="6811" y="1106"/>
                    <a:pt x="6800" y="1095"/>
                    <a:pt x="6800" y="1082"/>
                  </a:cubicBezTo>
                  <a:cubicBezTo>
                    <a:pt x="6800" y="1068"/>
                    <a:pt x="6811" y="1058"/>
                    <a:pt x="6824" y="1058"/>
                  </a:cubicBezTo>
                  <a:cubicBezTo>
                    <a:pt x="6838" y="1058"/>
                    <a:pt x="6848" y="1068"/>
                    <a:pt x="6848" y="1082"/>
                  </a:cubicBezTo>
                  <a:close/>
                  <a:moveTo>
                    <a:pt x="6848" y="1178"/>
                  </a:moveTo>
                  <a:lnTo>
                    <a:pt x="6848" y="1178"/>
                  </a:lnTo>
                  <a:cubicBezTo>
                    <a:pt x="6848" y="1191"/>
                    <a:pt x="6838" y="1202"/>
                    <a:pt x="6824" y="1202"/>
                  </a:cubicBezTo>
                  <a:cubicBezTo>
                    <a:pt x="6811" y="1202"/>
                    <a:pt x="6800" y="1191"/>
                    <a:pt x="6800" y="1178"/>
                  </a:cubicBezTo>
                  <a:cubicBezTo>
                    <a:pt x="6800" y="1165"/>
                    <a:pt x="6811" y="1154"/>
                    <a:pt x="6824" y="1154"/>
                  </a:cubicBezTo>
                  <a:cubicBezTo>
                    <a:pt x="6838" y="1154"/>
                    <a:pt x="6848" y="1165"/>
                    <a:pt x="6848" y="1178"/>
                  </a:cubicBezTo>
                  <a:close/>
                  <a:moveTo>
                    <a:pt x="6848" y="1274"/>
                  </a:moveTo>
                  <a:lnTo>
                    <a:pt x="6848" y="1274"/>
                  </a:lnTo>
                  <a:cubicBezTo>
                    <a:pt x="6848" y="1287"/>
                    <a:pt x="6838" y="1298"/>
                    <a:pt x="6824" y="1298"/>
                  </a:cubicBezTo>
                  <a:cubicBezTo>
                    <a:pt x="6811" y="1298"/>
                    <a:pt x="6800" y="1287"/>
                    <a:pt x="6800" y="1274"/>
                  </a:cubicBezTo>
                  <a:cubicBezTo>
                    <a:pt x="6800" y="1261"/>
                    <a:pt x="6811" y="1250"/>
                    <a:pt x="6824" y="1250"/>
                  </a:cubicBezTo>
                  <a:cubicBezTo>
                    <a:pt x="6838" y="1250"/>
                    <a:pt x="6848" y="1261"/>
                    <a:pt x="6848" y="1274"/>
                  </a:cubicBezTo>
                  <a:close/>
                  <a:moveTo>
                    <a:pt x="6848" y="1370"/>
                  </a:moveTo>
                  <a:lnTo>
                    <a:pt x="6848" y="1370"/>
                  </a:lnTo>
                  <a:cubicBezTo>
                    <a:pt x="6848" y="1383"/>
                    <a:pt x="6838" y="1394"/>
                    <a:pt x="6824" y="1394"/>
                  </a:cubicBezTo>
                  <a:cubicBezTo>
                    <a:pt x="6811" y="1394"/>
                    <a:pt x="6800" y="1383"/>
                    <a:pt x="6800" y="1370"/>
                  </a:cubicBezTo>
                  <a:cubicBezTo>
                    <a:pt x="6800" y="1357"/>
                    <a:pt x="6811" y="1346"/>
                    <a:pt x="6824" y="1346"/>
                  </a:cubicBezTo>
                  <a:cubicBezTo>
                    <a:pt x="6838" y="1346"/>
                    <a:pt x="6848" y="1357"/>
                    <a:pt x="6848" y="1370"/>
                  </a:cubicBezTo>
                  <a:close/>
                  <a:moveTo>
                    <a:pt x="6848" y="1466"/>
                  </a:moveTo>
                  <a:lnTo>
                    <a:pt x="6848" y="1466"/>
                  </a:lnTo>
                  <a:cubicBezTo>
                    <a:pt x="6848" y="1479"/>
                    <a:pt x="6838" y="1490"/>
                    <a:pt x="6824" y="1490"/>
                  </a:cubicBezTo>
                  <a:cubicBezTo>
                    <a:pt x="6811" y="1490"/>
                    <a:pt x="6800" y="1479"/>
                    <a:pt x="6800" y="1466"/>
                  </a:cubicBezTo>
                  <a:cubicBezTo>
                    <a:pt x="6800" y="1453"/>
                    <a:pt x="6811" y="1442"/>
                    <a:pt x="6824" y="1442"/>
                  </a:cubicBezTo>
                  <a:cubicBezTo>
                    <a:pt x="6838" y="1442"/>
                    <a:pt x="6848" y="1453"/>
                    <a:pt x="6848" y="1466"/>
                  </a:cubicBezTo>
                  <a:close/>
                  <a:moveTo>
                    <a:pt x="6848" y="1562"/>
                  </a:moveTo>
                  <a:lnTo>
                    <a:pt x="6848" y="1562"/>
                  </a:lnTo>
                  <a:cubicBezTo>
                    <a:pt x="6848" y="1575"/>
                    <a:pt x="6838" y="1586"/>
                    <a:pt x="6824" y="1586"/>
                  </a:cubicBezTo>
                  <a:cubicBezTo>
                    <a:pt x="6811" y="1586"/>
                    <a:pt x="6800" y="1575"/>
                    <a:pt x="6800" y="1562"/>
                  </a:cubicBezTo>
                  <a:cubicBezTo>
                    <a:pt x="6800" y="1549"/>
                    <a:pt x="6811" y="1538"/>
                    <a:pt x="6824" y="1538"/>
                  </a:cubicBezTo>
                  <a:cubicBezTo>
                    <a:pt x="6838" y="1538"/>
                    <a:pt x="6848" y="1549"/>
                    <a:pt x="6848" y="1562"/>
                  </a:cubicBezTo>
                  <a:close/>
                  <a:moveTo>
                    <a:pt x="6848" y="1658"/>
                  </a:moveTo>
                  <a:lnTo>
                    <a:pt x="6848" y="1658"/>
                  </a:lnTo>
                  <a:cubicBezTo>
                    <a:pt x="6848" y="1671"/>
                    <a:pt x="6838" y="1682"/>
                    <a:pt x="6824" y="1682"/>
                  </a:cubicBezTo>
                  <a:cubicBezTo>
                    <a:pt x="6811" y="1682"/>
                    <a:pt x="6800" y="1671"/>
                    <a:pt x="6800" y="1658"/>
                  </a:cubicBezTo>
                  <a:cubicBezTo>
                    <a:pt x="6800" y="1645"/>
                    <a:pt x="6811" y="1634"/>
                    <a:pt x="6824" y="1634"/>
                  </a:cubicBezTo>
                  <a:cubicBezTo>
                    <a:pt x="6838" y="1634"/>
                    <a:pt x="6848" y="1645"/>
                    <a:pt x="6848" y="1658"/>
                  </a:cubicBezTo>
                  <a:close/>
                  <a:moveTo>
                    <a:pt x="6848" y="1754"/>
                  </a:moveTo>
                  <a:lnTo>
                    <a:pt x="6848" y="1754"/>
                  </a:lnTo>
                  <a:cubicBezTo>
                    <a:pt x="6848" y="1767"/>
                    <a:pt x="6838" y="1778"/>
                    <a:pt x="6824" y="1778"/>
                  </a:cubicBezTo>
                  <a:cubicBezTo>
                    <a:pt x="6811" y="1778"/>
                    <a:pt x="6800" y="1767"/>
                    <a:pt x="6800" y="1754"/>
                  </a:cubicBezTo>
                  <a:cubicBezTo>
                    <a:pt x="6800" y="1741"/>
                    <a:pt x="6811" y="1730"/>
                    <a:pt x="6824" y="1730"/>
                  </a:cubicBezTo>
                  <a:cubicBezTo>
                    <a:pt x="6838" y="1730"/>
                    <a:pt x="6848" y="1741"/>
                    <a:pt x="6848" y="1754"/>
                  </a:cubicBezTo>
                  <a:close/>
                  <a:moveTo>
                    <a:pt x="6848" y="1850"/>
                  </a:moveTo>
                  <a:lnTo>
                    <a:pt x="6848" y="1850"/>
                  </a:lnTo>
                  <a:cubicBezTo>
                    <a:pt x="6848" y="1863"/>
                    <a:pt x="6838" y="1874"/>
                    <a:pt x="6824" y="1874"/>
                  </a:cubicBezTo>
                  <a:cubicBezTo>
                    <a:pt x="6811" y="1874"/>
                    <a:pt x="6800" y="1863"/>
                    <a:pt x="6800" y="1850"/>
                  </a:cubicBezTo>
                  <a:cubicBezTo>
                    <a:pt x="6800" y="1837"/>
                    <a:pt x="6811" y="1826"/>
                    <a:pt x="6824" y="1826"/>
                  </a:cubicBezTo>
                  <a:cubicBezTo>
                    <a:pt x="6838" y="1826"/>
                    <a:pt x="6848" y="1837"/>
                    <a:pt x="6848" y="1850"/>
                  </a:cubicBezTo>
                  <a:close/>
                  <a:moveTo>
                    <a:pt x="6848" y="1946"/>
                  </a:moveTo>
                  <a:lnTo>
                    <a:pt x="6848" y="1946"/>
                  </a:lnTo>
                  <a:cubicBezTo>
                    <a:pt x="6848" y="1959"/>
                    <a:pt x="6838" y="1970"/>
                    <a:pt x="6824" y="1970"/>
                  </a:cubicBezTo>
                  <a:cubicBezTo>
                    <a:pt x="6811" y="1970"/>
                    <a:pt x="6800" y="1959"/>
                    <a:pt x="6800" y="1946"/>
                  </a:cubicBezTo>
                  <a:cubicBezTo>
                    <a:pt x="6800" y="1933"/>
                    <a:pt x="6811" y="1922"/>
                    <a:pt x="6824" y="1922"/>
                  </a:cubicBezTo>
                  <a:cubicBezTo>
                    <a:pt x="6838" y="1922"/>
                    <a:pt x="6848" y="1933"/>
                    <a:pt x="6848" y="1946"/>
                  </a:cubicBezTo>
                  <a:close/>
                  <a:moveTo>
                    <a:pt x="6848" y="2042"/>
                  </a:moveTo>
                  <a:lnTo>
                    <a:pt x="6848" y="2042"/>
                  </a:lnTo>
                  <a:cubicBezTo>
                    <a:pt x="6848" y="2055"/>
                    <a:pt x="6838" y="2066"/>
                    <a:pt x="6824" y="2066"/>
                  </a:cubicBezTo>
                  <a:cubicBezTo>
                    <a:pt x="6811" y="2066"/>
                    <a:pt x="6800" y="2055"/>
                    <a:pt x="6800" y="2042"/>
                  </a:cubicBezTo>
                  <a:cubicBezTo>
                    <a:pt x="6800" y="2029"/>
                    <a:pt x="6811" y="2018"/>
                    <a:pt x="6824" y="2018"/>
                  </a:cubicBezTo>
                  <a:cubicBezTo>
                    <a:pt x="6838" y="2018"/>
                    <a:pt x="6848" y="2029"/>
                    <a:pt x="6848" y="2042"/>
                  </a:cubicBezTo>
                  <a:close/>
                  <a:moveTo>
                    <a:pt x="6848" y="2138"/>
                  </a:moveTo>
                  <a:lnTo>
                    <a:pt x="6848" y="2138"/>
                  </a:lnTo>
                  <a:cubicBezTo>
                    <a:pt x="6848" y="2152"/>
                    <a:pt x="6838" y="2162"/>
                    <a:pt x="6824" y="2162"/>
                  </a:cubicBezTo>
                  <a:cubicBezTo>
                    <a:pt x="6811" y="2162"/>
                    <a:pt x="6800" y="2152"/>
                    <a:pt x="6800" y="2138"/>
                  </a:cubicBezTo>
                  <a:cubicBezTo>
                    <a:pt x="6800" y="2125"/>
                    <a:pt x="6811" y="2114"/>
                    <a:pt x="6824" y="2114"/>
                  </a:cubicBezTo>
                  <a:cubicBezTo>
                    <a:pt x="6838" y="2114"/>
                    <a:pt x="6848" y="2125"/>
                    <a:pt x="6848" y="2138"/>
                  </a:cubicBezTo>
                  <a:close/>
                  <a:moveTo>
                    <a:pt x="6848" y="2234"/>
                  </a:moveTo>
                  <a:lnTo>
                    <a:pt x="6848" y="2234"/>
                  </a:lnTo>
                  <a:cubicBezTo>
                    <a:pt x="6848" y="2248"/>
                    <a:pt x="6838" y="2258"/>
                    <a:pt x="6824" y="2258"/>
                  </a:cubicBezTo>
                  <a:cubicBezTo>
                    <a:pt x="6811" y="2258"/>
                    <a:pt x="6800" y="2248"/>
                    <a:pt x="6800" y="2234"/>
                  </a:cubicBezTo>
                  <a:cubicBezTo>
                    <a:pt x="6800" y="2221"/>
                    <a:pt x="6811" y="2210"/>
                    <a:pt x="6824" y="2210"/>
                  </a:cubicBezTo>
                  <a:cubicBezTo>
                    <a:pt x="6838" y="2210"/>
                    <a:pt x="6848" y="2221"/>
                    <a:pt x="6848" y="2234"/>
                  </a:cubicBezTo>
                  <a:close/>
                  <a:moveTo>
                    <a:pt x="6848" y="2330"/>
                  </a:moveTo>
                  <a:lnTo>
                    <a:pt x="6848" y="2330"/>
                  </a:lnTo>
                  <a:cubicBezTo>
                    <a:pt x="6848" y="2344"/>
                    <a:pt x="6838" y="2354"/>
                    <a:pt x="6824" y="2354"/>
                  </a:cubicBezTo>
                  <a:cubicBezTo>
                    <a:pt x="6811" y="2354"/>
                    <a:pt x="6800" y="2344"/>
                    <a:pt x="6800" y="2330"/>
                  </a:cubicBezTo>
                  <a:cubicBezTo>
                    <a:pt x="6800" y="2317"/>
                    <a:pt x="6811" y="2306"/>
                    <a:pt x="6824" y="2306"/>
                  </a:cubicBezTo>
                  <a:cubicBezTo>
                    <a:pt x="6838" y="2306"/>
                    <a:pt x="6848" y="2317"/>
                    <a:pt x="6848" y="2330"/>
                  </a:cubicBezTo>
                  <a:close/>
                  <a:moveTo>
                    <a:pt x="6848" y="2426"/>
                  </a:moveTo>
                  <a:lnTo>
                    <a:pt x="6848" y="2426"/>
                  </a:lnTo>
                  <a:cubicBezTo>
                    <a:pt x="6848" y="2440"/>
                    <a:pt x="6838" y="2450"/>
                    <a:pt x="6824" y="2450"/>
                  </a:cubicBezTo>
                  <a:cubicBezTo>
                    <a:pt x="6811" y="2450"/>
                    <a:pt x="6800" y="2440"/>
                    <a:pt x="6800" y="2426"/>
                  </a:cubicBezTo>
                  <a:cubicBezTo>
                    <a:pt x="6800" y="2413"/>
                    <a:pt x="6811" y="2402"/>
                    <a:pt x="6824" y="2402"/>
                  </a:cubicBezTo>
                  <a:cubicBezTo>
                    <a:pt x="6838" y="2402"/>
                    <a:pt x="6848" y="2413"/>
                    <a:pt x="6848" y="2426"/>
                  </a:cubicBezTo>
                  <a:close/>
                  <a:moveTo>
                    <a:pt x="6848" y="2522"/>
                  </a:moveTo>
                  <a:lnTo>
                    <a:pt x="6848" y="2522"/>
                  </a:lnTo>
                  <a:cubicBezTo>
                    <a:pt x="6848" y="2536"/>
                    <a:pt x="6838" y="2546"/>
                    <a:pt x="6824" y="2546"/>
                  </a:cubicBezTo>
                  <a:cubicBezTo>
                    <a:pt x="6811" y="2546"/>
                    <a:pt x="6800" y="2536"/>
                    <a:pt x="6800" y="2522"/>
                  </a:cubicBezTo>
                  <a:cubicBezTo>
                    <a:pt x="6800" y="2509"/>
                    <a:pt x="6811" y="2498"/>
                    <a:pt x="6824" y="2498"/>
                  </a:cubicBezTo>
                  <a:cubicBezTo>
                    <a:pt x="6838" y="2498"/>
                    <a:pt x="6848" y="2509"/>
                    <a:pt x="6848" y="2522"/>
                  </a:cubicBezTo>
                  <a:close/>
                  <a:moveTo>
                    <a:pt x="6848" y="2618"/>
                  </a:moveTo>
                  <a:lnTo>
                    <a:pt x="6848" y="2619"/>
                  </a:lnTo>
                  <a:cubicBezTo>
                    <a:pt x="6848" y="2632"/>
                    <a:pt x="6838" y="2643"/>
                    <a:pt x="6824" y="2643"/>
                  </a:cubicBezTo>
                  <a:cubicBezTo>
                    <a:pt x="6811" y="2643"/>
                    <a:pt x="6800" y="2632"/>
                    <a:pt x="6800" y="2619"/>
                  </a:cubicBezTo>
                  <a:lnTo>
                    <a:pt x="6800" y="2618"/>
                  </a:lnTo>
                  <a:cubicBezTo>
                    <a:pt x="6800" y="2605"/>
                    <a:pt x="6811" y="2594"/>
                    <a:pt x="6824" y="2594"/>
                  </a:cubicBezTo>
                  <a:cubicBezTo>
                    <a:pt x="6838" y="2594"/>
                    <a:pt x="6848" y="2605"/>
                    <a:pt x="6848" y="2618"/>
                  </a:cubicBezTo>
                  <a:close/>
                  <a:moveTo>
                    <a:pt x="6848" y="2715"/>
                  </a:moveTo>
                  <a:lnTo>
                    <a:pt x="6848" y="2715"/>
                  </a:lnTo>
                  <a:cubicBezTo>
                    <a:pt x="6848" y="2728"/>
                    <a:pt x="6838" y="2739"/>
                    <a:pt x="6824" y="2739"/>
                  </a:cubicBezTo>
                  <a:cubicBezTo>
                    <a:pt x="6811" y="2739"/>
                    <a:pt x="6800" y="2728"/>
                    <a:pt x="6800" y="2715"/>
                  </a:cubicBezTo>
                  <a:cubicBezTo>
                    <a:pt x="6800" y="2701"/>
                    <a:pt x="6811" y="2691"/>
                    <a:pt x="6824" y="2691"/>
                  </a:cubicBezTo>
                  <a:cubicBezTo>
                    <a:pt x="6838" y="2691"/>
                    <a:pt x="6848" y="2701"/>
                    <a:pt x="6848" y="2715"/>
                  </a:cubicBezTo>
                  <a:close/>
                  <a:moveTo>
                    <a:pt x="6848" y="2811"/>
                  </a:moveTo>
                  <a:lnTo>
                    <a:pt x="6848" y="2811"/>
                  </a:lnTo>
                  <a:cubicBezTo>
                    <a:pt x="6848" y="2824"/>
                    <a:pt x="6838" y="2835"/>
                    <a:pt x="6824" y="2835"/>
                  </a:cubicBezTo>
                  <a:cubicBezTo>
                    <a:pt x="6811" y="2835"/>
                    <a:pt x="6800" y="2824"/>
                    <a:pt x="6800" y="2811"/>
                  </a:cubicBezTo>
                  <a:cubicBezTo>
                    <a:pt x="6800" y="2797"/>
                    <a:pt x="6811" y="2787"/>
                    <a:pt x="6824" y="2787"/>
                  </a:cubicBezTo>
                  <a:cubicBezTo>
                    <a:pt x="6838" y="2787"/>
                    <a:pt x="6848" y="2797"/>
                    <a:pt x="6848" y="2811"/>
                  </a:cubicBezTo>
                  <a:close/>
                  <a:moveTo>
                    <a:pt x="6848" y="2907"/>
                  </a:moveTo>
                  <a:lnTo>
                    <a:pt x="6848" y="2907"/>
                  </a:lnTo>
                  <a:cubicBezTo>
                    <a:pt x="6848" y="2920"/>
                    <a:pt x="6838" y="2931"/>
                    <a:pt x="6824" y="2931"/>
                  </a:cubicBezTo>
                  <a:cubicBezTo>
                    <a:pt x="6811" y="2931"/>
                    <a:pt x="6800" y="2920"/>
                    <a:pt x="6800" y="2907"/>
                  </a:cubicBezTo>
                  <a:cubicBezTo>
                    <a:pt x="6800" y="2893"/>
                    <a:pt x="6811" y="2883"/>
                    <a:pt x="6824" y="2883"/>
                  </a:cubicBezTo>
                  <a:cubicBezTo>
                    <a:pt x="6838" y="2883"/>
                    <a:pt x="6848" y="2893"/>
                    <a:pt x="6848" y="2907"/>
                  </a:cubicBezTo>
                  <a:close/>
                  <a:moveTo>
                    <a:pt x="6848" y="3003"/>
                  </a:moveTo>
                  <a:lnTo>
                    <a:pt x="6848" y="3003"/>
                  </a:lnTo>
                  <a:cubicBezTo>
                    <a:pt x="6848" y="3016"/>
                    <a:pt x="6838" y="3027"/>
                    <a:pt x="6824" y="3027"/>
                  </a:cubicBezTo>
                  <a:cubicBezTo>
                    <a:pt x="6811" y="3027"/>
                    <a:pt x="6800" y="3016"/>
                    <a:pt x="6800" y="3003"/>
                  </a:cubicBezTo>
                  <a:cubicBezTo>
                    <a:pt x="6800" y="2989"/>
                    <a:pt x="6811" y="2979"/>
                    <a:pt x="6824" y="2979"/>
                  </a:cubicBezTo>
                  <a:cubicBezTo>
                    <a:pt x="6838" y="2979"/>
                    <a:pt x="6848" y="2989"/>
                    <a:pt x="6848" y="3003"/>
                  </a:cubicBezTo>
                  <a:close/>
                  <a:moveTo>
                    <a:pt x="6848" y="3099"/>
                  </a:moveTo>
                  <a:lnTo>
                    <a:pt x="6848" y="3099"/>
                  </a:lnTo>
                  <a:cubicBezTo>
                    <a:pt x="6848" y="3112"/>
                    <a:pt x="6838" y="3123"/>
                    <a:pt x="6824" y="3123"/>
                  </a:cubicBezTo>
                  <a:cubicBezTo>
                    <a:pt x="6811" y="3123"/>
                    <a:pt x="6800" y="3112"/>
                    <a:pt x="6800" y="3099"/>
                  </a:cubicBezTo>
                  <a:cubicBezTo>
                    <a:pt x="6800" y="3085"/>
                    <a:pt x="6811" y="3075"/>
                    <a:pt x="6824" y="3075"/>
                  </a:cubicBezTo>
                  <a:cubicBezTo>
                    <a:pt x="6838" y="3075"/>
                    <a:pt x="6848" y="3085"/>
                    <a:pt x="6848" y="3099"/>
                  </a:cubicBezTo>
                  <a:close/>
                  <a:moveTo>
                    <a:pt x="6848" y="3195"/>
                  </a:moveTo>
                  <a:lnTo>
                    <a:pt x="6848" y="3195"/>
                  </a:lnTo>
                  <a:cubicBezTo>
                    <a:pt x="6848" y="3208"/>
                    <a:pt x="6838" y="3219"/>
                    <a:pt x="6824" y="3219"/>
                  </a:cubicBezTo>
                  <a:cubicBezTo>
                    <a:pt x="6811" y="3219"/>
                    <a:pt x="6800" y="3208"/>
                    <a:pt x="6800" y="3195"/>
                  </a:cubicBezTo>
                  <a:cubicBezTo>
                    <a:pt x="6800" y="3182"/>
                    <a:pt x="6811" y="3171"/>
                    <a:pt x="6824" y="3171"/>
                  </a:cubicBezTo>
                  <a:cubicBezTo>
                    <a:pt x="6838" y="3171"/>
                    <a:pt x="6848" y="3182"/>
                    <a:pt x="6848" y="3195"/>
                  </a:cubicBezTo>
                  <a:close/>
                  <a:moveTo>
                    <a:pt x="6848" y="3291"/>
                  </a:moveTo>
                  <a:lnTo>
                    <a:pt x="6848" y="3291"/>
                  </a:lnTo>
                  <a:cubicBezTo>
                    <a:pt x="6848" y="3304"/>
                    <a:pt x="6838" y="3315"/>
                    <a:pt x="6824" y="3315"/>
                  </a:cubicBezTo>
                  <a:cubicBezTo>
                    <a:pt x="6811" y="3315"/>
                    <a:pt x="6800" y="3304"/>
                    <a:pt x="6800" y="3291"/>
                  </a:cubicBezTo>
                  <a:cubicBezTo>
                    <a:pt x="6800" y="3278"/>
                    <a:pt x="6811" y="3267"/>
                    <a:pt x="6824" y="3267"/>
                  </a:cubicBezTo>
                  <a:cubicBezTo>
                    <a:pt x="6838" y="3267"/>
                    <a:pt x="6848" y="3278"/>
                    <a:pt x="6848" y="3291"/>
                  </a:cubicBezTo>
                  <a:close/>
                  <a:moveTo>
                    <a:pt x="6848" y="3387"/>
                  </a:moveTo>
                  <a:lnTo>
                    <a:pt x="6848" y="3387"/>
                  </a:lnTo>
                  <a:cubicBezTo>
                    <a:pt x="6848" y="3400"/>
                    <a:pt x="6838" y="3411"/>
                    <a:pt x="6824" y="3411"/>
                  </a:cubicBezTo>
                  <a:cubicBezTo>
                    <a:pt x="6811" y="3411"/>
                    <a:pt x="6800" y="3400"/>
                    <a:pt x="6800" y="3387"/>
                  </a:cubicBezTo>
                  <a:cubicBezTo>
                    <a:pt x="6800" y="3374"/>
                    <a:pt x="6811" y="3363"/>
                    <a:pt x="6824" y="3363"/>
                  </a:cubicBezTo>
                  <a:cubicBezTo>
                    <a:pt x="6838" y="3363"/>
                    <a:pt x="6848" y="3374"/>
                    <a:pt x="6848" y="3387"/>
                  </a:cubicBezTo>
                  <a:close/>
                  <a:moveTo>
                    <a:pt x="6848" y="3483"/>
                  </a:moveTo>
                  <a:lnTo>
                    <a:pt x="6848" y="3483"/>
                  </a:lnTo>
                  <a:cubicBezTo>
                    <a:pt x="6848" y="3496"/>
                    <a:pt x="6838" y="3507"/>
                    <a:pt x="6824" y="3507"/>
                  </a:cubicBezTo>
                  <a:cubicBezTo>
                    <a:pt x="6811" y="3507"/>
                    <a:pt x="6800" y="3496"/>
                    <a:pt x="6800" y="3483"/>
                  </a:cubicBezTo>
                  <a:cubicBezTo>
                    <a:pt x="6800" y="3470"/>
                    <a:pt x="6811" y="3459"/>
                    <a:pt x="6824" y="3459"/>
                  </a:cubicBezTo>
                  <a:cubicBezTo>
                    <a:pt x="6838" y="3459"/>
                    <a:pt x="6848" y="3470"/>
                    <a:pt x="6848" y="3483"/>
                  </a:cubicBezTo>
                  <a:close/>
                  <a:moveTo>
                    <a:pt x="6848" y="3579"/>
                  </a:moveTo>
                  <a:lnTo>
                    <a:pt x="6848" y="3579"/>
                  </a:lnTo>
                  <a:cubicBezTo>
                    <a:pt x="6848" y="3592"/>
                    <a:pt x="6838" y="3603"/>
                    <a:pt x="6824" y="3603"/>
                  </a:cubicBezTo>
                  <a:cubicBezTo>
                    <a:pt x="6811" y="3603"/>
                    <a:pt x="6800" y="3592"/>
                    <a:pt x="6800" y="3579"/>
                  </a:cubicBezTo>
                  <a:cubicBezTo>
                    <a:pt x="6800" y="3566"/>
                    <a:pt x="6811" y="3555"/>
                    <a:pt x="6824" y="3555"/>
                  </a:cubicBezTo>
                  <a:cubicBezTo>
                    <a:pt x="6838" y="3555"/>
                    <a:pt x="6848" y="3566"/>
                    <a:pt x="6848" y="3579"/>
                  </a:cubicBezTo>
                  <a:close/>
                  <a:moveTo>
                    <a:pt x="6842" y="3679"/>
                  </a:moveTo>
                  <a:lnTo>
                    <a:pt x="6842" y="3679"/>
                  </a:lnTo>
                  <a:cubicBezTo>
                    <a:pt x="6840" y="3692"/>
                    <a:pt x="6827" y="3701"/>
                    <a:pt x="6814" y="3698"/>
                  </a:cubicBezTo>
                  <a:cubicBezTo>
                    <a:pt x="6801" y="3696"/>
                    <a:pt x="6792" y="3684"/>
                    <a:pt x="6795" y="3671"/>
                  </a:cubicBezTo>
                  <a:cubicBezTo>
                    <a:pt x="6797" y="3658"/>
                    <a:pt x="6809" y="3649"/>
                    <a:pt x="6822" y="3651"/>
                  </a:cubicBezTo>
                  <a:cubicBezTo>
                    <a:pt x="6835" y="3653"/>
                    <a:pt x="6844" y="3666"/>
                    <a:pt x="6842" y="3679"/>
                  </a:cubicBezTo>
                  <a:close/>
                  <a:moveTo>
                    <a:pt x="6823" y="3775"/>
                  </a:moveTo>
                  <a:lnTo>
                    <a:pt x="6823" y="3775"/>
                  </a:lnTo>
                  <a:cubicBezTo>
                    <a:pt x="6819" y="3788"/>
                    <a:pt x="6806" y="3795"/>
                    <a:pt x="6793" y="3792"/>
                  </a:cubicBezTo>
                  <a:cubicBezTo>
                    <a:pt x="6780" y="3789"/>
                    <a:pt x="6773" y="3775"/>
                    <a:pt x="6776" y="3763"/>
                  </a:cubicBezTo>
                  <a:cubicBezTo>
                    <a:pt x="6780" y="3750"/>
                    <a:pt x="6793" y="3742"/>
                    <a:pt x="6806" y="3746"/>
                  </a:cubicBezTo>
                  <a:cubicBezTo>
                    <a:pt x="6819" y="3749"/>
                    <a:pt x="6826" y="3762"/>
                    <a:pt x="6823" y="3775"/>
                  </a:cubicBezTo>
                  <a:close/>
                  <a:moveTo>
                    <a:pt x="6792" y="3868"/>
                  </a:moveTo>
                  <a:lnTo>
                    <a:pt x="6792" y="3868"/>
                  </a:lnTo>
                  <a:cubicBezTo>
                    <a:pt x="6787" y="3881"/>
                    <a:pt x="6773" y="3887"/>
                    <a:pt x="6761" y="3882"/>
                  </a:cubicBezTo>
                  <a:cubicBezTo>
                    <a:pt x="6748" y="3878"/>
                    <a:pt x="6742" y="3864"/>
                    <a:pt x="6747" y="3851"/>
                  </a:cubicBezTo>
                  <a:cubicBezTo>
                    <a:pt x="6752" y="3839"/>
                    <a:pt x="6765" y="3833"/>
                    <a:pt x="6778" y="3837"/>
                  </a:cubicBezTo>
                  <a:cubicBezTo>
                    <a:pt x="6790" y="3842"/>
                    <a:pt x="6796" y="3856"/>
                    <a:pt x="6792" y="3868"/>
                  </a:cubicBezTo>
                  <a:close/>
                  <a:moveTo>
                    <a:pt x="6746" y="3958"/>
                  </a:moveTo>
                  <a:lnTo>
                    <a:pt x="6746" y="3958"/>
                  </a:lnTo>
                  <a:cubicBezTo>
                    <a:pt x="6739" y="3969"/>
                    <a:pt x="6724" y="3973"/>
                    <a:pt x="6713" y="3966"/>
                  </a:cubicBezTo>
                  <a:cubicBezTo>
                    <a:pt x="6702" y="3959"/>
                    <a:pt x="6698" y="3944"/>
                    <a:pt x="6705" y="3933"/>
                  </a:cubicBezTo>
                  <a:cubicBezTo>
                    <a:pt x="6712" y="3921"/>
                    <a:pt x="6727" y="3918"/>
                    <a:pt x="6738" y="3925"/>
                  </a:cubicBezTo>
                  <a:cubicBezTo>
                    <a:pt x="6749" y="3932"/>
                    <a:pt x="6753" y="3946"/>
                    <a:pt x="6746" y="3958"/>
                  </a:cubicBezTo>
                  <a:close/>
                  <a:moveTo>
                    <a:pt x="6691" y="4039"/>
                  </a:moveTo>
                  <a:lnTo>
                    <a:pt x="6691" y="4039"/>
                  </a:lnTo>
                  <a:cubicBezTo>
                    <a:pt x="6683" y="4050"/>
                    <a:pt x="6668" y="4052"/>
                    <a:pt x="6657" y="4044"/>
                  </a:cubicBezTo>
                  <a:cubicBezTo>
                    <a:pt x="6647" y="4036"/>
                    <a:pt x="6644" y="4021"/>
                    <a:pt x="6652" y="4010"/>
                  </a:cubicBezTo>
                  <a:cubicBezTo>
                    <a:pt x="6660" y="4000"/>
                    <a:pt x="6675" y="3997"/>
                    <a:pt x="6686" y="4005"/>
                  </a:cubicBezTo>
                  <a:cubicBezTo>
                    <a:pt x="6697" y="4013"/>
                    <a:pt x="6699" y="4028"/>
                    <a:pt x="6691" y="4039"/>
                  </a:cubicBezTo>
                  <a:close/>
                  <a:moveTo>
                    <a:pt x="6623" y="4114"/>
                  </a:moveTo>
                  <a:lnTo>
                    <a:pt x="6623" y="4114"/>
                  </a:lnTo>
                  <a:cubicBezTo>
                    <a:pt x="6613" y="4123"/>
                    <a:pt x="6598" y="4122"/>
                    <a:pt x="6589" y="4112"/>
                  </a:cubicBezTo>
                  <a:cubicBezTo>
                    <a:pt x="6581" y="4102"/>
                    <a:pt x="6581" y="4087"/>
                    <a:pt x="6591" y="4078"/>
                  </a:cubicBezTo>
                  <a:cubicBezTo>
                    <a:pt x="6601" y="4069"/>
                    <a:pt x="6616" y="4070"/>
                    <a:pt x="6625" y="4080"/>
                  </a:cubicBezTo>
                  <a:cubicBezTo>
                    <a:pt x="6634" y="4090"/>
                    <a:pt x="6633" y="4105"/>
                    <a:pt x="6623" y="4114"/>
                  </a:cubicBezTo>
                  <a:close/>
                  <a:moveTo>
                    <a:pt x="6548" y="4177"/>
                  </a:moveTo>
                  <a:lnTo>
                    <a:pt x="6548" y="4177"/>
                  </a:lnTo>
                  <a:cubicBezTo>
                    <a:pt x="6537" y="4185"/>
                    <a:pt x="6522" y="4182"/>
                    <a:pt x="6515" y="4172"/>
                  </a:cubicBezTo>
                  <a:cubicBezTo>
                    <a:pt x="6507" y="4161"/>
                    <a:pt x="6509" y="4146"/>
                    <a:pt x="6520" y="4138"/>
                  </a:cubicBezTo>
                  <a:cubicBezTo>
                    <a:pt x="6530" y="4130"/>
                    <a:pt x="6545" y="4133"/>
                    <a:pt x="6553" y="4143"/>
                  </a:cubicBezTo>
                  <a:cubicBezTo>
                    <a:pt x="6561" y="4154"/>
                    <a:pt x="6559" y="4169"/>
                    <a:pt x="6548" y="4177"/>
                  </a:cubicBezTo>
                  <a:close/>
                  <a:moveTo>
                    <a:pt x="6466" y="4230"/>
                  </a:moveTo>
                  <a:lnTo>
                    <a:pt x="6466" y="4230"/>
                  </a:lnTo>
                  <a:cubicBezTo>
                    <a:pt x="6454" y="4237"/>
                    <a:pt x="6439" y="4233"/>
                    <a:pt x="6433" y="4222"/>
                  </a:cubicBezTo>
                  <a:cubicBezTo>
                    <a:pt x="6426" y="4211"/>
                    <a:pt x="6430" y="4196"/>
                    <a:pt x="6441" y="4189"/>
                  </a:cubicBezTo>
                  <a:cubicBezTo>
                    <a:pt x="6452" y="4182"/>
                    <a:pt x="6467" y="4186"/>
                    <a:pt x="6474" y="4197"/>
                  </a:cubicBezTo>
                  <a:cubicBezTo>
                    <a:pt x="6481" y="4209"/>
                    <a:pt x="6477" y="4223"/>
                    <a:pt x="6466" y="4230"/>
                  </a:cubicBezTo>
                  <a:close/>
                  <a:moveTo>
                    <a:pt x="6374" y="4272"/>
                  </a:moveTo>
                  <a:lnTo>
                    <a:pt x="6374" y="4272"/>
                  </a:lnTo>
                  <a:cubicBezTo>
                    <a:pt x="6362" y="4276"/>
                    <a:pt x="6348" y="4270"/>
                    <a:pt x="6343" y="4257"/>
                  </a:cubicBezTo>
                  <a:cubicBezTo>
                    <a:pt x="6339" y="4245"/>
                    <a:pt x="6345" y="4231"/>
                    <a:pt x="6358" y="4227"/>
                  </a:cubicBezTo>
                  <a:cubicBezTo>
                    <a:pt x="6370" y="4222"/>
                    <a:pt x="6384" y="4229"/>
                    <a:pt x="6388" y="4241"/>
                  </a:cubicBezTo>
                  <a:cubicBezTo>
                    <a:pt x="6393" y="4254"/>
                    <a:pt x="6387" y="4267"/>
                    <a:pt x="6374" y="4272"/>
                  </a:cubicBezTo>
                  <a:close/>
                  <a:moveTo>
                    <a:pt x="6280" y="4301"/>
                  </a:moveTo>
                  <a:lnTo>
                    <a:pt x="6280" y="4301"/>
                  </a:lnTo>
                  <a:cubicBezTo>
                    <a:pt x="6267" y="4304"/>
                    <a:pt x="6254" y="4296"/>
                    <a:pt x="6251" y="4283"/>
                  </a:cubicBezTo>
                  <a:cubicBezTo>
                    <a:pt x="6248" y="4270"/>
                    <a:pt x="6255" y="4257"/>
                    <a:pt x="6268" y="4254"/>
                  </a:cubicBezTo>
                  <a:cubicBezTo>
                    <a:pt x="6281" y="4251"/>
                    <a:pt x="6294" y="4259"/>
                    <a:pt x="6297" y="4271"/>
                  </a:cubicBezTo>
                  <a:cubicBezTo>
                    <a:pt x="6301" y="4284"/>
                    <a:pt x="6293" y="4297"/>
                    <a:pt x="6280" y="4301"/>
                  </a:cubicBezTo>
                  <a:close/>
                  <a:moveTo>
                    <a:pt x="6181" y="4317"/>
                  </a:moveTo>
                  <a:lnTo>
                    <a:pt x="6181" y="4317"/>
                  </a:lnTo>
                  <a:cubicBezTo>
                    <a:pt x="6167" y="4318"/>
                    <a:pt x="6156" y="4308"/>
                    <a:pt x="6156" y="4294"/>
                  </a:cubicBezTo>
                  <a:cubicBezTo>
                    <a:pt x="6155" y="4281"/>
                    <a:pt x="6165" y="4270"/>
                    <a:pt x="6178" y="4269"/>
                  </a:cubicBezTo>
                  <a:cubicBezTo>
                    <a:pt x="6192" y="4269"/>
                    <a:pt x="6203" y="4279"/>
                    <a:pt x="6204" y="4292"/>
                  </a:cubicBezTo>
                  <a:cubicBezTo>
                    <a:pt x="6204" y="4305"/>
                    <a:pt x="6194" y="4317"/>
                    <a:pt x="6181" y="4317"/>
                  </a:cubicBezTo>
                  <a:close/>
                  <a:moveTo>
                    <a:pt x="6084" y="4320"/>
                  </a:moveTo>
                  <a:lnTo>
                    <a:pt x="6084" y="4320"/>
                  </a:lnTo>
                  <a:cubicBezTo>
                    <a:pt x="6070" y="4320"/>
                    <a:pt x="6060" y="4310"/>
                    <a:pt x="6060" y="4296"/>
                  </a:cubicBezTo>
                  <a:cubicBezTo>
                    <a:pt x="6060" y="4283"/>
                    <a:pt x="6070" y="4272"/>
                    <a:pt x="6084" y="4272"/>
                  </a:cubicBezTo>
                  <a:cubicBezTo>
                    <a:pt x="6097" y="4272"/>
                    <a:pt x="6108" y="4283"/>
                    <a:pt x="6108" y="4296"/>
                  </a:cubicBezTo>
                  <a:cubicBezTo>
                    <a:pt x="6108" y="4310"/>
                    <a:pt x="6097" y="4320"/>
                    <a:pt x="6084" y="4320"/>
                  </a:cubicBezTo>
                  <a:close/>
                  <a:moveTo>
                    <a:pt x="5988" y="4320"/>
                  </a:moveTo>
                  <a:lnTo>
                    <a:pt x="5988" y="4320"/>
                  </a:lnTo>
                  <a:cubicBezTo>
                    <a:pt x="5974" y="4320"/>
                    <a:pt x="5964" y="4310"/>
                    <a:pt x="5964" y="4296"/>
                  </a:cubicBezTo>
                  <a:cubicBezTo>
                    <a:pt x="5964" y="4283"/>
                    <a:pt x="5974" y="4272"/>
                    <a:pt x="5988" y="4272"/>
                  </a:cubicBezTo>
                  <a:cubicBezTo>
                    <a:pt x="6001" y="4272"/>
                    <a:pt x="6012" y="4283"/>
                    <a:pt x="6012" y="4296"/>
                  </a:cubicBezTo>
                  <a:cubicBezTo>
                    <a:pt x="6012" y="4310"/>
                    <a:pt x="6001" y="4320"/>
                    <a:pt x="5988" y="4320"/>
                  </a:cubicBezTo>
                  <a:close/>
                  <a:moveTo>
                    <a:pt x="5892" y="4320"/>
                  </a:moveTo>
                  <a:lnTo>
                    <a:pt x="5891" y="4320"/>
                  </a:lnTo>
                  <a:cubicBezTo>
                    <a:pt x="5878" y="4320"/>
                    <a:pt x="5867" y="4310"/>
                    <a:pt x="5867" y="4296"/>
                  </a:cubicBezTo>
                  <a:cubicBezTo>
                    <a:pt x="5867" y="4283"/>
                    <a:pt x="5878" y="4272"/>
                    <a:pt x="5891" y="4272"/>
                  </a:cubicBezTo>
                  <a:lnTo>
                    <a:pt x="5892" y="4272"/>
                  </a:lnTo>
                  <a:cubicBezTo>
                    <a:pt x="5905" y="4272"/>
                    <a:pt x="5916" y="4283"/>
                    <a:pt x="5916" y="4296"/>
                  </a:cubicBezTo>
                  <a:cubicBezTo>
                    <a:pt x="5916" y="4310"/>
                    <a:pt x="5905" y="4320"/>
                    <a:pt x="5892" y="4320"/>
                  </a:cubicBezTo>
                  <a:close/>
                  <a:moveTo>
                    <a:pt x="5795" y="4320"/>
                  </a:moveTo>
                  <a:lnTo>
                    <a:pt x="5795" y="4320"/>
                  </a:lnTo>
                  <a:cubicBezTo>
                    <a:pt x="5782" y="4320"/>
                    <a:pt x="5771" y="4310"/>
                    <a:pt x="5771" y="4296"/>
                  </a:cubicBezTo>
                  <a:cubicBezTo>
                    <a:pt x="5771" y="4283"/>
                    <a:pt x="5782" y="4272"/>
                    <a:pt x="5795" y="4272"/>
                  </a:cubicBezTo>
                  <a:cubicBezTo>
                    <a:pt x="5809" y="4272"/>
                    <a:pt x="5819" y="4283"/>
                    <a:pt x="5819" y="4296"/>
                  </a:cubicBezTo>
                  <a:cubicBezTo>
                    <a:pt x="5819" y="4310"/>
                    <a:pt x="5809" y="4320"/>
                    <a:pt x="5795" y="4320"/>
                  </a:cubicBezTo>
                  <a:close/>
                  <a:moveTo>
                    <a:pt x="5699" y="4320"/>
                  </a:moveTo>
                  <a:lnTo>
                    <a:pt x="5699" y="4320"/>
                  </a:lnTo>
                  <a:cubicBezTo>
                    <a:pt x="5686" y="4320"/>
                    <a:pt x="5675" y="4310"/>
                    <a:pt x="5675" y="4296"/>
                  </a:cubicBezTo>
                  <a:cubicBezTo>
                    <a:pt x="5675" y="4283"/>
                    <a:pt x="5686" y="4272"/>
                    <a:pt x="5699" y="4272"/>
                  </a:cubicBezTo>
                  <a:cubicBezTo>
                    <a:pt x="5713" y="4272"/>
                    <a:pt x="5723" y="4283"/>
                    <a:pt x="5723" y="4296"/>
                  </a:cubicBezTo>
                  <a:cubicBezTo>
                    <a:pt x="5723" y="4310"/>
                    <a:pt x="5713" y="4320"/>
                    <a:pt x="5699" y="4320"/>
                  </a:cubicBezTo>
                  <a:close/>
                  <a:moveTo>
                    <a:pt x="5603" y="4320"/>
                  </a:moveTo>
                  <a:lnTo>
                    <a:pt x="5603" y="4320"/>
                  </a:lnTo>
                  <a:cubicBezTo>
                    <a:pt x="5590" y="4320"/>
                    <a:pt x="5579" y="4310"/>
                    <a:pt x="5579" y="4296"/>
                  </a:cubicBezTo>
                  <a:cubicBezTo>
                    <a:pt x="5579" y="4283"/>
                    <a:pt x="5590" y="4272"/>
                    <a:pt x="5603" y="4272"/>
                  </a:cubicBezTo>
                  <a:cubicBezTo>
                    <a:pt x="5617" y="4272"/>
                    <a:pt x="5627" y="4283"/>
                    <a:pt x="5627" y="4296"/>
                  </a:cubicBezTo>
                  <a:cubicBezTo>
                    <a:pt x="5627" y="4310"/>
                    <a:pt x="5617" y="4320"/>
                    <a:pt x="5603" y="4320"/>
                  </a:cubicBezTo>
                  <a:close/>
                  <a:moveTo>
                    <a:pt x="5507" y="4320"/>
                  </a:moveTo>
                  <a:lnTo>
                    <a:pt x="5507" y="4320"/>
                  </a:lnTo>
                  <a:cubicBezTo>
                    <a:pt x="5494" y="4320"/>
                    <a:pt x="5483" y="4310"/>
                    <a:pt x="5483" y="4296"/>
                  </a:cubicBezTo>
                  <a:cubicBezTo>
                    <a:pt x="5483" y="4283"/>
                    <a:pt x="5494" y="4272"/>
                    <a:pt x="5507" y="4272"/>
                  </a:cubicBezTo>
                  <a:cubicBezTo>
                    <a:pt x="5521" y="4272"/>
                    <a:pt x="5531" y="4283"/>
                    <a:pt x="5531" y="4296"/>
                  </a:cubicBezTo>
                  <a:cubicBezTo>
                    <a:pt x="5531" y="4310"/>
                    <a:pt x="5521" y="4320"/>
                    <a:pt x="5507" y="4320"/>
                  </a:cubicBezTo>
                  <a:close/>
                  <a:moveTo>
                    <a:pt x="5411" y="4320"/>
                  </a:moveTo>
                  <a:lnTo>
                    <a:pt x="5411" y="4320"/>
                  </a:lnTo>
                  <a:cubicBezTo>
                    <a:pt x="5398" y="4320"/>
                    <a:pt x="5387" y="4310"/>
                    <a:pt x="5387" y="4296"/>
                  </a:cubicBezTo>
                  <a:cubicBezTo>
                    <a:pt x="5387" y="4283"/>
                    <a:pt x="5398" y="4272"/>
                    <a:pt x="5411" y="4272"/>
                  </a:cubicBezTo>
                  <a:cubicBezTo>
                    <a:pt x="5425" y="4272"/>
                    <a:pt x="5435" y="4283"/>
                    <a:pt x="5435" y="4296"/>
                  </a:cubicBezTo>
                  <a:cubicBezTo>
                    <a:pt x="5435" y="4310"/>
                    <a:pt x="5425" y="4320"/>
                    <a:pt x="5411" y="4320"/>
                  </a:cubicBezTo>
                  <a:close/>
                  <a:moveTo>
                    <a:pt x="5315" y="4320"/>
                  </a:moveTo>
                  <a:lnTo>
                    <a:pt x="5315" y="4320"/>
                  </a:lnTo>
                  <a:cubicBezTo>
                    <a:pt x="5302" y="4320"/>
                    <a:pt x="5291" y="4310"/>
                    <a:pt x="5291" y="4296"/>
                  </a:cubicBezTo>
                  <a:cubicBezTo>
                    <a:pt x="5291" y="4283"/>
                    <a:pt x="5302" y="4272"/>
                    <a:pt x="5315" y="4272"/>
                  </a:cubicBezTo>
                  <a:cubicBezTo>
                    <a:pt x="5328" y="4272"/>
                    <a:pt x="5339" y="4283"/>
                    <a:pt x="5339" y="4296"/>
                  </a:cubicBezTo>
                  <a:cubicBezTo>
                    <a:pt x="5339" y="4310"/>
                    <a:pt x="5328" y="4320"/>
                    <a:pt x="5315" y="4320"/>
                  </a:cubicBezTo>
                  <a:close/>
                  <a:moveTo>
                    <a:pt x="5219" y="4320"/>
                  </a:moveTo>
                  <a:lnTo>
                    <a:pt x="5219" y="4320"/>
                  </a:lnTo>
                  <a:cubicBezTo>
                    <a:pt x="5206" y="4320"/>
                    <a:pt x="5195" y="4310"/>
                    <a:pt x="5195" y="4296"/>
                  </a:cubicBezTo>
                  <a:cubicBezTo>
                    <a:pt x="5195" y="4283"/>
                    <a:pt x="5206" y="4272"/>
                    <a:pt x="5219" y="4272"/>
                  </a:cubicBezTo>
                  <a:cubicBezTo>
                    <a:pt x="5232" y="4272"/>
                    <a:pt x="5243" y="4283"/>
                    <a:pt x="5243" y="4296"/>
                  </a:cubicBezTo>
                  <a:cubicBezTo>
                    <a:pt x="5243" y="4310"/>
                    <a:pt x="5232" y="4320"/>
                    <a:pt x="5219" y="4320"/>
                  </a:cubicBezTo>
                  <a:close/>
                  <a:moveTo>
                    <a:pt x="5123" y="4320"/>
                  </a:moveTo>
                  <a:lnTo>
                    <a:pt x="5123" y="4320"/>
                  </a:lnTo>
                  <a:cubicBezTo>
                    <a:pt x="5110" y="4320"/>
                    <a:pt x="5099" y="4310"/>
                    <a:pt x="5099" y="4296"/>
                  </a:cubicBezTo>
                  <a:cubicBezTo>
                    <a:pt x="5099" y="4283"/>
                    <a:pt x="5110" y="4272"/>
                    <a:pt x="5123" y="4272"/>
                  </a:cubicBezTo>
                  <a:cubicBezTo>
                    <a:pt x="5136" y="4272"/>
                    <a:pt x="5147" y="4283"/>
                    <a:pt x="5147" y="4296"/>
                  </a:cubicBezTo>
                  <a:cubicBezTo>
                    <a:pt x="5147" y="4310"/>
                    <a:pt x="5136" y="4320"/>
                    <a:pt x="5123" y="4320"/>
                  </a:cubicBezTo>
                  <a:close/>
                  <a:moveTo>
                    <a:pt x="5027" y="4320"/>
                  </a:moveTo>
                  <a:lnTo>
                    <a:pt x="5027" y="4320"/>
                  </a:lnTo>
                  <a:cubicBezTo>
                    <a:pt x="5014" y="4320"/>
                    <a:pt x="5003" y="4310"/>
                    <a:pt x="5003" y="4296"/>
                  </a:cubicBezTo>
                  <a:cubicBezTo>
                    <a:pt x="5003" y="4283"/>
                    <a:pt x="5014" y="4272"/>
                    <a:pt x="5027" y="4272"/>
                  </a:cubicBezTo>
                  <a:cubicBezTo>
                    <a:pt x="5040" y="4272"/>
                    <a:pt x="5051" y="4283"/>
                    <a:pt x="5051" y="4296"/>
                  </a:cubicBezTo>
                  <a:cubicBezTo>
                    <a:pt x="5051" y="4310"/>
                    <a:pt x="5040" y="4320"/>
                    <a:pt x="5027" y="4320"/>
                  </a:cubicBezTo>
                  <a:close/>
                  <a:moveTo>
                    <a:pt x="4931" y="4320"/>
                  </a:moveTo>
                  <a:lnTo>
                    <a:pt x="4931" y="4320"/>
                  </a:lnTo>
                  <a:cubicBezTo>
                    <a:pt x="4918" y="4320"/>
                    <a:pt x="4907" y="4310"/>
                    <a:pt x="4907" y="4296"/>
                  </a:cubicBezTo>
                  <a:cubicBezTo>
                    <a:pt x="4907" y="4283"/>
                    <a:pt x="4918" y="4272"/>
                    <a:pt x="4931" y="4272"/>
                  </a:cubicBezTo>
                  <a:cubicBezTo>
                    <a:pt x="4944" y="4272"/>
                    <a:pt x="4955" y="4283"/>
                    <a:pt x="4955" y="4296"/>
                  </a:cubicBezTo>
                  <a:cubicBezTo>
                    <a:pt x="4955" y="4310"/>
                    <a:pt x="4944" y="4320"/>
                    <a:pt x="4931" y="4320"/>
                  </a:cubicBezTo>
                  <a:close/>
                  <a:moveTo>
                    <a:pt x="4835" y="4320"/>
                  </a:moveTo>
                  <a:lnTo>
                    <a:pt x="4835" y="4320"/>
                  </a:lnTo>
                  <a:cubicBezTo>
                    <a:pt x="4822" y="4320"/>
                    <a:pt x="4811" y="4310"/>
                    <a:pt x="4811" y="4296"/>
                  </a:cubicBezTo>
                  <a:cubicBezTo>
                    <a:pt x="4811" y="4283"/>
                    <a:pt x="4822" y="4272"/>
                    <a:pt x="4835" y="4272"/>
                  </a:cubicBezTo>
                  <a:cubicBezTo>
                    <a:pt x="4848" y="4272"/>
                    <a:pt x="4859" y="4283"/>
                    <a:pt x="4859" y="4296"/>
                  </a:cubicBezTo>
                  <a:cubicBezTo>
                    <a:pt x="4859" y="4310"/>
                    <a:pt x="4848" y="4320"/>
                    <a:pt x="4835" y="4320"/>
                  </a:cubicBezTo>
                  <a:close/>
                  <a:moveTo>
                    <a:pt x="4739" y="4320"/>
                  </a:moveTo>
                  <a:lnTo>
                    <a:pt x="4739" y="4320"/>
                  </a:lnTo>
                  <a:cubicBezTo>
                    <a:pt x="4726" y="4320"/>
                    <a:pt x="4715" y="4310"/>
                    <a:pt x="4715" y="4296"/>
                  </a:cubicBezTo>
                  <a:cubicBezTo>
                    <a:pt x="4715" y="4283"/>
                    <a:pt x="4726" y="4272"/>
                    <a:pt x="4739" y="4272"/>
                  </a:cubicBezTo>
                  <a:cubicBezTo>
                    <a:pt x="4752" y="4272"/>
                    <a:pt x="4763" y="4283"/>
                    <a:pt x="4763" y="4296"/>
                  </a:cubicBezTo>
                  <a:cubicBezTo>
                    <a:pt x="4763" y="4310"/>
                    <a:pt x="4752" y="4320"/>
                    <a:pt x="4739" y="4320"/>
                  </a:cubicBezTo>
                  <a:close/>
                  <a:moveTo>
                    <a:pt x="4643" y="4320"/>
                  </a:moveTo>
                  <a:lnTo>
                    <a:pt x="4643" y="4320"/>
                  </a:lnTo>
                  <a:cubicBezTo>
                    <a:pt x="4630" y="4320"/>
                    <a:pt x="4619" y="4310"/>
                    <a:pt x="4619" y="4296"/>
                  </a:cubicBezTo>
                  <a:cubicBezTo>
                    <a:pt x="4619" y="4283"/>
                    <a:pt x="4630" y="4272"/>
                    <a:pt x="4643" y="4272"/>
                  </a:cubicBezTo>
                  <a:cubicBezTo>
                    <a:pt x="4656" y="4272"/>
                    <a:pt x="4667" y="4283"/>
                    <a:pt x="4667" y="4296"/>
                  </a:cubicBezTo>
                  <a:cubicBezTo>
                    <a:pt x="4667" y="4310"/>
                    <a:pt x="4656" y="4320"/>
                    <a:pt x="4643" y="4320"/>
                  </a:cubicBezTo>
                  <a:close/>
                  <a:moveTo>
                    <a:pt x="4547" y="4320"/>
                  </a:moveTo>
                  <a:lnTo>
                    <a:pt x="4547" y="4320"/>
                  </a:lnTo>
                  <a:cubicBezTo>
                    <a:pt x="4534" y="4320"/>
                    <a:pt x="4523" y="4310"/>
                    <a:pt x="4523" y="4296"/>
                  </a:cubicBezTo>
                  <a:cubicBezTo>
                    <a:pt x="4523" y="4283"/>
                    <a:pt x="4534" y="4272"/>
                    <a:pt x="4547" y="4272"/>
                  </a:cubicBezTo>
                  <a:cubicBezTo>
                    <a:pt x="4560" y="4272"/>
                    <a:pt x="4571" y="4283"/>
                    <a:pt x="4571" y="4296"/>
                  </a:cubicBezTo>
                  <a:cubicBezTo>
                    <a:pt x="4571" y="4310"/>
                    <a:pt x="4560" y="4320"/>
                    <a:pt x="4547" y="4320"/>
                  </a:cubicBezTo>
                  <a:close/>
                  <a:moveTo>
                    <a:pt x="4451" y="4320"/>
                  </a:moveTo>
                  <a:lnTo>
                    <a:pt x="4451" y="4320"/>
                  </a:lnTo>
                  <a:cubicBezTo>
                    <a:pt x="4437" y="4320"/>
                    <a:pt x="4427" y="4310"/>
                    <a:pt x="4427" y="4296"/>
                  </a:cubicBezTo>
                  <a:cubicBezTo>
                    <a:pt x="4427" y="4283"/>
                    <a:pt x="4437" y="4272"/>
                    <a:pt x="4451" y="4272"/>
                  </a:cubicBezTo>
                  <a:cubicBezTo>
                    <a:pt x="4464" y="4272"/>
                    <a:pt x="4475" y="4283"/>
                    <a:pt x="4475" y="4296"/>
                  </a:cubicBezTo>
                  <a:cubicBezTo>
                    <a:pt x="4475" y="4310"/>
                    <a:pt x="4464" y="4320"/>
                    <a:pt x="4451" y="4320"/>
                  </a:cubicBezTo>
                  <a:close/>
                  <a:moveTo>
                    <a:pt x="4355" y="4320"/>
                  </a:moveTo>
                  <a:lnTo>
                    <a:pt x="4355" y="4320"/>
                  </a:lnTo>
                  <a:cubicBezTo>
                    <a:pt x="4341" y="4320"/>
                    <a:pt x="4331" y="4310"/>
                    <a:pt x="4331" y="4296"/>
                  </a:cubicBezTo>
                  <a:cubicBezTo>
                    <a:pt x="4331" y="4283"/>
                    <a:pt x="4341" y="4272"/>
                    <a:pt x="4355" y="4272"/>
                  </a:cubicBezTo>
                  <a:cubicBezTo>
                    <a:pt x="4368" y="4272"/>
                    <a:pt x="4379" y="4283"/>
                    <a:pt x="4379" y="4296"/>
                  </a:cubicBezTo>
                  <a:cubicBezTo>
                    <a:pt x="4379" y="4310"/>
                    <a:pt x="4368" y="4320"/>
                    <a:pt x="4355" y="4320"/>
                  </a:cubicBezTo>
                  <a:close/>
                  <a:moveTo>
                    <a:pt x="4259" y="4320"/>
                  </a:moveTo>
                  <a:lnTo>
                    <a:pt x="4259" y="4320"/>
                  </a:lnTo>
                  <a:cubicBezTo>
                    <a:pt x="4245" y="4320"/>
                    <a:pt x="4235" y="4310"/>
                    <a:pt x="4235" y="4296"/>
                  </a:cubicBezTo>
                  <a:cubicBezTo>
                    <a:pt x="4235" y="4283"/>
                    <a:pt x="4245" y="4272"/>
                    <a:pt x="4259" y="4272"/>
                  </a:cubicBezTo>
                  <a:cubicBezTo>
                    <a:pt x="4272" y="4272"/>
                    <a:pt x="4283" y="4283"/>
                    <a:pt x="4283" y="4296"/>
                  </a:cubicBezTo>
                  <a:cubicBezTo>
                    <a:pt x="4283" y="4310"/>
                    <a:pt x="4272" y="4320"/>
                    <a:pt x="4259" y="4320"/>
                  </a:cubicBezTo>
                  <a:close/>
                  <a:moveTo>
                    <a:pt x="4163" y="4320"/>
                  </a:moveTo>
                  <a:lnTo>
                    <a:pt x="4163" y="4320"/>
                  </a:lnTo>
                  <a:cubicBezTo>
                    <a:pt x="4149" y="4320"/>
                    <a:pt x="4139" y="4310"/>
                    <a:pt x="4139" y="4296"/>
                  </a:cubicBezTo>
                  <a:cubicBezTo>
                    <a:pt x="4139" y="4283"/>
                    <a:pt x="4149" y="4272"/>
                    <a:pt x="4163" y="4272"/>
                  </a:cubicBezTo>
                  <a:cubicBezTo>
                    <a:pt x="4176" y="4272"/>
                    <a:pt x="4187" y="4283"/>
                    <a:pt x="4187" y="4296"/>
                  </a:cubicBezTo>
                  <a:cubicBezTo>
                    <a:pt x="4187" y="4310"/>
                    <a:pt x="4176" y="4320"/>
                    <a:pt x="4163" y="4320"/>
                  </a:cubicBezTo>
                  <a:close/>
                  <a:moveTo>
                    <a:pt x="4067" y="4320"/>
                  </a:moveTo>
                  <a:lnTo>
                    <a:pt x="4067" y="4320"/>
                  </a:lnTo>
                  <a:cubicBezTo>
                    <a:pt x="4053" y="4320"/>
                    <a:pt x="4043" y="4310"/>
                    <a:pt x="4043" y="4296"/>
                  </a:cubicBezTo>
                  <a:cubicBezTo>
                    <a:pt x="4043" y="4283"/>
                    <a:pt x="4053" y="4272"/>
                    <a:pt x="4067" y="4272"/>
                  </a:cubicBezTo>
                  <a:cubicBezTo>
                    <a:pt x="4080" y="4272"/>
                    <a:pt x="4091" y="4283"/>
                    <a:pt x="4091" y="4296"/>
                  </a:cubicBezTo>
                  <a:cubicBezTo>
                    <a:pt x="4091" y="4310"/>
                    <a:pt x="4080" y="4320"/>
                    <a:pt x="4067" y="4320"/>
                  </a:cubicBezTo>
                  <a:close/>
                  <a:moveTo>
                    <a:pt x="3971" y="4320"/>
                  </a:moveTo>
                  <a:lnTo>
                    <a:pt x="3970" y="4320"/>
                  </a:lnTo>
                  <a:cubicBezTo>
                    <a:pt x="3957" y="4320"/>
                    <a:pt x="3946" y="4310"/>
                    <a:pt x="3946" y="4296"/>
                  </a:cubicBezTo>
                  <a:cubicBezTo>
                    <a:pt x="3946" y="4283"/>
                    <a:pt x="3957" y="4272"/>
                    <a:pt x="3970" y="4272"/>
                  </a:cubicBezTo>
                  <a:lnTo>
                    <a:pt x="3971" y="4272"/>
                  </a:lnTo>
                  <a:cubicBezTo>
                    <a:pt x="3984" y="4272"/>
                    <a:pt x="3995" y="4283"/>
                    <a:pt x="3995" y="4296"/>
                  </a:cubicBezTo>
                  <a:cubicBezTo>
                    <a:pt x="3995" y="4310"/>
                    <a:pt x="3984" y="4320"/>
                    <a:pt x="3971" y="4320"/>
                  </a:cubicBezTo>
                  <a:close/>
                  <a:moveTo>
                    <a:pt x="3874" y="4320"/>
                  </a:moveTo>
                  <a:lnTo>
                    <a:pt x="3874" y="4320"/>
                  </a:lnTo>
                  <a:cubicBezTo>
                    <a:pt x="3861" y="4320"/>
                    <a:pt x="3850" y="4310"/>
                    <a:pt x="3850" y="4296"/>
                  </a:cubicBezTo>
                  <a:cubicBezTo>
                    <a:pt x="3850" y="4283"/>
                    <a:pt x="3861" y="4272"/>
                    <a:pt x="3874" y="4272"/>
                  </a:cubicBezTo>
                  <a:cubicBezTo>
                    <a:pt x="3888" y="4272"/>
                    <a:pt x="3898" y="4283"/>
                    <a:pt x="3898" y="4296"/>
                  </a:cubicBezTo>
                  <a:cubicBezTo>
                    <a:pt x="3898" y="4310"/>
                    <a:pt x="3888" y="4320"/>
                    <a:pt x="3874" y="4320"/>
                  </a:cubicBezTo>
                  <a:close/>
                  <a:moveTo>
                    <a:pt x="3778" y="4320"/>
                  </a:moveTo>
                  <a:lnTo>
                    <a:pt x="3778" y="4320"/>
                  </a:lnTo>
                  <a:cubicBezTo>
                    <a:pt x="3765" y="4320"/>
                    <a:pt x="3754" y="4310"/>
                    <a:pt x="3754" y="4296"/>
                  </a:cubicBezTo>
                  <a:cubicBezTo>
                    <a:pt x="3754" y="4283"/>
                    <a:pt x="3765" y="4272"/>
                    <a:pt x="3778" y="4272"/>
                  </a:cubicBezTo>
                  <a:cubicBezTo>
                    <a:pt x="3792" y="4272"/>
                    <a:pt x="3802" y="4283"/>
                    <a:pt x="3802" y="4296"/>
                  </a:cubicBezTo>
                  <a:cubicBezTo>
                    <a:pt x="3802" y="4310"/>
                    <a:pt x="3792" y="4320"/>
                    <a:pt x="3778" y="4320"/>
                  </a:cubicBezTo>
                  <a:close/>
                  <a:moveTo>
                    <a:pt x="3682" y="4320"/>
                  </a:moveTo>
                  <a:lnTo>
                    <a:pt x="3682" y="4320"/>
                  </a:lnTo>
                  <a:cubicBezTo>
                    <a:pt x="3669" y="4320"/>
                    <a:pt x="3658" y="4310"/>
                    <a:pt x="3658" y="4296"/>
                  </a:cubicBezTo>
                  <a:cubicBezTo>
                    <a:pt x="3658" y="4283"/>
                    <a:pt x="3669" y="4272"/>
                    <a:pt x="3682" y="4272"/>
                  </a:cubicBezTo>
                  <a:cubicBezTo>
                    <a:pt x="3696" y="4272"/>
                    <a:pt x="3706" y="4283"/>
                    <a:pt x="3706" y="4296"/>
                  </a:cubicBezTo>
                  <a:cubicBezTo>
                    <a:pt x="3706" y="4310"/>
                    <a:pt x="3696" y="4320"/>
                    <a:pt x="3682" y="4320"/>
                  </a:cubicBezTo>
                  <a:close/>
                  <a:moveTo>
                    <a:pt x="3586" y="4320"/>
                  </a:moveTo>
                  <a:lnTo>
                    <a:pt x="3586" y="4320"/>
                  </a:lnTo>
                  <a:cubicBezTo>
                    <a:pt x="3573" y="4320"/>
                    <a:pt x="3562" y="4310"/>
                    <a:pt x="3562" y="4296"/>
                  </a:cubicBezTo>
                  <a:cubicBezTo>
                    <a:pt x="3562" y="4283"/>
                    <a:pt x="3573" y="4272"/>
                    <a:pt x="3586" y="4272"/>
                  </a:cubicBezTo>
                  <a:cubicBezTo>
                    <a:pt x="3600" y="4272"/>
                    <a:pt x="3610" y="4283"/>
                    <a:pt x="3610" y="4296"/>
                  </a:cubicBezTo>
                  <a:cubicBezTo>
                    <a:pt x="3610" y="4310"/>
                    <a:pt x="3600" y="4320"/>
                    <a:pt x="3586" y="4320"/>
                  </a:cubicBezTo>
                  <a:close/>
                  <a:moveTo>
                    <a:pt x="3490" y="4320"/>
                  </a:moveTo>
                  <a:lnTo>
                    <a:pt x="3490" y="4320"/>
                  </a:lnTo>
                  <a:cubicBezTo>
                    <a:pt x="3477" y="4320"/>
                    <a:pt x="3466" y="4310"/>
                    <a:pt x="3466" y="4296"/>
                  </a:cubicBezTo>
                  <a:cubicBezTo>
                    <a:pt x="3466" y="4283"/>
                    <a:pt x="3477" y="4272"/>
                    <a:pt x="3490" y="4272"/>
                  </a:cubicBezTo>
                  <a:cubicBezTo>
                    <a:pt x="3504" y="4272"/>
                    <a:pt x="3514" y="4283"/>
                    <a:pt x="3514" y="4296"/>
                  </a:cubicBezTo>
                  <a:cubicBezTo>
                    <a:pt x="3514" y="4310"/>
                    <a:pt x="3504" y="4320"/>
                    <a:pt x="3490" y="4320"/>
                  </a:cubicBezTo>
                  <a:close/>
                  <a:moveTo>
                    <a:pt x="3394" y="4320"/>
                  </a:moveTo>
                  <a:lnTo>
                    <a:pt x="3394" y="4320"/>
                  </a:lnTo>
                  <a:cubicBezTo>
                    <a:pt x="3381" y="4320"/>
                    <a:pt x="3370" y="4310"/>
                    <a:pt x="3370" y="4296"/>
                  </a:cubicBezTo>
                  <a:cubicBezTo>
                    <a:pt x="3370" y="4283"/>
                    <a:pt x="3381" y="4272"/>
                    <a:pt x="3394" y="4272"/>
                  </a:cubicBezTo>
                  <a:cubicBezTo>
                    <a:pt x="3408" y="4272"/>
                    <a:pt x="3418" y="4283"/>
                    <a:pt x="3418" y="4296"/>
                  </a:cubicBezTo>
                  <a:cubicBezTo>
                    <a:pt x="3418" y="4310"/>
                    <a:pt x="3408" y="4320"/>
                    <a:pt x="3394" y="4320"/>
                  </a:cubicBezTo>
                  <a:close/>
                  <a:moveTo>
                    <a:pt x="3298" y="4320"/>
                  </a:moveTo>
                  <a:lnTo>
                    <a:pt x="3298" y="4320"/>
                  </a:lnTo>
                  <a:cubicBezTo>
                    <a:pt x="3285" y="4320"/>
                    <a:pt x="3274" y="4310"/>
                    <a:pt x="3274" y="4296"/>
                  </a:cubicBezTo>
                  <a:cubicBezTo>
                    <a:pt x="3274" y="4283"/>
                    <a:pt x="3285" y="4272"/>
                    <a:pt x="3298" y="4272"/>
                  </a:cubicBezTo>
                  <a:cubicBezTo>
                    <a:pt x="3311" y="4272"/>
                    <a:pt x="3322" y="4283"/>
                    <a:pt x="3322" y="4296"/>
                  </a:cubicBezTo>
                  <a:cubicBezTo>
                    <a:pt x="3322" y="4310"/>
                    <a:pt x="3311" y="4320"/>
                    <a:pt x="3298" y="4320"/>
                  </a:cubicBezTo>
                  <a:close/>
                  <a:moveTo>
                    <a:pt x="3202" y="4320"/>
                  </a:moveTo>
                  <a:lnTo>
                    <a:pt x="3202" y="4320"/>
                  </a:lnTo>
                  <a:cubicBezTo>
                    <a:pt x="3189" y="4320"/>
                    <a:pt x="3178" y="4310"/>
                    <a:pt x="3178" y="4296"/>
                  </a:cubicBezTo>
                  <a:cubicBezTo>
                    <a:pt x="3178" y="4283"/>
                    <a:pt x="3189" y="4272"/>
                    <a:pt x="3202" y="4272"/>
                  </a:cubicBezTo>
                  <a:cubicBezTo>
                    <a:pt x="3215" y="4272"/>
                    <a:pt x="3226" y="4283"/>
                    <a:pt x="3226" y="4296"/>
                  </a:cubicBezTo>
                  <a:cubicBezTo>
                    <a:pt x="3226" y="4310"/>
                    <a:pt x="3215" y="4320"/>
                    <a:pt x="3202" y="4320"/>
                  </a:cubicBezTo>
                  <a:close/>
                  <a:moveTo>
                    <a:pt x="3106" y="4320"/>
                  </a:moveTo>
                  <a:lnTo>
                    <a:pt x="3106" y="4320"/>
                  </a:lnTo>
                  <a:cubicBezTo>
                    <a:pt x="3093" y="4320"/>
                    <a:pt x="3082" y="4310"/>
                    <a:pt x="3082" y="4296"/>
                  </a:cubicBezTo>
                  <a:cubicBezTo>
                    <a:pt x="3082" y="4283"/>
                    <a:pt x="3093" y="4272"/>
                    <a:pt x="3106" y="4272"/>
                  </a:cubicBezTo>
                  <a:cubicBezTo>
                    <a:pt x="3119" y="4272"/>
                    <a:pt x="3130" y="4283"/>
                    <a:pt x="3130" y="4296"/>
                  </a:cubicBezTo>
                  <a:cubicBezTo>
                    <a:pt x="3130" y="4310"/>
                    <a:pt x="3119" y="4320"/>
                    <a:pt x="3106" y="4320"/>
                  </a:cubicBezTo>
                  <a:close/>
                  <a:moveTo>
                    <a:pt x="3010" y="4320"/>
                  </a:moveTo>
                  <a:lnTo>
                    <a:pt x="3010" y="4320"/>
                  </a:lnTo>
                  <a:cubicBezTo>
                    <a:pt x="2997" y="4320"/>
                    <a:pt x="2986" y="4310"/>
                    <a:pt x="2986" y="4296"/>
                  </a:cubicBezTo>
                  <a:cubicBezTo>
                    <a:pt x="2986" y="4283"/>
                    <a:pt x="2997" y="4272"/>
                    <a:pt x="3010" y="4272"/>
                  </a:cubicBezTo>
                  <a:cubicBezTo>
                    <a:pt x="3023" y="4272"/>
                    <a:pt x="3034" y="4283"/>
                    <a:pt x="3034" y="4296"/>
                  </a:cubicBezTo>
                  <a:cubicBezTo>
                    <a:pt x="3034" y="4310"/>
                    <a:pt x="3023" y="4320"/>
                    <a:pt x="3010" y="4320"/>
                  </a:cubicBezTo>
                  <a:close/>
                  <a:moveTo>
                    <a:pt x="2914" y="4320"/>
                  </a:moveTo>
                  <a:lnTo>
                    <a:pt x="2914" y="4320"/>
                  </a:lnTo>
                  <a:cubicBezTo>
                    <a:pt x="2901" y="4320"/>
                    <a:pt x="2890" y="4310"/>
                    <a:pt x="2890" y="4296"/>
                  </a:cubicBezTo>
                  <a:cubicBezTo>
                    <a:pt x="2890" y="4283"/>
                    <a:pt x="2901" y="4272"/>
                    <a:pt x="2914" y="4272"/>
                  </a:cubicBezTo>
                  <a:cubicBezTo>
                    <a:pt x="2927" y="4272"/>
                    <a:pt x="2938" y="4283"/>
                    <a:pt x="2938" y="4296"/>
                  </a:cubicBezTo>
                  <a:cubicBezTo>
                    <a:pt x="2938" y="4310"/>
                    <a:pt x="2927" y="4320"/>
                    <a:pt x="2914" y="4320"/>
                  </a:cubicBezTo>
                  <a:close/>
                  <a:moveTo>
                    <a:pt x="2818" y="4320"/>
                  </a:moveTo>
                  <a:lnTo>
                    <a:pt x="2818" y="4320"/>
                  </a:lnTo>
                  <a:cubicBezTo>
                    <a:pt x="2805" y="4320"/>
                    <a:pt x="2794" y="4310"/>
                    <a:pt x="2794" y="4296"/>
                  </a:cubicBezTo>
                  <a:cubicBezTo>
                    <a:pt x="2794" y="4283"/>
                    <a:pt x="2805" y="4272"/>
                    <a:pt x="2818" y="4272"/>
                  </a:cubicBezTo>
                  <a:cubicBezTo>
                    <a:pt x="2831" y="4272"/>
                    <a:pt x="2842" y="4283"/>
                    <a:pt x="2842" y="4296"/>
                  </a:cubicBezTo>
                  <a:cubicBezTo>
                    <a:pt x="2842" y="4310"/>
                    <a:pt x="2831" y="4320"/>
                    <a:pt x="2818" y="4320"/>
                  </a:cubicBezTo>
                  <a:close/>
                  <a:moveTo>
                    <a:pt x="2722" y="4320"/>
                  </a:moveTo>
                  <a:lnTo>
                    <a:pt x="2722" y="4320"/>
                  </a:lnTo>
                  <a:cubicBezTo>
                    <a:pt x="2709" y="4320"/>
                    <a:pt x="2698" y="4310"/>
                    <a:pt x="2698" y="4296"/>
                  </a:cubicBezTo>
                  <a:cubicBezTo>
                    <a:pt x="2698" y="4283"/>
                    <a:pt x="2709" y="4272"/>
                    <a:pt x="2722" y="4272"/>
                  </a:cubicBezTo>
                  <a:cubicBezTo>
                    <a:pt x="2735" y="4272"/>
                    <a:pt x="2746" y="4283"/>
                    <a:pt x="2746" y="4296"/>
                  </a:cubicBezTo>
                  <a:cubicBezTo>
                    <a:pt x="2746" y="4310"/>
                    <a:pt x="2735" y="4320"/>
                    <a:pt x="2722" y="4320"/>
                  </a:cubicBezTo>
                  <a:close/>
                  <a:moveTo>
                    <a:pt x="2626" y="4320"/>
                  </a:moveTo>
                  <a:lnTo>
                    <a:pt x="2626" y="4320"/>
                  </a:lnTo>
                  <a:cubicBezTo>
                    <a:pt x="2613" y="4320"/>
                    <a:pt x="2602" y="4310"/>
                    <a:pt x="2602" y="4296"/>
                  </a:cubicBezTo>
                  <a:cubicBezTo>
                    <a:pt x="2602" y="4283"/>
                    <a:pt x="2613" y="4272"/>
                    <a:pt x="2626" y="4272"/>
                  </a:cubicBezTo>
                  <a:cubicBezTo>
                    <a:pt x="2639" y="4272"/>
                    <a:pt x="2650" y="4283"/>
                    <a:pt x="2650" y="4296"/>
                  </a:cubicBezTo>
                  <a:cubicBezTo>
                    <a:pt x="2650" y="4310"/>
                    <a:pt x="2639" y="4320"/>
                    <a:pt x="2626" y="4320"/>
                  </a:cubicBezTo>
                  <a:close/>
                  <a:moveTo>
                    <a:pt x="2530" y="4320"/>
                  </a:moveTo>
                  <a:lnTo>
                    <a:pt x="2530" y="4320"/>
                  </a:lnTo>
                  <a:cubicBezTo>
                    <a:pt x="2517" y="4320"/>
                    <a:pt x="2506" y="4310"/>
                    <a:pt x="2506" y="4296"/>
                  </a:cubicBezTo>
                  <a:cubicBezTo>
                    <a:pt x="2506" y="4283"/>
                    <a:pt x="2517" y="4272"/>
                    <a:pt x="2530" y="4272"/>
                  </a:cubicBezTo>
                  <a:cubicBezTo>
                    <a:pt x="2543" y="4272"/>
                    <a:pt x="2554" y="4283"/>
                    <a:pt x="2554" y="4296"/>
                  </a:cubicBezTo>
                  <a:cubicBezTo>
                    <a:pt x="2554" y="4310"/>
                    <a:pt x="2543" y="4320"/>
                    <a:pt x="2530" y="4320"/>
                  </a:cubicBezTo>
                  <a:close/>
                  <a:moveTo>
                    <a:pt x="2434" y="4320"/>
                  </a:moveTo>
                  <a:lnTo>
                    <a:pt x="2434" y="4320"/>
                  </a:lnTo>
                  <a:cubicBezTo>
                    <a:pt x="2420" y="4320"/>
                    <a:pt x="2410" y="4310"/>
                    <a:pt x="2410" y="4296"/>
                  </a:cubicBezTo>
                  <a:cubicBezTo>
                    <a:pt x="2410" y="4283"/>
                    <a:pt x="2420" y="4272"/>
                    <a:pt x="2434" y="4272"/>
                  </a:cubicBezTo>
                  <a:cubicBezTo>
                    <a:pt x="2447" y="4272"/>
                    <a:pt x="2458" y="4283"/>
                    <a:pt x="2458" y="4296"/>
                  </a:cubicBezTo>
                  <a:cubicBezTo>
                    <a:pt x="2458" y="4310"/>
                    <a:pt x="2447" y="4320"/>
                    <a:pt x="2434" y="4320"/>
                  </a:cubicBezTo>
                  <a:close/>
                  <a:moveTo>
                    <a:pt x="2338" y="4320"/>
                  </a:moveTo>
                  <a:lnTo>
                    <a:pt x="2338" y="4320"/>
                  </a:lnTo>
                  <a:cubicBezTo>
                    <a:pt x="2324" y="4320"/>
                    <a:pt x="2314" y="4310"/>
                    <a:pt x="2314" y="4296"/>
                  </a:cubicBezTo>
                  <a:cubicBezTo>
                    <a:pt x="2314" y="4283"/>
                    <a:pt x="2324" y="4272"/>
                    <a:pt x="2338" y="4272"/>
                  </a:cubicBezTo>
                  <a:cubicBezTo>
                    <a:pt x="2351" y="4272"/>
                    <a:pt x="2362" y="4283"/>
                    <a:pt x="2362" y="4296"/>
                  </a:cubicBezTo>
                  <a:cubicBezTo>
                    <a:pt x="2362" y="4310"/>
                    <a:pt x="2351" y="4320"/>
                    <a:pt x="2338" y="4320"/>
                  </a:cubicBezTo>
                  <a:close/>
                  <a:moveTo>
                    <a:pt x="2242" y="4320"/>
                  </a:moveTo>
                  <a:lnTo>
                    <a:pt x="2242" y="4320"/>
                  </a:lnTo>
                  <a:cubicBezTo>
                    <a:pt x="2228" y="4320"/>
                    <a:pt x="2218" y="4310"/>
                    <a:pt x="2218" y="4296"/>
                  </a:cubicBezTo>
                  <a:cubicBezTo>
                    <a:pt x="2218" y="4283"/>
                    <a:pt x="2228" y="4272"/>
                    <a:pt x="2242" y="4272"/>
                  </a:cubicBezTo>
                  <a:cubicBezTo>
                    <a:pt x="2255" y="4272"/>
                    <a:pt x="2266" y="4283"/>
                    <a:pt x="2266" y="4296"/>
                  </a:cubicBezTo>
                  <a:cubicBezTo>
                    <a:pt x="2266" y="4310"/>
                    <a:pt x="2255" y="4320"/>
                    <a:pt x="2242" y="4320"/>
                  </a:cubicBezTo>
                  <a:close/>
                  <a:moveTo>
                    <a:pt x="2146" y="4320"/>
                  </a:moveTo>
                  <a:lnTo>
                    <a:pt x="2146" y="4320"/>
                  </a:lnTo>
                  <a:cubicBezTo>
                    <a:pt x="2132" y="4320"/>
                    <a:pt x="2122" y="4310"/>
                    <a:pt x="2122" y="4296"/>
                  </a:cubicBezTo>
                  <a:cubicBezTo>
                    <a:pt x="2122" y="4283"/>
                    <a:pt x="2132" y="4272"/>
                    <a:pt x="2146" y="4272"/>
                  </a:cubicBezTo>
                  <a:cubicBezTo>
                    <a:pt x="2159" y="4272"/>
                    <a:pt x="2170" y="4283"/>
                    <a:pt x="2170" y="4296"/>
                  </a:cubicBezTo>
                  <a:cubicBezTo>
                    <a:pt x="2170" y="4310"/>
                    <a:pt x="2159" y="4320"/>
                    <a:pt x="2146" y="4320"/>
                  </a:cubicBezTo>
                  <a:close/>
                  <a:moveTo>
                    <a:pt x="2050" y="4320"/>
                  </a:moveTo>
                  <a:lnTo>
                    <a:pt x="2050" y="4320"/>
                  </a:lnTo>
                  <a:cubicBezTo>
                    <a:pt x="2036" y="4320"/>
                    <a:pt x="2026" y="4310"/>
                    <a:pt x="2026" y="4296"/>
                  </a:cubicBezTo>
                  <a:cubicBezTo>
                    <a:pt x="2026" y="4283"/>
                    <a:pt x="2036" y="4272"/>
                    <a:pt x="2050" y="4272"/>
                  </a:cubicBezTo>
                  <a:cubicBezTo>
                    <a:pt x="2063" y="4272"/>
                    <a:pt x="2074" y="4283"/>
                    <a:pt x="2074" y="4296"/>
                  </a:cubicBezTo>
                  <a:cubicBezTo>
                    <a:pt x="2074" y="4310"/>
                    <a:pt x="2063" y="4320"/>
                    <a:pt x="2050" y="4320"/>
                  </a:cubicBezTo>
                  <a:close/>
                  <a:moveTo>
                    <a:pt x="1954" y="4320"/>
                  </a:moveTo>
                  <a:lnTo>
                    <a:pt x="1953" y="4320"/>
                  </a:lnTo>
                  <a:cubicBezTo>
                    <a:pt x="1940" y="4320"/>
                    <a:pt x="1929" y="4310"/>
                    <a:pt x="1929" y="4296"/>
                  </a:cubicBezTo>
                  <a:cubicBezTo>
                    <a:pt x="1929" y="4283"/>
                    <a:pt x="1940" y="4272"/>
                    <a:pt x="1953" y="4272"/>
                  </a:cubicBezTo>
                  <a:lnTo>
                    <a:pt x="1954" y="4272"/>
                  </a:lnTo>
                  <a:cubicBezTo>
                    <a:pt x="1967" y="4272"/>
                    <a:pt x="1978" y="4283"/>
                    <a:pt x="1978" y="4296"/>
                  </a:cubicBezTo>
                  <a:cubicBezTo>
                    <a:pt x="1978" y="4310"/>
                    <a:pt x="1967" y="4320"/>
                    <a:pt x="1954" y="4320"/>
                  </a:cubicBezTo>
                  <a:close/>
                  <a:moveTo>
                    <a:pt x="1857" y="4320"/>
                  </a:moveTo>
                  <a:lnTo>
                    <a:pt x="1857" y="4320"/>
                  </a:lnTo>
                  <a:cubicBezTo>
                    <a:pt x="1844" y="4320"/>
                    <a:pt x="1833" y="4310"/>
                    <a:pt x="1833" y="4296"/>
                  </a:cubicBezTo>
                  <a:cubicBezTo>
                    <a:pt x="1833" y="4283"/>
                    <a:pt x="1844" y="4272"/>
                    <a:pt x="1857" y="4272"/>
                  </a:cubicBezTo>
                  <a:cubicBezTo>
                    <a:pt x="1871" y="4272"/>
                    <a:pt x="1881" y="4283"/>
                    <a:pt x="1881" y="4296"/>
                  </a:cubicBezTo>
                  <a:cubicBezTo>
                    <a:pt x="1881" y="4310"/>
                    <a:pt x="1871" y="4320"/>
                    <a:pt x="1857" y="4320"/>
                  </a:cubicBezTo>
                  <a:close/>
                  <a:moveTo>
                    <a:pt x="1761" y="4320"/>
                  </a:moveTo>
                  <a:lnTo>
                    <a:pt x="1761" y="4320"/>
                  </a:lnTo>
                  <a:cubicBezTo>
                    <a:pt x="1748" y="4320"/>
                    <a:pt x="1737" y="4310"/>
                    <a:pt x="1737" y="4296"/>
                  </a:cubicBezTo>
                  <a:cubicBezTo>
                    <a:pt x="1737" y="4283"/>
                    <a:pt x="1748" y="4272"/>
                    <a:pt x="1761" y="4272"/>
                  </a:cubicBezTo>
                  <a:cubicBezTo>
                    <a:pt x="1775" y="4272"/>
                    <a:pt x="1785" y="4283"/>
                    <a:pt x="1785" y="4296"/>
                  </a:cubicBezTo>
                  <a:cubicBezTo>
                    <a:pt x="1785" y="4310"/>
                    <a:pt x="1775" y="4320"/>
                    <a:pt x="1761" y="4320"/>
                  </a:cubicBezTo>
                  <a:close/>
                  <a:moveTo>
                    <a:pt x="1665" y="4320"/>
                  </a:moveTo>
                  <a:lnTo>
                    <a:pt x="1665" y="4320"/>
                  </a:lnTo>
                  <a:cubicBezTo>
                    <a:pt x="1652" y="4320"/>
                    <a:pt x="1641" y="4310"/>
                    <a:pt x="1641" y="4296"/>
                  </a:cubicBezTo>
                  <a:cubicBezTo>
                    <a:pt x="1641" y="4283"/>
                    <a:pt x="1652" y="4272"/>
                    <a:pt x="1665" y="4272"/>
                  </a:cubicBezTo>
                  <a:cubicBezTo>
                    <a:pt x="1679" y="4272"/>
                    <a:pt x="1689" y="4283"/>
                    <a:pt x="1689" y="4296"/>
                  </a:cubicBezTo>
                  <a:cubicBezTo>
                    <a:pt x="1689" y="4310"/>
                    <a:pt x="1679" y="4320"/>
                    <a:pt x="1665" y="4320"/>
                  </a:cubicBezTo>
                  <a:close/>
                  <a:moveTo>
                    <a:pt x="1569" y="4320"/>
                  </a:moveTo>
                  <a:lnTo>
                    <a:pt x="1569" y="4320"/>
                  </a:lnTo>
                  <a:cubicBezTo>
                    <a:pt x="1556" y="4320"/>
                    <a:pt x="1545" y="4310"/>
                    <a:pt x="1545" y="4296"/>
                  </a:cubicBezTo>
                  <a:cubicBezTo>
                    <a:pt x="1545" y="4283"/>
                    <a:pt x="1556" y="4272"/>
                    <a:pt x="1569" y="4272"/>
                  </a:cubicBezTo>
                  <a:cubicBezTo>
                    <a:pt x="1583" y="4272"/>
                    <a:pt x="1593" y="4283"/>
                    <a:pt x="1593" y="4296"/>
                  </a:cubicBezTo>
                  <a:cubicBezTo>
                    <a:pt x="1593" y="4310"/>
                    <a:pt x="1583" y="4320"/>
                    <a:pt x="1569" y="4320"/>
                  </a:cubicBezTo>
                  <a:close/>
                  <a:moveTo>
                    <a:pt x="1473" y="4320"/>
                  </a:moveTo>
                  <a:lnTo>
                    <a:pt x="1473" y="4320"/>
                  </a:lnTo>
                  <a:cubicBezTo>
                    <a:pt x="1460" y="4320"/>
                    <a:pt x="1449" y="4310"/>
                    <a:pt x="1449" y="4296"/>
                  </a:cubicBezTo>
                  <a:cubicBezTo>
                    <a:pt x="1449" y="4283"/>
                    <a:pt x="1460" y="4272"/>
                    <a:pt x="1473" y="4272"/>
                  </a:cubicBezTo>
                  <a:cubicBezTo>
                    <a:pt x="1487" y="4272"/>
                    <a:pt x="1497" y="4283"/>
                    <a:pt x="1497" y="4296"/>
                  </a:cubicBezTo>
                  <a:cubicBezTo>
                    <a:pt x="1497" y="4310"/>
                    <a:pt x="1487" y="4320"/>
                    <a:pt x="1473" y="4320"/>
                  </a:cubicBezTo>
                  <a:close/>
                  <a:moveTo>
                    <a:pt x="1377" y="4320"/>
                  </a:moveTo>
                  <a:lnTo>
                    <a:pt x="1377" y="4320"/>
                  </a:lnTo>
                  <a:cubicBezTo>
                    <a:pt x="1364" y="4320"/>
                    <a:pt x="1353" y="4310"/>
                    <a:pt x="1353" y="4296"/>
                  </a:cubicBezTo>
                  <a:cubicBezTo>
                    <a:pt x="1353" y="4283"/>
                    <a:pt x="1364" y="4272"/>
                    <a:pt x="1377" y="4272"/>
                  </a:cubicBezTo>
                  <a:cubicBezTo>
                    <a:pt x="1391" y="4272"/>
                    <a:pt x="1401" y="4283"/>
                    <a:pt x="1401" y="4296"/>
                  </a:cubicBezTo>
                  <a:cubicBezTo>
                    <a:pt x="1401" y="4310"/>
                    <a:pt x="1391" y="4320"/>
                    <a:pt x="1377" y="4320"/>
                  </a:cubicBezTo>
                  <a:close/>
                  <a:moveTo>
                    <a:pt x="1281" y="4320"/>
                  </a:moveTo>
                  <a:lnTo>
                    <a:pt x="1281" y="4320"/>
                  </a:lnTo>
                  <a:cubicBezTo>
                    <a:pt x="1268" y="4320"/>
                    <a:pt x="1257" y="4310"/>
                    <a:pt x="1257" y="4296"/>
                  </a:cubicBezTo>
                  <a:cubicBezTo>
                    <a:pt x="1257" y="4283"/>
                    <a:pt x="1268" y="4272"/>
                    <a:pt x="1281" y="4272"/>
                  </a:cubicBezTo>
                  <a:cubicBezTo>
                    <a:pt x="1294" y="4272"/>
                    <a:pt x="1305" y="4283"/>
                    <a:pt x="1305" y="4296"/>
                  </a:cubicBezTo>
                  <a:cubicBezTo>
                    <a:pt x="1305" y="4310"/>
                    <a:pt x="1294" y="4320"/>
                    <a:pt x="1281" y="4320"/>
                  </a:cubicBezTo>
                  <a:close/>
                  <a:moveTo>
                    <a:pt x="1185" y="4320"/>
                  </a:moveTo>
                  <a:lnTo>
                    <a:pt x="1185" y="4320"/>
                  </a:lnTo>
                  <a:cubicBezTo>
                    <a:pt x="1172" y="4320"/>
                    <a:pt x="1161" y="4310"/>
                    <a:pt x="1161" y="4296"/>
                  </a:cubicBezTo>
                  <a:cubicBezTo>
                    <a:pt x="1161" y="4283"/>
                    <a:pt x="1172" y="4272"/>
                    <a:pt x="1185" y="4272"/>
                  </a:cubicBezTo>
                  <a:cubicBezTo>
                    <a:pt x="1198" y="4272"/>
                    <a:pt x="1209" y="4283"/>
                    <a:pt x="1209" y="4296"/>
                  </a:cubicBezTo>
                  <a:cubicBezTo>
                    <a:pt x="1209" y="4310"/>
                    <a:pt x="1198" y="4320"/>
                    <a:pt x="1185" y="4320"/>
                  </a:cubicBezTo>
                  <a:close/>
                  <a:moveTo>
                    <a:pt x="1089" y="4320"/>
                  </a:moveTo>
                  <a:lnTo>
                    <a:pt x="1089" y="4320"/>
                  </a:lnTo>
                  <a:cubicBezTo>
                    <a:pt x="1076" y="4320"/>
                    <a:pt x="1065" y="4310"/>
                    <a:pt x="1065" y="4296"/>
                  </a:cubicBezTo>
                  <a:cubicBezTo>
                    <a:pt x="1065" y="4283"/>
                    <a:pt x="1076" y="4272"/>
                    <a:pt x="1089" y="4272"/>
                  </a:cubicBezTo>
                  <a:cubicBezTo>
                    <a:pt x="1102" y="4272"/>
                    <a:pt x="1113" y="4283"/>
                    <a:pt x="1113" y="4296"/>
                  </a:cubicBezTo>
                  <a:cubicBezTo>
                    <a:pt x="1113" y="4310"/>
                    <a:pt x="1102" y="4320"/>
                    <a:pt x="1089" y="4320"/>
                  </a:cubicBezTo>
                  <a:close/>
                  <a:moveTo>
                    <a:pt x="993" y="4320"/>
                  </a:moveTo>
                  <a:lnTo>
                    <a:pt x="993" y="4320"/>
                  </a:lnTo>
                  <a:cubicBezTo>
                    <a:pt x="980" y="4320"/>
                    <a:pt x="969" y="4310"/>
                    <a:pt x="969" y="4296"/>
                  </a:cubicBezTo>
                  <a:cubicBezTo>
                    <a:pt x="969" y="4283"/>
                    <a:pt x="980" y="4272"/>
                    <a:pt x="993" y="4272"/>
                  </a:cubicBezTo>
                  <a:cubicBezTo>
                    <a:pt x="1006" y="4272"/>
                    <a:pt x="1017" y="4283"/>
                    <a:pt x="1017" y="4296"/>
                  </a:cubicBezTo>
                  <a:cubicBezTo>
                    <a:pt x="1017" y="4310"/>
                    <a:pt x="1006" y="4320"/>
                    <a:pt x="993" y="4320"/>
                  </a:cubicBezTo>
                  <a:close/>
                  <a:moveTo>
                    <a:pt x="897" y="4320"/>
                  </a:moveTo>
                  <a:lnTo>
                    <a:pt x="897" y="4320"/>
                  </a:lnTo>
                  <a:cubicBezTo>
                    <a:pt x="884" y="4320"/>
                    <a:pt x="873" y="4310"/>
                    <a:pt x="873" y="4296"/>
                  </a:cubicBezTo>
                  <a:cubicBezTo>
                    <a:pt x="873" y="4283"/>
                    <a:pt x="884" y="4272"/>
                    <a:pt x="897" y="4272"/>
                  </a:cubicBezTo>
                  <a:cubicBezTo>
                    <a:pt x="910" y="4272"/>
                    <a:pt x="921" y="4283"/>
                    <a:pt x="921" y="4296"/>
                  </a:cubicBezTo>
                  <a:cubicBezTo>
                    <a:pt x="921" y="4310"/>
                    <a:pt x="910" y="4320"/>
                    <a:pt x="897" y="4320"/>
                  </a:cubicBezTo>
                  <a:close/>
                  <a:moveTo>
                    <a:pt x="801" y="4320"/>
                  </a:moveTo>
                  <a:lnTo>
                    <a:pt x="801" y="4320"/>
                  </a:lnTo>
                  <a:cubicBezTo>
                    <a:pt x="788" y="4320"/>
                    <a:pt x="777" y="4310"/>
                    <a:pt x="777" y="4296"/>
                  </a:cubicBezTo>
                  <a:cubicBezTo>
                    <a:pt x="777" y="4283"/>
                    <a:pt x="788" y="4272"/>
                    <a:pt x="801" y="4272"/>
                  </a:cubicBezTo>
                  <a:cubicBezTo>
                    <a:pt x="814" y="4272"/>
                    <a:pt x="825" y="4283"/>
                    <a:pt x="825" y="4296"/>
                  </a:cubicBezTo>
                  <a:cubicBezTo>
                    <a:pt x="825" y="4310"/>
                    <a:pt x="814" y="4320"/>
                    <a:pt x="801" y="4320"/>
                  </a:cubicBezTo>
                  <a:close/>
                  <a:moveTo>
                    <a:pt x="704" y="4319"/>
                  </a:moveTo>
                  <a:lnTo>
                    <a:pt x="704" y="4319"/>
                  </a:lnTo>
                  <a:cubicBezTo>
                    <a:pt x="690" y="4318"/>
                    <a:pt x="680" y="4307"/>
                    <a:pt x="681" y="4294"/>
                  </a:cubicBezTo>
                  <a:cubicBezTo>
                    <a:pt x="682" y="4280"/>
                    <a:pt x="693" y="4270"/>
                    <a:pt x="706" y="4271"/>
                  </a:cubicBezTo>
                  <a:cubicBezTo>
                    <a:pt x="719" y="4272"/>
                    <a:pt x="730" y="4283"/>
                    <a:pt x="729" y="4296"/>
                  </a:cubicBezTo>
                  <a:cubicBezTo>
                    <a:pt x="728" y="4309"/>
                    <a:pt x="717" y="4320"/>
                    <a:pt x="704" y="4319"/>
                  </a:cubicBezTo>
                  <a:close/>
                  <a:moveTo>
                    <a:pt x="606" y="4308"/>
                  </a:moveTo>
                  <a:lnTo>
                    <a:pt x="606" y="4308"/>
                  </a:lnTo>
                  <a:cubicBezTo>
                    <a:pt x="593" y="4306"/>
                    <a:pt x="584" y="4294"/>
                    <a:pt x="586" y="4281"/>
                  </a:cubicBezTo>
                  <a:cubicBezTo>
                    <a:pt x="588" y="4268"/>
                    <a:pt x="600" y="4259"/>
                    <a:pt x="613" y="4261"/>
                  </a:cubicBezTo>
                  <a:cubicBezTo>
                    <a:pt x="626" y="4263"/>
                    <a:pt x="635" y="4275"/>
                    <a:pt x="633" y="4288"/>
                  </a:cubicBezTo>
                  <a:cubicBezTo>
                    <a:pt x="631" y="4301"/>
                    <a:pt x="619" y="4310"/>
                    <a:pt x="606" y="4308"/>
                  </a:cubicBezTo>
                  <a:close/>
                  <a:moveTo>
                    <a:pt x="508" y="4284"/>
                  </a:moveTo>
                  <a:lnTo>
                    <a:pt x="508" y="4284"/>
                  </a:lnTo>
                  <a:cubicBezTo>
                    <a:pt x="496" y="4279"/>
                    <a:pt x="489" y="4265"/>
                    <a:pt x="494" y="4253"/>
                  </a:cubicBezTo>
                  <a:cubicBezTo>
                    <a:pt x="499" y="4241"/>
                    <a:pt x="512" y="4234"/>
                    <a:pt x="525" y="4239"/>
                  </a:cubicBezTo>
                  <a:cubicBezTo>
                    <a:pt x="537" y="4243"/>
                    <a:pt x="544" y="4257"/>
                    <a:pt x="539" y="4270"/>
                  </a:cubicBezTo>
                  <a:cubicBezTo>
                    <a:pt x="534" y="4282"/>
                    <a:pt x="521" y="4288"/>
                    <a:pt x="508" y="4284"/>
                  </a:cubicBezTo>
                  <a:close/>
                  <a:moveTo>
                    <a:pt x="417" y="4247"/>
                  </a:moveTo>
                  <a:lnTo>
                    <a:pt x="417" y="4247"/>
                  </a:lnTo>
                  <a:cubicBezTo>
                    <a:pt x="405" y="4241"/>
                    <a:pt x="400" y="4226"/>
                    <a:pt x="406" y="4215"/>
                  </a:cubicBezTo>
                  <a:cubicBezTo>
                    <a:pt x="412" y="4203"/>
                    <a:pt x="426" y="4198"/>
                    <a:pt x="438" y="4203"/>
                  </a:cubicBezTo>
                  <a:cubicBezTo>
                    <a:pt x="450" y="4209"/>
                    <a:pt x="455" y="4224"/>
                    <a:pt x="449" y="4236"/>
                  </a:cubicBezTo>
                  <a:cubicBezTo>
                    <a:pt x="443" y="4247"/>
                    <a:pt x="429" y="4252"/>
                    <a:pt x="417" y="4247"/>
                  </a:cubicBezTo>
                  <a:close/>
                  <a:moveTo>
                    <a:pt x="331" y="4199"/>
                  </a:moveTo>
                  <a:lnTo>
                    <a:pt x="331" y="4199"/>
                  </a:lnTo>
                  <a:cubicBezTo>
                    <a:pt x="320" y="4192"/>
                    <a:pt x="316" y="4177"/>
                    <a:pt x="323" y="4166"/>
                  </a:cubicBezTo>
                  <a:cubicBezTo>
                    <a:pt x="330" y="4154"/>
                    <a:pt x="345" y="4151"/>
                    <a:pt x="356" y="4158"/>
                  </a:cubicBezTo>
                  <a:cubicBezTo>
                    <a:pt x="368" y="4165"/>
                    <a:pt x="371" y="4179"/>
                    <a:pt x="364" y="4191"/>
                  </a:cubicBezTo>
                  <a:cubicBezTo>
                    <a:pt x="358" y="4202"/>
                    <a:pt x="343" y="4206"/>
                    <a:pt x="331" y="4199"/>
                  </a:cubicBezTo>
                  <a:close/>
                  <a:moveTo>
                    <a:pt x="252" y="4137"/>
                  </a:moveTo>
                  <a:lnTo>
                    <a:pt x="252" y="4137"/>
                  </a:lnTo>
                  <a:cubicBezTo>
                    <a:pt x="242" y="4128"/>
                    <a:pt x="241" y="4113"/>
                    <a:pt x="250" y="4103"/>
                  </a:cubicBezTo>
                  <a:cubicBezTo>
                    <a:pt x="259" y="4094"/>
                    <a:pt x="274" y="4093"/>
                    <a:pt x="284" y="4102"/>
                  </a:cubicBezTo>
                  <a:cubicBezTo>
                    <a:pt x="294" y="4111"/>
                    <a:pt x="295" y="4126"/>
                    <a:pt x="286" y="4136"/>
                  </a:cubicBezTo>
                  <a:cubicBezTo>
                    <a:pt x="277" y="4145"/>
                    <a:pt x="262" y="4146"/>
                    <a:pt x="252" y="4137"/>
                  </a:cubicBezTo>
                  <a:close/>
                  <a:moveTo>
                    <a:pt x="182" y="4068"/>
                  </a:moveTo>
                  <a:lnTo>
                    <a:pt x="182" y="4068"/>
                  </a:lnTo>
                  <a:cubicBezTo>
                    <a:pt x="173" y="4058"/>
                    <a:pt x="174" y="4043"/>
                    <a:pt x="184" y="4034"/>
                  </a:cubicBezTo>
                  <a:cubicBezTo>
                    <a:pt x="194" y="4025"/>
                    <a:pt x="209" y="4026"/>
                    <a:pt x="218" y="4036"/>
                  </a:cubicBezTo>
                  <a:cubicBezTo>
                    <a:pt x="227" y="4046"/>
                    <a:pt x="226" y="4061"/>
                    <a:pt x="216" y="4070"/>
                  </a:cubicBezTo>
                  <a:cubicBezTo>
                    <a:pt x="206" y="4079"/>
                    <a:pt x="191" y="4078"/>
                    <a:pt x="182" y="4068"/>
                  </a:cubicBezTo>
                  <a:close/>
                  <a:moveTo>
                    <a:pt x="121" y="3988"/>
                  </a:moveTo>
                  <a:lnTo>
                    <a:pt x="121" y="3988"/>
                  </a:lnTo>
                  <a:cubicBezTo>
                    <a:pt x="114" y="3977"/>
                    <a:pt x="118" y="3962"/>
                    <a:pt x="129" y="3955"/>
                  </a:cubicBezTo>
                  <a:cubicBezTo>
                    <a:pt x="141" y="3948"/>
                    <a:pt x="156" y="3952"/>
                    <a:pt x="162" y="3963"/>
                  </a:cubicBezTo>
                  <a:cubicBezTo>
                    <a:pt x="169" y="3975"/>
                    <a:pt x="166" y="3989"/>
                    <a:pt x="154" y="3996"/>
                  </a:cubicBezTo>
                  <a:cubicBezTo>
                    <a:pt x="143" y="4003"/>
                    <a:pt x="128" y="3999"/>
                    <a:pt x="121" y="3988"/>
                  </a:cubicBezTo>
                  <a:close/>
                  <a:moveTo>
                    <a:pt x="73" y="3902"/>
                  </a:moveTo>
                  <a:lnTo>
                    <a:pt x="73" y="3902"/>
                  </a:lnTo>
                  <a:cubicBezTo>
                    <a:pt x="68" y="3890"/>
                    <a:pt x="73" y="3876"/>
                    <a:pt x="85" y="3870"/>
                  </a:cubicBezTo>
                  <a:cubicBezTo>
                    <a:pt x="96" y="3865"/>
                    <a:pt x="111" y="3870"/>
                    <a:pt x="117" y="3881"/>
                  </a:cubicBezTo>
                  <a:cubicBezTo>
                    <a:pt x="122" y="3893"/>
                    <a:pt x="117" y="3908"/>
                    <a:pt x="105" y="3914"/>
                  </a:cubicBezTo>
                  <a:cubicBezTo>
                    <a:pt x="93" y="3919"/>
                    <a:pt x="79" y="3914"/>
                    <a:pt x="73" y="3902"/>
                  </a:cubicBezTo>
                  <a:close/>
                  <a:moveTo>
                    <a:pt x="36" y="3811"/>
                  </a:moveTo>
                  <a:lnTo>
                    <a:pt x="36" y="3811"/>
                  </a:lnTo>
                  <a:cubicBezTo>
                    <a:pt x="32" y="3799"/>
                    <a:pt x="38" y="3785"/>
                    <a:pt x="51" y="3780"/>
                  </a:cubicBezTo>
                  <a:cubicBezTo>
                    <a:pt x="63" y="3776"/>
                    <a:pt x="77" y="3782"/>
                    <a:pt x="81" y="3795"/>
                  </a:cubicBezTo>
                  <a:cubicBezTo>
                    <a:pt x="86" y="3807"/>
                    <a:pt x="80" y="3821"/>
                    <a:pt x="67" y="3826"/>
                  </a:cubicBezTo>
                  <a:cubicBezTo>
                    <a:pt x="55" y="3830"/>
                    <a:pt x="41" y="3824"/>
                    <a:pt x="36" y="3811"/>
                  </a:cubicBezTo>
                  <a:close/>
                  <a:moveTo>
                    <a:pt x="12" y="3714"/>
                  </a:moveTo>
                  <a:lnTo>
                    <a:pt x="12" y="3713"/>
                  </a:lnTo>
                  <a:cubicBezTo>
                    <a:pt x="10" y="3700"/>
                    <a:pt x="19" y="3688"/>
                    <a:pt x="32" y="3686"/>
                  </a:cubicBezTo>
                  <a:cubicBezTo>
                    <a:pt x="46" y="3684"/>
                    <a:pt x="58" y="3693"/>
                    <a:pt x="60" y="3706"/>
                  </a:cubicBezTo>
                  <a:cubicBezTo>
                    <a:pt x="62" y="3719"/>
                    <a:pt x="53" y="3732"/>
                    <a:pt x="40" y="3734"/>
                  </a:cubicBezTo>
                  <a:cubicBezTo>
                    <a:pt x="27" y="3736"/>
                    <a:pt x="14" y="3727"/>
                    <a:pt x="12" y="3714"/>
                  </a:cubicBezTo>
                  <a:close/>
                  <a:moveTo>
                    <a:pt x="2" y="3616"/>
                  </a:moveTo>
                  <a:lnTo>
                    <a:pt x="2" y="3616"/>
                  </a:lnTo>
                  <a:cubicBezTo>
                    <a:pt x="1" y="3602"/>
                    <a:pt x="12" y="3591"/>
                    <a:pt x="25" y="3590"/>
                  </a:cubicBezTo>
                  <a:cubicBezTo>
                    <a:pt x="38" y="3590"/>
                    <a:pt x="49" y="3600"/>
                    <a:pt x="50" y="3613"/>
                  </a:cubicBezTo>
                  <a:cubicBezTo>
                    <a:pt x="51" y="3627"/>
                    <a:pt x="40" y="3638"/>
                    <a:pt x="27" y="3638"/>
                  </a:cubicBezTo>
                  <a:cubicBezTo>
                    <a:pt x="14" y="3639"/>
                    <a:pt x="3" y="3629"/>
                    <a:pt x="2" y="3616"/>
                  </a:cubicBez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4" name="Rectangle 299"/>
            <p:cNvSpPr>
              <a:spLocks noChangeArrowheads="1"/>
            </p:cNvSpPr>
            <p:nvPr/>
          </p:nvSpPr>
          <p:spPr bwMode="auto">
            <a:xfrm>
              <a:off x="518" y="2709"/>
              <a:ext cx="6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a:t>
              </a:r>
              <a:endParaRPr kumimoji="1" lang="ja-JP" altLang="ja-JP" sz="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5" name="Rectangle 300"/>
            <p:cNvSpPr>
              <a:spLocks noChangeArrowheads="1"/>
            </p:cNvSpPr>
            <p:nvPr/>
          </p:nvSpPr>
          <p:spPr bwMode="auto">
            <a:xfrm>
              <a:off x="583" y="2716"/>
              <a:ext cx="5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通所サービスを利用</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6" name="Rectangle 301"/>
            <p:cNvSpPr>
              <a:spLocks noChangeArrowheads="1"/>
            </p:cNvSpPr>
            <p:nvPr/>
          </p:nvSpPr>
          <p:spPr bwMode="auto">
            <a:xfrm>
              <a:off x="510" y="2802"/>
              <a:ext cx="42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した場合には、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7" name="Rectangle 302"/>
            <p:cNvSpPr>
              <a:spLocks noChangeArrowheads="1"/>
            </p:cNvSpPr>
            <p:nvPr/>
          </p:nvSpPr>
          <p:spPr bwMode="auto">
            <a:xfrm>
              <a:off x="963" y="2802"/>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HG丸ｺﾞｼｯｸM-PRO" pitchFamily="50" charset="-128"/>
                  <a:ea typeface="HG丸ｺﾞｼｯｸM-PRO" pitchFamily="50" charset="-128"/>
                  <a:cs typeface="ＭＳ Ｐゴシック" pitchFamily="50" charset="-128"/>
                </a:rPr>
                <a:t>６</a:t>
              </a:r>
              <a:endParaRPr kumimoji="1" lang="ja-JP" altLang="en-US" sz="1800" b="0" i="0" u="none" strike="noStrike" kern="1200" cap="none" spc="0" normalizeH="0" baseline="0" noProof="0">
                <a:ln>
                  <a:noFill/>
                </a:ln>
                <a:solidFill>
                  <a:srgbClr val="000000"/>
                </a:solidFill>
                <a:effectLst/>
                <a:uLnTx/>
                <a:uFillTx/>
                <a:latin typeface="Arial" pitchFamily="34" charset="0"/>
                <a:ea typeface="HG丸ｺﾞｼｯｸM-PRO" pitchFamily="50" charset="-128"/>
                <a:cs typeface="ＭＳ Ｐゴシック" pitchFamily="50" charset="-128"/>
              </a:endParaRPr>
            </a:p>
          </p:txBody>
        </p:sp>
        <p:sp>
          <p:nvSpPr>
            <p:cNvPr id="93298" name="Rectangle 303"/>
            <p:cNvSpPr>
              <a:spLocks noChangeArrowheads="1"/>
            </p:cNvSpPr>
            <p:nvPr/>
          </p:nvSpPr>
          <p:spPr bwMode="auto">
            <a:xfrm>
              <a:off x="1035" y="2802"/>
              <a:ext cx="1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の軽</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9" name="Rectangle 304"/>
            <p:cNvSpPr>
              <a:spLocks noChangeArrowheads="1"/>
            </p:cNvSpPr>
            <p:nvPr/>
          </p:nvSpPr>
          <p:spPr bwMode="auto">
            <a:xfrm>
              <a:off x="510" y="2880"/>
              <a:ext cx="68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減措置が受けられます。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0" name="Freeform 305"/>
            <p:cNvSpPr>
              <a:spLocks/>
            </p:cNvSpPr>
            <p:nvPr/>
          </p:nvSpPr>
          <p:spPr bwMode="auto">
            <a:xfrm>
              <a:off x="3013" y="2563"/>
              <a:ext cx="816" cy="646"/>
            </a:xfrm>
            <a:custGeom>
              <a:avLst/>
              <a:gdLst>
                <a:gd name="T0" fmla="*/ 0 w 6800"/>
                <a:gd name="T1" fmla="*/ 0 h 5384"/>
                <a:gd name="T2" fmla="*/ 0 w 6800"/>
                <a:gd name="T3" fmla="*/ 0 h 5384"/>
                <a:gd name="T4" fmla="*/ 0 w 6800"/>
                <a:gd name="T5" fmla="*/ 0 h 5384"/>
                <a:gd name="T6" fmla="*/ 0 w 6800"/>
                <a:gd name="T7" fmla="*/ 0 h 5384"/>
                <a:gd name="T8" fmla="*/ 0 w 6800"/>
                <a:gd name="T9" fmla="*/ 0 h 5384"/>
                <a:gd name="T10" fmla="*/ 0 w 6800"/>
                <a:gd name="T11" fmla="*/ 0 h 5384"/>
                <a:gd name="T12" fmla="*/ 0 w 6800"/>
                <a:gd name="T13" fmla="*/ 0 h 5384"/>
                <a:gd name="T14" fmla="*/ 0 w 6800"/>
                <a:gd name="T15" fmla="*/ 0 h 5384"/>
                <a:gd name="T16" fmla="*/ 0 w 6800"/>
                <a:gd name="T17" fmla="*/ 0 h 53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0" h="5384">
                  <a:moveTo>
                    <a:pt x="0" y="898"/>
                  </a:moveTo>
                  <a:cubicBezTo>
                    <a:pt x="0" y="402"/>
                    <a:pt x="402" y="0"/>
                    <a:pt x="898" y="0"/>
                  </a:cubicBezTo>
                  <a:lnTo>
                    <a:pt x="5903" y="0"/>
                  </a:lnTo>
                  <a:cubicBezTo>
                    <a:pt x="6399" y="0"/>
                    <a:pt x="6800" y="402"/>
                    <a:pt x="6800" y="898"/>
                  </a:cubicBezTo>
                  <a:lnTo>
                    <a:pt x="6800" y="4487"/>
                  </a:lnTo>
                  <a:cubicBezTo>
                    <a:pt x="6800" y="4983"/>
                    <a:pt x="6399" y="5384"/>
                    <a:pt x="5903" y="5384"/>
                  </a:cubicBezTo>
                  <a:lnTo>
                    <a:pt x="898" y="5384"/>
                  </a:lnTo>
                  <a:cubicBezTo>
                    <a:pt x="402" y="5384"/>
                    <a:pt x="0" y="4983"/>
                    <a:pt x="0" y="4487"/>
                  </a:cubicBezTo>
                  <a:lnTo>
                    <a:pt x="0" y="898"/>
                  </a:lnTo>
                  <a:close/>
                </a:path>
              </a:pathLst>
            </a:custGeom>
            <a:solidFill>
              <a:srgbClr val="FFFF99"/>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1" name="Freeform 306"/>
            <p:cNvSpPr>
              <a:spLocks noEditPoints="1"/>
            </p:cNvSpPr>
            <p:nvPr/>
          </p:nvSpPr>
          <p:spPr bwMode="auto">
            <a:xfrm>
              <a:off x="3010" y="2560"/>
              <a:ext cx="822" cy="652"/>
            </a:xfrm>
            <a:custGeom>
              <a:avLst/>
              <a:gdLst>
                <a:gd name="T0" fmla="*/ 3 w 822"/>
                <a:gd name="T1" fmla="*/ 89 h 652"/>
                <a:gd name="T2" fmla="*/ 14 w 822"/>
                <a:gd name="T3" fmla="*/ 58 h 652"/>
                <a:gd name="T4" fmla="*/ 33 w 822"/>
                <a:gd name="T5" fmla="*/ 33 h 652"/>
                <a:gd name="T6" fmla="*/ 58 w 822"/>
                <a:gd name="T7" fmla="*/ 14 h 652"/>
                <a:gd name="T8" fmla="*/ 89 w 822"/>
                <a:gd name="T9" fmla="*/ 2 h 652"/>
                <a:gd name="T10" fmla="*/ 712 w 822"/>
                <a:gd name="T11" fmla="*/ 0 h 652"/>
                <a:gd name="T12" fmla="*/ 745 w 822"/>
                <a:gd name="T13" fmla="*/ 5 h 652"/>
                <a:gd name="T14" fmla="*/ 773 w 822"/>
                <a:gd name="T15" fmla="*/ 19 h 652"/>
                <a:gd name="T16" fmla="*/ 797 w 822"/>
                <a:gd name="T17" fmla="*/ 40 h 652"/>
                <a:gd name="T18" fmla="*/ 814 w 822"/>
                <a:gd name="T19" fmla="*/ 68 h 652"/>
                <a:gd name="T20" fmla="*/ 822 w 822"/>
                <a:gd name="T21" fmla="*/ 99 h 652"/>
                <a:gd name="T22" fmla="*/ 822 w 822"/>
                <a:gd name="T23" fmla="*/ 553 h 652"/>
                <a:gd name="T24" fmla="*/ 814 w 822"/>
                <a:gd name="T25" fmla="*/ 584 h 652"/>
                <a:gd name="T26" fmla="*/ 797 w 822"/>
                <a:gd name="T27" fmla="*/ 612 h 652"/>
                <a:gd name="T28" fmla="*/ 774 w 822"/>
                <a:gd name="T29" fmla="*/ 633 h 652"/>
                <a:gd name="T30" fmla="*/ 745 w 822"/>
                <a:gd name="T31" fmla="*/ 647 h 652"/>
                <a:gd name="T32" fmla="*/ 712 w 822"/>
                <a:gd name="T33" fmla="*/ 652 h 652"/>
                <a:gd name="T34" fmla="*/ 89 w 822"/>
                <a:gd name="T35" fmla="*/ 650 h 652"/>
                <a:gd name="T36" fmla="*/ 59 w 822"/>
                <a:gd name="T37" fmla="*/ 639 h 652"/>
                <a:gd name="T38" fmla="*/ 33 w 822"/>
                <a:gd name="T39" fmla="*/ 620 h 652"/>
                <a:gd name="T40" fmla="*/ 14 w 822"/>
                <a:gd name="T41" fmla="*/ 594 h 652"/>
                <a:gd name="T42" fmla="*/ 3 w 822"/>
                <a:gd name="T43" fmla="*/ 564 h 652"/>
                <a:gd name="T44" fmla="*/ 0 w 822"/>
                <a:gd name="T45" fmla="*/ 111 h 652"/>
                <a:gd name="T46" fmla="*/ 8 w 822"/>
                <a:gd name="T47" fmla="*/ 562 h 652"/>
                <a:gd name="T48" fmla="*/ 19 w 822"/>
                <a:gd name="T49" fmla="*/ 591 h 652"/>
                <a:gd name="T50" fmla="*/ 37 w 822"/>
                <a:gd name="T51" fmla="*/ 615 h 652"/>
                <a:gd name="T52" fmla="*/ 61 w 822"/>
                <a:gd name="T53" fmla="*/ 634 h 652"/>
                <a:gd name="T54" fmla="*/ 90 w 822"/>
                <a:gd name="T55" fmla="*/ 644 h 652"/>
                <a:gd name="T56" fmla="*/ 712 w 822"/>
                <a:gd name="T57" fmla="*/ 646 h 652"/>
                <a:gd name="T58" fmla="*/ 743 w 822"/>
                <a:gd name="T59" fmla="*/ 642 h 652"/>
                <a:gd name="T60" fmla="*/ 770 w 822"/>
                <a:gd name="T61" fmla="*/ 628 h 652"/>
                <a:gd name="T62" fmla="*/ 793 w 822"/>
                <a:gd name="T63" fmla="*/ 608 h 652"/>
                <a:gd name="T64" fmla="*/ 808 w 822"/>
                <a:gd name="T65" fmla="*/ 582 h 652"/>
                <a:gd name="T66" fmla="*/ 816 w 822"/>
                <a:gd name="T67" fmla="*/ 552 h 652"/>
                <a:gd name="T68" fmla="*/ 816 w 822"/>
                <a:gd name="T69" fmla="*/ 100 h 652"/>
                <a:gd name="T70" fmla="*/ 808 w 822"/>
                <a:gd name="T71" fmla="*/ 70 h 652"/>
                <a:gd name="T72" fmla="*/ 793 w 822"/>
                <a:gd name="T73" fmla="*/ 44 h 652"/>
                <a:gd name="T74" fmla="*/ 770 w 822"/>
                <a:gd name="T75" fmla="*/ 24 h 652"/>
                <a:gd name="T76" fmla="*/ 743 w 822"/>
                <a:gd name="T77" fmla="*/ 11 h 652"/>
                <a:gd name="T78" fmla="*/ 712 w 822"/>
                <a:gd name="T79" fmla="*/ 6 h 652"/>
                <a:gd name="T80" fmla="*/ 90 w 822"/>
                <a:gd name="T81" fmla="*/ 8 h 652"/>
                <a:gd name="T82" fmla="*/ 61 w 822"/>
                <a:gd name="T83" fmla="*/ 19 h 652"/>
                <a:gd name="T84" fmla="*/ 37 w 822"/>
                <a:gd name="T85" fmla="*/ 37 h 652"/>
                <a:gd name="T86" fmla="*/ 19 w 822"/>
                <a:gd name="T87" fmla="*/ 61 h 652"/>
                <a:gd name="T88" fmla="*/ 8 w 822"/>
                <a:gd name="T89" fmla="*/ 90 h 652"/>
                <a:gd name="T90" fmla="*/ 6 w 822"/>
                <a:gd name="T91" fmla="*/ 541 h 6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22" h="652">
                  <a:moveTo>
                    <a:pt x="0" y="111"/>
                  </a:moveTo>
                  <a:lnTo>
                    <a:pt x="1" y="100"/>
                  </a:lnTo>
                  <a:lnTo>
                    <a:pt x="3" y="89"/>
                  </a:lnTo>
                  <a:lnTo>
                    <a:pt x="6" y="78"/>
                  </a:lnTo>
                  <a:lnTo>
                    <a:pt x="9" y="68"/>
                  </a:lnTo>
                  <a:lnTo>
                    <a:pt x="14" y="58"/>
                  </a:lnTo>
                  <a:lnTo>
                    <a:pt x="19" y="49"/>
                  </a:lnTo>
                  <a:lnTo>
                    <a:pt x="26" y="41"/>
                  </a:lnTo>
                  <a:lnTo>
                    <a:pt x="33" y="33"/>
                  </a:lnTo>
                  <a:lnTo>
                    <a:pt x="41" y="26"/>
                  </a:lnTo>
                  <a:lnTo>
                    <a:pt x="49" y="19"/>
                  </a:lnTo>
                  <a:lnTo>
                    <a:pt x="58" y="14"/>
                  </a:lnTo>
                  <a:lnTo>
                    <a:pt x="68" y="9"/>
                  </a:lnTo>
                  <a:lnTo>
                    <a:pt x="78" y="5"/>
                  </a:lnTo>
                  <a:lnTo>
                    <a:pt x="89" y="2"/>
                  </a:lnTo>
                  <a:lnTo>
                    <a:pt x="100" y="1"/>
                  </a:lnTo>
                  <a:lnTo>
                    <a:pt x="111" y="0"/>
                  </a:lnTo>
                  <a:lnTo>
                    <a:pt x="712" y="0"/>
                  </a:lnTo>
                  <a:lnTo>
                    <a:pt x="723" y="1"/>
                  </a:lnTo>
                  <a:lnTo>
                    <a:pt x="734" y="2"/>
                  </a:lnTo>
                  <a:lnTo>
                    <a:pt x="745" y="5"/>
                  </a:lnTo>
                  <a:lnTo>
                    <a:pt x="755" y="9"/>
                  </a:lnTo>
                  <a:lnTo>
                    <a:pt x="764" y="13"/>
                  </a:lnTo>
                  <a:lnTo>
                    <a:pt x="773" y="19"/>
                  </a:lnTo>
                  <a:lnTo>
                    <a:pt x="782" y="25"/>
                  </a:lnTo>
                  <a:lnTo>
                    <a:pt x="790" y="33"/>
                  </a:lnTo>
                  <a:lnTo>
                    <a:pt x="797" y="40"/>
                  </a:lnTo>
                  <a:lnTo>
                    <a:pt x="803" y="49"/>
                  </a:lnTo>
                  <a:lnTo>
                    <a:pt x="809" y="58"/>
                  </a:lnTo>
                  <a:lnTo>
                    <a:pt x="814" y="68"/>
                  </a:lnTo>
                  <a:lnTo>
                    <a:pt x="817" y="78"/>
                  </a:lnTo>
                  <a:lnTo>
                    <a:pt x="820" y="88"/>
                  </a:lnTo>
                  <a:lnTo>
                    <a:pt x="822" y="99"/>
                  </a:lnTo>
                  <a:lnTo>
                    <a:pt x="822" y="111"/>
                  </a:lnTo>
                  <a:lnTo>
                    <a:pt x="822" y="541"/>
                  </a:lnTo>
                  <a:lnTo>
                    <a:pt x="822" y="553"/>
                  </a:lnTo>
                  <a:lnTo>
                    <a:pt x="820" y="564"/>
                  </a:lnTo>
                  <a:lnTo>
                    <a:pt x="817" y="574"/>
                  </a:lnTo>
                  <a:lnTo>
                    <a:pt x="814" y="584"/>
                  </a:lnTo>
                  <a:lnTo>
                    <a:pt x="809" y="594"/>
                  </a:lnTo>
                  <a:lnTo>
                    <a:pt x="804" y="603"/>
                  </a:lnTo>
                  <a:lnTo>
                    <a:pt x="797" y="612"/>
                  </a:lnTo>
                  <a:lnTo>
                    <a:pt x="790" y="620"/>
                  </a:lnTo>
                  <a:lnTo>
                    <a:pt x="782" y="627"/>
                  </a:lnTo>
                  <a:lnTo>
                    <a:pt x="774" y="633"/>
                  </a:lnTo>
                  <a:lnTo>
                    <a:pt x="765" y="639"/>
                  </a:lnTo>
                  <a:lnTo>
                    <a:pt x="755" y="643"/>
                  </a:lnTo>
                  <a:lnTo>
                    <a:pt x="745" y="647"/>
                  </a:lnTo>
                  <a:lnTo>
                    <a:pt x="734" y="650"/>
                  </a:lnTo>
                  <a:lnTo>
                    <a:pt x="723" y="651"/>
                  </a:lnTo>
                  <a:lnTo>
                    <a:pt x="712" y="652"/>
                  </a:lnTo>
                  <a:lnTo>
                    <a:pt x="111" y="652"/>
                  </a:lnTo>
                  <a:lnTo>
                    <a:pt x="100" y="651"/>
                  </a:lnTo>
                  <a:lnTo>
                    <a:pt x="89" y="650"/>
                  </a:lnTo>
                  <a:lnTo>
                    <a:pt x="78" y="647"/>
                  </a:lnTo>
                  <a:lnTo>
                    <a:pt x="68" y="643"/>
                  </a:lnTo>
                  <a:lnTo>
                    <a:pt x="59" y="639"/>
                  </a:lnTo>
                  <a:lnTo>
                    <a:pt x="49" y="633"/>
                  </a:lnTo>
                  <a:lnTo>
                    <a:pt x="41" y="627"/>
                  </a:lnTo>
                  <a:lnTo>
                    <a:pt x="33" y="620"/>
                  </a:lnTo>
                  <a:lnTo>
                    <a:pt x="26" y="612"/>
                  </a:lnTo>
                  <a:lnTo>
                    <a:pt x="20" y="603"/>
                  </a:lnTo>
                  <a:lnTo>
                    <a:pt x="14" y="594"/>
                  </a:lnTo>
                  <a:lnTo>
                    <a:pt x="9" y="585"/>
                  </a:lnTo>
                  <a:lnTo>
                    <a:pt x="6" y="575"/>
                  </a:lnTo>
                  <a:lnTo>
                    <a:pt x="3" y="564"/>
                  </a:lnTo>
                  <a:lnTo>
                    <a:pt x="1" y="553"/>
                  </a:lnTo>
                  <a:lnTo>
                    <a:pt x="0" y="542"/>
                  </a:lnTo>
                  <a:lnTo>
                    <a:pt x="0" y="111"/>
                  </a:lnTo>
                  <a:close/>
                  <a:moveTo>
                    <a:pt x="6" y="541"/>
                  </a:moveTo>
                  <a:lnTo>
                    <a:pt x="7" y="552"/>
                  </a:lnTo>
                  <a:lnTo>
                    <a:pt x="8" y="562"/>
                  </a:lnTo>
                  <a:lnTo>
                    <a:pt x="11" y="573"/>
                  </a:lnTo>
                  <a:lnTo>
                    <a:pt x="15" y="582"/>
                  </a:lnTo>
                  <a:lnTo>
                    <a:pt x="19" y="591"/>
                  </a:lnTo>
                  <a:lnTo>
                    <a:pt x="24" y="600"/>
                  </a:lnTo>
                  <a:lnTo>
                    <a:pt x="30" y="608"/>
                  </a:lnTo>
                  <a:lnTo>
                    <a:pt x="37" y="615"/>
                  </a:lnTo>
                  <a:lnTo>
                    <a:pt x="44" y="622"/>
                  </a:lnTo>
                  <a:lnTo>
                    <a:pt x="52" y="628"/>
                  </a:lnTo>
                  <a:lnTo>
                    <a:pt x="61" y="634"/>
                  </a:lnTo>
                  <a:lnTo>
                    <a:pt x="70" y="638"/>
                  </a:lnTo>
                  <a:lnTo>
                    <a:pt x="80" y="642"/>
                  </a:lnTo>
                  <a:lnTo>
                    <a:pt x="90" y="644"/>
                  </a:lnTo>
                  <a:lnTo>
                    <a:pt x="100" y="646"/>
                  </a:lnTo>
                  <a:lnTo>
                    <a:pt x="111" y="646"/>
                  </a:lnTo>
                  <a:lnTo>
                    <a:pt x="712" y="646"/>
                  </a:lnTo>
                  <a:lnTo>
                    <a:pt x="722" y="646"/>
                  </a:lnTo>
                  <a:lnTo>
                    <a:pt x="733" y="644"/>
                  </a:lnTo>
                  <a:lnTo>
                    <a:pt x="743" y="642"/>
                  </a:lnTo>
                  <a:lnTo>
                    <a:pt x="752" y="638"/>
                  </a:lnTo>
                  <a:lnTo>
                    <a:pt x="762" y="634"/>
                  </a:lnTo>
                  <a:lnTo>
                    <a:pt x="770" y="628"/>
                  </a:lnTo>
                  <a:lnTo>
                    <a:pt x="778" y="622"/>
                  </a:lnTo>
                  <a:lnTo>
                    <a:pt x="786" y="616"/>
                  </a:lnTo>
                  <a:lnTo>
                    <a:pt x="793" y="608"/>
                  </a:lnTo>
                  <a:lnTo>
                    <a:pt x="799" y="600"/>
                  </a:lnTo>
                  <a:lnTo>
                    <a:pt x="804" y="592"/>
                  </a:lnTo>
                  <a:lnTo>
                    <a:pt x="808" y="582"/>
                  </a:lnTo>
                  <a:lnTo>
                    <a:pt x="812" y="573"/>
                  </a:lnTo>
                  <a:lnTo>
                    <a:pt x="815" y="563"/>
                  </a:lnTo>
                  <a:lnTo>
                    <a:pt x="816" y="552"/>
                  </a:lnTo>
                  <a:lnTo>
                    <a:pt x="817" y="541"/>
                  </a:lnTo>
                  <a:lnTo>
                    <a:pt x="817" y="111"/>
                  </a:lnTo>
                  <a:lnTo>
                    <a:pt x="816" y="100"/>
                  </a:lnTo>
                  <a:lnTo>
                    <a:pt x="815" y="90"/>
                  </a:lnTo>
                  <a:lnTo>
                    <a:pt x="812" y="80"/>
                  </a:lnTo>
                  <a:lnTo>
                    <a:pt x="808" y="70"/>
                  </a:lnTo>
                  <a:lnTo>
                    <a:pt x="804" y="61"/>
                  </a:lnTo>
                  <a:lnTo>
                    <a:pt x="799" y="52"/>
                  </a:lnTo>
                  <a:lnTo>
                    <a:pt x="793" y="44"/>
                  </a:lnTo>
                  <a:lnTo>
                    <a:pt x="786" y="37"/>
                  </a:lnTo>
                  <a:lnTo>
                    <a:pt x="779" y="30"/>
                  </a:lnTo>
                  <a:lnTo>
                    <a:pt x="770" y="24"/>
                  </a:lnTo>
                  <a:lnTo>
                    <a:pt x="762" y="19"/>
                  </a:lnTo>
                  <a:lnTo>
                    <a:pt x="753" y="14"/>
                  </a:lnTo>
                  <a:lnTo>
                    <a:pt x="743" y="11"/>
                  </a:lnTo>
                  <a:lnTo>
                    <a:pt x="733" y="8"/>
                  </a:lnTo>
                  <a:lnTo>
                    <a:pt x="723" y="7"/>
                  </a:lnTo>
                  <a:lnTo>
                    <a:pt x="712" y="6"/>
                  </a:lnTo>
                  <a:lnTo>
                    <a:pt x="111" y="6"/>
                  </a:lnTo>
                  <a:lnTo>
                    <a:pt x="101" y="7"/>
                  </a:lnTo>
                  <a:lnTo>
                    <a:pt x="90" y="8"/>
                  </a:lnTo>
                  <a:lnTo>
                    <a:pt x="80" y="11"/>
                  </a:lnTo>
                  <a:lnTo>
                    <a:pt x="70" y="14"/>
                  </a:lnTo>
                  <a:lnTo>
                    <a:pt x="61" y="19"/>
                  </a:lnTo>
                  <a:lnTo>
                    <a:pt x="53" y="24"/>
                  </a:lnTo>
                  <a:lnTo>
                    <a:pt x="45" y="30"/>
                  </a:lnTo>
                  <a:lnTo>
                    <a:pt x="37" y="37"/>
                  </a:lnTo>
                  <a:lnTo>
                    <a:pt x="30" y="44"/>
                  </a:lnTo>
                  <a:lnTo>
                    <a:pt x="24" y="52"/>
                  </a:lnTo>
                  <a:lnTo>
                    <a:pt x="19" y="61"/>
                  </a:lnTo>
                  <a:lnTo>
                    <a:pt x="15" y="70"/>
                  </a:lnTo>
                  <a:lnTo>
                    <a:pt x="11" y="79"/>
                  </a:lnTo>
                  <a:lnTo>
                    <a:pt x="8" y="90"/>
                  </a:lnTo>
                  <a:lnTo>
                    <a:pt x="7" y="100"/>
                  </a:lnTo>
                  <a:lnTo>
                    <a:pt x="6" y="111"/>
                  </a:lnTo>
                  <a:lnTo>
                    <a:pt x="6" y="54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2" name="Rectangle 307"/>
            <p:cNvSpPr>
              <a:spLocks noChangeArrowheads="1"/>
            </p:cNvSpPr>
            <p:nvPr/>
          </p:nvSpPr>
          <p:spPr bwMode="auto">
            <a:xfrm>
              <a:off x="3068" y="2639"/>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６</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3" name="Rectangle 308"/>
            <p:cNvSpPr>
              <a:spLocks noChangeArrowheads="1"/>
            </p:cNvSpPr>
            <p:nvPr/>
          </p:nvSpPr>
          <p:spPr bwMode="auto">
            <a:xfrm>
              <a:off x="3195" y="2668"/>
              <a:ext cx="53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食費の人件費</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4" name="Freeform 309"/>
            <p:cNvSpPr>
              <a:spLocks/>
            </p:cNvSpPr>
            <p:nvPr/>
          </p:nvSpPr>
          <p:spPr bwMode="auto">
            <a:xfrm>
              <a:off x="3195" y="2759"/>
              <a:ext cx="576" cy="5"/>
            </a:xfrm>
            <a:custGeom>
              <a:avLst/>
              <a:gdLst>
                <a:gd name="T0" fmla="*/ 0 w 576"/>
                <a:gd name="T1" fmla="*/ 0 h 5"/>
                <a:gd name="T2" fmla="*/ 144 w 576"/>
                <a:gd name="T3" fmla="*/ 0 h 5"/>
                <a:gd name="T4" fmla="*/ 288 w 576"/>
                <a:gd name="T5" fmla="*/ 0 h 5"/>
                <a:gd name="T6" fmla="*/ 432 w 576"/>
                <a:gd name="T7" fmla="*/ 0 h 5"/>
                <a:gd name="T8" fmla="*/ 576 w 576"/>
                <a:gd name="T9" fmla="*/ 0 h 5"/>
                <a:gd name="T10" fmla="*/ 576 w 576"/>
                <a:gd name="T11" fmla="*/ 5 h 5"/>
                <a:gd name="T12" fmla="*/ 432 w 576"/>
                <a:gd name="T13" fmla="*/ 5 h 5"/>
                <a:gd name="T14" fmla="*/ 288 w 576"/>
                <a:gd name="T15" fmla="*/ 5 h 5"/>
                <a:gd name="T16" fmla="*/ 144 w 576"/>
                <a:gd name="T17" fmla="*/ 5 h 5"/>
                <a:gd name="T18" fmla="*/ 0 w 576"/>
                <a:gd name="T19" fmla="*/ 5 h 5"/>
                <a:gd name="T20" fmla="*/ 0 w 576"/>
                <a:gd name="T21" fmla="*/ 0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5">
                  <a:moveTo>
                    <a:pt x="0" y="0"/>
                  </a:moveTo>
                  <a:lnTo>
                    <a:pt x="144" y="0"/>
                  </a:lnTo>
                  <a:lnTo>
                    <a:pt x="288" y="0"/>
                  </a:lnTo>
                  <a:lnTo>
                    <a:pt x="432" y="0"/>
                  </a:lnTo>
                  <a:lnTo>
                    <a:pt x="576" y="0"/>
                  </a:lnTo>
                  <a:lnTo>
                    <a:pt x="576" y="5"/>
                  </a:lnTo>
                  <a:lnTo>
                    <a:pt x="432" y="5"/>
                  </a:lnTo>
                  <a:lnTo>
                    <a:pt x="288" y="5"/>
                  </a:lnTo>
                  <a:lnTo>
                    <a:pt x="144"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5" name="Rectangle 310"/>
            <p:cNvSpPr>
              <a:spLocks noChangeArrowheads="1"/>
            </p:cNvSpPr>
            <p:nvPr/>
          </p:nvSpPr>
          <p:spPr bwMode="auto">
            <a:xfrm>
              <a:off x="3109" y="2788"/>
              <a:ext cx="59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支給による軽減</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6" name="Freeform 311"/>
            <p:cNvSpPr>
              <a:spLocks/>
            </p:cNvSpPr>
            <p:nvPr/>
          </p:nvSpPr>
          <p:spPr bwMode="auto">
            <a:xfrm>
              <a:off x="3108" y="2879"/>
              <a:ext cx="640" cy="5"/>
            </a:xfrm>
            <a:custGeom>
              <a:avLst/>
              <a:gdLst>
                <a:gd name="T0" fmla="*/ 0 w 640"/>
                <a:gd name="T1" fmla="*/ 0 h 5"/>
                <a:gd name="T2" fmla="*/ 160 w 640"/>
                <a:gd name="T3" fmla="*/ 0 h 5"/>
                <a:gd name="T4" fmla="*/ 320 w 640"/>
                <a:gd name="T5" fmla="*/ 0 h 5"/>
                <a:gd name="T6" fmla="*/ 480 w 640"/>
                <a:gd name="T7" fmla="*/ 0 h 5"/>
                <a:gd name="T8" fmla="*/ 640 w 640"/>
                <a:gd name="T9" fmla="*/ 0 h 5"/>
                <a:gd name="T10" fmla="*/ 640 w 640"/>
                <a:gd name="T11" fmla="*/ 5 h 5"/>
                <a:gd name="T12" fmla="*/ 480 w 640"/>
                <a:gd name="T13" fmla="*/ 5 h 5"/>
                <a:gd name="T14" fmla="*/ 320 w 640"/>
                <a:gd name="T15" fmla="*/ 5 h 5"/>
                <a:gd name="T16" fmla="*/ 160 w 640"/>
                <a:gd name="T17" fmla="*/ 5 h 5"/>
                <a:gd name="T18" fmla="*/ 0 w 640"/>
                <a:gd name="T19" fmla="*/ 5 h 5"/>
                <a:gd name="T20" fmla="*/ 0 w 640"/>
                <a:gd name="T21" fmla="*/ 0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40" h="5">
                  <a:moveTo>
                    <a:pt x="0" y="0"/>
                  </a:moveTo>
                  <a:lnTo>
                    <a:pt x="160" y="0"/>
                  </a:lnTo>
                  <a:lnTo>
                    <a:pt x="320" y="0"/>
                  </a:lnTo>
                  <a:lnTo>
                    <a:pt x="480" y="0"/>
                  </a:lnTo>
                  <a:lnTo>
                    <a:pt x="640" y="0"/>
                  </a:lnTo>
                  <a:lnTo>
                    <a:pt x="640" y="5"/>
                  </a:lnTo>
                  <a:lnTo>
                    <a:pt x="480" y="5"/>
                  </a:lnTo>
                  <a:lnTo>
                    <a:pt x="320" y="5"/>
                  </a:lnTo>
                  <a:lnTo>
                    <a:pt x="160"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7" name="Rectangle 312"/>
            <p:cNvSpPr>
              <a:spLocks noChangeArrowheads="1"/>
            </p:cNvSpPr>
            <p:nvPr/>
          </p:nvSpPr>
          <p:spPr bwMode="auto">
            <a:xfrm>
              <a:off x="3109" y="2903"/>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経過措置</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8" name="Rectangle 313"/>
            <p:cNvSpPr>
              <a:spLocks noChangeArrowheads="1"/>
            </p:cNvSpPr>
            <p:nvPr/>
          </p:nvSpPr>
          <p:spPr bwMode="auto">
            <a:xfrm>
              <a:off x="3493" y="2909"/>
              <a:ext cx="20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9" name="Freeform 314"/>
            <p:cNvSpPr>
              <a:spLocks/>
            </p:cNvSpPr>
            <p:nvPr/>
          </p:nvSpPr>
          <p:spPr bwMode="auto">
            <a:xfrm>
              <a:off x="3108" y="2994"/>
              <a:ext cx="384" cy="5"/>
            </a:xfrm>
            <a:custGeom>
              <a:avLst/>
              <a:gdLst>
                <a:gd name="T0" fmla="*/ 0 w 384"/>
                <a:gd name="T1" fmla="*/ 0 h 5"/>
                <a:gd name="T2" fmla="*/ 128 w 384"/>
                <a:gd name="T3" fmla="*/ 0 h 5"/>
                <a:gd name="T4" fmla="*/ 256 w 384"/>
                <a:gd name="T5" fmla="*/ 0 h 5"/>
                <a:gd name="T6" fmla="*/ 384 w 384"/>
                <a:gd name="T7" fmla="*/ 0 h 5"/>
                <a:gd name="T8" fmla="*/ 384 w 384"/>
                <a:gd name="T9" fmla="*/ 5 h 5"/>
                <a:gd name="T10" fmla="*/ 256 w 384"/>
                <a:gd name="T11" fmla="*/ 5 h 5"/>
                <a:gd name="T12" fmla="*/ 128 w 384"/>
                <a:gd name="T13" fmla="*/ 5 h 5"/>
                <a:gd name="T14" fmla="*/ 0 w 384"/>
                <a:gd name="T15" fmla="*/ 5 h 5"/>
                <a:gd name="T16" fmla="*/ 0 w 38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5">
                  <a:moveTo>
                    <a:pt x="0" y="0"/>
                  </a:moveTo>
                  <a:lnTo>
                    <a:pt x="128" y="0"/>
                  </a:lnTo>
                  <a:lnTo>
                    <a:pt x="256" y="0"/>
                  </a:lnTo>
                  <a:lnTo>
                    <a:pt x="384" y="0"/>
                  </a:lnTo>
                  <a:lnTo>
                    <a:pt x="384" y="5"/>
                  </a:lnTo>
                  <a:lnTo>
                    <a:pt x="256" y="5"/>
                  </a:lnTo>
                  <a:lnTo>
                    <a:pt x="128"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0" name="Rectangle 315"/>
            <p:cNvSpPr>
              <a:spLocks noChangeArrowheads="1"/>
            </p:cNvSpPr>
            <p:nvPr/>
          </p:nvSpPr>
          <p:spPr bwMode="auto">
            <a:xfrm>
              <a:off x="3109" y="3017"/>
              <a:ext cx="3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要件あり）</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1" name="Freeform 316"/>
            <p:cNvSpPr>
              <a:spLocks/>
            </p:cNvSpPr>
            <p:nvPr/>
          </p:nvSpPr>
          <p:spPr bwMode="auto">
            <a:xfrm>
              <a:off x="2158" y="2563"/>
              <a:ext cx="816" cy="646"/>
            </a:xfrm>
            <a:custGeom>
              <a:avLst/>
              <a:gdLst>
                <a:gd name="T0" fmla="*/ 0 w 6800"/>
                <a:gd name="T1" fmla="*/ 0 h 5384"/>
                <a:gd name="T2" fmla="*/ 0 w 6800"/>
                <a:gd name="T3" fmla="*/ 0 h 5384"/>
                <a:gd name="T4" fmla="*/ 0 w 6800"/>
                <a:gd name="T5" fmla="*/ 0 h 5384"/>
                <a:gd name="T6" fmla="*/ 0 w 6800"/>
                <a:gd name="T7" fmla="*/ 0 h 5384"/>
                <a:gd name="T8" fmla="*/ 0 w 6800"/>
                <a:gd name="T9" fmla="*/ 0 h 5384"/>
                <a:gd name="T10" fmla="*/ 0 w 6800"/>
                <a:gd name="T11" fmla="*/ 0 h 5384"/>
                <a:gd name="T12" fmla="*/ 0 w 6800"/>
                <a:gd name="T13" fmla="*/ 0 h 5384"/>
                <a:gd name="T14" fmla="*/ 0 w 6800"/>
                <a:gd name="T15" fmla="*/ 0 h 5384"/>
                <a:gd name="T16" fmla="*/ 0 w 6800"/>
                <a:gd name="T17" fmla="*/ 0 h 53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0" h="5384">
                  <a:moveTo>
                    <a:pt x="0" y="939"/>
                  </a:moveTo>
                  <a:cubicBezTo>
                    <a:pt x="0" y="421"/>
                    <a:pt x="421" y="0"/>
                    <a:pt x="939" y="0"/>
                  </a:cubicBezTo>
                  <a:lnTo>
                    <a:pt x="5862" y="0"/>
                  </a:lnTo>
                  <a:cubicBezTo>
                    <a:pt x="6380" y="0"/>
                    <a:pt x="6800" y="421"/>
                    <a:pt x="6800" y="939"/>
                  </a:cubicBezTo>
                  <a:lnTo>
                    <a:pt x="6800" y="4446"/>
                  </a:lnTo>
                  <a:cubicBezTo>
                    <a:pt x="6800" y="4964"/>
                    <a:pt x="6380" y="5384"/>
                    <a:pt x="5862" y="5384"/>
                  </a:cubicBezTo>
                  <a:lnTo>
                    <a:pt x="939" y="5384"/>
                  </a:lnTo>
                  <a:cubicBezTo>
                    <a:pt x="421" y="5384"/>
                    <a:pt x="0" y="4964"/>
                    <a:pt x="0" y="4446"/>
                  </a:cubicBezTo>
                  <a:lnTo>
                    <a:pt x="0" y="939"/>
                  </a:lnTo>
                  <a:close/>
                </a:path>
              </a:pathLst>
            </a:custGeom>
            <a:solidFill>
              <a:srgbClr val="FFFF99"/>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2" name="Freeform 317"/>
            <p:cNvSpPr>
              <a:spLocks noEditPoints="1"/>
            </p:cNvSpPr>
            <p:nvPr/>
          </p:nvSpPr>
          <p:spPr bwMode="auto">
            <a:xfrm>
              <a:off x="2155" y="2560"/>
              <a:ext cx="822" cy="652"/>
            </a:xfrm>
            <a:custGeom>
              <a:avLst/>
              <a:gdLst>
                <a:gd name="T0" fmla="*/ 2 w 822"/>
                <a:gd name="T1" fmla="*/ 93 h 652"/>
                <a:gd name="T2" fmla="*/ 14 w 822"/>
                <a:gd name="T3" fmla="*/ 61 h 652"/>
                <a:gd name="T4" fmla="*/ 34 w 822"/>
                <a:gd name="T5" fmla="*/ 34 h 652"/>
                <a:gd name="T6" fmla="*/ 61 w 822"/>
                <a:gd name="T7" fmla="*/ 14 h 652"/>
                <a:gd name="T8" fmla="*/ 92 w 822"/>
                <a:gd name="T9" fmla="*/ 3 h 652"/>
                <a:gd name="T10" fmla="*/ 706 w 822"/>
                <a:gd name="T11" fmla="*/ 0 h 652"/>
                <a:gd name="T12" fmla="*/ 741 w 822"/>
                <a:gd name="T13" fmla="*/ 5 h 652"/>
                <a:gd name="T14" fmla="*/ 771 w 822"/>
                <a:gd name="T15" fmla="*/ 20 h 652"/>
                <a:gd name="T16" fmla="*/ 795 w 822"/>
                <a:gd name="T17" fmla="*/ 42 h 652"/>
                <a:gd name="T18" fmla="*/ 813 w 822"/>
                <a:gd name="T19" fmla="*/ 71 h 652"/>
                <a:gd name="T20" fmla="*/ 821 w 822"/>
                <a:gd name="T21" fmla="*/ 104 h 652"/>
                <a:gd name="T22" fmla="*/ 821 w 822"/>
                <a:gd name="T23" fmla="*/ 548 h 652"/>
                <a:gd name="T24" fmla="*/ 813 w 822"/>
                <a:gd name="T25" fmla="*/ 581 h 652"/>
                <a:gd name="T26" fmla="*/ 796 w 822"/>
                <a:gd name="T27" fmla="*/ 610 h 652"/>
                <a:gd name="T28" fmla="*/ 771 w 822"/>
                <a:gd name="T29" fmla="*/ 632 h 652"/>
                <a:gd name="T30" fmla="*/ 741 w 822"/>
                <a:gd name="T31" fmla="*/ 647 h 652"/>
                <a:gd name="T32" fmla="*/ 707 w 822"/>
                <a:gd name="T33" fmla="*/ 652 h 652"/>
                <a:gd name="T34" fmla="*/ 93 w 822"/>
                <a:gd name="T35" fmla="*/ 650 h 652"/>
                <a:gd name="T36" fmla="*/ 61 w 822"/>
                <a:gd name="T37" fmla="*/ 638 h 652"/>
                <a:gd name="T38" fmla="*/ 34 w 822"/>
                <a:gd name="T39" fmla="*/ 618 h 652"/>
                <a:gd name="T40" fmla="*/ 14 w 822"/>
                <a:gd name="T41" fmla="*/ 592 h 652"/>
                <a:gd name="T42" fmla="*/ 2 w 822"/>
                <a:gd name="T43" fmla="*/ 560 h 652"/>
                <a:gd name="T44" fmla="*/ 0 w 822"/>
                <a:gd name="T45" fmla="*/ 116 h 652"/>
                <a:gd name="T46" fmla="*/ 8 w 822"/>
                <a:gd name="T47" fmla="*/ 558 h 652"/>
                <a:gd name="T48" fmla="*/ 19 w 822"/>
                <a:gd name="T49" fmla="*/ 589 h 652"/>
                <a:gd name="T50" fmla="*/ 38 w 822"/>
                <a:gd name="T51" fmla="*/ 614 h 652"/>
                <a:gd name="T52" fmla="*/ 63 w 822"/>
                <a:gd name="T53" fmla="*/ 633 h 652"/>
                <a:gd name="T54" fmla="*/ 93 w 822"/>
                <a:gd name="T55" fmla="*/ 644 h 652"/>
                <a:gd name="T56" fmla="*/ 706 w 822"/>
                <a:gd name="T57" fmla="*/ 646 h 652"/>
                <a:gd name="T58" fmla="*/ 739 w 822"/>
                <a:gd name="T59" fmla="*/ 641 h 652"/>
                <a:gd name="T60" fmla="*/ 768 w 822"/>
                <a:gd name="T61" fmla="*/ 628 h 652"/>
                <a:gd name="T62" fmla="*/ 791 w 822"/>
                <a:gd name="T63" fmla="*/ 606 h 652"/>
                <a:gd name="T64" fmla="*/ 807 w 822"/>
                <a:gd name="T65" fmla="*/ 579 h 652"/>
                <a:gd name="T66" fmla="*/ 816 w 822"/>
                <a:gd name="T67" fmla="*/ 548 h 652"/>
                <a:gd name="T68" fmla="*/ 816 w 822"/>
                <a:gd name="T69" fmla="*/ 105 h 652"/>
                <a:gd name="T70" fmla="*/ 808 w 822"/>
                <a:gd name="T71" fmla="*/ 73 h 652"/>
                <a:gd name="T72" fmla="*/ 791 w 822"/>
                <a:gd name="T73" fmla="*/ 46 h 652"/>
                <a:gd name="T74" fmla="*/ 768 w 822"/>
                <a:gd name="T75" fmla="*/ 25 h 652"/>
                <a:gd name="T76" fmla="*/ 739 w 822"/>
                <a:gd name="T77" fmla="*/ 11 h 652"/>
                <a:gd name="T78" fmla="*/ 706 w 822"/>
                <a:gd name="T79" fmla="*/ 6 h 652"/>
                <a:gd name="T80" fmla="*/ 94 w 822"/>
                <a:gd name="T81" fmla="*/ 8 h 652"/>
                <a:gd name="T82" fmla="*/ 63 w 822"/>
                <a:gd name="T83" fmla="*/ 19 h 652"/>
                <a:gd name="T84" fmla="*/ 38 w 822"/>
                <a:gd name="T85" fmla="*/ 38 h 652"/>
                <a:gd name="T86" fmla="*/ 19 w 822"/>
                <a:gd name="T87" fmla="*/ 63 h 652"/>
                <a:gd name="T88" fmla="*/ 8 w 822"/>
                <a:gd name="T89" fmla="*/ 94 h 652"/>
                <a:gd name="T90" fmla="*/ 6 w 822"/>
                <a:gd name="T91" fmla="*/ 536 h 6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22" h="652">
                  <a:moveTo>
                    <a:pt x="0" y="116"/>
                  </a:moveTo>
                  <a:lnTo>
                    <a:pt x="1" y="104"/>
                  </a:lnTo>
                  <a:lnTo>
                    <a:pt x="2" y="93"/>
                  </a:lnTo>
                  <a:lnTo>
                    <a:pt x="5" y="82"/>
                  </a:lnTo>
                  <a:lnTo>
                    <a:pt x="9" y="71"/>
                  </a:lnTo>
                  <a:lnTo>
                    <a:pt x="14" y="61"/>
                  </a:lnTo>
                  <a:lnTo>
                    <a:pt x="20" y="51"/>
                  </a:lnTo>
                  <a:lnTo>
                    <a:pt x="26" y="42"/>
                  </a:lnTo>
                  <a:lnTo>
                    <a:pt x="34" y="34"/>
                  </a:lnTo>
                  <a:lnTo>
                    <a:pt x="42" y="27"/>
                  </a:lnTo>
                  <a:lnTo>
                    <a:pt x="51" y="20"/>
                  </a:lnTo>
                  <a:lnTo>
                    <a:pt x="61" y="14"/>
                  </a:lnTo>
                  <a:lnTo>
                    <a:pt x="71" y="9"/>
                  </a:lnTo>
                  <a:lnTo>
                    <a:pt x="81" y="5"/>
                  </a:lnTo>
                  <a:lnTo>
                    <a:pt x="92" y="3"/>
                  </a:lnTo>
                  <a:lnTo>
                    <a:pt x="104" y="1"/>
                  </a:lnTo>
                  <a:lnTo>
                    <a:pt x="116" y="0"/>
                  </a:lnTo>
                  <a:lnTo>
                    <a:pt x="706" y="0"/>
                  </a:lnTo>
                  <a:lnTo>
                    <a:pt x="718" y="1"/>
                  </a:lnTo>
                  <a:lnTo>
                    <a:pt x="730" y="3"/>
                  </a:lnTo>
                  <a:lnTo>
                    <a:pt x="741" y="5"/>
                  </a:lnTo>
                  <a:lnTo>
                    <a:pt x="751" y="9"/>
                  </a:lnTo>
                  <a:lnTo>
                    <a:pt x="761" y="14"/>
                  </a:lnTo>
                  <a:lnTo>
                    <a:pt x="771" y="20"/>
                  </a:lnTo>
                  <a:lnTo>
                    <a:pt x="780" y="27"/>
                  </a:lnTo>
                  <a:lnTo>
                    <a:pt x="788" y="34"/>
                  </a:lnTo>
                  <a:lnTo>
                    <a:pt x="795" y="42"/>
                  </a:lnTo>
                  <a:lnTo>
                    <a:pt x="802" y="51"/>
                  </a:lnTo>
                  <a:lnTo>
                    <a:pt x="808" y="61"/>
                  </a:lnTo>
                  <a:lnTo>
                    <a:pt x="813" y="71"/>
                  </a:lnTo>
                  <a:lnTo>
                    <a:pt x="817" y="81"/>
                  </a:lnTo>
                  <a:lnTo>
                    <a:pt x="820" y="92"/>
                  </a:lnTo>
                  <a:lnTo>
                    <a:pt x="821" y="104"/>
                  </a:lnTo>
                  <a:lnTo>
                    <a:pt x="822" y="116"/>
                  </a:lnTo>
                  <a:lnTo>
                    <a:pt x="822" y="537"/>
                  </a:lnTo>
                  <a:lnTo>
                    <a:pt x="821" y="548"/>
                  </a:lnTo>
                  <a:lnTo>
                    <a:pt x="820" y="560"/>
                  </a:lnTo>
                  <a:lnTo>
                    <a:pt x="817" y="571"/>
                  </a:lnTo>
                  <a:lnTo>
                    <a:pt x="813" y="581"/>
                  </a:lnTo>
                  <a:lnTo>
                    <a:pt x="808" y="591"/>
                  </a:lnTo>
                  <a:lnTo>
                    <a:pt x="802" y="601"/>
                  </a:lnTo>
                  <a:lnTo>
                    <a:pt x="796" y="610"/>
                  </a:lnTo>
                  <a:lnTo>
                    <a:pt x="788" y="618"/>
                  </a:lnTo>
                  <a:lnTo>
                    <a:pt x="780" y="626"/>
                  </a:lnTo>
                  <a:lnTo>
                    <a:pt x="771" y="632"/>
                  </a:lnTo>
                  <a:lnTo>
                    <a:pt x="762" y="638"/>
                  </a:lnTo>
                  <a:lnTo>
                    <a:pt x="752" y="643"/>
                  </a:lnTo>
                  <a:lnTo>
                    <a:pt x="741" y="647"/>
                  </a:lnTo>
                  <a:lnTo>
                    <a:pt x="730" y="650"/>
                  </a:lnTo>
                  <a:lnTo>
                    <a:pt x="718" y="651"/>
                  </a:lnTo>
                  <a:lnTo>
                    <a:pt x="707" y="652"/>
                  </a:lnTo>
                  <a:lnTo>
                    <a:pt x="116" y="652"/>
                  </a:lnTo>
                  <a:lnTo>
                    <a:pt x="104" y="651"/>
                  </a:lnTo>
                  <a:lnTo>
                    <a:pt x="93" y="650"/>
                  </a:lnTo>
                  <a:lnTo>
                    <a:pt x="82" y="647"/>
                  </a:lnTo>
                  <a:lnTo>
                    <a:pt x="71" y="643"/>
                  </a:lnTo>
                  <a:lnTo>
                    <a:pt x="61" y="638"/>
                  </a:lnTo>
                  <a:lnTo>
                    <a:pt x="51" y="632"/>
                  </a:lnTo>
                  <a:lnTo>
                    <a:pt x="42" y="626"/>
                  </a:lnTo>
                  <a:lnTo>
                    <a:pt x="34" y="618"/>
                  </a:lnTo>
                  <a:lnTo>
                    <a:pt x="27" y="610"/>
                  </a:lnTo>
                  <a:lnTo>
                    <a:pt x="20" y="601"/>
                  </a:lnTo>
                  <a:lnTo>
                    <a:pt x="14" y="592"/>
                  </a:lnTo>
                  <a:lnTo>
                    <a:pt x="9" y="582"/>
                  </a:lnTo>
                  <a:lnTo>
                    <a:pt x="5" y="571"/>
                  </a:lnTo>
                  <a:lnTo>
                    <a:pt x="2" y="560"/>
                  </a:lnTo>
                  <a:lnTo>
                    <a:pt x="1" y="549"/>
                  </a:lnTo>
                  <a:lnTo>
                    <a:pt x="0" y="537"/>
                  </a:lnTo>
                  <a:lnTo>
                    <a:pt x="0" y="116"/>
                  </a:lnTo>
                  <a:close/>
                  <a:moveTo>
                    <a:pt x="6" y="536"/>
                  </a:moveTo>
                  <a:lnTo>
                    <a:pt x="6" y="548"/>
                  </a:lnTo>
                  <a:lnTo>
                    <a:pt x="8" y="558"/>
                  </a:lnTo>
                  <a:lnTo>
                    <a:pt x="11" y="569"/>
                  </a:lnTo>
                  <a:lnTo>
                    <a:pt x="14" y="579"/>
                  </a:lnTo>
                  <a:lnTo>
                    <a:pt x="19" y="589"/>
                  </a:lnTo>
                  <a:lnTo>
                    <a:pt x="25" y="598"/>
                  </a:lnTo>
                  <a:lnTo>
                    <a:pt x="31" y="606"/>
                  </a:lnTo>
                  <a:lnTo>
                    <a:pt x="38" y="614"/>
                  </a:lnTo>
                  <a:lnTo>
                    <a:pt x="46" y="621"/>
                  </a:lnTo>
                  <a:lnTo>
                    <a:pt x="54" y="627"/>
                  </a:lnTo>
                  <a:lnTo>
                    <a:pt x="63" y="633"/>
                  </a:lnTo>
                  <a:lnTo>
                    <a:pt x="73" y="638"/>
                  </a:lnTo>
                  <a:lnTo>
                    <a:pt x="83" y="641"/>
                  </a:lnTo>
                  <a:lnTo>
                    <a:pt x="93" y="644"/>
                  </a:lnTo>
                  <a:lnTo>
                    <a:pt x="104" y="646"/>
                  </a:lnTo>
                  <a:lnTo>
                    <a:pt x="116" y="646"/>
                  </a:lnTo>
                  <a:lnTo>
                    <a:pt x="706" y="646"/>
                  </a:lnTo>
                  <a:lnTo>
                    <a:pt x="717" y="646"/>
                  </a:lnTo>
                  <a:lnTo>
                    <a:pt x="728" y="644"/>
                  </a:lnTo>
                  <a:lnTo>
                    <a:pt x="739" y="641"/>
                  </a:lnTo>
                  <a:lnTo>
                    <a:pt x="749" y="638"/>
                  </a:lnTo>
                  <a:lnTo>
                    <a:pt x="759" y="633"/>
                  </a:lnTo>
                  <a:lnTo>
                    <a:pt x="768" y="628"/>
                  </a:lnTo>
                  <a:lnTo>
                    <a:pt x="776" y="621"/>
                  </a:lnTo>
                  <a:lnTo>
                    <a:pt x="784" y="614"/>
                  </a:lnTo>
                  <a:lnTo>
                    <a:pt x="791" y="606"/>
                  </a:lnTo>
                  <a:lnTo>
                    <a:pt x="797" y="598"/>
                  </a:lnTo>
                  <a:lnTo>
                    <a:pt x="803" y="589"/>
                  </a:lnTo>
                  <a:lnTo>
                    <a:pt x="807" y="579"/>
                  </a:lnTo>
                  <a:lnTo>
                    <a:pt x="811" y="569"/>
                  </a:lnTo>
                  <a:lnTo>
                    <a:pt x="814" y="559"/>
                  </a:lnTo>
                  <a:lnTo>
                    <a:pt x="816" y="548"/>
                  </a:lnTo>
                  <a:lnTo>
                    <a:pt x="816" y="537"/>
                  </a:lnTo>
                  <a:lnTo>
                    <a:pt x="816" y="116"/>
                  </a:lnTo>
                  <a:lnTo>
                    <a:pt x="816" y="105"/>
                  </a:lnTo>
                  <a:lnTo>
                    <a:pt x="814" y="94"/>
                  </a:lnTo>
                  <a:lnTo>
                    <a:pt x="811" y="83"/>
                  </a:lnTo>
                  <a:lnTo>
                    <a:pt x="808" y="73"/>
                  </a:lnTo>
                  <a:lnTo>
                    <a:pt x="803" y="64"/>
                  </a:lnTo>
                  <a:lnTo>
                    <a:pt x="798" y="55"/>
                  </a:lnTo>
                  <a:lnTo>
                    <a:pt x="791" y="46"/>
                  </a:lnTo>
                  <a:lnTo>
                    <a:pt x="784" y="38"/>
                  </a:lnTo>
                  <a:lnTo>
                    <a:pt x="776" y="31"/>
                  </a:lnTo>
                  <a:lnTo>
                    <a:pt x="768" y="25"/>
                  </a:lnTo>
                  <a:lnTo>
                    <a:pt x="759" y="19"/>
                  </a:lnTo>
                  <a:lnTo>
                    <a:pt x="749" y="15"/>
                  </a:lnTo>
                  <a:lnTo>
                    <a:pt x="739" y="11"/>
                  </a:lnTo>
                  <a:lnTo>
                    <a:pt x="729" y="8"/>
                  </a:lnTo>
                  <a:lnTo>
                    <a:pt x="718" y="7"/>
                  </a:lnTo>
                  <a:lnTo>
                    <a:pt x="706" y="6"/>
                  </a:lnTo>
                  <a:lnTo>
                    <a:pt x="116" y="6"/>
                  </a:lnTo>
                  <a:lnTo>
                    <a:pt x="105" y="7"/>
                  </a:lnTo>
                  <a:lnTo>
                    <a:pt x="94" y="8"/>
                  </a:lnTo>
                  <a:lnTo>
                    <a:pt x="83" y="11"/>
                  </a:lnTo>
                  <a:lnTo>
                    <a:pt x="73" y="15"/>
                  </a:lnTo>
                  <a:lnTo>
                    <a:pt x="63" y="19"/>
                  </a:lnTo>
                  <a:lnTo>
                    <a:pt x="54" y="25"/>
                  </a:lnTo>
                  <a:lnTo>
                    <a:pt x="46" y="31"/>
                  </a:lnTo>
                  <a:lnTo>
                    <a:pt x="38" y="38"/>
                  </a:lnTo>
                  <a:lnTo>
                    <a:pt x="31" y="46"/>
                  </a:lnTo>
                  <a:lnTo>
                    <a:pt x="25" y="54"/>
                  </a:lnTo>
                  <a:lnTo>
                    <a:pt x="19" y="63"/>
                  </a:lnTo>
                  <a:lnTo>
                    <a:pt x="15" y="73"/>
                  </a:lnTo>
                  <a:lnTo>
                    <a:pt x="11" y="83"/>
                  </a:lnTo>
                  <a:lnTo>
                    <a:pt x="8" y="94"/>
                  </a:lnTo>
                  <a:lnTo>
                    <a:pt x="6" y="104"/>
                  </a:lnTo>
                  <a:lnTo>
                    <a:pt x="6" y="116"/>
                  </a:lnTo>
                  <a:lnTo>
                    <a:pt x="6" y="53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3" name="Rectangle 318"/>
            <p:cNvSpPr>
              <a:spLocks noChangeArrowheads="1"/>
            </p:cNvSpPr>
            <p:nvPr/>
          </p:nvSpPr>
          <p:spPr bwMode="auto">
            <a:xfrm>
              <a:off x="2214" y="2641"/>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５</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4" name="Rectangle 319"/>
            <p:cNvSpPr>
              <a:spLocks noChangeArrowheads="1"/>
            </p:cNvSpPr>
            <p:nvPr/>
          </p:nvSpPr>
          <p:spPr bwMode="auto">
            <a:xfrm>
              <a:off x="2331" y="2669"/>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補足給付</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5" name="Freeform 320"/>
            <p:cNvSpPr>
              <a:spLocks/>
            </p:cNvSpPr>
            <p:nvPr/>
          </p:nvSpPr>
          <p:spPr bwMode="auto">
            <a:xfrm>
              <a:off x="2330" y="2761"/>
              <a:ext cx="384" cy="4"/>
            </a:xfrm>
            <a:custGeom>
              <a:avLst/>
              <a:gdLst>
                <a:gd name="T0" fmla="*/ 0 w 384"/>
                <a:gd name="T1" fmla="*/ 0 h 4"/>
                <a:gd name="T2" fmla="*/ 128 w 384"/>
                <a:gd name="T3" fmla="*/ 0 h 4"/>
                <a:gd name="T4" fmla="*/ 256 w 384"/>
                <a:gd name="T5" fmla="*/ 0 h 4"/>
                <a:gd name="T6" fmla="*/ 384 w 384"/>
                <a:gd name="T7" fmla="*/ 0 h 4"/>
                <a:gd name="T8" fmla="*/ 384 w 384"/>
                <a:gd name="T9" fmla="*/ 4 h 4"/>
                <a:gd name="T10" fmla="*/ 256 w 384"/>
                <a:gd name="T11" fmla="*/ 4 h 4"/>
                <a:gd name="T12" fmla="*/ 128 w 384"/>
                <a:gd name="T13" fmla="*/ 4 h 4"/>
                <a:gd name="T14" fmla="*/ 0 w 384"/>
                <a:gd name="T15" fmla="*/ 4 h 4"/>
                <a:gd name="T16" fmla="*/ 0 w 38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4">
                  <a:moveTo>
                    <a:pt x="0" y="0"/>
                  </a:moveTo>
                  <a:lnTo>
                    <a:pt x="128" y="0"/>
                  </a:lnTo>
                  <a:lnTo>
                    <a:pt x="256" y="0"/>
                  </a:lnTo>
                  <a:lnTo>
                    <a:pt x="384" y="0"/>
                  </a:lnTo>
                  <a:lnTo>
                    <a:pt x="384" y="4"/>
                  </a:lnTo>
                  <a:lnTo>
                    <a:pt x="256" y="4"/>
                  </a:lnTo>
                  <a:lnTo>
                    <a:pt x="128" y="4"/>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6" name="Rectangle 321"/>
            <p:cNvSpPr>
              <a:spLocks noChangeArrowheads="1"/>
            </p:cNvSpPr>
            <p:nvPr/>
          </p:nvSpPr>
          <p:spPr bwMode="auto">
            <a:xfrm>
              <a:off x="2214" y="2784"/>
              <a:ext cx="63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地域で子どもを養育</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7" name="Rectangle 322"/>
            <p:cNvSpPr>
              <a:spLocks noChangeArrowheads="1"/>
            </p:cNvSpPr>
            <p:nvPr/>
          </p:nvSpPr>
          <p:spPr bwMode="auto">
            <a:xfrm>
              <a:off x="2254" y="2871"/>
              <a:ext cx="5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する世帯と同様の負</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8" name="Rectangle 323"/>
            <p:cNvSpPr>
              <a:spLocks noChangeArrowheads="1"/>
            </p:cNvSpPr>
            <p:nvPr/>
          </p:nvSpPr>
          <p:spPr bwMode="auto">
            <a:xfrm>
              <a:off x="2254" y="2956"/>
              <a:ext cx="61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担となるよう補足給付</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9" name="Rectangle 324"/>
            <p:cNvSpPr>
              <a:spLocks noChangeArrowheads="1"/>
            </p:cNvSpPr>
            <p:nvPr/>
          </p:nvSpPr>
          <p:spPr bwMode="auto">
            <a:xfrm>
              <a:off x="2254" y="3041"/>
              <a:ext cx="4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が行われます。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0" name="Rectangle 325"/>
            <p:cNvSpPr>
              <a:spLocks noChangeArrowheads="1"/>
            </p:cNvSpPr>
            <p:nvPr/>
          </p:nvSpPr>
          <p:spPr bwMode="auto">
            <a:xfrm>
              <a:off x="1158" y="1615"/>
              <a:ext cx="952" cy="24"/>
            </a:xfrm>
            <a:prstGeom prst="rect">
              <a:avLst/>
            </a:prstGeom>
            <a:solidFill>
              <a:srgbClr val="FF6600"/>
            </a:solidFill>
            <a:ln w="0">
              <a:solidFill>
                <a:srgbClr val="FF6600"/>
              </a:solidFill>
              <a:round/>
              <a:headEnd/>
              <a:tailEnd/>
            </a:ln>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1" name="Rectangle 326"/>
            <p:cNvSpPr>
              <a:spLocks noChangeArrowheads="1"/>
            </p:cNvSpPr>
            <p:nvPr/>
          </p:nvSpPr>
          <p:spPr bwMode="auto">
            <a:xfrm>
              <a:off x="1529" y="1508"/>
              <a:ext cx="1180" cy="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2" name="Freeform 327"/>
            <p:cNvSpPr>
              <a:spLocks noEditPoints="1"/>
            </p:cNvSpPr>
            <p:nvPr/>
          </p:nvSpPr>
          <p:spPr bwMode="auto">
            <a:xfrm>
              <a:off x="1526" y="1505"/>
              <a:ext cx="1186" cy="181"/>
            </a:xfrm>
            <a:custGeom>
              <a:avLst/>
              <a:gdLst>
                <a:gd name="T0" fmla="*/ 0 w 1186"/>
                <a:gd name="T1" fmla="*/ 0 h 181"/>
                <a:gd name="T2" fmla="*/ 1186 w 1186"/>
                <a:gd name="T3" fmla="*/ 0 h 181"/>
                <a:gd name="T4" fmla="*/ 1186 w 1186"/>
                <a:gd name="T5" fmla="*/ 181 h 181"/>
                <a:gd name="T6" fmla="*/ 0 w 1186"/>
                <a:gd name="T7" fmla="*/ 181 h 181"/>
                <a:gd name="T8" fmla="*/ 0 w 1186"/>
                <a:gd name="T9" fmla="*/ 0 h 181"/>
                <a:gd name="T10" fmla="*/ 6 w 1186"/>
                <a:gd name="T11" fmla="*/ 178 h 181"/>
                <a:gd name="T12" fmla="*/ 3 w 1186"/>
                <a:gd name="T13" fmla="*/ 175 h 181"/>
                <a:gd name="T14" fmla="*/ 1183 w 1186"/>
                <a:gd name="T15" fmla="*/ 175 h 181"/>
                <a:gd name="T16" fmla="*/ 1180 w 1186"/>
                <a:gd name="T17" fmla="*/ 178 h 181"/>
                <a:gd name="T18" fmla="*/ 1180 w 1186"/>
                <a:gd name="T19" fmla="*/ 3 h 181"/>
                <a:gd name="T20" fmla="*/ 1183 w 1186"/>
                <a:gd name="T21" fmla="*/ 6 h 181"/>
                <a:gd name="T22" fmla="*/ 3 w 1186"/>
                <a:gd name="T23" fmla="*/ 6 h 181"/>
                <a:gd name="T24" fmla="*/ 6 w 1186"/>
                <a:gd name="T25" fmla="*/ 3 h 181"/>
                <a:gd name="T26" fmla="*/ 6 w 1186"/>
                <a:gd name="T27" fmla="*/ 178 h 18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86" h="181">
                  <a:moveTo>
                    <a:pt x="0" y="0"/>
                  </a:moveTo>
                  <a:lnTo>
                    <a:pt x="1186" y="0"/>
                  </a:lnTo>
                  <a:lnTo>
                    <a:pt x="1186" y="181"/>
                  </a:lnTo>
                  <a:lnTo>
                    <a:pt x="0" y="181"/>
                  </a:lnTo>
                  <a:lnTo>
                    <a:pt x="0" y="0"/>
                  </a:lnTo>
                  <a:close/>
                  <a:moveTo>
                    <a:pt x="6" y="178"/>
                  </a:moveTo>
                  <a:lnTo>
                    <a:pt x="3" y="175"/>
                  </a:lnTo>
                  <a:lnTo>
                    <a:pt x="1183" y="175"/>
                  </a:lnTo>
                  <a:lnTo>
                    <a:pt x="1180" y="178"/>
                  </a:lnTo>
                  <a:lnTo>
                    <a:pt x="1180" y="3"/>
                  </a:lnTo>
                  <a:lnTo>
                    <a:pt x="1183" y="6"/>
                  </a:lnTo>
                  <a:lnTo>
                    <a:pt x="3" y="6"/>
                  </a:lnTo>
                  <a:lnTo>
                    <a:pt x="6" y="3"/>
                  </a:lnTo>
                  <a:lnTo>
                    <a:pt x="6" y="178"/>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3" name="Rectangle 328"/>
            <p:cNvSpPr>
              <a:spLocks noChangeArrowheads="1"/>
            </p:cNvSpPr>
            <p:nvPr/>
          </p:nvSpPr>
          <p:spPr bwMode="auto">
            <a:xfrm>
              <a:off x="1576" y="1523"/>
              <a:ext cx="2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HGPｺﾞｼｯｸM" pitchFamily="50" charset="-128"/>
                  <a:ea typeface="HGPｺﾞｼｯｸM" pitchFamily="50" charset="-128"/>
                  <a:cs typeface="ＭＳ Ｐゴシック" pitchFamily="50" charset="-128"/>
                </a:rPr>
                <a:t>一般１：</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24" name="Rectangle 329"/>
            <p:cNvSpPr>
              <a:spLocks noChangeArrowheads="1"/>
            </p:cNvSpPr>
            <p:nvPr/>
          </p:nvSpPr>
          <p:spPr bwMode="auto">
            <a:xfrm>
              <a:off x="1851" y="1523"/>
              <a:ext cx="17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D0303"/>
                  </a:solidFill>
                  <a:effectLst/>
                  <a:uLnTx/>
                  <a:uFillTx/>
                  <a:latin typeface="HGPｺﾞｼｯｸM" pitchFamily="50" charset="-128"/>
                  <a:ea typeface="HGPｺﾞｼｯｸM" pitchFamily="50" charset="-128"/>
                  <a:cs typeface="ＭＳ Ｐゴシック" pitchFamily="50" charset="-128"/>
                </a:rPr>
                <a:t>９，３０</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25" name="Rectangle 330"/>
            <p:cNvSpPr>
              <a:spLocks noChangeArrowheads="1"/>
            </p:cNvSpPr>
            <p:nvPr/>
          </p:nvSpPr>
          <p:spPr bwMode="auto">
            <a:xfrm>
              <a:off x="2043" y="1523"/>
              <a:ext cx="1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０円</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26" name="Rectangle 331"/>
            <p:cNvSpPr>
              <a:spLocks noChangeArrowheads="1"/>
            </p:cNvSpPr>
            <p:nvPr/>
          </p:nvSpPr>
          <p:spPr bwMode="auto">
            <a:xfrm>
              <a:off x="2163" y="1514"/>
              <a:ext cx="2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FF0000"/>
                  </a:solidFill>
                  <a:effectLst/>
                  <a:uLnTx/>
                  <a:uFillTx/>
                  <a:latin typeface="Century" pitchFamily="18" charset="0"/>
                  <a:ea typeface="ＭＳ Ｐゴシック" pitchFamily="50" charset="-128"/>
                  <a:cs typeface="+mn-cs"/>
                </a:rPr>
                <a:t>(</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7" name="Rectangle 332"/>
            <p:cNvSpPr>
              <a:spLocks noChangeArrowheads="1"/>
            </p:cNvSpPr>
            <p:nvPr/>
          </p:nvSpPr>
          <p:spPr bwMode="auto">
            <a:xfrm>
              <a:off x="2187" y="1523"/>
              <a:ext cx="44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居宅で生活する</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28" name="Rectangle 333"/>
            <p:cNvSpPr>
              <a:spLocks noChangeArrowheads="1"/>
            </p:cNvSpPr>
            <p:nvPr/>
          </p:nvSpPr>
          <p:spPr bwMode="auto">
            <a:xfrm>
              <a:off x="1851" y="1592"/>
              <a:ext cx="192" cy="4"/>
            </a:xfrm>
            <a:prstGeom prst="rect">
              <a:avLst/>
            </a:prstGeom>
            <a:solidFill>
              <a:srgbClr val="FD03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9" name="Freeform 334"/>
            <p:cNvSpPr>
              <a:spLocks/>
            </p:cNvSpPr>
            <p:nvPr/>
          </p:nvSpPr>
          <p:spPr bwMode="auto">
            <a:xfrm>
              <a:off x="2043" y="1592"/>
              <a:ext cx="619" cy="4"/>
            </a:xfrm>
            <a:custGeom>
              <a:avLst/>
              <a:gdLst>
                <a:gd name="T0" fmla="*/ 0 w 619"/>
                <a:gd name="T1" fmla="*/ 0 h 4"/>
                <a:gd name="T2" fmla="*/ 206 w 619"/>
                <a:gd name="T3" fmla="*/ 0 h 4"/>
                <a:gd name="T4" fmla="*/ 412 w 619"/>
                <a:gd name="T5" fmla="*/ 0 h 4"/>
                <a:gd name="T6" fmla="*/ 619 w 619"/>
                <a:gd name="T7" fmla="*/ 0 h 4"/>
                <a:gd name="T8" fmla="*/ 619 w 619"/>
                <a:gd name="T9" fmla="*/ 4 h 4"/>
                <a:gd name="T10" fmla="*/ 412 w 619"/>
                <a:gd name="T11" fmla="*/ 4 h 4"/>
                <a:gd name="T12" fmla="*/ 206 w 619"/>
                <a:gd name="T13" fmla="*/ 4 h 4"/>
                <a:gd name="T14" fmla="*/ 0 w 619"/>
                <a:gd name="T15" fmla="*/ 4 h 4"/>
                <a:gd name="T16" fmla="*/ 0 w 619"/>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19" h="4">
                  <a:moveTo>
                    <a:pt x="0" y="0"/>
                  </a:moveTo>
                  <a:lnTo>
                    <a:pt x="206" y="0"/>
                  </a:lnTo>
                  <a:lnTo>
                    <a:pt x="412" y="0"/>
                  </a:lnTo>
                  <a:lnTo>
                    <a:pt x="619" y="0"/>
                  </a:lnTo>
                  <a:lnTo>
                    <a:pt x="619" y="4"/>
                  </a:lnTo>
                  <a:lnTo>
                    <a:pt x="412" y="4"/>
                  </a:lnTo>
                  <a:lnTo>
                    <a:pt x="206" y="4"/>
                  </a:lnTo>
                  <a:lnTo>
                    <a:pt x="0" y="4"/>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0" name="Rectangle 335"/>
            <p:cNvSpPr>
              <a:spLocks noChangeArrowheads="1"/>
            </p:cNvSpPr>
            <p:nvPr/>
          </p:nvSpPr>
          <p:spPr bwMode="auto">
            <a:xfrm>
              <a:off x="1834" y="1592"/>
              <a:ext cx="75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児童については４，６００円）</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31" name="Freeform 336"/>
            <p:cNvSpPr>
              <a:spLocks/>
            </p:cNvSpPr>
            <p:nvPr/>
          </p:nvSpPr>
          <p:spPr bwMode="auto">
            <a:xfrm>
              <a:off x="1833" y="1661"/>
              <a:ext cx="811" cy="4"/>
            </a:xfrm>
            <a:custGeom>
              <a:avLst/>
              <a:gdLst>
                <a:gd name="T0" fmla="*/ 0 w 811"/>
                <a:gd name="T1" fmla="*/ 0 h 4"/>
                <a:gd name="T2" fmla="*/ 270 w 811"/>
                <a:gd name="T3" fmla="*/ 0 h 4"/>
                <a:gd name="T4" fmla="*/ 540 w 811"/>
                <a:gd name="T5" fmla="*/ 0 h 4"/>
                <a:gd name="T6" fmla="*/ 811 w 811"/>
                <a:gd name="T7" fmla="*/ 0 h 4"/>
                <a:gd name="T8" fmla="*/ 811 w 811"/>
                <a:gd name="T9" fmla="*/ 4 h 4"/>
                <a:gd name="T10" fmla="*/ 540 w 811"/>
                <a:gd name="T11" fmla="*/ 4 h 4"/>
                <a:gd name="T12" fmla="*/ 270 w 811"/>
                <a:gd name="T13" fmla="*/ 4 h 4"/>
                <a:gd name="T14" fmla="*/ 0 w 811"/>
                <a:gd name="T15" fmla="*/ 4 h 4"/>
                <a:gd name="T16" fmla="*/ 0 w 811"/>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11" h="4">
                  <a:moveTo>
                    <a:pt x="0" y="0"/>
                  </a:moveTo>
                  <a:lnTo>
                    <a:pt x="270" y="0"/>
                  </a:lnTo>
                  <a:lnTo>
                    <a:pt x="540" y="0"/>
                  </a:lnTo>
                  <a:lnTo>
                    <a:pt x="811" y="0"/>
                  </a:lnTo>
                  <a:lnTo>
                    <a:pt x="811" y="4"/>
                  </a:lnTo>
                  <a:lnTo>
                    <a:pt x="540" y="4"/>
                  </a:lnTo>
                  <a:lnTo>
                    <a:pt x="270" y="4"/>
                  </a:lnTo>
                  <a:lnTo>
                    <a:pt x="0" y="4"/>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2" name="Freeform 337"/>
            <p:cNvSpPr>
              <a:spLocks/>
            </p:cNvSpPr>
            <p:nvPr/>
          </p:nvSpPr>
          <p:spPr bwMode="auto">
            <a:xfrm>
              <a:off x="479" y="3795"/>
              <a:ext cx="816" cy="415"/>
            </a:xfrm>
            <a:custGeom>
              <a:avLst/>
              <a:gdLst>
                <a:gd name="T0" fmla="*/ 0 w 6800"/>
                <a:gd name="T1" fmla="*/ 0 h 3464"/>
                <a:gd name="T2" fmla="*/ 0 w 6800"/>
                <a:gd name="T3" fmla="*/ 0 h 3464"/>
                <a:gd name="T4" fmla="*/ 0 w 6800"/>
                <a:gd name="T5" fmla="*/ 0 h 3464"/>
                <a:gd name="T6" fmla="*/ 0 w 6800"/>
                <a:gd name="T7" fmla="*/ 0 h 3464"/>
                <a:gd name="T8" fmla="*/ 0 w 6800"/>
                <a:gd name="T9" fmla="*/ 0 h 3464"/>
                <a:gd name="T10" fmla="*/ 0 w 6800"/>
                <a:gd name="T11" fmla="*/ 0 h 3464"/>
                <a:gd name="T12" fmla="*/ 0 w 6800"/>
                <a:gd name="T13" fmla="*/ 0 h 3464"/>
                <a:gd name="T14" fmla="*/ 0 w 6800"/>
                <a:gd name="T15" fmla="*/ 0 h 3464"/>
                <a:gd name="T16" fmla="*/ 0 w 6800"/>
                <a:gd name="T17" fmla="*/ 0 h 34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0" h="3464">
                  <a:moveTo>
                    <a:pt x="0" y="578"/>
                  </a:moveTo>
                  <a:cubicBezTo>
                    <a:pt x="0" y="259"/>
                    <a:pt x="259" y="0"/>
                    <a:pt x="578" y="0"/>
                  </a:cubicBezTo>
                  <a:lnTo>
                    <a:pt x="6223" y="0"/>
                  </a:lnTo>
                  <a:cubicBezTo>
                    <a:pt x="6542" y="0"/>
                    <a:pt x="6800" y="259"/>
                    <a:pt x="6800" y="578"/>
                  </a:cubicBezTo>
                  <a:lnTo>
                    <a:pt x="6800" y="2887"/>
                  </a:lnTo>
                  <a:cubicBezTo>
                    <a:pt x="6800" y="3206"/>
                    <a:pt x="6542" y="3464"/>
                    <a:pt x="6223" y="3464"/>
                  </a:cubicBezTo>
                  <a:lnTo>
                    <a:pt x="578" y="3464"/>
                  </a:lnTo>
                  <a:cubicBezTo>
                    <a:pt x="259" y="3464"/>
                    <a:pt x="0" y="3206"/>
                    <a:pt x="0" y="2887"/>
                  </a:cubicBezTo>
                  <a:lnTo>
                    <a:pt x="0" y="578"/>
                  </a:lnTo>
                  <a:close/>
                </a:path>
              </a:pathLst>
            </a:custGeom>
            <a:solidFill>
              <a:srgbClr val="FFFF99"/>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3" name="Freeform 338"/>
            <p:cNvSpPr>
              <a:spLocks noEditPoints="1"/>
            </p:cNvSpPr>
            <p:nvPr/>
          </p:nvSpPr>
          <p:spPr bwMode="auto">
            <a:xfrm>
              <a:off x="476" y="3792"/>
              <a:ext cx="822" cy="421"/>
            </a:xfrm>
            <a:custGeom>
              <a:avLst/>
              <a:gdLst>
                <a:gd name="T0" fmla="*/ 1 w 822"/>
                <a:gd name="T1" fmla="*/ 58 h 421"/>
                <a:gd name="T2" fmla="*/ 9 w 822"/>
                <a:gd name="T3" fmla="*/ 38 h 421"/>
                <a:gd name="T4" fmla="*/ 21 w 822"/>
                <a:gd name="T5" fmla="*/ 21 h 421"/>
                <a:gd name="T6" fmla="*/ 38 w 822"/>
                <a:gd name="T7" fmla="*/ 9 h 421"/>
                <a:gd name="T8" fmla="*/ 57 w 822"/>
                <a:gd name="T9" fmla="*/ 1 h 421"/>
                <a:gd name="T10" fmla="*/ 750 w 822"/>
                <a:gd name="T11" fmla="*/ 0 h 421"/>
                <a:gd name="T12" fmla="*/ 771 w 822"/>
                <a:gd name="T13" fmla="*/ 3 h 421"/>
                <a:gd name="T14" fmla="*/ 790 w 822"/>
                <a:gd name="T15" fmla="*/ 12 h 421"/>
                <a:gd name="T16" fmla="*/ 805 w 822"/>
                <a:gd name="T17" fmla="*/ 26 h 421"/>
                <a:gd name="T18" fmla="*/ 816 w 822"/>
                <a:gd name="T19" fmla="*/ 44 h 421"/>
                <a:gd name="T20" fmla="*/ 821 w 822"/>
                <a:gd name="T21" fmla="*/ 64 h 421"/>
                <a:gd name="T22" fmla="*/ 821 w 822"/>
                <a:gd name="T23" fmla="*/ 356 h 421"/>
                <a:gd name="T24" fmla="*/ 816 w 822"/>
                <a:gd name="T25" fmla="*/ 377 h 421"/>
                <a:gd name="T26" fmla="*/ 805 w 822"/>
                <a:gd name="T27" fmla="*/ 395 h 421"/>
                <a:gd name="T28" fmla="*/ 790 w 822"/>
                <a:gd name="T29" fmla="*/ 409 h 421"/>
                <a:gd name="T30" fmla="*/ 771 w 822"/>
                <a:gd name="T31" fmla="*/ 418 h 421"/>
                <a:gd name="T32" fmla="*/ 750 w 822"/>
                <a:gd name="T33" fmla="*/ 421 h 421"/>
                <a:gd name="T34" fmla="*/ 58 w 822"/>
                <a:gd name="T35" fmla="*/ 420 h 421"/>
                <a:gd name="T36" fmla="*/ 38 w 822"/>
                <a:gd name="T37" fmla="*/ 413 h 421"/>
                <a:gd name="T38" fmla="*/ 21 w 822"/>
                <a:gd name="T39" fmla="*/ 400 h 421"/>
                <a:gd name="T40" fmla="*/ 9 w 822"/>
                <a:gd name="T41" fmla="*/ 384 h 421"/>
                <a:gd name="T42" fmla="*/ 1 w 822"/>
                <a:gd name="T43" fmla="*/ 364 h 421"/>
                <a:gd name="T44" fmla="*/ 0 w 822"/>
                <a:gd name="T45" fmla="*/ 72 h 421"/>
                <a:gd name="T46" fmla="*/ 7 w 822"/>
                <a:gd name="T47" fmla="*/ 362 h 421"/>
                <a:gd name="T48" fmla="*/ 14 w 822"/>
                <a:gd name="T49" fmla="*/ 381 h 421"/>
                <a:gd name="T50" fmla="*/ 25 w 822"/>
                <a:gd name="T51" fmla="*/ 396 h 421"/>
                <a:gd name="T52" fmla="*/ 40 w 822"/>
                <a:gd name="T53" fmla="*/ 407 h 421"/>
                <a:gd name="T54" fmla="*/ 59 w 822"/>
                <a:gd name="T55" fmla="*/ 414 h 421"/>
                <a:gd name="T56" fmla="*/ 749 w 822"/>
                <a:gd name="T57" fmla="*/ 415 h 421"/>
                <a:gd name="T58" fmla="*/ 769 w 822"/>
                <a:gd name="T59" fmla="*/ 413 h 421"/>
                <a:gd name="T60" fmla="*/ 787 w 822"/>
                <a:gd name="T61" fmla="*/ 404 h 421"/>
                <a:gd name="T62" fmla="*/ 801 w 822"/>
                <a:gd name="T63" fmla="*/ 391 h 421"/>
                <a:gd name="T64" fmla="*/ 811 w 822"/>
                <a:gd name="T65" fmla="*/ 375 h 421"/>
                <a:gd name="T66" fmla="*/ 816 w 822"/>
                <a:gd name="T67" fmla="*/ 356 h 421"/>
                <a:gd name="T68" fmla="*/ 816 w 822"/>
                <a:gd name="T69" fmla="*/ 65 h 421"/>
                <a:gd name="T70" fmla="*/ 811 w 822"/>
                <a:gd name="T71" fmla="*/ 46 h 421"/>
                <a:gd name="T72" fmla="*/ 801 w 822"/>
                <a:gd name="T73" fmla="*/ 30 h 421"/>
                <a:gd name="T74" fmla="*/ 787 w 822"/>
                <a:gd name="T75" fmla="*/ 17 h 421"/>
                <a:gd name="T76" fmla="*/ 769 w 822"/>
                <a:gd name="T77" fmla="*/ 9 h 421"/>
                <a:gd name="T78" fmla="*/ 750 w 822"/>
                <a:gd name="T79" fmla="*/ 6 h 421"/>
                <a:gd name="T80" fmla="*/ 59 w 822"/>
                <a:gd name="T81" fmla="*/ 7 h 421"/>
                <a:gd name="T82" fmla="*/ 41 w 822"/>
                <a:gd name="T83" fmla="*/ 13 h 421"/>
                <a:gd name="T84" fmla="*/ 25 w 822"/>
                <a:gd name="T85" fmla="*/ 25 h 421"/>
                <a:gd name="T86" fmla="*/ 14 w 822"/>
                <a:gd name="T87" fmla="*/ 40 h 421"/>
                <a:gd name="T88" fmla="*/ 7 w 822"/>
                <a:gd name="T89" fmla="*/ 58 h 421"/>
                <a:gd name="T90" fmla="*/ 6 w 822"/>
                <a:gd name="T91" fmla="*/ 349 h 42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22" h="421">
                  <a:moveTo>
                    <a:pt x="0" y="72"/>
                  </a:moveTo>
                  <a:lnTo>
                    <a:pt x="0" y="65"/>
                  </a:lnTo>
                  <a:lnTo>
                    <a:pt x="1" y="58"/>
                  </a:lnTo>
                  <a:lnTo>
                    <a:pt x="3" y="51"/>
                  </a:lnTo>
                  <a:lnTo>
                    <a:pt x="6" y="44"/>
                  </a:lnTo>
                  <a:lnTo>
                    <a:pt x="9" y="38"/>
                  </a:lnTo>
                  <a:lnTo>
                    <a:pt x="12" y="32"/>
                  </a:lnTo>
                  <a:lnTo>
                    <a:pt x="16" y="26"/>
                  </a:lnTo>
                  <a:lnTo>
                    <a:pt x="21" y="21"/>
                  </a:lnTo>
                  <a:lnTo>
                    <a:pt x="26" y="16"/>
                  </a:lnTo>
                  <a:lnTo>
                    <a:pt x="32" y="12"/>
                  </a:lnTo>
                  <a:lnTo>
                    <a:pt x="38" y="9"/>
                  </a:lnTo>
                  <a:lnTo>
                    <a:pt x="44" y="6"/>
                  </a:lnTo>
                  <a:lnTo>
                    <a:pt x="51" y="3"/>
                  </a:lnTo>
                  <a:lnTo>
                    <a:pt x="57" y="1"/>
                  </a:lnTo>
                  <a:lnTo>
                    <a:pt x="65" y="0"/>
                  </a:lnTo>
                  <a:lnTo>
                    <a:pt x="72" y="0"/>
                  </a:lnTo>
                  <a:lnTo>
                    <a:pt x="750" y="0"/>
                  </a:lnTo>
                  <a:lnTo>
                    <a:pt x="757" y="0"/>
                  </a:lnTo>
                  <a:lnTo>
                    <a:pt x="764" y="1"/>
                  </a:lnTo>
                  <a:lnTo>
                    <a:pt x="771" y="3"/>
                  </a:lnTo>
                  <a:lnTo>
                    <a:pt x="778" y="5"/>
                  </a:lnTo>
                  <a:lnTo>
                    <a:pt x="784" y="8"/>
                  </a:lnTo>
                  <a:lnTo>
                    <a:pt x="790" y="12"/>
                  </a:lnTo>
                  <a:lnTo>
                    <a:pt x="795" y="16"/>
                  </a:lnTo>
                  <a:lnTo>
                    <a:pt x="801" y="21"/>
                  </a:lnTo>
                  <a:lnTo>
                    <a:pt x="805" y="26"/>
                  </a:lnTo>
                  <a:lnTo>
                    <a:pt x="809" y="32"/>
                  </a:lnTo>
                  <a:lnTo>
                    <a:pt x="813" y="37"/>
                  </a:lnTo>
                  <a:lnTo>
                    <a:pt x="816" y="44"/>
                  </a:lnTo>
                  <a:lnTo>
                    <a:pt x="818" y="50"/>
                  </a:lnTo>
                  <a:lnTo>
                    <a:pt x="820" y="57"/>
                  </a:lnTo>
                  <a:lnTo>
                    <a:pt x="821" y="64"/>
                  </a:lnTo>
                  <a:lnTo>
                    <a:pt x="822" y="72"/>
                  </a:lnTo>
                  <a:lnTo>
                    <a:pt x="822" y="349"/>
                  </a:lnTo>
                  <a:lnTo>
                    <a:pt x="821" y="356"/>
                  </a:lnTo>
                  <a:lnTo>
                    <a:pt x="820" y="363"/>
                  </a:lnTo>
                  <a:lnTo>
                    <a:pt x="819" y="370"/>
                  </a:lnTo>
                  <a:lnTo>
                    <a:pt x="816" y="377"/>
                  </a:lnTo>
                  <a:lnTo>
                    <a:pt x="813" y="383"/>
                  </a:lnTo>
                  <a:lnTo>
                    <a:pt x="809" y="389"/>
                  </a:lnTo>
                  <a:lnTo>
                    <a:pt x="805" y="395"/>
                  </a:lnTo>
                  <a:lnTo>
                    <a:pt x="801" y="400"/>
                  </a:lnTo>
                  <a:lnTo>
                    <a:pt x="796" y="405"/>
                  </a:lnTo>
                  <a:lnTo>
                    <a:pt x="790" y="409"/>
                  </a:lnTo>
                  <a:lnTo>
                    <a:pt x="784" y="412"/>
                  </a:lnTo>
                  <a:lnTo>
                    <a:pt x="778" y="416"/>
                  </a:lnTo>
                  <a:lnTo>
                    <a:pt x="771" y="418"/>
                  </a:lnTo>
                  <a:lnTo>
                    <a:pt x="764" y="420"/>
                  </a:lnTo>
                  <a:lnTo>
                    <a:pt x="757" y="421"/>
                  </a:lnTo>
                  <a:lnTo>
                    <a:pt x="750" y="421"/>
                  </a:lnTo>
                  <a:lnTo>
                    <a:pt x="72" y="421"/>
                  </a:lnTo>
                  <a:lnTo>
                    <a:pt x="65" y="421"/>
                  </a:lnTo>
                  <a:lnTo>
                    <a:pt x="58" y="420"/>
                  </a:lnTo>
                  <a:lnTo>
                    <a:pt x="51" y="418"/>
                  </a:lnTo>
                  <a:lnTo>
                    <a:pt x="44" y="416"/>
                  </a:lnTo>
                  <a:lnTo>
                    <a:pt x="38" y="413"/>
                  </a:lnTo>
                  <a:lnTo>
                    <a:pt x="32" y="409"/>
                  </a:lnTo>
                  <a:lnTo>
                    <a:pt x="26" y="405"/>
                  </a:lnTo>
                  <a:lnTo>
                    <a:pt x="21" y="400"/>
                  </a:lnTo>
                  <a:lnTo>
                    <a:pt x="17" y="395"/>
                  </a:lnTo>
                  <a:lnTo>
                    <a:pt x="12" y="390"/>
                  </a:lnTo>
                  <a:lnTo>
                    <a:pt x="9" y="384"/>
                  </a:lnTo>
                  <a:lnTo>
                    <a:pt x="6" y="377"/>
                  </a:lnTo>
                  <a:lnTo>
                    <a:pt x="3" y="371"/>
                  </a:lnTo>
                  <a:lnTo>
                    <a:pt x="1" y="364"/>
                  </a:lnTo>
                  <a:lnTo>
                    <a:pt x="0" y="357"/>
                  </a:lnTo>
                  <a:lnTo>
                    <a:pt x="0" y="349"/>
                  </a:lnTo>
                  <a:lnTo>
                    <a:pt x="0" y="72"/>
                  </a:lnTo>
                  <a:close/>
                  <a:moveTo>
                    <a:pt x="6" y="349"/>
                  </a:moveTo>
                  <a:lnTo>
                    <a:pt x="6" y="356"/>
                  </a:lnTo>
                  <a:lnTo>
                    <a:pt x="7" y="362"/>
                  </a:lnTo>
                  <a:lnTo>
                    <a:pt x="9" y="369"/>
                  </a:lnTo>
                  <a:lnTo>
                    <a:pt x="11" y="375"/>
                  </a:lnTo>
                  <a:lnTo>
                    <a:pt x="14" y="381"/>
                  </a:lnTo>
                  <a:lnTo>
                    <a:pt x="17" y="386"/>
                  </a:lnTo>
                  <a:lnTo>
                    <a:pt x="21" y="391"/>
                  </a:lnTo>
                  <a:lnTo>
                    <a:pt x="25" y="396"/>
                  </a:lnTo>
                  <a:lnTo>
                    <a:pt x="30" y="400"/>
                  </a:lnTo>
                  <a:lnTo>
                    <a:pt x="35" y="404"/>
                  </a:lnTo>
                  <a:lnTo>
                    <a:pt x="40" y="407"/>
                  </a:lnTo>
                  <a:lnTo>
                    <a:pt x="46" y="410"/>
                  </a:lnTo>
                  <a:lnTo>
                    <a:pt x="52" y="412"/>
                  </a:lnTo>
                  <a:lnTo>
                    <a:pt x="59" y="414"/>
                  </a:lnTo>
                  <a:lnTo>
                    <a:pt x="65" y="415"/>
                  </a:lnTo>
                  <a:lnTo>
                    <a:pt x="72" y="415"/>
                  </a:lnTo>
                  <a:lnTo>
                    <a:pt x="749" y="415"/>
                  </a:lnTo>
                  <a:lnTo>
                    <a:pt x="756" y="415"/>
                  </a:lnTo>
                  <a:lnTo>
                    <a:pt x="763" y="414"/>
                  </a:lnTo>
                  <a:lnTo>
                    <a:pt x="769" y="413"/>
                  </a:lnTo>
                  <a:lnTo>
                    <a:pt x="775" y="410"/>
                  </a:lnTo>
                  <a:lnTo>
                    <a:pt x="781" y="408"/>
                  </a:lnTo>
                  <a:lnTo>
                    <a:pt x="787" y="404"/>
                  </a:lnTo>
                  <a:lnTo>
                    <a:pt x="792" y="400"/>
                  </a:lnTo>
                  <a:lnTo>
                    <a:pt x="797" y="396"/>
                  </a:lnTo>
                  <a:lnTo>
                    <a:pt x="801" y="391"/>
                  </a:lnTo>
                  <a:lnTo>
                    <a:pt x="805" y="386"/>
                  </a:lnTo>
                  <a:lnTo>
                    <a:pt x="808" y="381"/>
                  </a:lnTo>
                  <a:lnTo>
                    <a:pt x="811" y="375"/>
                  </a:lnTo>
                  <a:lnTo>
                    <a:pt x="813" y="369"/>
                  </a:lnTo>
                  <a:lnTo>
                    <a:pt x="815" y="363"/>
                  </a:lnTo>
                  <a:lnTo>
                    <a:pt x="816" y="356"/>
                  </a:lnTo>
                  <a:lnTo>
                    <a:pt x="816" y="349"/>
                  </a:lnTo>
                  <a:lnTo>
                    <a:pt x="816" y="72"/>
                  </a:lnTo>
                  <a:lnTo>
                    <a:pt x="816" y="65"/>
                  </a:lnTo>
                  <a:lnTo>
                    <a:pt x="815" y="59"/>
                  </a:lnTo>
                  <a:lnTo>
                    <a:pt x="813" y="52"/>
                  </a:lnTo>
                  <a:lnTo>
                    <a:pt x="811" y="46"/>
                  </a:lnTo>
                  <a:lnTo>
                    <a:pt x="808" y="40"/>
                  </a:lnTo>
                  <a:lnTo>
                    <a:pt x="805" y="35"/>
                  </a:lnTo>
                  <a:lnTo>
                    <a:pt x="801" y="30"/>
                  </a:lnTo>
                  <a:lnTo>
                    <a:pt x="797" y="25"/>
                  </a:lnTo>
                  <a:lnTo>
                    <a:pt x="792" y="21"/>
                  </a:lnTo>
                  <a:lnTo>
                    <a:pt x="787" y="17"/>
                  </a:lnTo>
                  <a:lnTo>
                    <a:pt x="781" y="14"/>
                  </a:lnTo>
                  <a:lnTo>
                    <a:pt x="776" y="11"/>
                  </a:lnTo>
                  <a:lnTo>
                    <a:pt x="769" y="9"/>
                  </a:lnTo>
                  <a:lnTo>
                    <a:pt x="763" y="7"/>
                  </a:lnTo>
                  <a:lnTo>
                    <a:pt x="757" y="6"/>
                  </a:lnTo>
                  <a:lnTo>
                    <a:pt x="750" y="6"/>
                  </a:lnTo>
                  <a:lnTo>
                    <a:pt x="72" y="6"/>
                  </a:lnTo>
                  <a:lnTo>
                    <a:pt x="65" y="6"/>
                  </a:lnTo>
                  <a:lnTo>
                    <a:pt x="59" y="7"/>
                  </a:lnTo>
                  <a:lnTo>
                    <a:pt x="52" y="9"/>
                  </a:lnTo>
                  <a:lnTo>
                    <a:pt x="46" y="11"/>
                  </a:lnTo>
                  <a:lnTo>
                    <a:pt x="41" y="13"/>
                  </a:lnTo>
                  <a:lnTo>
                    <a:pt x="35" y="17"/>
                  </a:lnTo>
                  <a:lnTo>
                    <a:pt x="30" y="21"/>
                  </a:lnTo>
                  <a:lnTo>
                    <a:pt x="25" y="25"/>
                  </a:lnTo>
                  <a:lnTo>
                    <a:pt x="21" y="30"/>
                  </a:lnTo>
                  <a:lnTo>
                    <a:pt x="17" y="35"/>
                  </a:lnTo>
                  <a:lnTo>
                    <a:pt x="14" y="40"/>
                  </a:lnTo>
                  <a:lnTo>
                    <a:pt x="11" y="46"/>
                  </a:lnTo>
                  <a:lnTo>
                    <a:pt x="9" y="52"/>
                  </a:lnTo>
                  <a:lnTo>
                    <a:pt x="7" y="58"/>
                  </a:lnTo>
                  <a:lnTo>
                    <a:pt x="6" y="65"/>
                  </a:lnTo>
                  <a:lnTo>
                    <a:pt x="6" y="72"/>
                  </a:lnTo>
                  <a:lnTo>
                    <a:pt x="6" y="349"/>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4" name="Rectangle 339"/>
            <p:cNvSpPr>
              <a:spLocks noChangeArrowheads="1"/>
            </p:cNvSpPr>
            <p:nvPr/>
          </p:nvSpPr>
          <p:spPr bwMode="auto">
            <a:xfrm>
              <a:off x="499" y="3831"/>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７</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5" name="Rectangle 340"/>
            <p:cNvSpPr>
              <a:spLocks noChangeArrowheads="1"/>
            </p:cNvSpPr>
            <p:nvPr/>
          </p:nvSpPr>
          <p:spPr bwMode="auto">
            <a:xfrm>
              <a:off x="647" y="3860"/>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sng"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補足給付</a:t>
              </a:r>
              <a:endParaRPr kumimoji="1" lang="ja-JP" altLang="en-US" sz="1800" b="0" i="0" u="sng"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6" name="Freeform 341"/>
            <p:cNvSpPr>
              <a:spLocks/>
            </p:cNvSpPr>
            <p:nvPr/>
          </p:nvSpPr>
          <p:spPr bwMode="auto">
            <a:xfrm>
              <a:off x="647" y="3950"/>
              <a:ext cx="384" cy="5"/>
            </a:xfrm>
            <a:custGeom>
              <a:avLst/>
              <a:gdLst>
                <a:gd name="T0" fmla="*/ 0 w 384"/>
                <a:gd name="T1" fmla="*/ 0 h 5"/>
                <a:gd name="T2" fmla="*/ 128 w 384"/>
                <a:gd name="T3" fmla="*/ 0 h 5"/>
                <a:gd name="T4" fmla="*/ 256 w 384"/>
                <a:gd name="T5" fmla="*/ 0 h 5"/>
                <a:gd name="T6" fmla="*/ 384 w 384"/>
                <a:gd name="T7" fmla="*/ 0 h 5"/>
                <a:gd name="T8" fmla="*/ 384 w 384"/>
                <a:gd name="T9" fmla="*/ 5 h 5"/>
                <a:gd name="T10" fmla="*/ 256 w 384"/>
                <a:gd name="T11" fmla="*/ 5 h 5"/>
                <a:gd name="T12" fmla="*/ 128 w 384"/>
                <a:gd name="T13" fmla="*/ 5 h 5"/>
                <a:gd name="T14" fmla="*/ 0 w 384"/>
                <a:gd name="T15" fmla="*/ 5 h 5"/>
                <a:gd name="T16" fmla="*/ 0 w 38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5">
                  <a:moveTo>
                    <a:pt x="0" y="0"/>
                  </a:moveTo>
                  <a:lnTo>
                    <a:pt x="128" y="0"/>
                  </a:lnTo>
                  <a:lnTo>
                    <a:pt x="256" y="0"/>
                  </a:lnTo>
                  <a:lnTo>
                    <a:pt x="384" y="0"/>
                  </a:lnTo>
                  <a:lnTo>
                    <a:pt x="384" y="5"/>
                  </a:lnTo>
                  <a:lnTo>
                    <a:pt x="256" y="5"/>
                  </a:lnTo>
                  <a:lnTo>
                    <a:pt x="128"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7" name="Rectangle 342"/>
            <p:cNvSpPr>
              <a:spLocks noChangeArrowheads="1"/>
            </p:cNvSpPr>
            <p:nvPr/>
          </p:nvSpPr>
          <p:spPr bwMode="auto">
            <a:xfrm>
              <a:off x="499" y="3973"/>
              <a:ext cx="68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１万円を上限に家賃負担</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8" name="Rectangle 343"/>
            <p:cNvSpPr>
              <a:spLocks noChangeArrowheads="1"/>
            </p:cNvSpPr>
            <p:nvPr/>
          </p:nvSpPr>
          <p:spPr bwMode="auto">
            <a:xfrm>
              <a:off x="540" y="4050"/>
              <a:ext cx="46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が軽減されます。（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9" name="Rectangle 344"/>
            <p:cNvSpPr>
              <a:spLocks noChangeArrowheads="1"/>
            </p:cNvSpPr>
            <p:nvPr/>
          </p:nvSpPr>
          <p:spPr bwMode="auto">
            <a:xfrm>
              <a:off x="1040" y="4050"/>
              <a:ext cx="17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H23.10</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0" name="Rectangle 345"/>
            <p:cNvSpPr>
              <a:spLocks noChangeArrowheads="1"/>
            </p:cNvSpPr>
            <p:nvPr/>
          </p:nvSpPr>
          <p:spPr bwMode="auto">
            <a:xfrm>
              <a:off x="540" y="4127"/>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1" name="Rectangle 346"/>
            <p:cNvSpPr>
              <a:spLocks noChangeArrowheads="1"/>
            </p:cNvSpPr>
            <p:nvPr/>
          </p:nvSpPr>
          <p:spPr bwMode="auto">
            <a:xfrm>
              <a:off x="5025" y="1025"/>
              <a:ext cx="499" cy="826"/>
            </a:xfrm>
            <a:prstGeom prst="rect">
              <a:avLst/>
            </a:prstGeom>
            <a:solidFill>
              <a:srgbClr val="FFDEB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2" name="Freeform 347"/>
            <p:cNvSpPr>
              <a:spLocks noEditPoints="1"/>
            </p:cNvSpPr>
            <p:nvPr/>
          </p:nvSpPr>
          <p:spPr bwMode="auto">
            <a:xfrm>
              <a:off x="5021" y="1021"/>
              <a:ext cx="507" cy="834"/>
            </a:xfrm>
            <a:custGeom>
              <a:avLst/>
              <a:gdLst>
                <a:gd name="T0" fmla="*/ 0 w 2112"/>
                <a:gd name="T1" fmla="*/ 0 h 3472"/>
                <a:gd name="T2" fmla="*/ 0 w 2112"/>
                <a:gd name="T3" fmla="*/ 0 h 3472"/>
                <a:gd name="T4" fmla="*/ 0 w 2112"/>
                <a:gd name="T5" fmla="*/ 0 h 3472"/>
                <a:gd name="T6" fmla="*/ 0 w 2112"/>
                <a:gd name="T7" fmla="*/ 0 h 3472"/>
                <a:gd name="T8" fmla="*/ 0 w 2112"/>
                <a:gd name="T9" fmla="*/ 0 h 3472"/>
                <a:gd name="T10" fmla="*/ 0 w 2112"/>
                <a:gd name="T11" fmla="*/ 0 h 3472"/>
                <a:gd name="T12" fmla="*/ 0 w 2112"/>
                <a:gd name="T13" fmla="*/ 0 h 3472"/>
                <a:gd name="T14" fmla="*/ 0 w 2112"/>
                <a:gd name="T15" fmla="*/ 0 h 3472"/>
                <a:gd name="T16" fmla="*/ 0 w 2112"/>
                <a:gd name="T17" fmla="*/ 0 h 3472"/>
                <a:gd name="T18" fmla="*/ 0 w 2112"/>
                <a:gd name="T19" fmla="*/ 0 h 3472"/>
                <a:gd name="T20" fmla="*/ 0 w 2112"/>
                <a:gd name="T21" fmla="*/ 0 h 3472"/>
                <a:gd name="T22" fmla="*/ 0 w 2112"/>
                <a:gd name="T23" fmla="*/ 0 h 3472"/>
                <a:gd name="T24" fmla="*/ 0 w 2112"/>
                <a:gd name="T25" fmla="*/ 0 h 3472"/>
                <a:gd name="T26" fmla="*/ 0 w 2112"/>
                <a:gd name="T27" fmla="*/ 0 h 3472"/>
                <a:gd name="T28" fmla="*/ 0 w 2112"/>
                <a:gd name="T29" fmla="*/ 0 h 3472"/>
                <a:gd name="T30" fmla="*/ 0 w 2112"/>
                <a:gd name="T31" fmla="*/ 0 h 3472"/>
                <a:gd name="T32" fmla="*/ 0 w 2112"/>
                <a:gd name="T33" fmla="*/ 0 h 3472"/>
                <a:gd name="T34" fmla="*/ 0 w 2112"/>
                <a:gd name="T35" fmla="*/ 0 h 34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12" h="3472">
                  <a:moveTo>
                    <a:pt x="0" y="16"/>
                  </a:moveTo>
                  <a:cubicBezTo>
                    <a:pt x="0" y="8"/>
                    <a:pt x="8" y="0"/>
                    <a:pt x="16" y="0"/>
                  </a:cubicBezTo>
                  <a:lnTo>
                    <a:pt x="2096" y="0"/>
                  </a:lnTo>
                  <a:cubicBezTo>
                    <a:pt x="2105" y="0"/>
                    <a:pt x="2112" y="8"/>
                    <a:pt x="2112" y="16"/>
                  </a:cubicBezTo>
                  <a:lnTo>
                    <a:pt x="2112" y="3456"/>
                  </a:lnTo>
                  <a:cubicBezTo>
                    <a:pt x="2112" y="3465"/>
                    <a:pt x="2105" y="3472"/>
                    <a:pt x="2096" y="3472"/>
                  </a:cubicBezTo>
                  <a:lnTo>
                    <a:pt x="16" y="3472"/>
                  </a:lnTo>
                  <a:cubicBezTo>
                    <a:pt x="8" y="3472"/>
                    <a:pt x="0" y="3465"/>
                    <a:pt x="0" y="3456"/>
                  </a:cubicBezTo>
                  <a:lnTo>
                    <a:pt x="0" y="16"/>
                  </a:lnTo>
                  <a:close/>
                  <a:moveTo>
                    <a:pt x="32" y="3456"/>
                  </a:moveTo>
                  <a:lnTo>
                    <a:pt x="16" y="3440"/>
                  </a:lnTo>
                  <a:lnTo>
                    <a:pt x="2096" y="3440"/>
                  </a:lnTo>
                  <a:lnTo>
                    <a:pt x="2080" y="3456"/>
                  </a:lnTo>
                  <a:lnTo>
                    <a:pt x="2080" y="16"/>
                  </a:lnTo>
                  <a:lnTo>
                    <a:pt x="2096" y="32"/>
                  </a:lnTo>
                  <a:lnTo>
                    <a:pt x="16" y="32"/>
                  </a:lnTo>
                  <a:lnTo>
                    <a:pt x="32" y="16"/>
                  </a:lnTo>
                  <a:lnTo>
                    <a:pt x="32" y="345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3" name="Freeform 348"/>
            <p:cNvSpPr>
              <a:spLocks/>
            </p:cNvSpPr>
            <p:nvPr/>
          </p:nvSpPr>
          <p:spPr bwMode="auto">
            <a:xfrm>
              <a:off x="3899" y="1176"/>
              <a:ext cx="1126" cy="130"/>
            </a:xfrm>
            <a:custGeom>
              <a:avLst/>
              <a:gdLst>
                <a:gd name="T0" fmla="*/ 1126 w 1126"/>
                <a:gd name="T1" fmla="*/ 8 h 130"/>
                <a:gd name="T2" fmla="*/ 1043 w 1126"/>
                <a:gd name="T3" fmla="*/ 8 h 130"/>
                <a:gd name="T4" fmla="*/ 1 w 1126"/>
                <a:gd name="T5" fmla="*/ 130 h 130"/>
                <a:gd name="T6" fmla="*/ 0 w 1126"/>
                <a:gd name="T7" fmla="*/ 122 h 130"/>
                <a:gd name="T8" fmla="*/ 1043 w 1126"/>
                <a:gd name="T9" fmla="*/ 0 h 130"/>
                <a:gd name="T10" fmla="*/ 1126 w 1126"/>
                <a:gd name="T11" fmla="*/ 0 h 130"/>
                <a:gd name="T12" fmla="*/ 1126 w 1126"/>
                <a:gd name="T13" fmla="*/ 8 h 1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26" h="130">
                  <a:moveTo>
                    <a:pt x="1126" y="8"/>
                  </a:moveTo>
                  <a:lnTo>
                    <a:pt x="1043" y="8"/>
                  </a:lnTo>
                  <a:lnTo>
                    <a:pt x="1" y="130"/>
                  </a:lnTo>
                  <a:lnTo>
                    <a:pt x="0" y="122"/>
                  </a:lnTo>
                  <a:lnTo>
                    <a:pt x="1043" y="0"/>
                  </a:lnTo>
                  <a:lnTo>
                    <a:pt x="1126" y="0"/>
                  </a:lnTo>
                  <a:lnTo>
                    <a:pt x="1126" y="8"/>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4" name="Rectangle 349"/>
            <p:cNvSpPr>
              <a:spLocks noChangeArrowheads="1"/>
            </p:cNvSpPr>
            <p:nvPr/>
          </p:nvSpPr>
          <p:spPr bwMode="auto">
            <a:xfrm>
              <a:off x="5059" y="1065"/>
              <a:ext cx="3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所得を判断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5" name="Rectangle 350"/>
            <p:cNvSpPr>
              <a:spLocks noChangeArrowheads="1"/>
            </p:cNvSpPr>
            <p:nvPr/>
          </p:nvSpPr>
          <p:spPr bwMode="auto">
            <a:xfrm>
              <a:off x="5059" y="1153"/>
              <a:ext cx="39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する「世帯」の</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6" name="Rectangle 351"/>
            <p:cNvSpPr>
              <a:spLocks noChangeArrowheads="1"/>
            </p:cNvSpPr>
            <p:nvPr/>
          </p:nvSpPr>
          <p:spPr bwMode="auto">
            <a:xfrm>
              <a:off x="5059" y="1239"/>
              <a:ext cx="43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範囲について、</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7" name="Rectangle 352"/>
            <p:cNvSpPr>
              <a:spLocks noChangeArrowheads="1"/>
            </p:cNvSpPr>
            <p:nvPr/>
          </p:nvSpPr>
          <p:spPr bwMode="auto">
            <a:xfrm>
              <a:off x="5059" y="1325"/>
              <a:ext cx="19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8" name="Rectangle 353"/>
            <p:cNvSpPr>
              <a:spLocks noChangeArrowheads="1"/>
            </p:cNvSpPr>
            <p:nvPr/>
          </p:nvSpPr>
          <p:spPr bwMode="auto">
            <a:xfrm>
              <a:off x="5271" y="1325"/>
              <a:ext cx="19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者につ</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9" name="Rectangle 354"/>
            <p:cNvSpPr>
              <a:spLocks noChangeArrowheads="1"/>
            </p:cNvSpPr>
            <p:nvPr/>
          </p:nvSpPr>
          <p:spPr bwMode="auto">
            <a:xfrm>
              <a:off x="5059" y="1412"/>
              <a:ext cx="37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いては、原則</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0" name="Rectangle 355"/>
            <p:cNvSpPr>
              <a:spLocks noChangeArrowheads="1"/>
            </p:cNvSpPr>
            <p:nvPr/>
          </p:nvSpPr>
          <p:spPr bwMode="auto">
            <a:xfrm>
              <a:off x="5059" y="1497"/>
              <a:ext cx="3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は本人と配偶</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1" name="Rectangle 356"/>
            <p:cNvSpPr>
              <a:spLocks noChangeArrowheads="1"/>
            </p:cNvSpPr>
            <p:nvPr/>
          </p:nvSpPr>
          <p:spPr bwMode="auto">
            <a:xfrm>
              <a:off x="5059" y="1585"/>
              <a:ext cx="39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者の収入で判</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2" name="Rectangle 357"/>
            <p:cNvSpPr>
              <a:spLocks noChangeArrowheads="1"/>
            </p:cNvSpPr>
            <p:nvPr/>
          </p:nvSpPr>
          <p:spPr bwMode="auto">
            <a:xfrm>
              <a:off x="5059" y="1668"/>
              <a:ext cx="2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断します。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3" name="Rectangle 358"/>
            <p:cNvSpPr>
              <a:spLocks noChangeArrowheads="1"/>
            </p:cNvSpPr>
            <p:nvPr/>
          </p:nvSpPr>
          <p:spPr bwMode="auto">
            <a:xfrm>
              <a:off x="690" y="2147"/>
              <a:ext cx="365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障がい者の場合、障がい者と配偶者の世帯で、障がい福祉サービスの負担額（介護保険・補装具も併せて使用している場合は、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4" name="Rectangle 359"/>
            <p:cNvSpPr>
              <a:spLocks noChangeArrowheads="1"/>
            </p:cNvSpPr>
            <p:nvPr/>
          </p:nvSpPr>
          <p:spPr bwMode="auto">
            <a:xfrm>
              <a:off x="775" y="2228"/>
              <a:ext cx="320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これらの負担額も含む。）の合算額が基準額を超える場合は、高額障がい福祉サービス等給付費が支給されます。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5" name="Rectangle 360"/>
            <p:cNvSpPr>
              <a:spLocks noChangeArrowheads="1"/>
            </p:cNvSpPr>
            <p:nvPr/>
          </p:nvSpPr>
          <p:spPr bwMode="auto">
            <a:xfrm>
              <a:off x="706" y="2315"/>
              <a:ext cx="35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障がい児が障がい福祉サービスと児童福祉法のサービスを併せて利用している場合は、利用者負担額の合算が、それぞれの</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6" name="Rectangle 361"/>
            <p:cNvSpPr>
              <a:spLocks noChangeArrowheads="1"/>
            </p:cNvSpPr>
            <p:nvPr/>
          </p:nvSpPr>
          <p:spPr bwMode="auto">
            <a:xfrm>
              <a:off x="775" y="2400"/>
              <a:ext cx="274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いずれかの高い額を超えた部分について、高額障がい福祉サービス等給付費等が支給されます。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7" name="Rectangle 362"/>
            <p:cNvSpPr>
              <a:spLocks noChangeArrowheads="1"/>
            </p:cNvSpPr>
            <p:nvPr/>
          </p:nvSpPr>
          <p:spPr bwMode="auto">
            <a:xfrm>
              <a:off x="141" y="3797"/>
              <a:ext cx="273" cy="4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8" name="Freeform 363"/>
            <p:cNvSpPr>
              <a:spLocks noEditPoints="1"/>
            </p:cNvSpPr>
            <p:nvPr/>
          </p:nvSpPr>
          <p:spPr bwMode="auto">
            <a:xfrm>
              <a:off x="138" y="3794"/>
              <a:ext cx="279" cy="419"/>
            </a:xfrm>
            <a:custGeom>
              <a:avLst/>
              <a:gdLst>
                <a:gd name="T0" fmla="*/ 0 w 279"/>
                <a:gd name="T1" fmla="*/ 0 h 419"/>
                <a:gd name="T2" fmla="*/ 279 w 279"/>
                <a:gd name="T3" fmla="*/ 0 h 419"/>
                <a:gd name="T4" fmla="*/ 279 w 279"/>
                <a:gd name="T5" fmla="*/ 419 h 419"/>
                <a:gd name="T6" fmla="*/ 0 w 279"/>
                <a:gd name="T7" fmla="*/ 419 h 419"/>
                <a:gd name="T8" fmla="*/ 0 w 279"/>
                <a:gd name="T9" fmla="*/ 0 h 419"/>
                <a:gd name="T10" fmla="*/ 6 w 279"/>
                <a:gd name="T11" fmla="*/ 416 h 419"/>
                <a:gd name="T12" fmla="*/ 3 w 279"/>
                <a:gd name="T13" fmla="*/ 413 h 419"/>
                <a:gd name="T14" fmla="*/ 276 w 279"/>
                <a:gd name="T15" fmla="*/ 413 h 419"/>
                <a:gd name="T16" fmla="*/ 274 w 279"/>
                <a:gd name="T17" fmla="*/ 416 h 419"/>
                <a:gd name="T18" fmla="*/ 274 w 279"/>
                <a:gd name="T19" fmla="*/ 3 h 419"/>
                <a:gd name="T20" fmla="*/ 276 w 279"/>
                <a:gd name="T21" fmla="*/ 5 h 419"/>
                <a:gd name="T22" fmla="*/ 3 w 279"/>
                <a:gd name="T23" fmla="*/ 5 h 419"/>
                <a:gd name="T24" fmla="*/ 6 w 279"/>
                <a:gd name="T25" fmla="*/ 3 h 419"/>
                <a:gd name="T26" fmla="*/ 6 w 279"/>
                <a:gd name="T27" fmla="*/ 416 h 4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9" h="419">
                  <a:moveTo>
                    <a:pt x="0" y="0"/>
                  </a:moveTo>
                  <a:lnTo>
                    <a:pt x="279" y="0"/>
                  </a:lnTo>
                  <a:lnTo>
                    <a:pt x="279" y="419"/>
                  </a:lnTo>
                  <a:lnTo>
                    <a:pt x="0" y="419"/>
                  </a:lnTo>
                  <a:lnTo>
                    <a:pt x="0" y="0"/>
                  </a:lnTo>
                  <a:close/>
                  <a:moveTo>
                    <a:pt x="6" y="416"/>
                  </a:moveTo>
                  <a:lnTo>
                    <a:pt x="3" y="413"/>
                  </a:lnTo>
                  <a:lnTo>
                    <a:pt x="276" y="413"/>
                  </a:lnTo>
                  <a:lnTo>
                    <a:pt x="274" y="416"/>
                  </a:lnTo>
                  <a:lnTo>
                    <a:pt x="274" y="3"/>
                  </a:lnTo>
                  <a:lnTo>
                    <a:pt x="276" y="5"/>
                  </a:lnTo>
                  <a:lnTo>
                    <a:pt x="3" y="5"/>
                  </a:lnTo>
                  <a:lnTo>
                    <a:pt x="6" y="3"/>
                  </a:lnTo>
                  <a:lnTo>
                    <a:pt x="6" y="41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9" name="Rectangle 364"/>
            <p:cNvSpPr>
              <a:spLocks noChangeArrowheads="1"/>
            </p:cNvSpPr>
            <p:nvPr/>
          </p:nvSpPr>
          <p:spPr bwMode="auto">
            <a:xfrm>
              <a:off x="212" y="3874"/>
              <a:ext cx="143"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家賃</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0" name="Freeform 365"/>
            <p:cNvSpPr>
              <a:spLocks noEditPoints="1"/>
            </p:cNvSpPr>
            <p:nvPr/>
          </p:nvSpPr>
          <p:spPr bwMode="auto">
            <a:xfrm>
              <a:off x="4127" y="3989"/>
              <a:ext cx="1482" cy="140"/>
            </a:xfrm>
            <a:custGeom>
              <a:avLst/>
              <a:gdLst>
                <a:gd name="T0" fmla="*/ 0 w 6176"/>
                <a:gd name="T1" fmla="*/ 0 h 584"/>
                <a:gd name="T2" fmla="*/ 0 w 6176"/>
                <a:gd name="T3" fmla="*/ 0 h 584"/>
                <a:gd name="T4" fmla="*/ 0 w 6176"/>
                <a:gd name="T5" fmla="*/ 0 h 584"/>
                <a:gd name="T6" fmla="*/ 0 w 6176"/>
                <a:gd name="T7" fmla="*/ 0 h 584"/>
                <a:gd name="T8" fmla="*/ 0 w 6176"/>
                <a:gd name="T9" fmla="*/ 0 h 584"/>
                <a:gd name="T10" fmla="*/ 0 w 6176"/>
                <a:gd name="T11" fmla="*/ 0 h 584"/>
                <a:gd name="T12" fmla="*/ 0 w 6176"/>
                <a:gd name="T13" fmla="*/ 0 h 584"/>
                <a:gd name="T14" fmla="*/ 0 w 6176"/>
                <a:gd name="T15" fmla="*/ 0 h 584"/>
                <a:gd name="T16" fmla="*/ 0 w 6176"/>
                <a:gd name="T17" fmla="*/ 0 h 584"/>
                <a:gd name="T18" fmla="*/ 0 w 6176"/>
                <a:gd name="T19" fmla="*/ 0 h 584"/>
                <a:gd name="T20" fmla="*/ 0 w 6176"/>
                <a:gd name="T21" fmla="*/ 0 h 584"/>
                <a:gd name="T22" fmla="*/ 0 w 6176"/>
                <a:gd name="T23" fmla="*/ 0 h 584"/>
                <a:gd name="T24" fmla="*/ 0 w 6176"/>
                <a:gd name="T25" fmla="*/ 0 h 584"/>
                <a:gd name="T26" fmla="*/ 0 w 6176"/>
                <a:gd name="T27" fmla="*/ 0 h 584"/>
                <a:gd name="T28" fmla="*/ 0 w 6176"/>
                <a:gd name="T29" fmla="*/ 0 h 584"/>
                <a:gd name="T30" fmla="*/ 0 w 6176"/>
                <a:gd name="T31" fmla="*/ 0 h 584"/>
                <a:gd name="T32" fmla="*/ 0 w 6176"/>
                <a:gd name="T33" fmla="*/ 0 h 584"/>
                <a:gd name="T34" fmla="*/ 0 w 6176"/>
                <a:gd name="T35" fmla="*/ 0 h 5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176" h="584">
                  <a:moveTo>
                    <a:pt x="0" y="8"/>
                  </a:moveTo>
                  <a:cubicBezTo>
                    <a:pt x="0" y="4"/>
                    <a:pt x="4" y="0"/>
                    <a:pt x="8" y="0"/>
                  </a:cubicBezTo>
                  <a:lnTo>
                    <a:pt x="6168" y="0"/>
                  </a:lnTo>
                  <a:cubicBezTo>
                    <a:pt x="6173" y="0"/>
                    <a:pt x="6176" y="4"/>
                    <a:pt x="6176" y="8"/>
                  </a:cubicBezTo>
                  <a:lnTo>
                    <a:pt x="6176" y="576"/>
                  </a:lnTo>
                  <a:cubicBezTo>
                    <a:pt x="6176" y="581"/>
                    <a:pt x="6173" y="584"/>
                    <a:pt x="6168" y="584"/>
                  </a:cubicBezTo>
                  <a:lnTo>
                    <a:pt x="8" y="584"/>
                  </a:lnTo>
                  <a:cubicBezTo>
                    <a:pt x="4" y="584"/>
                    <a:pt x="0" y="581"/>
                    <a:pt x="0" y="576"/>
                  </a:cubicBezTo>
                  <a:lnTo>
                    <a:pt x="0" y="8"/>
                  </a:lnTo>
                  <a:close/>
                  <a:moveTo>
                    <a:pt x="16" y="576"/>
                  </a:moveTo>
                  <a:lnTo>
                    <a:pt x="8" y="568"/>
                  </a:lnTo>
                  <a:lnTo>
                    <a:pt x="6168" y="568"/>
                  </a:lnTo>
                  <a:lnTo>
                    <a:pt x="6160" y="576"/>
                  </a:lnTo>
                  <a:lnTo>
                    <a:pt x="6160" y="8"/>
                  </a:lnTo>
                  <a:lnTo>
                    <a:pt x="6168" y="16"/>
                  </a:lnTo>
                  <a:lnTo>
                    <a:pt x="8" y="16"/>
                  </a:lnTo>
                  <a:lnTo>
                    <a:pt x="16" y="8"/>
                  </a:lnTo>
                  <a:lnTo>
                    <a:pt x="16" y="57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1" name="Rectangle 366"/>
            <p:cNvSpPr>
              <a:spLocks noChangeArrowheads="1"/>
            </p:cNvSpPr>
            <p:nvPr/>
          </p:nvSpPr>
          <p:spPr bwMode="auto">
            <a:xfrm>
              <a:off x="4187" y="4025"/>
              <a:ext cx="19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2" name="Rectangle 367"/>
            <p:cNvSpPr>
              <a:spLocks noChangeArrowheads="1"/>
            </p:cNvSpPr>
            <p:nvPr/>
          </p:nvSpPr>
          <p:spPr bwMode="auto">
            <a:xfrm>
              <a:off x="4399" y="4025"/>
              <a:ext cx="107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福祉サービスを中心に説明しています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3" name="Freeform 242"/>
            <p:cNvSpPr>
              <a:spLocks/>
            </p:cNvSpPr>
            <p:nvPr/>
          </p:nvSpPr>
          <p:spPr bwMode="auto">
            <a:xfrm>
              <a:off x="472" y="3328"/>
              <a:ext cx="5044" cy="416"/>
            </a:xfrm>
            <a:custGeom>
              <a:avLst/>
              <a:gdLst>
                <a:gd name="T0" fmla="*/ 0 w 21016"/>
                <a:gd name="T1" fmla="*/ 0 h 1732"/>
                <a:gd name="T2" fmla="*/ 0 w 21016"/>
                <a:gd name="T3" fmla="*/ 0 h 1732"/>
                <a:gd name="T4" fmla="*/ 0 w 21016"/>
                <a:gd name="T5" fmla="*/ 0 h 1732"/>
                <a:gd name="T6" fmla="*/ 0 w 21016"/>
                <a:gd name="T7" fmla="*/ 0 h 1732"/>
                <a:gd name="T8" fmla="*/ 0 w 21016"/>
                <a:gd name="T9" fmla="*/ 0 h 1732"/>
                <a:gd name="T10" fmla="*/ 0 w 21016"/>
                <a:gd name="T11" fmla="*/ 0 h 1732"/>
                <a:gd name="T12" fmla="*/ 0 w 21016"/>
                <a:gd name="T13" fmla="*/ 0 h 1732"/>
                <a:gd name="T14" fmla="*/ 0 w 21016"/>
                <a:gd name="T15" fmla="*/ 0 h 1732"/>
                <a:gd name="T16" fmla="*/ 0 w 21016"/>
                <a:gd name="T17" fmla="*/ 0 h 17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016" h="1732">
                  <a:moveTo>
                    <a:pt x="0" y="289"/>
                  </a:moveTo>
                  <a:cubicBezTo>
                    <a:pt x="0" y="130"/>
                    <a:pt x="130" y="0"/>
                    <a:pt x="289" y="0"/>
                  </a:cubicBezTo>
                  <a:lnTo>
                    <a:pt x="20728" y="0"/>
                  </a:lnTo>
                  <a:cubicBezTo>
                    <a:pt x="20887" y="0"/>
                    <a:pt x="21016" y="130"/>
                    <a:pt x="21016" y="289"/>
                  </a:cubicBezTo>
                  <a:lnTo>
                    <a:pt x="21016" y="1444"/>
                  </a:lnTo>
                  <a:cubicBezTo>
                    <a:pt x="21016" y="1603"/>
                    <a:pt x="20887" y="1732"/>
                    <a:pt x="20728" y="1732"/>
                  </a:cubicBezTo>
                  <a:lnTo>
                    <a:pt x="289" y="1732"/>
                  </a:lnTo>
                  <a:cubicBezTo>
                    <a:pt x="130" y="1732"/>
                    <a:pt x="0" y="1603"/>
                    <a:pt x="0" y="1444"/>
                  </a:cubicBezTo>
                  <a:lnTo>
                    <a:pt x="0" y="289"/>
                  </a:lnTo>
                  <a:close/>
                </a:path>
              </a:pathLst>
            </a:custGeom>
            <a:solidFill>
              <a:srgbClr val="CCFFCC"/>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4" name="Rectangle 244"/>
            <p:cNvSpPr>
              <a:spLocks noChangeArrowheads="1"/>
            </p:cNvSpPr>
            <p:nvPr/>
          </p:nvSpPr>
          <p:spPr bwMode="auto">
            <a:xfrm>
              <a:off x="523" y="3369"/>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８</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5" name="Rectangle 245"/>
            <p:cNvSpPr>
              <a:spLocks noChangeArrowheads="1"/>
            </p:cNvSpPr>
            <p:nvPr/>
          </p:nvSpPr>
          <p:spPr bwMode="auto">
            <a:xfrm>
              <a:off x="650" y="3398"/>
              <a:ext cx="89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生活保護への移行防止</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6" name="Rectangle 246"/>
            <p:cNvSpPr>
              <a:spLocks noChangeArrowheads="1"/>
            </p:cNvSpPr>
            <p:nvPr/>
          </p:nvSpPr>
          <p:spPr bwMode="auto">
            <a:xfrm>
              <a:off x="1610" y="3411"/>
              <a:ext cx="7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（負担上限額を下げる）</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7" name="Rectangle 248"/>
            <p:cNvSpPr>
              <a:spLocks noChangeArrowheads="1"/>
            </p:cNvSpPr>
            <p:nvPr/>
          </p:nvSpPr>
          <p:spPr bwMode="auto">
            <a:xfrm>
              <a:off x="575" y="3515"/>
              <a:ext cx="453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こうした負担軽減策を講じても、利用者負担等を負担することにより、生活保護の対象となる場合には、生活保護の対象とならない額まで利用者</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8" name="Rectangle 249"/>
            <p:cNvSpPr>
              <a:spLocks noChangeArrowheads="1"/>
            </p:cNvSpPr>
            <p:nvPr/>
          </p:nvSpPr>
          <p:spPr bwMode="auto">
            <a:xfrm>
              <a:off x="608" y="3611"/>
              <a:ext cx="143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負担や食事等の実費負担額を引き下げます。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2" name="スライド番号プレースホルダー 1"/>
          <p:cNvSpPr>
            <a:spLocks noGrp="1"/>
          </p:cNvSpPr>
          <p:nvPr>
            <p:ph type="sldNum" sz="quarter" idx="12"/>
          </p:nvPr>
        </p:nvSpPr>
        <p:spPr>
          <a:xfrm>
            <a:off x="7583255" y="6508904"/>
            <a:ext cx="2311400" cy="476250"/>
          </a:xfrm>
        </p:spPr>
        <p:txBody>
          <a:bodyPr/>
          <a:lstStyle/>
          <a:p>
            <a:pPr>
              <a:defRPr/>
            </a:pPr>
            <a:fld id="{062F2BD6-A3CF-46F2-99E4-EF223DD9C4D6}" type="slidenum">
              <a:rPr lang="en-US" altLang="ja-JP" smtClean="0">
                <a:solidFill>
                  <a:srgbClr val="000000"/>
                </a:solidFill>
              </a:rPr>
              <a:pPr>
                <a:defRPr/>
              </a:pPr>
              <a:t>5</a:t>
            </a:fld>
            <a:endParaRPr lang="en-US" altLang="ja-JP" dirty="0">
              <a:solidFill>
                <a:srgbClr val="000000"/>
              </a:solidFill>
            </a:endParaRPr>
          </a:p>
        </p:txBody>
      </p:sp>
    </p:spTree>
    <p:extLst>
      <p:ext uri="{BB962C8B-B14F-4D97-AF65-F5344CB8AC3E}">
        <p14:creationId xmlns:p14="http://schemas.microsoft.com/office/powerpoint/2010/main" val="1960224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3"/>
          <p:cNvGrpSpPr>
            <a:grpSpLocks/>
          </p:cNvGrpSpPr>
          <p:nvPr/>
        </p:nvGrpSpPr>
        <p:grpSpPr bwMode="auto">
          <a:xfrm>
            <a:off x="8121436" y="3357034"/>
            <a:ext cx="1367673" cy="446087"/>
            <a:chOff x="3731" y="1824"/>
            <a:chExt cx="747" cy="281"/>
          </a:xfrm>
          <a:solidFill>
            <a:schemeClr val="bg1"/>
          </a:solidFill>
        </p:grpSpPr>
        <p:sp>
          <p:nvSpPr>
            <p:cNvPr id="221" name="Rectangle 194"/>
            <p:cNvSpPr>
              <a:spLocks noChangeArrowheads="1"/>
            </p:cNvSpPr>
            <p:nvPr/>
          </p:nvSpPr>
          <p:spPr bwMode="auto">
            <a:xfrm>
              <a:off x="3731" y="1824"/>
              <a:ext cx="724" cy="281"/>
            </a:xfrm>
            <a:prstGeom prst="rect">
              <a:avLst/>
            </a:prstGeom>
            <a:grp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pitchFamily="34" charset="0"/>
                <a:ea typeface="ＭＳ Ｐゴシック" pitchFamily="50" charset="-128"/>
                <a:cs typeface="+mn-cs"/>
              </a:endParaRPr>
            </a:p>
          </p:txBody>
        </p:sp>
        <p:sp>
          <p:nvSpPr>
            <p:cNvPr id="222" name="Rectangle 195"/>
            <p:cNvSpPr>
              <a:spLocks noChangeArrowheads="1"/>
            </p:cNvSpPr>
            <p:nvPr/>
          </p:nvSpPr>
          <p:spPr bwMode="auto">
            <a:xfrm>
              <a:off x="3754" y="1824"/>
              <a:ext cx="724" cy="281"/>
            </a:xfrm>
            <a:prstGeom prst="rect">
              <a:avLst/>
            </a:prstGeom>
            <a:solidFill>
              <a:srgbClr val="FFFF00"/>
            </a:solidFill>
            <a:ln w="7938" cap="rnd">
              <a:solidFill>
                <a:srgbClr val="000000"/>
              </a:solid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pitchFamily="34" charset="0"/>
                <a:ea typeface="ＭＳ Ｐゴシック" pitchFamily="50" charset="-128"/>
                <a:cs typeface="+mn-cs"/>
              </a:endParaRPr>
            </a:p>
          </p:txBody>
        </p:sp>
      </p:grpSp>
      <p:grpSp>
        <p:nvGrpSpPr>
          <p:cNvPr id="3" name="Group 193"/>
          <p:cNvGrpSpPr>
            <a:grpSpLocks/>
          </p:cNvGrpSpPr>
          <p:nvPr/>
        </p:nvGrpSpPr>
        <p:grpSpPr bwMode="auto">
          <a:xfrm>
            <a:off x="8160474" y="3861055"/>
            <a:ext cx="1325563" cy="442668"/>
            <a:chOff x="3731" y="1824"/>
            <a:chExt cx="724" cy="281"/>
          </a:xfrm>
          <a:solidFill>
            <a:srgbClr val="FFFF00"/>
          </a:solidFill>
        </p:grpSpPr>
        <p:sp>
          <p:nvSpPr>
            <p:cNvPr id="224" name="Rectangle 194"/>
            <p:cNvSpPr>
              <a:spLocks noChangeArrowheads="1"/>
            </p:cNvSpPr>
            <p:nvPr/>
          </p:nvSpPr>
          <p:spPr bwMode="auto">
            <a:xfrm>
              <a:off x="3731" y="1824"/>
              <a:ext cx="724" cy="281"/>
            </a:xfrm>
            <a:prstGeom prst="rect">
              <a:avLst/>
            </a:prstGeom>
            <a:grp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25" name="Rectangle 195"/>
            <p:cNvSpPr>
              <a:spLocks noChangeArrowheads="1"/>
            </p:cNvSpPr>
            <p:nvPr/>
          </p:nvSpPr>
          <p:spPr bwMode="auto">
            <a:xfrm>
              <a:off x="3731" y="1824"/>
              <a:ext cx="724" cy="281"/>
            </a:xfrm>
            <a:prstGeom prst="rect">
              <a:avLst/>
            </a:prstGeom>
            <a:grpFill/>
            <a:ln w="7938" cap="rnd">
              <a:solidFill>
                <a:srgbClr val="000000"/>
              </a:solid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12" name="Text Box 4"/>
          <p:cNvSpPr txBox="1">
            <a:spLocks noChangeArrowheads="1"/>
          </p:cNvSpPr>
          <p:nvPr/>
        </p:nvSpPr>
        <p:spPr bwMode="auto">
          <a:xfrm>
            <a:off x="2244725" y="342903"/>
            <a:ext cx="53403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27" tIns="45618" rIns="91227" bIns="45618">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（居宅・通所サービスの場合</a:t>
            </a:r>
            <a:r>
              <a:rPr kumimoji="1" lang="en-US" altLang="ja-JP"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a:t>
            </a:r>
            <a:r>
              <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障害者・障害児</a:t>
            </a:r>
            <a:r>
              <a:rPr kumimoji="1" lang="en-US" altLang="ja-JP"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a:t>
            </a:r>
            <a:r>
              <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a:t>
            </a:r>
          </a:p>
        </p:txBody>
      </p:sp>
      <p:sp>
        <p:nvSpPr>
          <p:cNvPr id="94213" name="AutoShape 5"/>
          <p:cNvSpPr>
            <a:spLocks noChangeArrowheads="1"/>
          </p:cNvSpPr>
          <p:nvPr/>
        </p:nvSpPr>
        <p:spPr bwMode="auto">
          <a:xfrm>
            <a:off x="250831" y="711206"/>
            <a:ext cx="9366250" cy="1439863"/>
          </a:xfrm>
          <a:prstGeom prst="foldedCorner">
            <a:avLst>
              <a:gd name="adj" fmla="val 6505"/>
            </a:avLst>
          </a:prstGeom>
          <a:solidFill>
            <a:schemeClr val="bg1"/>
          </a:solidFill>
          <a:ln w="9525">
            <a:solidFill>
              <a:schemeClr val="tx1"/>
            </a:solidFill>
            <a:round/>
            <a:headEnd/>
            <a:tailEnd/>
          </a:ln>
        </p:spPr>
        <p:txBody>
          <a:bodyPr lIns="91227" tIns="45618" rIns="17957" bIns="10775" anchor="ct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①　定率負担が過大なものとならないよう、所得に応じて１月当たりの負担限度額を設定（介護保険並び）</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②　平成１９年４月からの「特別対策」による負担軽減 （①の限度額を軽減。平成２０年度まで。）</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③　平成２０年７月からの緊急措置　 （</a:t>
            </a:r>
            <a:r>
              <a:rPr kumimoji="1" lang="ja-JP" altLang="en-US"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対象世帯の拡大とともに</a:t>
            </a: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②の限度額を更に軽減。）</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④　</a:t>
            </a:r>
            <a:r>
              <a:rPr kumimoji="1" lang="ja-JP" altLang="en-US"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平成２２年４月から</a:t>
            </a: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、低所得（市町村民税非課税）の利用者負担を無料化</a:t>
            </a:r>
            <a:endParaRPr kumimoji="1" lang="en-US" altLang="ja-JP"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⑤　平成２４年４月から法律上も応能負担となることが明確化（平成２２年１２月の議員立法による障害者自立支援法等の一部改正法により措置）</a:t>
            </a:r>
            <a:r>
              <a:rPr kumimoji="1" lang="ja-JP" altLang="en-US"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　</a:t>
            </a:r>
          </a:p>
        </p:txBody>
      </p:sp>
      <p:sp>
        <p:nvSpPr>
          <p:cNvPr id="94214" name="Text Box 8"/>
          <p:cNvSpPr txBox="1">
            <a:spLocks noChangeArrowheads="1"/>
          </p:cNvSpPr>
          <p:nvPr/>
        </p:nvSpPr>
        <p:spPr bwMode="auto">
          <a:xfrm>
            <a:off x="4411664" y="4872102"/>
            <a:ext cx="3351212" cy="771525"/>
          </a:xfrm>
          <a:prstGeom prst="rect">
            <a:avLst/>
          </a:prstGeom>
          <a:noFill/>
          <a:ln w="9525" algn="ctr">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lIns="53875" tIns="46692" rIns="17957" bIns="46692">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　資産要件あり（所有する現金及び預貯金等が</a:t>
            </a:r>
            <a:endPar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　　</a:t>
            </a:r>
            <a:r>
              <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1,000</a:t>
            </a: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万円（単身の場合は</a:t>
            </a:r>
            <a:r>
              <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500</a:t>
            </a: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万円）以下等）。</a:t>
            </a:r>
            <a:endPar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　　平成２１年７月以降資産要件は撤廃。</a:t>
            </a:r>
          </a:p>
        </p:txBody>
      </p:sp>
      <p:sp>
        <p:nvSpPr>
          <p:cNvPr id="94215" name="Text Box 9"/>
          <p:cNvSpPr txBox="1">
            <a:spLocks noChangeArrowheads="1"/>
          </p:cNvSpPr>
          <p:nvPr/>
        </p:nvSpPr>
        <p:spPr bwMode="auto">
          <a:xfrm>
            <a:off x="69056" y="5732545"/>
            <a:ext cx="9710738" cy="1081087"/>
          </a:xfrm>
          <a:prstGeom prst="rect">
            <a:avLst/>
          </a:prstGeom>
          <a:solidFill>
            <a:srgbClr val="FFFFCC"/>
          </a:solidFill>
          <a:ln w="9525" cap="rnd">
            <a:solidFill>
              <a:schemeClr val="tx1"/>
            </a:solidFill>
            <a:prstDash val="sysDot"/>
            <a:miter lim="800000"/>
            <a:headEnd/>
            <a:tailEnd/>
          </a:ln>
        </p:spPr>
        <p:txBody>
          <a:bodyPr lIns="91217" tIns="45608" rIns="91217" bIns="45608"/>
          <a:lstStyle>
            <a:lvl1pPr marL="7251700" indent="-72517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7251700" marR="0" lvl="0" indent="-7251700" algn="l" defTabSz="914400" rtl="0" eaLnBrk="1" fontAlgn="base" latinLnBrk="0" hangingPunct="1">
              <a:lnSpc>
                <a:spcPct val="50000"/>
              </a:lnSpc>
              <a:spcBef>
                <a:spcPct val="50000"/>
              </a:spcBef>
              <a:spcAft>
                <a:spcPct val="0"/>
              </a:spcAft>
              <a:buClrTx/>
              <a:buSzTx/>
              <a:buFontTx/>
              <a:buNone/>
              <a:tabLst/>
              <a:defRPr/>
            </a:pPr>
            <a:endParaRPr kumimoji="1" lang="ja-JP" altLang="en-US" sz="2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endParaRPr>
          </a:p>
          <a:p>
            <a:pPr marL="7251700" marR="0" lvl="0" indent="-7251700" algn="l" defTabSz="914400" rtl="0" eaLnBrk="1" fontAlgn="base" latinLnBrk="0" hangingPunct="1">
              <a:lnSpc>
                <a:spcPct val="5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rPr>
              <a:t>（１）　一般：市町村民税課税世帯</a:t>
            </a:r>
          </a:p>
          <a:p>
            <a:pPr marL="7251700" marR="0" lvl="0" indent="-7251700" algn="l" defTabSz="914400" rtl="0" eaLnBrk="1" fontAlgn="base" latinLnBrk="0" hangingPunct="1">
              <a:lnSpc>
                <a:spcPct val="5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rPr>
              <a:t>（２）　低所得２：市町村民税非課税世帯（（３）を除く）</a:t>
            </a:r>
          </a:p>
          <a:p>
            <a:pPr marL="7251700" marR="0" lvl="0" indent="-7251700" algn="l" defTabSz="914400" rtl="0" eaLnBrk="1" fontAlgn="base" latinLnBrk="0" hangingPunct="1">
              <a:lnSpc>
                <a:spcPct val="5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rPr>
              <a:t>（３）　低所得１：市町村民税非課税世帯であって、利用者本人（障害児の場合はその保護者）</a:t>
            </a: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の年収が８０万円以下の方</a:t>
            </a:r>
          </a:p>
          <a:p>
            <a:pPr marL="7251700" marR="0" lvl="0" indent="-7251700" algn="l" defTabSz="914400" rtl="0" eaLnBrk="1" fontAlgn="base" latinLnBrk="0" hangingPunct="1">
              <a:lnSpc>
                <a:spcPct val="5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rPr>
              <a:t>（４）　生活保護：生活保護世帯</a:t>
            </a:r>
          </a:p>
          <a:p>
            <a:pPr marL="7251700" marR="0" lvl="0" indent="-7251700" algn="l" defTabSz="914400" rtl="0" eaLnBrk="1" fontAlgn="base" latinLnBrk="0" hangingPunct="1">
              <a:lnSpc>
                <a:spcPct val="10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・緊急措置により平成</a:t>
            </a:r>
            <a:r>
              <a:rPr kumimoji="1" lang="en-US" altLang="ja-JP"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20</a:t>
            </a:r>
            <a:r>
              <a:rPr kumimoji="1" lang="ja-JP" altLang="en-US"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年</a:t>
            </a:r>
            <a:r>
              <a:rPr kumimoji="1" lang="en-US" altLang="ja-JP"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7</a:t>
            </a:r>
            <a:r>
              <a:rPr kumimoji="1" lang="ja-JP" altLang="en-US"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月から障害者の負担限度額については、世帯全体ではなく「本人及び配偶者」のみの所得で判断</a:t>
            </a:r>
          </a:p>
        </p:txBody>
      </p:sp>
      <p:sp>
        <p:nvSpPr>
          <p:cNvPr id="94216" name="AutoShape 8"/>
          <p:cNvSpPr>
            <a:spLocks noChangeAspect="1" noChangeArrowheads="1" noTextEdit="1"/>
          </p:cNvSpPr>
          <p:nvPr/>
        </p:nvSpPr>
        <p:spPr bwMode="auto">
          <a:xfrm>
            <a:off x="3" y="2171708"/>
            <a:ext cx="8453439" cy="298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17" name="Freeform 9"/>
          <p:cNvSpPr>
            <a:spLocks noEditPoints="1"/>
          </p:cNvSpPr>
          <p:nvPr/>
        </p:nvSpPr>
        <p:spPr bwMode="auto">
          <a:xfrm>
            <a:off x="274638" y="4462530"/>
            <a:ext cx="2524126" cy="147637"/>
          </a:xfrm>
          <a:custGeom>
            <a:avLst/>
            <a:gdLst>
              <a:gd name="T0" fmla="*/ 0 w 1467"/>
              <a:gd name="T1" fmla="*/ 2147483647 h 93"/>
              <a:gd name="T2" fmla="*/ 2147483647 w 1467"/>
              <a:gd name="T3" fmla="*/ 2147483647 h 93"/>
              <a:gd name="T4" fmla="*/ 2147483647 w 1467"/>
              <a:gd name="T5" fmla="*/ 2147483647 h 93"/>
              <a:gd name="T6" fmla="*/ 0 w 1467"/>
              <a:gd name="T7" fmla="*/ 2147483647 h 93"/>
              <a:gd name="T8" fmla="*/ 0 w 1467"/>
              <a:gd name="T9" fmla="*/ 2147483647 h 93"/>
              <a:gd name="T10" fmla="*/ 2147483647 w 1467"/>
              <a:gd name="T11" fmla="*/ 0 h 93"/>
              <a:gd name="T12" fmla="*/ 2147483647 w 1467"/>
              <a:gd name="T13" fmla="*/ 2147483647 h 93"/>
              <a:gd name="T14" fmla="*/ 2147483647 w 1467"/>
              <a:gd name="T15" fmla="*/ 2147483647 h 93"/>
              <a:gd name="T16" fmla="*/ 2147483647 w 1467"/>
              <a:gd name="T17" fmla="*/ 0 h 9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7"/>
              <a:gd name="T28" fmla="*/ 0 h 93"/>
              <a:gd name="T29" fmla="*/ 1467 w 1467"/>
              <a:gd name="T30" fmla="*/ 93 h 9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7" h="93">
                <a:moveTo>
                  <a:pt x="0" y="37"/>
                </a:moveTo>
                <a:lnTo>
                  <a:pt x="1421" y="37"/>
                </a:lnTo>
                <a:lnTo>
                  <a:pt x="1421" y="56"/>
                </a:lnTo>
                <a:lnTo>
                  <a:pt x="0" y="56"/>
                </a:lnTo>
                <a:lnTo>
                  <a:pt x="0" y="37"/>
                </a:lnTo>
                <a:close/>
                <a:moveTo>
                  <a:pt x="1412" y="0"/>
                </a:moveTo>
                <a:lnTo>
                  <a:pt x="1467" y="47"/>
                </a:lnTo>
                <a:lnTo>
                  <a:pt x="1412" y="93"/>
                </a:lnTo>
                <a:lnTo>
                  <a:pt x="1412" y="0"/>
                </a:ln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18" name="Rectangle 10"/>
          <p:cNvSpPr>
            <a:spLocks noChangeArrowheads="1"/>
          </p:cNvSpPr>
          <p:nvPr/>
        </p:nvSpPr>
        <p:spPr bwMode="auto">
          <a:xfrm>
            <a:off x="1985971" y="4570479"/>
            <a:ext cx="66684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サービス量</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19" name="Freeform 11"/>
          <p:cNvSpPr>
            <a:spLocks noEditPoints="1"/>
          </p:cNvSpPr>
          <p:nvPr/>
        </p:nvSpPr>
        <p:spPr bwMode="auto">
          <a:xfrm>
            <a:off x="1462088" y="2138363"/>
            <a:ext cx="1154112" cy="1174750"/>
          </a:xfrm>
          <a:custGeom>
            <a:avLst/>
            <a:gdLst>
              <a:gd name="T0" fmla="*/ 2147483647 w 671"/>
              <a:gd name="T1" fmla="*/ 2147483647 h 740"/>
              <a:gd name="T2" fmla="*/ 2147483647 w 671"/>
              <a:gd name="T3" fmla="*/ 2147483647 h 740"/>
              <a:gd name="T4" fmla="*/ 2147483647 w 671"/>
              <a:gd name="T5" fmla="*/ 2147483647 h 740"/>
              <a:gd name="T6" fmla="*/ 2147483647 w 671"/>
              <a:gd name="T7" fmla="*/ 2147483647 h 740"/>
              <a:gd name="T8" fmla="*/ 2147483647 w 671"/>
              <a:gd name="T9" fmla="*/ 2147483647 h 740"/>
              <a:gd name="T10" fmla="*/ 2147483647 w 671"/>
              <a:gd name="T11" fmla="*/ 2147483647 h 740"/>
              <a:gd name="T12" fmla="*/ 2147483647 w 671"/>
              <a:gd name="T13" fmla="*/ 2147483647 h 740"/>
              <a:gd name="T14" fmla="*/ 2147483647 w 671"/>
              <a:gd name="T15" fmla="*/ 2147483647 h 740"/>
              <a:gd name="T16" fmla="*/ 2147483647 w 671"/>
              <a:gd name="T17" fmla="*/ 2147483647 h 740"/>
              <a:gd name="T18" fmla="*/ 2147483647 w 671"/>
              <a:gd name="T19" fmla="*/ 2147483647 h 740"/>
              <a:gd name="T20" fmla="*/ 2147483647 w 671"/>
              <a:gd name="T21" fmla="*/ 2147483647 h 740"/>
              <a:gd name="T22" fmla="*/ 2147483647 w 671"/>
              <a:gd name="T23" fmla="*/ 2147483647 h 740"/>
              <a:gd name="T24" fmla="*/ 2147483647 w 671"/>
              <a:gd name="T25" fmla="*/ 2147483647 h 740"/>
              <a:gd name="T26" fmla="*/ 2147483647 w 671"/>
              <a:gd name="T27" fmla="*/ 2147483647 h 740"/>
              <a:gd name="T28" fmla="*/ 2147483647 w 671"/>
              <a:gd name="T29" fmla="*/ 2147483647 h 740"/>
              <a:gd name="T30" fmla="*/ 2147483647 w 671"/>
              <a:gd name="T31" fmla="*/ 2147483647 h 740"/>
              <a:gd name="T32" fmla="*/ 2147483647 w 671"/>
              <a:gd name="T33" fmla="*/ 2147483647 h 740"/>
              <a:gd name="T34" fmla="*/ 2147483647 w 671"/>
              <a:gd name="T35" fmla="*/ 2147483647 h 740"/>
              <a:gd name="T36" fmla="*/ 2147483647 w 671"/>
              <a:gd name="T37" fmla="*/ 2147483647 h 740"/>
              <a:gd name="T38" fmla="*/ 2147483647 w 671"/>
              <a:gd name="T39" fmla="*/ 2147483647 h 740"/>
              <a:gd name="T40" fmla="*/ 2147483647 w 671"/>
              <a:gd name="T41" fmla="*/ 2147483647 h 740"/>
              <a:gd name="T42" fmla="*/ 2147483647 w 671"/>
              <a:gd name="T43" fmla="*/ 2147483647 h 740"/>
              <a:gd name="T44" fmla="*/ 2147483647 w 671"/>
              <a:gd name="T45" fmla="*/ 2147483647 h 740"/>
              <a:gd name="T46" fmla="*/ 2147483647 w 671"/>
              <a:gd name="T47" fmla="*/ 2147483647 h 740"/>
              <a:gd name="T48" fmla="*/ 2147483647 w 671"/>
              <a:gd name="T49" fmla="*/ 2147483647 h 740"/>
              <a:gd name="T50" fmla="*/ 2147483647 w 671"/>
              <a:gd name="T51" fmla="*/ 2147483647 h 740"/>
              <a:gd name="T52" fmla="*/ 2147483647 w 671"/>
              <a:gd name="T53" fmla="*/ 2147483647 h 740"/>
              <a:gd name="T54" fmla="*/ 2147483647 w 671"/>
              <a:gd name="T55" fmla="*/ 2147483647 h 740"/>
              <a:gd name="T56" fmla="*/ 2147483647 w 671"/>
              <a:gd name="T57" fmla="*/ 2147483647 h 740"/>
              <a:gd name="T58" fmla="*/ 2147483647 w 671"/>
              <a:gd name="T59" fmla="*/ 2147483647 h 740"/>
              <a:gd name="T60" fmla="*/ 2147483647 w 671"/>
              <a:gd name="T61" fmla="*/ 2147483647 h 740"/>
              <a:gd name="T62" fmla="*/ 2147483647 w 671"/>
              <a:gd name="T63" fmla="*/ 2147483647 h 740"/>
              <a:gd name="T64" fmla="*/ 2147483647 w 671"/>
              <a:gd name="T65" fmla="*/ 2147483647 h 740"/>
              <a:gd name="T66" fmla="*/ 2147483647 w 671"/>
              <a:gd name="T67" fmla="*/ 2147483647 h 740"/>
              <a:gd name="T68" fmla="*/ 2147483647 w 671"/>
              <a:gd name="T69" fmla="*/ 2147483647 h 740"/>
              <a:gd name="T70" fmla="*/ 2147483647 w 671"/>
              <a:gd name="T71" fmla="*/ 2147483647 h 740"/>
              <a:gd name="T72" fmla="*/ 2147483647 w 671"/>
              <a:gd name="T73" fmla="*/ 2147483647 h 740"/>
              <a:gd name="T74" fmla="*/ 2147483647 w 671"/>
              <a:gd name="T75" fmla="*/ 2147483647 h 740"/>
              <a:gd name="T76" fmla="*/ 2147483647 w 671"/>
              <a:gd name="T77" fmla="*/ 2147483647 h 740"/>
              <a:gd name="T78" fmla="*/ 2147483647 w 671"/>
              <a:gd name="T79" fmla="*/ 2147483647 h 740"/>
              <a:gd name="T80" fmla="*/ 2147483647 w 671"/>
              <a:gd name="T81" fmla="*/ 2147483647 h 740"/>
              <a:gd name="T82" fmla="*/ 2147483647 w 671"/>
              <a:gd name="T83" fmla="*/ 2147483647 h 740"/>
              <a:gd name="T84" fmla="*/ 2147483647 w 671"/>
              <a:gd name="T85" fmla="*/ 2147483647 h 740"/>
              <a:gd name="T86" fmla="*/ 2147483647 w 671"/>
              <a:gd name="T87" fmla="*/ 0 h 740"/>
              <a:gd name="T88" fmla="*/ 2147483647 w 671"/>
              <a:gd name="T89" fmla="*/ 2147483647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740"/>
              <a:gd name="T137" fmla="*/ 671 w 671"/>
              <a:gd name="T138" fmla="*/ 740 h 74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740">
                <a:moveTo>
                  <a:pt x="0" y="727"/>
                </a:moveTo>
                <a:lnTo>
                  <a:pt x="13" y="713"/>
                </a:lnTo>
                <a:lnTo>
                  <a:pt x="26" y="726"/>
                </a:lnTo>
                <a:lnTo>
                  <a:pt x="14" y="740"/>
                </a:lnTo>
                <a:lnTo>
                  <a:pt x="0" y="727"/>
                </a:lnTo>
                <a:close/>
                <a:moveTo>
                  <a:pt x="25" y="700"/>
                </a:moveTo>
                <a:lnTo>
                  <a:pt x="38" y="686"/>
                </a:lnTo>
                <a:lnTo>
                  <a:pt x="51" y="698"/>
                </a:lnTo>
                <a:lnTo>
                  <a:pt x="39" y="712"/>
                </a:lnTo>
                <a:lnTo>
                  <a:pt x="25" y="700"/>
                </a:lnTo>
                <a:close/>
                <a:moveTo>
                  <a:pt x="50" y="672"/>
                </a:moveTo>
                <a:lnTo>
                  <a:pt x="62" y="659"/>
                </a:lnTo>
                <a:lnTo>
                  <a:pt x="76" y="671"/>
                </a:lnTo>
                <a:lnTo>
                  <a:pt x="64" y="685"/>
                </a:lnTo>
                <a:lnTo>
                  <a:pt x="50" y="672"/>
                </a:lnTo>
                <a:close/>
                <a:moveTo>
                  <a:pt x="75" y="645"/>
                </a:moveTo>
                <a:lnTo>
                  <a:pt x="87" y="631"/>
                </a:lnTo>
                <a:lnTo>
                  <a:pt x="101" y="643"/>
                </a:lnTo>
                <a:lnTo>
                  <a:pt x="89" y="657"/>
                </a:lnTo>
                <a:lnTo>
                  <a:pt x="75" y="645"/>
                </a:lnTo>
                <a:close/>
                <a:moveTo>
                  <a:pt x="100" y="617"/>
                </a:moveTo>
                <a:lnTo>
                  <a:pt x="112" y="604"/>
                </a:lnTo>
                <a:lnTo>
                  <a:pt x="126" y="616"/>
                </a:lnTo>
                <a:lnTo>
                  <a:pt x="113" y="630"/>
                </a:lnTo>
                <a:lnTo>
                  <a:pt x="100" y="617"/>
                </a:lnTo>
                <a:close/>
                <a:moveTo>
                  <a:pt x="124" y="590"/>
                </a:moveTo>
                <a:lnTo>
                  <a:pt x="137" y="576"/>
                </a:lnTo>
                <a:lnTo>
                  <a:pt x="151" y="589"/>
                </a:lnTo>
                <a:lnTo>
                  <a:pt x="138" y="602"/>
                </a:lnTo>
                <a:lnTo>
                  <a:pt x="124" y="590"/>
                </a:lnTo>
                <a:close/>
                <a:moveTo>
                  <a:pt x="149" y="562"/>
                </a:moveTo>
                <a:lnTo>
                  <a:pt x="162" y="549"/>
                </a:lnTo>
                <a:lnTo>
                  <a:pt x="175" y="561"/>
                </a:lnTo>
                <a:lnTo>
                  <a:pt x="163" y="575"/>
                </a:lnTo>
                <a:lnTo>
                  <a:pt x="149" y="562"/>
                </a:lnTo>
                <a:close/>
                <a:moveTo>
                  <a:pt x="174" y="535"/>
                </a:moveTo>
                <a:lnTo>
                  <a:pt x="186" y="521"/>
                </a:lnTo>
                <a:lnTo>
                  <a:pt x="200" y="534"/>
                </a:lnTo>
                <a:lnTo>
                  <a:pt x="188" y="548"/>
                </a:lnTo>
                <a:lnTo>
                  <a:pt x="174" y="535"/>
                </a:lnTo>
                <a:close/>
                <a:moveTo>
                  <a:pt x="199" y="508"/>
                </a:moveTo>
                <a:lnTo>
                  <a:pt x="211" y="494"/>
                </a:lnTo>
                <a:lnTo>
                  <a:pt x="225" y="506"/>
                </a:lnTo>
                <a:lnTo>
                  <a:pt x="212" y="520"/>
                </a:lnTo>
                <a:lnTo>
                  <a:pt x="199" y="508"/>
                </a:lnTo>
                <a:close/>
                <a:moveTo>
                  <a:pt x="224" y="480"/>
                </a:moveTo>
                <a:lnTo>
                  <a:pt x="236" y="467"/>
                </a:lnTo>
                <a:lnTo>
                  <a:pt x="250" y="479"/>
                </a:lnTo>
                <a:lnTo>
                  <a:pt x="237" y="493"/>
                </a:lnTo>
                <a:lnTo>
                  <a:pt x="224" y="480"/>
                </a:lnTo>
                <a:close/>
                <a:moveTo>
                  <a:pt x="248" y="453"/>
                </a:moveTo>
                <a:lnTo>
                  <a:pt x="261" y="439"/>
                </a:lnTo>
                <a:lnTo>
                  <a:pt x="274" y="452"/>
                </a:lnTo>
                <a:lnTo>
                  <a:pt x="262" y="465"/>
                </a:lnTo>
                <a:lnTo>
                  <a:pt x="248" y="453"/>
                </a:lnTo>
                <a:close/>
                <a:moveTo>
                  <a:pt x="273" y="425"/>
                </a:moveTo>
                <a:lnTo>
                  <a:pt x="286" y="412"/>
                </a:lnTo>
                <a:lnTo>
                  <a:pt x="299" y="424"/>
                </a:lnTo>
                <a:lnTo>
                  <a:pt x="287" y="438"/>
                </a:lnTo>
                <a:lnTo>
                  <a:pt x="273" y="425"/>
                </a:lnTo>
                <a:close/>
                <a:moveTo>
                  <a:pt x="298" y="398"/>
                </a:moveTo>
                <a:lnTo>
                  <a:pt x="310" y="384"/>
                </a:lnTo>
                <a:lnTo>
                  <a:pt x="324" y="397"/>
                </a:lnTo>
                <a:lnTo>
                  <a:pt x="312" y="410"/>
                </a:lnTo>
                <a:lnTo>
                  <a:pt x="298" y="398"/>
                </a:lnTo>
                <a:close/>
                <a:moveTo>
                  <a:pt x="323" y="371"/>
                </a:moveTo>
                <a:lnTo>
                  <a:pt x="335" y="357"/>
                </a:lnTo>
                <a:lnTo>
                  <a:pt x="349" y="369"/>
                </a:lnTo>
                <a:lnTo>
                  <a:pt x="336" y="383"/>
                </a:lnTo>
                <a:lnTo>
                  <a:pt x="323" y="371"/>
                </a:lnTo>
                <a:close/>
                <a:moveTo>
                  <a:pt x="348" y="343"/>
                </a:moveTo>
                <a:lnTo>
                  <a:pt x="360" y="329"/>
                </a:lnTo>
                <a:lnTo>
                  <a:pt x="374" y="342"/>
                </a:lnTo>
                <a:lnTo>
                  <a:pt x="361" y="356"/>
                </a:lnTo>
                <a:lnTo>
                  <a:pt x="348" y="343"/>
                </a:lnTo>
                <a:close/>
                <a:moveTo>
                  <a:pt x="372" y="316"/>
                </a:moveTo>
                <a:lnTo>
                  <a:pt x="385" y="302"/>
                </a:lnTo>
                <a:lnTo>
                  <a:pt x="398" y="314"/>
                </a:lnTo>
                <a:lnTo>
                  <a:pt x="386" y="328"/>
                </a:lnTo>
                <a:lnTo>
                  <a:pt x="372" y="316"/>
                </a:lnTo>
                <a:close/>
                <a:moveTo>
                  <a:pt x="397" y="288"/>
                </a:moveTo>
                <a:lnTo>
                  <a:pt x="410" y="275"/>
                </a:lnTo>
                <a:lnTo>
                  <a:pt x="423" y="287"/>
                </a:lnTo>
                <a:lnTo>
                  <a:pt x="411" y="301"/>
                </a:lnTo>
                <a:lnTo>
                  <a:pt x="397" y="288"/>
                </a:lnTo>
                <a:close/>
                <a:moveTo>
                  <a:pt x="422" y="261"/>
                </a:moveTo>
                <a:lnTo>
                  <a:pt x="434" y="247"/>
                </a:lnTo>
                <a:lnTo>
                  <a:pt x="448" y="260"/>
                </a:lnTo>
                <a:lnTo>
                  <a:pt x="436" y="273"/>
                </a:lnTo>
                <a:lnTo>
                  <a:pt x="422" y="261"/>
                </a:lnTo>
                <a:close/>
                <a:moveTo>
                  <a:pt x="447" y="233"/>
                </a:moveTo>
                <a:lnTo>
                  <a:pt x="459" y="220"/>
                </a:lnTo>
                <a:lnTo>
                  <a:pt x="473" y="232"/>
                </a:lnTo>
                <a:lnTo>
                  <a:pt x="460" y="246"/>
                </a:lnTo>
                <a:lnTo>
                  <a:pt x="447" y="233"/>
                </a:lnTo>
                <a:close/>
                <a:moveTo>
                  <a:pt x="471" y="206"/>
                </a:moveTo>
                <a:lnTo>
                  <a:pt x="484" y="192"/>
                </a:lnTo>
                <a:lnTo>
                  <a:pt x="498" y="205"/>
                </a:lnTo>
                <a:lnTo>
                  <a:pt x="485" y="218"/>
                </a:lnTo>
                <a:lnTo>
                  <a:pt x="471" y="206"/>
                </a:lnTo>
                <a:close/>
                <a:moveTo>
                  <a:pt x="496" y="179"/>
                </a:moveTo>
                <a:lnTo>
                  <a:pt x="509" y="165"/>
                </a:lnTo>
                <a:lnTo>
                  <a:pt x="522" y="177"/>
                </a:lnTo>
                <a:lnTo>
                  <a:pt x="510" y="191"/>
                </a:lnTo>
                <a:lnTo>
                  <a:pt x="496" y="179"/>
                </a:lnTo>
                <a:close/>
                <a:moveTo>
                  <a:pt x="521" y="151"/>
                </a:moveTo>
                <a:lnTo>
                  <a:pt x="533" y="137"/>
                </a:lnTo>
                <a:lnTo>
                  <a:pt x="547" y="150"/>
                </a:lnTo>
                <a:lnTo>
                  <a:pt x="535" y="164"/>
                </a:lnTo>
                <a:lnTo>
                  <a:pt x="521" y="151"/>
                </a:lnTo>
                <a:close/>
                <a:moveTo>
                  <a:pt x="546" y="124"/>
                </a:moveTo>
                <a:lnTo>
                  <a:pt x="558" y="110"/>
                </a:lnTo>
                <a:lnTo>
                  <a:pt x="572" y="122"/>
                </a:lnTo>
                <a:lnTo>
                  <a:pt x="560" y="136"/>
                </a:lnTo>
                <a:lnTo>
                  <a:pt x="546" y="124"/>
                </a:lnTo>
                <a:close/>
                <a:moveTo>
                  <a:pt x="571" y="96"/>
                </a:moveTo>
                <a:lnTo>
                  <a:pt x="583" y="83"/>
                </a:lnTo>
                <a:lnTo>
                  <a:pt x="597" y="95"/>
                </a:lnTo>
                <a:lnTo>
                  <a:pt x="584" y="109"/>
                </a:lnTo>
                <a:lnTo>
                  <a:pt x="571" y="96"/>
                </a:lnTo>
                <a:close/>
                <a:moveTo>
                  <a:pt x="595" y="69"/>
                </a:moveTo>
                <a:lnTo>
                  <a:pt x="608" y="55"/>
                </a:lnTo>
                <a:lnTo>
                  <a:pt x="622" y="68"/>
                </a:lnTo>
                <a:lnTo>
                  <a:pt x="609" y="81"/>
                </a:lnTo>
                <a:lnTo>
                  <a:pt x="595" y="69"/>
                </a:lnTo>
                <a:close/>
                <a:moveTo>
                  <a:pt x="620" y="41"/>
                </a:moveTo>
                <a:lnTo>
                  <a:pt x="633" y="28"/>
                </a:lnTo>
                <a:lnTo>
                  <a:pt x="646" y="40"/>
                </a:lnTo>
                <a:lnTo>
                  <a:pt x="634" y="54"/>
                </a:lnTo>
                <a:lnTo>
                  <a:pt x="620" y="41"/>
                </a:lnTo>
                <a:close/>
                <a:moveTo>
                  <a:pt x="645" y="14"/>
                </a:moveTo>
                <a:lnTo>
                  <a:pt x="658" y="0"/>
                </a:lnTo>
                <a:lnTo>
                  <a:pt x="671" y="13"/>
                </a:lnTo>
                <a:lnTo>
                  <a:pt x="659" y="26"/>
                </a:lnTo>
                <a:lnTo>
                  <a:pt x="645" y="14"/>
                </a:ln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0" name="Rectangle 12"/>
          <p:cNvSpPr>
            <a:spLocks noChangeArrowheads="1"/>
          </p:cNvSpPr>
          <p:nvPr/>
        </p:nvSpPr>
        <p:spPr bwMode="auto">
          <a:xfrm>
            <a:off x="13297" y="2906780"/>
            <a:ext cx="169277"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負担額</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1" name="Freeform 13"/>
          <p:cNvSpPr>
            <a:spLocks noEditPoints="1"/>
          </p:cNvSpPr>
          <p:nvPr/>
        </p:nvSpPr>
        <p:spPr bwMode="auto">
          <a:xfrm>
            <a:off x="160376" y="2138363"/>
            <a:ext cx="104775" cy="2406650"/>
          </a:xfrm>
          <a:custGeom>
            <a:avLst/>
            <a:gdLst>
              <a:gd name="T0" fmla="*/ 2147483647 w 667"/>
              <a:gd name="T1" fmla="*/ 2147483647 h 16400"/>
              <a:gd name="T2" fmla="*/ 2147483647 w 667"/>
              <a:gd name="T3" fmla="*/ 2147483647 h 16400"/>
              <a:gd name="T4" fmla="*/ 2147483647 w 667"/>
              <a:gd name="T5" fmla="*/ 2147483647 h 16400"/>
              <a:gd name="T6" fmla="*/ 2147483647 w 667"/>
              <a:gd name="T7" fmla="*/ 2147483647 h 16400"/>
              <a:gd name="T8" fmla="*/ 2147483647 w 667"/>
              <a:gd name="T9" fmla="*/ 2147483647 h 16400"/>
              <a:gd name="T10" fmla="*/ 2147483647 w 667"/>
              <a:gd name="T11" fmla="*/ 2147483647 h 16400"/>
              <a:gd name="T12" fmla="*/ 2147483647 w 667"/>
              <a:gd name="T13" fmla="*/ 2147483647 h 16400"/>
              <a:gd name="T14" fmla="*/ 0 w 667"/>
              <a:gd name="T15" fmla="*/ 2147483647 h 16400"/>
              <a:gd name="T16" fmla="*/ 2147483647 w 667"/>
              <a:gd name="T17" fmla="*/ 0 h 16400"/>
              <a:gd name="T18" fmla="*/ 2147483647 w 667"/>
              <a:gd name="T19" fmla="*/ 2147483647 h 16400"/>
              <a:gd name="T20" fmla="*/ 0 w 667"/>
              <a:gd name="T21" fmla="*/ 2147483647 h 164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7"/>
              <a:gd name="T34" fmla="*/ 0 h 16400"/>
              <a:gd name="T35" fmla="*/ 667 w 667"/>
              <a:gd name="T36" fmla="*/ 16400 h 164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7" h="16400">
                <a:moveTo>
                  <a:pt x="367" y="600"/>
                </a:moveTo>
                <a:lnTo>
                  <a:pt x="447" y="16367"/>
                </a:lnTo>
                <a:cubicBezTo>
                  <a:pt x="447" y="16385"/>
                  <a:pt x="432" y="16400"/>
                  <a:pt x="414" y="16400"/>
                </a:cubicBezTo>
                <a:cubicBezTo>
                  <a:pt x="395" y="16400"/>
                  <a:pt x="380" y="16385"/>
                  <a:pt x="380" y="16367"/>
                </a:cubicBezTo>
                <a:lnTo>
                  <a:pt x="300" y="600"/>
                </a:lnTo>
                <a:cubicBezTo>
                  <a:pt x="300" y="582"/>
                  <a:pt x="315" y="567"/>
                  <a:pt x="333" y="567"/>
                </a:cubicBezTo>
                <a:cubicBezTo>
                  <a:pt x="351" y="567"/>
                  <a:pt x="366" y="582"/>
                  <a:pt x="367" y="600"/>
                </a:cubicBezTo>
                <a:close/>
                <a:moveTo>
                  <a:pt x="0" y="668"/>
                </a:moveTo>
                <a:lnTo>
                  <a:pt x="330" y="0"/>
                </a:lnTo>
                <a:lnTo>
                  <a:pt x="667" y="665"/>
                </a:lnTo>
                <a:lnTo>
                  <a:pt x="0" y="668"/>
                </a:ln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2" name="Line 14"/>
          <p:cNvSpPr>
            <a:spLocks noChangeShapeType="1"/>
          </p:cNvSpPr>
          <p:nvPr/>
        </p:nvSpPr>
        <p:spPr bwMode="auto">
          <a:xfrm flipV="1">
            <a:off x="225425" y="3302000"/>
            <a:ext cx="1247775" cy="125095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3" name="Freeform 15"/>
          <p:cNvSpPr>
            <a:spLocks noEditPoints="1"/>
          </p:cNvSpPr>
          <p:nvPr/>
        </p:nvSpPr>
        <p:spPr bwMode="auto">
          <a:xfrm>
            <a:off x="239719" y="4221229"/>
            <a:ext cx="2409825" cy="14287"/>
          </a:xfrm>
          <a:custGeom>
            <a:avLst/>
            <a:gdLst>
              <a:gd name="T0" fmla="*/ 2147483647 w 15159"/>
              <a:gd name="T1" fmla="*/ 0 h 101"/>
              <a:gd name="T2" fmla="*/ 2147483647 w 15159"/>
              <a:gd name="T3" fmla="*/ 2147483647 h 101"/>
              <a:gd name="T4" fmla="*/ 2147483647 w 15159"/>
              <a:gd name="T5" fmla="*/ 2147483647 h 101"/>
              <a:gd name="T6" fmla="*/ 2147483647 w 15159"/>
              <a:gd name="T7" fmla="*/ 2147483647 h 101"/>
              <a:gd name="T8" fmla="*/ 2147483647 w 15159"/>
              <a:gd name="T9" fmla="*/ 2147483647 h 101"/>
              <a:gd name="T10" fmla="*/ 2147483647 w 15159"/>
              <a:gd name="T11" fmla="*/ 2147483647 h 101"/>
              <a:gd name="T12" fmla="*/ 2147483647 w 15159"/>
              <a:gd name="T13" fmla="*/ 2147483647 h 101"/>
              <a:gd name="T14" fmla="*/ 2147483647 w 15159"/>
              <a:gd name="T15" fmla="*/ 2147483647 h 101"/>
              <a:gd name="T16" fmla="*/ 2147483647 w 15159"/>
              <a:gd name="T17" fmla="*/ 2147483647 h 101"/>
              <a:gd name="T18" fmla="*/ 2147483647 w 15159"/>
              <a:gd name="T19" fmla="*/ 2147483647 h 101"/>
              <a:gd name="T20" fmla="*/ 2147483647 w 15159"/>
              <a:gd name="T21" fmla="*/ 2147483647 h 101"/>
              <a:gd name="T22" fmla="*/ 2147483647 w 15159"/>
              <a:gd name="T23" fmla="*/ 2147483647 h 101"/>
              <a:gd name="T24" fmla="*/ 2147483647 w 15159"/>
              <a:gd name="T25" fmla="*/ 2147483647 h 101"/>
              <a:gd name="T26" fmla="*/ 2147483647 w 15159"/>
              <a:gd name="T27" fmla="*/ 2147483647 h 101"/>
              <a:gd name="T28" fmla="*/ 2147483647 w 15159"/>
              <a:gd name="T29" fmla="*/ 2147483647 h 101"/>
              <a:gd name="T30" fmla="*/ 2147483647 w 15159"/>
              <a:gd name="T31" fmla="*/ 2147483647 h 101"/>
              <a:gd name="T32" fmla="*/ 2147483647 w 15159"/>
              <a:gd name="T33" fmla="*/ 2147483647 h 101"/>
              <a:gd name="T34" fmla="*/ 2147483647 w 15159"/>
              <a:gd name="T35" fmla="*/ 2147483647 h 101"/>
              <a:gd name="T36" fmla="*/ 2147483647 w 15159"/>
              <a:gd name="T37" fmla="*/ 2147483647 h 101"/>
              <a:gd name="T38" fmla="*/ 2147483647 w 15159"/>
              <a:gd name="T39" fmla="*/ 2147483647 h 101"/>
              <a:gd name="T40" fmla="*/ 2147483647 w 15159"/>
              <a:gd name="T41" fmla="*/ 2147483647 h 101"/>
              <a:gd name="T42" fmla="*/ 2147483647 w 15159"/>
              <a:gd name="T43" fmla="*/ 2147483647 h 101"/>
              <a:gd name="T44" fmla="*/ 2147483647 w 15159"/>
              <a:gd name="T45" fmla="*/ 2147483647 h 101"/>
              <a:gd name="T46" fmla="*/ 2147483647 w 15159"/>
              <a:gd name="T47" fmla="*/ 2147483647 h 101"/>
              <a:gd name="T48" fmla="*/ 2147483647 w 15159"/>
              <a:gd name="T49" fmla="*/ 2147483647 h 101"/>
              <a:gd name="T50" fmla="*/ 2147483647 w 15159"/>
              <a:gd name="T51" fmla="*/ 2147483647 h 101"/>
              <a:gd name="T52" fmla="*/ 2147483647 w 15159"/>
              <a:gd name="T53" fmla="*/ 2147483647 h 101"/>
              <a:gd name="T54" fmla="*/ 2147483647 w 15159"/>
              <a:gd name="T55" fmla="*/ 2147483647 h 101"/>
              <a:gd name="T56" fmla="*/ 2147483647 w 15159"/>
              <a:gd name="T57" fmla="*/ 2147483647 h 101"/>
              <a:gd name="T58" fmla="*/ 2147483647 w 15159"/>
              <a:gd name="T59" fmla="*/ 2147483647 h 101"/>
              <a:gd name="T60" fmla="*/ 2147483647 w 15159"/>
              <a:gd name="T61" fmla="*/ 2147483647 h 101"/>
              <a:gd name="T62" fmla="*/ 2147483647 w 15159"/>
              <a:gd name="T63" fmla="*/ 2147483647 h 101"/>
              <a:gd name="T64" fmla="*/ 2147483647 w 15159"/>
              <a:gd name="T65" fmla="*/ 2147483647 h 101"/>
              <a:gd name="T66" fmla="*/ 2147483647 w 15159"/>
              <a:gd name="T67" fmla="*/ 2147483647 h 101"/>
              <a:gd name="T68" fmla="*/ 2147483647 w 15159"/>
              <a:gd name="T69" fmla="*/ 2147483647 h 101"/>
              <a:gd name="T70" fmla="*/ 2147483647 w 15159"/>
              <a:gd name="T71" fmla="*/ 2147483647 h 101"/>
              <a:gd name="T72" fmla="*/ 2147483647 w 15159"/>
              <a:gd name="T73" fmla="*/ 2147483647 h 101"/>
              <a:gd name="T74" fmla="*/ 2147483647 w 15159"/>
              <a:gd name="T75" fmla="*/ 2147483647 h 101"/>
              <a:gd name="T76" fmla="*/ 2147483647 w 15159"/>
              <a:gd name="T77" fmla="*/ 2147483647 h 101"/>
              <a:gd name="T78" fmla="*/ 2147483647 w 15159"/>
              <a:gd name="T79" fmla="*/ 2147483647 h 101"/>
              <a:gd name="T80" fmla="*/ 2147483647 w 15159"/>
              <a:gd name="T81" fmla="*/ 2147483647 h 101"/>
              <a:gd name="T82" fmla="*/ 2147483647 w 15159"/>
              <a:gd name="T83" fmla="*/ 2147483647 h 101"/>
              <a:gd name="T84" fmla="*/ 2147483647 w 15159"/>
              <a:gd name="T85" fmla="*/ 2147483647 h 101"/>
              <a:gd name="T86" fmla="*/ 2147483647 w 15159"/>
              <a:gd name="T87" fmla="*/ 2147483647 h 101"/>
              <a:gd name="T88" fmla="*/ 2147483647 w 15159"/>
              <a:gd name="T89" fmla="*/ 2147483647 h 101"/>
              <a:gd name="T90" fmla="*/ 2147483647 w 15159"/>
              <a:gd name="T91" fmla="*/ 2147483647 h 101"/>
              <a:gd name="T92" fmla="*/ 2147483647 w 15159"/>
              <a:gd name="T93" fmla="*/ 2147483647 h 101"/>
              <a:gd name="T94" fmla="*/ 2147483647 w 15159"/>
              <a:gd name="T95" fmla="*/ 2147483647 h 101"/>
              <a:gd name="T96" fmla="*/ 2147483647 w 15159"/>
              <a:gd name="T97" fmla="*/ 2147483647 h 101"/>
              <a:gd name="T98" fmla="*/ 2147483647 w 15159"/>
              <a:gd name="T99" fmla="*/ 2147483647 h 101"/>
              <a:gd name="T100" fmla="*/ 2147483647 w 15159"/>
              <a:gd name="T101" fmla="*/ 2147483647 h 101"/>
              <a:gd name="T102" fmla="*/ 2147483647 w 15159"/>
              <a:gd name="T103" fmla="*/ 2147483647 h 101"/>
              <a:gd name="T104" fmla="*/ 2147483647 w 15159"/>
              <a:gd name="T105" fmla="*/ 2147483647 h 101"/>
              <a:gd name="T106" fmla="*/ 2147483647 w 15159"/>
              <a:gd name="T107" fmla="*/ 2147483647 h 101"/>
              <a:gd name="T108" fmla="*/ 2147483647 w 15159"/>
              <a:gd name="T109" fmla="*/ 2147483647 h 101"/>
              <a:gd name="T110" fmla="*/ 2147483647 w 15159"/>
              <a:gd name="T111" fmla="*/ 2147483647 h 101"/>
              <a:gd name="T112" fmla="*/ 2147483647 w 15159"/>
              <a:gd name="T113" fmla="*/ 2147483647 h 101"/>
              <a:gd name="T114" fmla="*/ 2147483647 w 15159"/>
              <a:gd name="T115" fmla="*/ 2147483647 h 101"/>
              <a:gd name="T116" fmla="*/ 2147483647 w 15159"/>
              <a:gd name="T117" fmla="*/ 2147483647 h 101"/>
              <a:gd name="T118" fmla="*/ 2147483647 w 15159"/>
              <a:gd name="T119" fmla="*/ 2147483647 h 101"/>
              <a:gd name="T120" fmla="*/ 2147483647 w 15159"/>
              <a:gd name="T121" fmla="*/ 2147483647 h 10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159"/>
              <a:gd name="T184" fmla="*/ 0 h 101"/>
              <a:gd name="T185" fmla="*/ 15159 w 15159"/>
              <a:gd name="T186" fmla="*/ 101 h 10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159" h="101">
                <a:moveTo>
                  <a:pt x="15134" y="50"/>
                </a:moveTo>
                <a:lnTo>
                  <a:pt x="14984" y="51"/>
                </a:lnTo>
                <a:cubicBezTo>
                  <a:pt x="14970" y="51"/>
                  <a:pt x="14959" y="40"/>
                  <a:pt x="14958" y="26"/>
                </a:cubicBezTo>
                <a:cubicBezTo>
                  <a:pt x="14958" y="12"/>
                  <a:pt x="14970" y="1"/>
                  <a:pt x="14983" y="1"/>
                </a:cubicBezTo>
                <a:lnTo>
                  <a:pt x="15133" y="0"/>
                </a:lnTo>
                <a:cubicBezTo>
                  <a:pt x="15147" y="0"/>
                  <a:pt x="15158" y="12"/>
                  <a:pt x="15158" y="25"/>
                </a:cubicBezTo>
                <a:cubicBezTo>
                  <a:pt x="15159" y="39"/>
                  <a:pt x="15147" y="50"/>
                  <a:pt x="15134" y="50"/>
                </a:cubicBezTo>
                <a:close/>
                <a:moveTo>
                  <a:pt x="14784" y="52"/>
                </a:moveTo>
                <a:lnTo>
                  <a:pt x="14634" y="52"/>
                </a:lnTo>
                <a:cubicBezTo>
                  <a:pt x="14620" y="52"/>
                  <a:pt x="14609" y="41"/>
                  <a:pt x="14608" y="27"/>
                </a:cubicBezTo>
                <a:cubicBezTo>
                  <a:pt x="14608" y="13"/>
                  <a:pt x="14620" y="2"/>
                  <a:pt x="14633" y="2"/>
                </a:cubicBezTo>
                <a:lnTo>
                  <a:pt x="14783" y="2"/>
                </a:lnTo>
                <a:cubicBezTo>
                  <a:pt x="14797" y="2"/>
                  <a:pt x="14808" y="13"/>
                  <a:pt x="14808" y="27"/>
                </a:cubicBezTo>
                <a:cubicBezTo>
                  <a:pt x="14809" y="40"/>
                  <a:pt x="14797" y="52"/>
                  <a:pt x="14784" y="52"/>
                </a:cubicBezTo>
                <a:close/>
                <a:moveTo>
                  <a:pt x="14434" y="53"/>
                </a:moveTo>
                <a:lnTo>
                  <a:pt x="14284" y="53"/>
                </a:lnTo>
                <a:cubicBezTo>
                  <a:pt x="14270" y="53"/>
                  <a:pt x="14259" y="42"/>
                  <a:pt x="14258" y="28"/>
                </a:cubicBezTo>
                <a:cubicBezTo>
                  <a:pt x="14258" y="15"/>
                  <a:pt x="14270" y="3"/>
                  <a:pt x="14283" y="3"/>
                </a:cubicBezTo>
                <a:lnTo>
                  <a:pt x="14433" y="3"/>
                </a:lnTo>
                <a:cubicBezTo>
                  <a:pt x="14447" y="3"/>
                  <a:pt x="14458" y="14"/>
                  <a:pt x="14458" y="28"/>
                </a:cubicBezTo>
                <a:cubicBezTo>
                  <a:pt x="14459" y="42"/>
                  <a:pt x="14447" y="53"/>
                  <a:pt x="14434" y="53"/>
                </a:cubicBezTo>
                <a:close/>
                <a:moveTo>
                  <a:pt x="14084" y="54"/>
                </a:moveTo>
                <a:lnTo>
                  <a:pt x="13934" y="54"/>
                </a:lnTo>
                <a:cubicBezTo>
                  <a:pt x="13920" y="54"/>
                  <a:pt x="13909" y="43"/>
                  <a:pt x="13908" y="30"/>
                </a:cubicBezTo>
                <a:cubicBezTo>
                  <a:pt x="13908" y="16"/>
                  <a:pt x="13920" y="4"/>
                  <a:pt x="13933" y="4"/>
                </a:cubicBezTo>
                <a:lnTo>
                  <a:pt x="14083" y="4"/>
                </a:lnTo>
                <a:cubicBezTo>
                  <a:pt x="14097" y="4"/>
                  <a:pt x="14108" y="15"/>
                  <a:pt x="14108" y="29"/>
                </a:cubicBezTo>
                <a:cubicBezTo>
                  <a:pt x="14109" y="43"/>
                  <a:pt x="14097" y="54"/>
                  <a:pt x="14084" y="54"/>
                </a:cubicBezTo>
                <a:close/>
                <a:moveTo>
                  <a:pt x="13734" y="55"/>
                </a:moveTo>
                <a:lnTo>
                  <a:pt x="13584" y="56"/>
                </a:lnTo>
                <a:cubicBezTo>
                  <a:pt x="13570" y="56"/>
                  <a:pt x="13559" y="44"/>
                  <a:pt x="13558" y="31"/>
                </a:cubicBezTo>
                <a:cubicBezTo>
                  <a:pt x="13558" y="17"/>
                  <a:pt x="13570" y="6"/>
                  <a:pt x="13583" y="6"/>
                </a:cubicBezTo>
                <a:lnTo>
                  <a:pt x="13733" y="5"/>
                </a:lnTo>
                <a:cubicBezTo>
                  <a:pt x="13747" y="5"/>
                  <a:pt x="13758" y="16"/>
                  <a:pt x="13758" y="30"/>
                </a:cubicBezTo>
                <a:cubicBezTo>
                  <a:pt x="13759" y="44"/>
                  <a:pt x="13747" y="55"/>
                  <a:pt x="13734" y="55"/>
                </a:cubicBezTo>
                <a:close/>
                <a:moveTo>
                  <a:pt x="13384" y="56"/>
                </a:moveTo>
                <a:lnTo>
                  <a:pt x="13234" y="57"/>
                </a:lnTo>
                <a:cubicBezTo>
                  <a:pt x="13220" y="57"/>
                  <a:pt x="13209" y="46"/>
                  <a:pt x="13208" y="32"/>
                </a:cubicBezTo>
                <a:cubicBezTo>
                  <a:pt x="13208" y="18"/>
                  <a:pt x="13220" y="7"/>
                  <a:pt x="13233" y="7"/>
                </a:cubicBezTo>
                <a:lnTo>
                  <a:pt x="13383" y="6"/>
                </a:lnTo>
                <a:cubicBezTo>
                  <a:pt x="13397" y="6"/>
                  <a:pt x="13408" y="17"/>
                  <a:pt x="13408" y="31"/>
                </a:cubicBezTo>
                <a:cubicBezTo>
                  <a:pt x="13409" y="45"/>
                  <a:pt x="13397" y="56"/>
                  <a:pt x="13384" y="56"/>
                </a:cubicBezTo>
                <a:close/>
                <a:moveTo>
                  <a:pt x="13034" y="57"/>
                </a:moveTo>
                <a:lnTo>
                  <a:pt x="12884" y="58"/>
                </a:lnTo>
                <a:cubicBezTo>
                  <a:pt x="12870" y="58"/>
                  <a:pt x="12859" y="47"/>
                  <a:pt x="12858" y="33"/>
                </a:cubicBezTo>
                <a:cubicBezTo>
                  <a:pt x="12858" y="19"/>
                  <a:pt x="12870" y="8"/>
                  <a:pt x="12883" y="8"/>
                </a:cubicBezTo>
                <a:lnTo>
                  <a:pt x="13033" y="7"/>
                </a:lnTo>
                <a:cubicBezTo>
                  <a:pt x="13047" y="7"/>
                  <a:pt x="13058" y="19"/>
                  <a:pt x="13058" y="32"/>
                </a:cubicBezTo>
                <a:cubicBezTo>
                  <a:pt x="13059" y="46"/>
                  <a:pt x="13047" y="57"/>
                  <a:pt x="13034" y="57"/>
                </a:cubicBezTo>
                <a:close/>
                <a:moveTo>
                  <a:pt x="12684" y="59"/>
                </a:moveTo>
                <a:lnTo>
                  <a:pt x="12534" y="59"/>
                </a:lnTo>
                <a:cubicBezTo>
                  <a:pt x="12520" y="59"/>
                  <a:pt x="12509" y="48"/>
                  <a:pt x="12508" y="34"/>
                </a:cubicBezTo>
                <a:cubicBezTo>
                  <a:pt x="12508" y="20"/>
                  <a:pt x="12520" y="9"/>
                  <a:pt x="12533" y="9"/>
                </a:cubicBezTo>
                <a:lnTo>
                  <a:pt x="12683" y="9"/>
                </a:lnTo>
                <a:cubicBezTo>
                  <a:pt x="12697" y="9"/>
                  <a:pt x="12708" y="20"/>
                  <a:pt x="12708" y="33"/>
                </a:cubicBezTo>
                <a:cubicBezTo>
                  <a:pt x="12709" y="47"/>
                  <a:pt x="12697" y="59"/>
                  <a:pt x="12684" y="59"/>
                </a:cubicBezTo>
                <a:close/>
                <a:moveTo>
                  <a:pt x="12334" y="60"/>
                </a:moveTo>
                <a:lnTo>
                  <a:pt x="12184" y="60"/>
                </a:lnTo>
                <a:cubicBezTo>
                  <a:pt x="12170" y="60"/>
                  <a:pt x="12159" y="49"/>
                  <a:pt x="12158" y="35"/>
                </a:cubicBezTo>
                <a:cubicBezTo>
                  <a:pt x="12158" y="21"/>
                  <a:pt x="12170" y="10"/>
                  <a:pt x="12183" y="10"/>
                </a:cubicBezTo>
                <a:lnTo>
                  <a:pt x="12333" y="10"/>
                </a:lnTo>
                <a:cubicBezTo>
                  <a:pt x="12347" y="10"/>
                  <a:pt x="12358" y="21"/>
                  <a:pt x="12358" y="35"/>
                </a:cubicBezTo>
                <a:cubicBezTo>
                  <a:pt x="12359" y="48"/>
                  <a:pt x="12347" y="60"/>
                  <a:pt x="12334" y="60"/>
                </a:cubicBezTo>
                <a:close/>
                <a:moveTo>
                  <a:pt x="11984" y="61"/>
                </a:moveTo>
                <a:lnTo>
                  <a:pt x="11834" y="61"/>
                </a:lnTo>
                <a:cubicBezTo>
                  <a:pt x="11820" y="61"/>
                  <a:pt x="11809" y="50"/>
                  <a:pt x="11808" y="36"/>
                </a:cubicBezTo>
                <a:cubicBezTo>
                  <a:pt x="11808" y="23"/>
                  <a:pt x="11820" y="11"/>
                  <a:pt x="11833" y="11"/>
                </a:cubicBezTo>
                <a:lnTo>
                  <a:pt x="11983" y="11"/>
                </a:lnTo>
                <a:cubicBezTo>
                  <a:pt x="11997" y="11"/>
                  <a:pt x="12008" y="22"/>
                  <a:pt x="12008" y="36"/>
                </a:cubicBezTo>
                <a:cubicBezTo>
                  <a:pt x="12009" y="50"/>
                  <a:pt x="11997" y="61"/>
                  <a:pt x="11984" y="61"/>
                </a:cubicBezTo>
                <a:close/>
                <a:moveTo>
                  <a:pt x="11634" y="62"/>
                </a:moveTo>
                <a:lnTo>
                  <a:pt x="11484" y="63"/>
                </a:lnTo>
                <a:cubicBezTo>
                  <a:pt x="11470" y="63"/>
                  <a:pt x="11459" y="51"/>
                  <a:pt x="11458" y="38"/>
                </a:cubicBezTo>
                <a:cubicBezTo>
                  <a:pt x="11458" y="24"/>
                  <a:pt x="11470" y="13"/>
                  <a:pt x="11483" y="13"/>
                </a:cubicBezTo>
                <a:lnTo>
                  <a:pt x="11633" y="12"/>
                </a:lnTo>
                <a:cubicBezTo>
                  <a:pt x="11647" y="12"/>
                  <a:pt x="11658" y="23"/>
                  <a:pt x="11658" y="37"/>
                </a:cubicBezTo>
                <a:cubicBezTo>
                  <a:pt x="11659" y="51"/>
                  <a:pt x="11647" y="62"/>
                  <a:pt x="11634" y="62"/>
                </a:cubicBezTo>
                <a:close/>
                <a:moveTo>
                  <a:pt x="11284" y="63"/>
                </a:moveTo>
                <a:lnTo>
                  <a:pt x="11134" y="64"/>
                </a:lnTo>
                <a:cubicBezTo>
                  <a:pt x="11120" y="64"/>
                  <a:pt x="11109" y="53"/>
                  <a:pt x="11108" y="39"/>
                </a:cubicBezTo>
                <a:cubicBezTo>
                  <a:pt x="11108" y="25"/>
                  <a:pt x="11120" y="14"/>
                  <a:pt x="11133" y="14"/>
                </a:cubicBezTo>
                <a:lnTo>
                  <a:pt x="11283" y="13"/>
                </a:lnTo>
                <a:cubicBezTo>
                  <a:pt x="11297" y="13"/>
                  <a:pt x="11308" y="24"/>
                  <a:pt x="11308" y="38"/>
                </a:cubicBezTo>
                <a:cubicBezTo>
                  <a:pt x="11309" y="52"/>
                  <a:pt x="11297" y="63"/>
                  <a:pt x="11284" y="63"/>
                </a:cubicBezTo>
                <a:close/>
                <a:moveTo>
                  <a:pt x="10934" y="64"/>
                </a:moveTo>
                <a:lnTo>
                  <a:pt x="10784" y="65"/>
                </a:lnTo>
                <a:cubicBezTo>
                  <a:pt x="10770" y="65"/>
                  <a:pt x="10759" y="54"/>
                  <a:pt x="10758" y="40"/>
                </a:cubicBezTo>
                <a:cubicBezTo>
                  <a:pt x="10758" y="26"/>
                  <a:pt x="10770" y="15"/>
                  <a:pt x="10783" y="15"/>
                </a:cubicBezTo>
                <a:lnTo>
                  <a:pt x="10933" y="14"/>
                </a:lnTo>
                <a:cubicBezTo>
                  <a:pt x="10947" y="14"/>
                  <a:pt x="10958" y="25"/>
                  <a:pt x="10958" y="39"/>
                </a:cubicBezTo>
                <a:cubicBezTo>
                  <a:pt x="10959" y="53"/>
                  <a:pt x="10947" y="64"/>
                  <a:pt x="10934" y="64"/>
                </a:cubicBezTo>
                <a:close/>
                <a:moveTo>
                  <a:pt x="10584" y="66"/>
                </a:moveTo>
                <a:lnTo>
                  <a:pt x="10434" y="66"/>
                </a:lnTo>
                <a:cubicBezTo>
                  <a:pt x="10420" y="66"/>
                  <a:pt x="10409" y="55"/>
                  <a:pt x="10408" y="41"/>
                </a:cubicBezTo>
                <a:cubicBezTo>
                  <a:pt x="10408" y="27"/>
                  <a:pt x="10420" y="16"/>
                  <a:pt x="10433" y="16"/>
                </a:cubicBezTo>
                <a:lnTo>
                  <a:pt x="10583" y="16"/>
                </a:lnTo>
                <a:cubicBezTo>
                  <a:pt x="10597" y="15"/>
                  <a:pt x="10608" y="27"/>
                  <a:pt x="10608" y="40"/>
                </a:cubicBezTo>
                <a:cubicBezTo>
                  <a:pt x="10609" y="54"/>
                  <a:pt x="10597" y="65"/>
                  <a:pt x="10584" y="66"/>
                </a:cubicBezTo>
                <a:close/>
                <a:moveTo>
                  <a:pt x="10234" y="67"/>
                </a:moveTo>
                <a:lnTo>
                  <a:pt x="10084" y="67"/>
                </a:lnTo>
                <a:cubicBezTo>
                  <a:pt x="10070" y="67"/>
                  <a:pt x="10059" y="56"/>
                  <a:pt x="10058" y="42"/>
                </a:cubicBezTo>
                <a:cubicBezTo>
                  <a:pt x="10058" y="28"/>
                  <a:pt x="10070" y="17"/>
                  <a:pt x="10083" y="17"/>
                </a:cubicBezTo>
                <a:lnTo>
                  <a:pt x="10233" y="17"/>
                </a:lnTo>
                <a:cubicBezTo>
                  <a:pt x="10247" y="17"/>
                  <a:pt x="10258" y="28"/>
                  <a:pt x="10258" y="42"/>
                </a:cubicBezTo>
                <a:cubicBezTo>
                  <a:pt x="10259" y="55"/>
                  <a:pt x="10247" y="67"/>
                  <a:pt x="10234" y="67"/>
                </a:cubicBezTo>
                <a:close/>
                <a:moveTo>
                  <a:pt x="9884" y="68"/>
                </a:moveTo>
                <a:lnTo>
                  <a:pt x="9734" y="68"/>
                </a:lnTo>
                <a:cubicBezTo>
                  <a:pt x="9720" y="68"/>
                  <a:pt x="9709" y="57"/>
                  <a:pt x="9708" y="43"/>
                </a:cubicBezTo>
                <a:cubicBezTo>
                  <a:pt x="9708" y="30"/>
                  <a:pt x="9720" y="18"/>
                  <a:pt x="9733" y="18"/>
                </a:cubicBezTo>
                <a:lnTo>
                  <a:pt x="9883" y="18"/>
                </a:lnTo>
                <a:cubicBezTo>
                  <a:pt x="9897" y="18"/>
                  <a:pt x="9908" y="29"/>
                  <a:pt x="9908" y="43"/>
                </a:cubicBezTo>
                <a:cubicBezTo>
                  <a:pt x="9909" y="57"/>
                  <a:pt x="9897" y="68"/>
                  <a:pt x="9884" y="68"/>
                </a:cubicBezTo>
                <a:close/>
                <a:moveTo>
                  <a:pt x="9534" y="69"/>
                </a:moveTo>
                <a:lnTo>
                  <a:pt x="9384" y="69"/>
                </a:lnTo>
                <a:cubicBezTo>
                  <a:pt x="9370" y="70"/>
                  <a:pt x="9359" y="58"/>
                  <a:pt x="9358" y="45"/>
                </a:cubicBezTo>
                <a:cubicBezTo>
                  <a:pt x="9358" y="31"/>
                  <a:pt x="9370" y="20"/>
                  <a:pt x="9383" y="19"/>
                </a:cubicBezTo>
                <a:lnTo>
                  <a:pt x="9533" y="19"/>
                </a:lnTo>
                <a:cubicBezTo>
                  <a:pt x="9547" y="19"/>
                  <a:pt x="9558" y="30"/>
                  <a:pt x="9558" y="44"/>
                </a:cubicBezTo>
                <a:cubicBezTo>
                  <a:pt x="9559" y="58"/>
                  <a:pt x="9547" y="69"/>
                  <a:pt x="9534" y="69"/>
                </a:cubicBezTo>
                <a:close/>
                <a:moveTo>
                  <a:pt x="9184" y="70"/>
                </a:moveTo>
                <a:lnTo>
                  <a:pt x="9034" y="71"/>
                </a:lnTo>
                <a:cubicBezTo>
                  <a:pt x="9020" y="71"/>
                  <a:pt x="9009" y="60"/>
                  <a:pt x="9008" y="46"/>
                </a:cubicBezTo>
                <a:cubicBezTo>
                  <a:pt x="9008" y="32"/>
                  <a:pt x="9020" y="21"/>
                  <a:pt x="9033" y="21"/>
                </a:cubicBezTo>
                <a:lnTo>
                  <a:pt x="9183" y="20"/>
                </a:lnTo>
                <a:cubicBezTo>
                  <a:pt x="9197" y="20"/>
                  <a:pt x="9208" y="31"/>
                  <a:pt x="9208" y="45"/>
                </a:cubicBezTo>
                <a:cubicBezTo>
                  <a:pt x="9209" y="59"/>
                  <a:pt x="9197" y="70"/>
                  <a:pt x="9184" y="70"/>
                </a:cubicBezTo>
                <a:close/>
                <a:moveTo>
                  <a:pt x="8834" y="71"/>
                </a:moveTo>
                <a:lnTo>
                  <a:pt x="8684" y="72"/>
                </a:lnTo>
                <a:cubicBezTo>
                  <a:pt x="8670" y="72"/>
                  <a:pt x="8659" y="61"/>
                  <a:pt x="8658" y="47"/>
                </a:cubicBezTo>
                <a:cubicBezTo>
                  <a:pt x="8658" y="33"/>
                  <a:pt x="8670" y="22"/>
                  <a:pt x="8683" y="22"/>
                </a:cubicBezTo>
                <a:lnTo>
                  <a:pt x="8833" y="21"/>
                </a:lnTo>
                <a:cubicBezTo>
                  <a:pt x="8847" y="21"/>
                  <a:pt x="8858" y="32"/>
                  <a:pt x="8858" y="46"/>
                </a:cubicBezTo>
                <a:cubicBezTo>
                  <a:pt x="8859" y="60"/>
                  <a:pt x="8847" y="71"/>
                  <a:pt x="8834" y="71"/>
                </a:cubicBezTo>
                <a:close/>
                <a:moveTo>
                  <a:pt x="8484" y="72"/>
                </a:moveTo>
                <a:lnTo>
                  <a:pt x="8334" y="73"/>
                </a:lnTo>
                <a:cubicBezTo>
                  <a:pt x="8320" y="73"/>
                  <a:pt x="8309" y="62"/>
                  <a:pt x="8308" y="48"/>
                </a:cubicBezTo>
                <a:cubicBezTo>
                  <a:pt x="8308" y="34"/>
                  <a:pt x="8320" y="23"/>
                  <a:pt x="8333" y="23"/>
                </a:cubicBezTo>
                <a:lnTo>
                  <a:pt x="8483" y="22"/>
                </a:lnTo>
                <a:cubicBezTo>
                  <a:pt x="8497" y="22"/>
                  <a:pt x="8508" y="34"/>
                  <a:pt x="8508" y="47"/>
                </a:cubicBezTo>
                <a:cubicBezTo>
                  <a:pt x="8509" y="61"/>
                  <a:pt x="8497" y="72"/>
                  <a:pt x="8484" y="72"/>
                </a:cubicBezTo>
                <a:close/>
                <a:moveTo>
                  <a:pt x="8134" y="74"/>
                </a:moveTo>
                <a:lnTo>
                  <a:pt x="7984" y="74"/>
                </a:lnTo>
                <a:cubicBezTo>
                  <a:pt x="7970" y="74"/>
                  <a:pt x="7959" y="63"/>
                  <a:pt x="7958" y="49"/>
                </a:cubicBezTo>
                <a:cubicBezTo>
                  <a:pt x="7958" y="35"/>
                  <a:pt x="7970" y="24"/>
                  <a:pt x="7983" y="24"/>
                </a:cubicBezTo>
                <a:lnTo>
                  <a:pt x="8133" y="24"/>
                </a:lnTo>
                <a:cubicBezTo>
                  <a:pt x="8147" y="24"/>
                  <a:pt x="8158" y="35"/>
                  <a:pt x="8158" y="49"/>
                </a:cubicBezTo>
                <a:cubicBezTo>
                  <a:pt x="8159" y="62"/>
                  <a:pt x="8147" y="74"/>
                  <a:pt x="8134" y="74"/>
                </a:cubicBezTo>
                <a:close/>
                <a:moveTo>
                  <a:pt x="7784" y="75"/>
                </a:moveTo>
                <a:lnTo>
                  <a:pt x="7634" y="75"/>
                </a:lnTo>
                <a:cubicBezTo>
                  <a:pt x="7620" y="75"/>
                  <a:pt x="7609" y="64"/>
                  <a:pt x="7608" y="50"/>
                </a:cubicBezTo>
                <a:cubicBezTo>
                  <a:pt x="7608" y="37"/>
                  <a:pt x="7620" y="25"/>
                  <a:pt x="7633" y="25"/>
                </a:cubicBezTo>
                <a:lnTo>
                  <a:pt x="7783" y="25"/>
                </a:lnTo>
                <a:cubicBezTo>
                  <a:pt x="7797" y="25"/>
                  <a:pt x="7808" y="36"/>
                  <a:pt x="7808" y="50"/>
                </a:cubicBezTo>
                <a:cubicBezTo>
                  <a:pt x="7809" y="64"/>
                  <a:pt x="7797" y="75"/>
                  <a:pt x="7784" y="75"/>
                </a:cubicBezTo>
                <a:close/>
                <a:moveTo>
                  <a:pt x="7434" y="76"/>
                </a:moveTo>
                <a:lnTo>
                  <a:pt x="7284" y="76"/>
                </a:lnTo>
                <a:cubicBezTo>
                  <a:pt x="7270" y="76"/>
                  <a:pt x="7259" y="65"/>
                  <a:pt x="7259" y="52"/>
                </a:cubicBezTo>
                <a:cubicBezTo>
                  <a:pt x="7258" y="38"/>
                  <a:pt x="7270" y="26"/>
                  <a:pt x="7283" y="26"/>
                </a:cubicBezTo>
                <a:lnTo>
                  <a:pt x="7433" y="26"/>
                </a:lnTo>
                <a:cubicBezTo>
                  <a:pt x="7447" y="26"/>
                  <a:pt x="7458" y="37"/>
                  <a:pt x="7458" y="51"/>
                </a:cubicBezTo>
                <a:cubicBezTo>
                  <a:pt x="7459" y="65"/>
                  <a:pt x="7447" y="76"/>
                  <a:pt x="7434" y="76"/>
                </a:cubicBezTo>
                <a:close/>
                <a:moveTo>
                  <a:pt x="7084" y="77"/>
                </a:moveTo>
                <a:lnTo>
                  <a:pt x="6934" y="78"/>
                </a:lnTo>
                <a:cubicBezTo>
                  <a:pt x="6920" y="78"/>
                  <a:pt x="6909" y="66"/>
                  <a:pt x="6909" y="53"/>
                </a:cubicBezTo>
                <a:cubicBezTo>
                  <a:pt x="6908" y="39"/>
                  <a:pt x="6920" y="28"/>
                  <a:pt x="6933" y="28"/>
                </a:cubicBezTo>
                <a:lnTo>
                  <a:pt x="7083" y="27"/>
                </a:lnTo>
                <a:cubicBezTo>
                  <a:pt x="7097" y="27"/>
                  <a:pt x="7108" y="38"/>
                  <a:pt x="7109" y="52"/>
                </a:cubicBezTo>
                <a:cubicBezTo>
                  <a:pt x="7109" y="66"/>
                  <a:pt x="7097" y="77"/>
                  <a:pt x="7084" y="77"/>
                </a:cubicBezTo>
                <a:close/>
                <a:moveTo>
                  <a:pt x="6734" y="78"/>
                </a:moveTo>
                <a:lnTo>
                  <a:pt x="6584" y="79"/>
                </a:lnTo>
                <a:cubicBezTo>
                  <a:pt x="6570" y="79"/>
                  <a:pt x="6559" y="68"/>
                  <a:pt x="6559" y="54"/>
                </a:cubicBezTo>
                <a:cubicBezTo>
                  <a:pt x="6558" y="40"/>
                  <a:pt x="6570" y="29"/>
                  <a:pt x="6583" y="29"/>
                </a:cubicBezTo>
                <a:lnTo>
                  <a:pt x="6733" y="28"/>
                </a:lnTo>
                <a:cubicBezTo>
                  <a:pt x="6747" y="28"/>
                  <a:pt x="6758" y="39"/>
                  <a:pt x="6759" y="53"/>
                </a:cubicBezTo>
                <a:cubicBezTo>
                  <a:pt x="6759" y="67"/>
                  <a:pt x="6747" y="78"/>
                  <a:pt x="6734" y="78"/>
                </a:cubicBezTo>
                <a:close/>
                <a:moveTo>
                  <a:pt x="6384" y="79"/>
                </a:moveTo>
                <a:lnTo>
                  <a:pt x="6234" y="80"/>
                </a:lnTo>
                <a:cubicBezTo>
                  <a:pt x="6220" y="80"/>
                  <a:pt x="6209" y="69"/>
                  <a:pt x="6209" y="55"/>
                </a:cubicBezTo>
                <a:cubicBezTo>
                  <a:pt x="6208" y="41"/>
                  <a:pt x="6220" y="30"/>
                  <a:pt x="6233" y="30"/>
                </a:cubicBezTo>
                <a:lnTo>
                  <a:pt x="6383" y="29"/>
                </a:lnTo>
                <a:cubicBezTo>
                  <a:pt x="6397" y="29"/>
                  <a:pt x="6408" y="41"/>
                  <a:pt x="6409" y="54"/>
                </a:cubicBezTo>
                <a:cubicBezTo>
                  <a:pt x="6409" y="68"/>
                  <a:pt x="6397" y="79"/>
                  <a:pt x="6384" y="79"/>
                </a:cubicBezTo>
                <a:close/>
                <a:moveTo>
                  <a:pt x="6034" y="81"/>
                </a:moveTo>
                <a:lnTo>
                  <a:pt x="5884" y="81"/>
                </a:lnTo>
                <a:cubicBezTo>
                  <a:pt x="5870" y="81"/>
                  <a:pt x="5859" y="70"/>
                  <a:pt x="5859" y="56"/>
                </a:cubicBezTo>
                <a:cubicBezTo>
                  <a:pt x="5858" y="42"/>
                  <a:pt x="5870" y="31"/>
                  <a:pt x="5883" y="31"/>
                </a:cubicBezTo>
                <a:lnTo>
                  <a:pt x="6033" y="31"/>
                </a:lnTo>
                <a:cubicBezTo>
                  <a:pt x="6047" y="31"/>
                  <a:pt x="6058" y="42"/>
                  <a:pt x="6059" y="55"/>
                </a:cubicBezTo>
                <a:cubicBezTo>
                  <a:pt x="6059" y="69"/>
                  <a:pt x="6047" y="81"/>
                  <a:pt x="6034" y="81"/>
                </a:cubicBezTo>
                <a:close/>
                <a:moveTo>
                  <a:pt x="5684" y="82"/>
                </a:moveTo>
                <a:lnTo>
                  <a:pt x="5534" y="82"/>
                </a:lnTo>
                <a:cubicBezTo>
                  <a:pt x="5520" y="82"/>
                  <a:pt x="5509" y="71"/>
                  <a:pt x="5509" y="57"/>
                </a:cubicBezTo>
                <a:cubicBezTo>
                  <a:pt x="5508" y="43"/>
                  <a:pt x="5520" y="32"/>
                  <a:pt x="5533" y="32"/>
                </a:cubicBezTo>
                <a:lnTo>
                  <a:pt x="5683" y="32"/>
                </a:lnTo>
                <a:cubicBezTo>
                  <a:pt x="5697" y="32"/>
                  <a:pt x="5708" y="43"/>
                  <a:pt x="5709" y="57"/>
                </a:cubicBezTo>
                <a:cubicBezTo>
                  <a:pt x="5709" y="70"/>
                  <a:pt x="5697" y="82"/>
                  <a:pt x="5684" y="82"/>
                </a:cubicBezTo>
                <a:close/>
                <a:moveTo>
                  <a:pt x="5334" y="83"/>
                </a:moveTo>
                <a:lnTo>
                  <a:pt x="5184" y="83"/>
                </a:lnTo>
                <a:cubicBezTo>
                  <a:pt x="5170" y="83"/>
                  <a:pt x="5159" y="72"/>
                  <a:pt x="5159" y="58"/>
                </a:cubicBezTo>
                <a:cubicBezTo>
                  <a:pt x="5158" y="45"/>
                  <a:pt x="5170" y="33"/>
                  <a:pt x="5183" y="33"/>
                </a:cubicBezTo>
                <a:lnTo>
                  <a:pt x="5333" y="33"/>
                </a:lnTo>
                <a:cubicBezTo>
                  <a:pt x="5347" y="33"/>
                  <a:pt x="5358" y="44"/>
                  <a:pt x="5359" y="58"/>
                </a:cubicBezTo>
                <a:cubicBezTo>
                  <a:pt x="5359" y="72"/>
                  <a:pt x="5347" y="83"/>
                  <a:pt x="5334" y="83"/>
                </a:cubicBezTo>
                <a:close/>
                <a:moveTo>
                  <a:pt x="4984" y="84"/>
                </a:moveTo>
                <a:lnTo>
                  <a:pt x="4834" y="85"/>
                </a:lnTo>
                <a:cubicBezTo>
                  <a:pt x="4820" y="85"/>
                  <a:pt x="4809" y="73"/>
                  <a:pt x="4809" y="60"/>
                </a:cubicBezTo>
                <a:cubicBezTo>
                  <a:pt x="4808" y="46"/>
                  <a:pt x="4820" y="35"/>
                  <a:pt x="4833" y="35"/>
                </a:cubicBezTo>
                <a:lnTo>
                  <a:pt x="4983" y="34"/>
                </a:lnTo>
                <a:cubicBezTo>
                  <a:pt x="4997" y="34"/>
                  <a:pt x="5008" y="45"/>
                  <a:pt x="5009" y="59"/>
                </a:cubicBezTo>
                <a:cubicBezTo>
                  <a:pt x="5009" y="73"/>
                  <a:pt x="4997" y="84"/>
                  <a:pt x="4984" y="84"/>
                </a:cubicBezTo>
                <a:close/>
                <a:moveTo>
                  <a:pt x="4634" y="85"/>
                </a:moveTo>
                <a:lnTo>
                  <a:pt x="4484" y="86"/>
                </a:lnTo>
                <a:cubicBezTo>
                  <a:pt x="4470" y="86"/>
                  <a:pt x="4459" y="75"/>
                  <a:pt x="4459" y="61"/>
                </a:cubicBezTo>
                <a:cubicBezTo>
                  <a:pt x="4458" y="47"/>
                  <a:pt x="4470" y="36"/>
                  <a:pt x="4483" y="36"/>
                </a:cubicBezTo>
                <a:lnTo>
                  <a:pt x="4633" y="35"/>
                </a:lnTo>
                <a:cubicBezTo>
                  <a:pt x="4647" y="35"/>
                  <a:pt x="4658" y="46"/>
                  <a:pt x="4659" y="60"/>
                </a:cubicBezTo>
                <a:cubicBezTo>
                  <a:pt x="4659" y="74"/>
                  <a:pt x="4647" y="85"/>
                  <a:pt x="4634" y="85"/>
                </a:cubicBezTo>
                <a:close/>
                <a:moveTo>
                  <a:pt x="4284" y="86"/>
                </a:moveTo>
                <a:lnTo>
                  <a:pt x="4134" y="87"/>
                </a:lnTo>
                <a:cubicBezTo>
                  <a:pt x="4120" y="87"/>
                  <a:pt x="4109" y="76"/>
                  <a:pt x="4109" y="62"/>
                </a:cubicBezTo>
                <a:cubicBezTo>
                  <a:pt x="4108" y="48"/>
                  <a:pt x="4120" y="37"/>
                  <a:pt x="4133" y="37"/>
                </a:cubicBezTo>
                <a:lnTo>
                  <a:pt x="4283" y="36"/>
                </a:lnTo>
                <a:cubicBezTo>
                  <a:pt x="4297" y="36"/>
                  <a:pt x="4308" y="47"/>
                  <a:pt x="4309" y="61"/>
                </a:cubicBezTo>
                <a:cubicBezTo>
                  <a:pt x="4309" y="75"/>
                  <a:pt x="4297" y="86"/>
                  <a:pt x="4284" y="86"/>
                </a:cubicBezTo>
                <a:close/>
                <a:moveTo>
                  <a:pt x="3934" y="88"/>
                </a:moveTo>
                <a:lnTo>
                  <a:pt x="3784" y="88"/>
                </a:lnTo>
                <a:cubicBezTo>
                  <a:pt x="3770" y="88"/>
                  <a:pt x="3759" y="77"/>
                  <a:pt x="3759" y="63"/>
                </a:cubicBezTo>
                <a:cubicBezTo>
                  <a:pt x="3758" y="49"/>
                  <a:pt x="3770" y="38"/>
                  <a:pt x="3783" y="38"/>
                </a:cubicBezTo>
                <a:lnTo>
                  <a:pt x="3933" y="38"/>
                </a:lnTo>
                <a:cubicBezTo>
                  <a:pt x="3947" y="37"/>
                  <a:pt x="3958" y="49"/>
                  <a:pt x="3959" y="62"/>
                </a:cubicBezTo>
                <a:cubicBezTo>
                  <a:pt x="3959" y="76"/>
                  <a:pt x="3947" y="87"/>
                  <a:pt x="3934" y="88"/>
                </a:cubicBezTo>
                <a:close/>
                <a:moveTo>
                  <a:pt x="3584" y="89"/>
                </a:moveTo>
                <a:lnTo>
                  <a:pt x="3434" y="89"/>
                </a:lnTo>
                <a:cubicBezTo>
                  <a:pt x="3420" y="89"/>
                  <a:pt x="3409" y="78"/>
                  <a:pt x="3409" y="64"/>
                </a:cubicBezTo>
                <a:cubicBezTo>
                  <a:pt x="3408" y="50"/>
                  <a:pt x="3420" y="39"/>
                  <a:pt x="3433" y="39"/>
                </a:cubicBezTo>
                <a:lnTo>
                  <a:pt x="3583" y="39"/>
                </a:lnTo>
                <a:cubicBezTo>
                  <a:pt x="3597" y="39"/>
                  <a:pt x="3608" y="50"/>
                  <a:pt x="3609" y="64"/>
                </a:cubicBezTo>
                <a:cubicBezTo>
                  <a:pt x="3609" y="77"/>
                  <a:pt x="3597" y="89"/>
                  <a:pt x="3584" y="89"/>
                </a:cubicBezTo>
                <a:close/>
                <a:moveTo>
                  <a:pt x="3234" y="90"/>
                </a:moveTo>
                <a:lnTo>
                  <a:pt x="3084" y="90"/>
                </a:lnTo>
                <a:cubicBezTo>
                  <a:pt x="3070" y="90"/>
                  <a:pt x="3059" y="79"/>
                  <a:pt x="3059" y="65"/>
                </a:cubicBezTo>
                <a:cubicBezTo>
                  <a:pt x="3058" y="52"/>
                  <a:pt x="3070" y="40"/>
                  <a:pt x="3083" y="40"/>
                </a:cubicBezTo>
                <a:lnTo>
                  <a:pt x="3233" y="40"/>
                </a:lnTo>
                <a:cubicBezTo>
                  <a:pt x="3247" y="40"/>
                  <a:pt x="3258" y="51"/>
                  <a:pt x="3259" y="65"/>
                </a:cubicBezTo>
                <a:cubicBezTo>
                  <a:pt x="3259" y="79"/>
                  <a:pt x="3247" y="90"/>
                  <a:pt x="3234" y="90"/>
                </a:cubicBezTo>
                <a:close/>
                <a:moveTo>
                  <a:pt x="2884" y="91"/>
                </a:moveTo>
                <a:lnTo>
                  <a:pt x="2734" y="91"/>
                </a:lnTo>
                <a:cubicBezTo>
                  <a:pt x="2720" y="92"/>
                  <a:pt x="2709" y="80"/>
                  <a:pt x="2709" y="67"/>
                </a:cubicBezTo>
                <a:cubicBezTo>
                  <a:pt x="2708" y="53"/>
                  <a:pt x="2720" y="42"/>
                  <a:pt x="2733" y="41"/>
                </a:cubicBezTo>
                <a:lnTo>
                  <a:pt x="2883" y="41"/>
                </a:lnTo>
                <a:cubicBezTo>
                  <a:pt x="2897" y="41"/>
                  <a:pt x="2908" y="52"/>
                  <a:pt x="2909" y="66"/>
                </a:cubicBezTo>
                <a:cubicBezTo>
                  <a:pt x="2909" y="80"/>
                  <a:pt x="2897" y="91"/>
                  <a:pt x="2884" y="91"/>
                </a:cubicBezTo>
                <a:close/>
                <a:moveTo>
                  <a:pt x="2534" y="92"/>
                </a:moveTo>
                <a:lnTo>
                  <a:pt x="2384" y="93"/>
                </a:lnTo>
                <a:cubicBezTo>
                  <a:pt x="2370" y="93"/>
                  <a:pt x="2359" y="82"/>
                  <a:pt x="2359" y="68"/>
                </a:cubicBezTo>
                <a:cubicBezTo>
                  <a:pt x="2358" y="54"/>
                  <a:pt x="2370" y="43"/>
                  <a:pt x="2383" y="43"/>
                </a:cubicBezTo>
                <a:lnTo>
                  <a:pt x="2533" y="42"/>
                </a:lnTo>
                <a:cubicBezTo>
                  <a:pt x="2547" y="42"/>
                  <a:pt x="2558" y="53"/>
                  <a:pt x="2559" y="67"/>
                </a:cubicBezTo>
                <a:cubicBezTo>
                  <a:pt x="2559" y="81"/>
                  <a:pt x="2547" y="92"/>
                  <a:pt x="2534" y="92"/>
                </a:cubicBezTo>
                <a:close/>
                <a:moveTo>
                  <a:pt x="2184" y="93"/>
                </a:moveTo>
                <a:lnTo>
                  <a:pt x="2034" y="94"/>
                </a:lnTo>
                <a:cubicBezTo>
                  <a:pt x="2020" y="94"/>
                  <a:pt x="2009" y="83"/>
                  <a:pt x="2009" y="69"/>
                </a:cubicBezTo>
                <a:cubicBezTo>
                  <a:pt x="2008" y="55"/>
                  <a:pt x="2020" y="44"/>
                  <a:pt x="2033" y="44"/>
                </a:cubicBezTo>
                <a:lnTo>
                  <a:pt x="2183" y="43"/>
                </a:lnTo>
                <a:cubicBezTo>
                  <a:pt x="2197" y="43"/>
                  <a:pt x="2208" y="54"/>
                  <a:pt x="2209" y="68"/>
                </a:cubicBezTo>
                <a:cubicBezTo>
                  <a:pt x="2209" y="82"/>
                  <a:pt x="2197" y="93"/>
                  <a:pt x="2184" y="93"/>
                </a:cubicBezTo>
                <a:close/>
                <a:moveTo>
                  <a:pt x="1834" y="94"/>
                </a:moveTo>
                <a:lnTo>
                  <a:pt x="1684" y="95"/>
                </a:lnTo>
                <a:cubicBezTo>
                  <a:pt x="1670" y="95"/>
                  <a:pt x="1659" y="84"/>
                  <a:pt x="1659" y="70"/>
                </a:cubicBezTo>
                <a:cubicBezTo>
                  <a:pt x="1658" y="56"/>
                  <a:pt x="1670" y="45"/>
                  <a:pt x="1683" y="45"/>
                </a:cubicBezTo>
                <a:lnTo>
                  <a:pt x="1833" y="44"/>
                </a:lnTo>
                <a:cubicBezTo>
                  <a:pt x="1847" y="44"/>
                  <a:pt x="1858" y="56"/>
                  <a:pt x="1859" y="69"/>
                </a:cubicBezTo>
                <a:cubicBezTo>
                  <a:pt x="1859" y="83"/>
                  <a:pt x="1847" y="94"/>
                  <a:pt x="1834" y="94"/>
                </a:cubicBezTo>
                <a:close/>
                <a:moveTo>
                  <a:pt x="1484" y="96"/>
                </a:moveTo>
                <a:lnTo>
                  <a:pt x="1334" y="96"/>
                </a:lnTo>
                <a:cubicBezTo>
                  <a:pt x="1320" y="96"/>
                  <a:pt x="1309" y="85"/>
                  <a:pt x="1309" y="71"/>
                </a:cubicBezTo>
                <a:cubicBezTo>
                  <a:pt x="1308" y="57"/>
                  <a:pt x="1320" y="46"/>
                  <a:pt x="1333" y="46"/>
                </a:cubicBezTo>
                <a:lnTo>
                  <a:pt x="1483" y="46"/>
                </a:lnTo>
                <a:cubicBezTo>
                  <a:pt x="1497" y="46"/>
                  <a:pt x="1508" y="57"/>
                  <a:pt x="1509" y="71"/>
                </a:cubicBezTo>
                <a:cubicBezTo>
                  <a:pt x="1509" y="84"/>
                  <a:pt x="1497" y="96"/>
                  <a:pt x="1484" y="96"/>
                </a:cubicBezTo>
                <a:close/>
                <a:moveTo>
                  <a:pt x="1134" y="97"/>
                </a:moveTo>
                <a:lnTo>
                  <a:pt x="984" y="97"/>
                </a:lnTo>
                <a:cubicBezTo>
                  <a:pt x="970" y="97"/>
                  <a:pt x="959" y="86"/>
                  <a:pt x="959" y="72"/>
                </a:cubicBezTo>
                <a:cubicBezTo>
                  <a:pt x="958" y="59"/>
                  <a:pt x="970" y="47"/>
                  <a:pt x="983" y="47"/>
                </a:cubicBezTo>
                <a:lnTo>
                  <a:pt x="1133" y="47"/>
                </a:lnTo>
                <a:cubicBezTo>
                  <a:pt x="1147" y="47"/>
                  <a:pt x="1158" y="58"/>
                  <a:pt x="1159" y="72"/>
                </a:cubicBezTo>
                <a:cubicBezTo>
                  <a:pt x="1159" y="86"/>
                  <a:pt x="1147" y="97"/>
                  <a:pt x="1134" y="97"/>
                </a:cubicBezTo>
                <a:close/>
                <a:moveTo>
                  <a:pt x="784" y="98"/>
                </a:moveTo>
                <a:lnTo>
                  <a:pt x="634" y="98"/>
                </a:lnTo>
                <a:cubicBezTo>
                  <a:pt x="620" y="98"/>
                  <a:pt x="609" y="87"/>
                  <a:pt x="609" y="74"/>
                </a:cubicBezTo>
                <a:cubicBezTo>
                  <a:pt x="608" y="60"/>
                  <a:pt x="620" y="48"/>
                  <a:pt x="633" y="48"/>
                </a:cubicBezTo>
                <a:lnTo>
                  <a:pt x="783" y="48"/>
                </a:lnTo>
                <a:cubicBezTo>
                  <a:pt x="797" y="48"/>
                  <a:pt x="808" y="59"/>
                  <a:pt x="809" y="73"/>
                </a:cubicBezTo>
                <a:cubicBezTo>
                  <a:pt x="809" y="87"/>
                  <a:pt x="797" y="98"/>
                  <a:pt x="784" y="98"/>
                </a:cubicBezTo>
                <a:close/>
                <a:moveTo>
                  <a:pt x="434" y="99"/>
                </a:moveTo>
                <a:lnTo>
                  <a:pt x="284" y="100"/>
                </a:lnTo>
                <a:cubicBezTo>
                  <a:pt x="270" y="100"/>
                  <a:pt x="259" y="88"/>
                  <a:pt x="259" y="75"/>
                </a:cubicBezTo>
                <a:cubicBezTo>
                  <a:pt x="259" y="61"/>
                  <a:pt x="270" y="50"/>
                  <a:pt x="283" y="50"/>
                </a:cubicBezTo>
                <a:lnTo>
                  <a:pt x="433" y="49"/>
                </a:lnTo>
                <a:cubicBezTo>
                  <a:pt x="447" y="49"/>
                  <a:pt x="459" y="60"/>
                  <a:pt x="459" y="74"/>
                </a:cubicBezTo>
                <a:cubicBezTo>
                  <a:pt x="459" y="88"/>
                  <a:pt x="447" y="99"/>
                  <a:pt x="434" y="99"/>
                </a:cubicBezTo>
                <a:close/>
                <a:moveTo>
                  <a:pt x="84" y="100"/>
                </a:moveTo>
                <a:lnTo>
                  <a:pt x="25" y="100"/>
                </a:lnTo>
                <a:cubicBezTo>
                  <a:pt x="11" y="101"/>
                  <a:pt x="0" y="89"/>
                  <a:pt x="0" y="76"/>
                </a:cubicBezTo>
                <a:cubicBezTo>
                  <a:pt x="0" y="62"/>
                  <a:pt x="11" y="51"/>
                  <a:pt x="25" y="50"/>
                </a:cubicBezTo>
                <a:lnTo>
                  <a:pt x="83" y="50"/>
                </a:lnTo>
                <a:cubicBezTo>
                  <a:pt x="97" y="50"/>
                  <a:pt x="109" y="61"/>
                  <a:pt x="109" y="75"/>
                </a:cubicBezTo>
                <a:cubicBezTo>
                  <a:pt x="109" y="89"/>
                  <a:pt x="97" y="100"/>
                  <a:pt x="84" y="100"/>
                </a:cubicBez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4" name="Line 16"/>
          <p:cNvSpPr>
            <a:spLocks noChangeShapeType="1"/>
          </p:cNvSpPr>
          <p:nvPr/>
        </p:nvSpPr>
        <p:spPr bwMode="auto">
          <a:xfrm>
            <a:off x="238161" y="4537075"/>
            <a:ext cx="2417763" cy="0"/>
          </a:xfrm>
          <a:prstGeom prst="line">
            <a:avLst/>
          </a:prstGeom>
          <a:noFill/>
          <a:ln w="23813">
            <a:solidFill>
              <a:srgbClr val="FF66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5" name="Freeform 17"/>
          <p:cNvSpPr>
            <a:spLocks noEditPoints="1"/>
          </p:cNvSpPr>
          <p:nvPr/>
        </p:nvSpPr>
        <p:spPr bwMode="auto">
          <a:xfrm>
            <a:off x="228600" y="3306763"/>
            <a:ext cx="2425700" cy="6350"/>
          </a:xfrm>
          <a:custGeom>
            <a:avLst/>
            <a:gdLst>
              <a:gd name="T0" fmla="*/ 2147483647 w 15250"/>
              <a:gd name="T1" fmla="*/ 2147483647 h 50"/>
              <a:gd name="T2" fmla="*/ 2147483647 w 15250"/>
              <a:gd name="T3" fmla="*/ 2147483647 h 50"/>
              <a:gd name="T4" fmla="*/ 2147483647 w 15250"/>
              <a:gd name="T5" fmla="*/ 0 h 50"/>
              <a:gd name="T6" fmla="*/ 2147483647 w 15250"/>
              <a:gd name="T7" fmla="*/ 2147483647 h 50"/>
              <a:gd name="T8" fmla="*/ 2147483647 w 15250"/>
              <a:gd name="T9" fmla="*/ 2147483647 h 50"/>
              <a:gd name="T10" fmla="*/ 2147483647 w 15250"/>
              <a:gd name="T11" fmla="*/ 0 h 50"/>
              <a:gd name="T12" fmla="*/ 2147483647 w 15250"/>
              <a:gd name="T13" fmla="*/ 0 h 50"/>
              <a:gd name="T14" fmla="*/ 2147483647 w 15250"/>
              <a:gd name="T15" fmla="*/ 2147483647 h 50"/>
              <a:gd name="T16" fmla="*/ 2147483647 w 15250"/>
              <a:gd name="T17" fmla="*/ 2147483647 h 50"/>
              <a:gd name="T18" fmla="*/ 2147483647 w 15250"/>
              <a:gd name="T19" fmla="*/ 0 h 50"/>
              <a:gd name="T20" fmla="*/ 2147483647 w 15250"/>
              <a:gd name="T21" fmla="*/ 2147483647 h 50"/>
              <a:gd name="T22" fmla="*/ 2147483647 w 15250"/>
              <a:gd name="T23" fmla="*/ 2147483647 h 50"/>
              <a:gd name="T24" fmla="*/ 2147483647 w 15250"/>
              <a:gd name="T25" fmla="*/ 0 h 50"/>
              <a:gd name="T26" fmla="*/ 2147483647 w 15250"/>
              <a:gd name="T27" fmla="*/ 0 h 50"/>
              <a:gd name="T28" fmla="*/ 2147483647 w 15250"/>
              <a:gd name="T29" fmla="*/ 2147483647 h 50"/>
              <a:gd name="T30" fmla="*/ 2147483647 w 15250"/>
              <a:gd name="T31" fmla="*/ 2147483647 h 50"/>
              <a:gd name="T32" fmla="*/ 2147483647 w 15250"/>
              <a:gd name="T33" fmla="*/ 0 h 50"/>
              <a:gd name="T34" fmla="*/ 2147483647 w 15250"/>
              <a:gd name="T35" fmla="*/ 2147483647 h 50"/>
              <a:gd name="T36" fmla="*/ 2147483647 w 15250"/>
              <a:gd name="T37" fmla="*/ 2147483647 h 50"/>
              <a:gd name="T38" fmla="*/ 2147483647 w 15250"/>
              <a:gd name="T39" fmla="*/ 0 h 50"/>
              <a:gd name="T40" fmla="*/ 2147483647 w 15250"/>
              <a:gd name="T41" fmla="*/ 0 h 50"/>
              <a:gd name="T42" fmla="*/ 2147483647 w 15250"/>
              <a:gd name="T43" fmla="*/ 2147483647 h 50"/>
              <a:gd name="T44" fmla="*/ 2147483647 w 15250"/>
              <a:gd name="T45" fmla="*/ 2147483647 h 50"/>
              <a:gd name="T46" fmla="*/ 2147483647 w 15250"/>
              <a:gd name="T47" fmla="*/ 0 h 50"/>
              <a:gd name="T48" fmla="*/ 2147483647 w 15250"/>
              <a:gd name="T49" fmla="*/ 2147483647 h 50"/>
              <a:gd name="T50" fmla="*/ 2147483647 w 15250"/>
              <a:gd name="T51" fmla="*/ 2147483647 h 50"/>
              <a:gd name="T52" fmla="*/ 2147483647 w 15250"/>
              <a:gd name="T53" fmla="*/ 0 h 50"/>
              <a:gd name="T54" fmla="*/ 2147483647 w 15250"/>
              <a:gd name="T55" fmla="*/ 0 h 50"/>
              <a:gd name="T56" fmla="*/ 2147483647 w 15250"/>
              <a:gd name="T57" fmla="*/ 2147483647 h 50"/>
              <a:gd name="T58" fmla="*/ 2147483647 w 15250"/>
              <a:gd name="T59" fmla="*/ 2147483647 h 50"/>
              <a:gd name="T60" fmla="*/ 2147483647 w 15250"/>
              <a:gd name="T61" fmla="*/ 0 h 50"/>
              <a:gd name="T62" fmla="*/ 2147483647 w 15250"/>
              <a:gd name="T63" fmla="*/ 2147483647 h 50"/>
              <a:gd name="T64" fmla="*/ 2147483647 w 15250"/>
              <a:gd name="T65" fmla="*/ 2147483647 h 50"/>
              <a:gd name="T66" fmla="*/ 2147483647 w 15250"/>
              <a:gd name="T67" fmla="*/ 0 h 50"/>
              <a:gd name="T68" fmla="*/ 2147483647 w 15250"/>
              <a:gd name="T69" fmla="*/ 0 h 50"/>
              <a:gd name="T70" fmla="*/ 2147483647 w 15250"/>
              <a:gd name="T71" fmla="*/ 2147483647 h 50"/>
              <a:gd name="T72" fmla="*/ 2147483647 w 15250"/>
              <a:gd name="T73" fmla="*/ 2147483647 h 50"/>
              <a:gd name="T74" fmla="*/ 2147483647 w 15250"/>
              <a:gd name="T75" fmla="*/ 0 h 50"/>
              <a:gd name="T76" fmla="*/ 2147483647 w 15250"/>
              <a:gd name="T77" fmla="*/ 2147483647 h 50"/>
              <a:gd name="T78" fmla="*/ 2147483647 w 15250"/>
              <a:gd name="T79" fmla="*/ 2147483647 h 50"/>
              <a:gd name="T80" fmla="*/ 2147483647 w 15250"/>
              <a:gd name="T81" fmla="*/ 0 h 50"/>
              <a:gd name="T82" fmla="*/ 2147483647 w 15250"/>
              <a:gd name="T83" fmla="*/ 0 h 50"/>
              <a:gd name="T84" fmla="*/ 2147483647 w 15250"/>
              <a:gd name="T85" fmla="*/ 2147483647 h 50"/>
              <a:gd name="T86" fmla="*/ 2147483647 w 15250"/>
              <a:gd name="T87" fmla="*/ 2147483647 h 50"/>
              <a:gd name="T88" fmla="*/ 2147483647 w 15250"/>
              <a:gd name="T89" fmla="*/ 0 h 50"/>
              <a:gd name="T90" fmla="*/ 2147483647 w 15250"/>
              <a:gd name="T91" fmla="*/ 2147483647 h 50"/>
              <a:gd name="T92" fmla="*/ 2147483647 w 15250"/>
              <a:gd name="T93" fmla="*/ 2147483647 h 50"/>
              <a:gd name="T94" fmla="*/ 2147483647 w 15250"/>
              <a:gd name="T95" fmla="*/ 0 h 50"/>
              <a:gd name="T96" fmla="*/ 2147483647 w 15250"/>
              <a:gd name="T97" fmla="*/ 0 h 50"/>
              <a:gd name="T98" fmla="*/ 2147483647 w 15250"/>
              <a:gd name="T99" fmla="*/ 2147483647 h 50"/>
              <a:gd name="T100" fmla="*/ 2147483647 w 15250"/>
              <a:gd name="T101" fmla="*/ 2147483647 h 50"/>
              <a:gd name="T102" fmla="*/ 2147483647 w 15250"/>
              <a:gd name="T103" fmla="*/ 0 h 50"/>
              <a:gd name="T104" fmla="*/ 2147483647 w 15250"/>
              <a:gd name="T105" fmla="*/ 2147483647 h 50"/>
              <a:gd name="T106" fmla="*/ 2147483647 w 15250"/>
              <a:gd name="T107" fmla="*/ 2147483647 h 50"/>
              <a:gd name="T108" fmla="*/ 2147483647 w 15250"/>
              <a:gd name="T109" fmla="*/ 0 h 50"/>
              <a:gd name="T110" fmla="*/ 2147483647 w 15250"/>
              <a:gd name="T111" fmla="*/ 0 h 50"/>
              <a:gd name="T112" fmla="*/ 2147483647 w 15250"/>
              <a:gd name="T113" fmla="*/ 2147483647 h 50"/>
              <a:gd name="T114" fmla="*/ 2147483647 w 15250"/>
              <a:gd name="T115" fmla="*/ 2147483647 h 50"/>
              <a:gd name="T116" fmla="*/ 2147483647 w 15250"/>
              <a:gd name="T117" fmla="*/ 0 h 50"/>
              <a:gd name="T118" fmla="*/ 2147483647 w 15250"/>
              <a:gd name="T119" fmla="*/ 2147483647 h 50"/>
              <a:gd name="T120" fmla="*/ 2147483647 w 15250"/>
              <a:gd name="T121" fmla="*/ 2147483647 h 5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50"/>
              <a:gd name="T184" fmla="*/ 0 h 50"/>
              <a:gd name="T185" fmla="*/ 15250 w 15250"/>
              <a:gd name="T186" fmla="*/ 50 h 5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50" h="50">
                <a:moveTo>
                  <a:pt x="25" y="0"/>
                </a:moveTo>
                <a:lnTo>
                  <a:pt x="175" y="0"/>
                </a:lnTo>
                <a:cubicBezTo>
                  <a:pt x="189" y="0"/>
                  <a:pt x="200" y="12"/>
                  <a:pt x="200" y="25"/>
                </a:cubicBezTo>
                <a:cubicBezTo>
                  <a:pt x="200" y="39"/>
                  <a:pt x="189" y="50"/>
                  <a:pt x="175" y="50"/>
                </a:cubicBezTo>
                <a:lnTo>
                  <a:pt x="25" y="50"/>
                </a:lnTo>
                <a:cubicBezTo>
                  <a:pt x="12" y="50"/>
                  <a:pt x="0" y="39"/>
                  <a:pt x="0" y="25"/>
                </a:cubicBezTo>
                <a:cubicBezTo>
                  <a:pt x="0" y="12"/>
                  <a:pt x="12" y="0"/>
                  <a:pt x="25" y="0"/>
                </a:cubicBezTo>
                <a:close/>
                <a:moveTo>
                  <a:pt x="375" y="0"/>
                </a:moveTo>
                <a:lnTo>
                  <a:pt x="525" y="0"/>
                </a:lnTo>
                <a:cubicBezTo>
                  <a:pt x="539" y="0"/>
                  <a:pt x="550" y="12"/>
                  <a:pt x="550" y="25"/>
                </a:cubicBezTo>
                <a:cubicBezTo>
                  <a:pt x="550" y="39"/>
                  <a:pt x="539" y="50"/>
                  <a:pt x="525" y="50"/>
                </a:cubicBezTo>
                <a:lnTo>
                  <a:pt x="375" y="50"/>
                </a:lnTo>
                <a:cubicBezTo>
                  <a:pt x="362" y="50"/>
                  <a:pt x="350" y="39"/>
                  <a:pt x="350" y="25"/>
                </a:cubicBezTo>
                <a:cubicBezTo>
                  <a:pt x="350" y="12"/>
                  <a:pt x="362" y="0"/>
                  <a:pt x="375" y="0"/>
                </a:cubicBezTo>
                <a:close/>
                <a:moveTo>
                  <a:pt x="725" y="0"/>
                </a:moveTo>
                <a:lnTo>
                  <a:pt x="875" y="0"/>
                </a:lnTo>
                <a:cubicBezTo>
                  <a:pt x="889" y="0"/>
                  <a:pt x="900" y="12"/>
                  <a:pt x="900" y="25"/>
                </a:cubicBezTo>
                <a:cubicBezTo>
                  <a:pt x="900" y="39"/>
                  <a:pt x="889" y="50"/>
                  <a:pt x="875" y="50"/>
                </a:cubicBezTo>
                <a:lnTo>
                  <a:pt x="725" y="50"/>
                </a:lnTo>
                <a:cubicBezTo>
                  <a:pt x="712" y="50"/>
                  <a:pt x="700" y="39"/>
                  <a:pt x="700" y="25"/>
                </a:cubicBezTo>
                <a:cubicBezTo>
                  <a:pt x="700" y="12"/>
                  <a:pt x="712" y="0"/>
                  <a:pt x="725" y="0"/>
                </a:cubicBezTo>
                <a:close/>
                <a:moveTo>
                  <a:pt x="1075" y="0"/>
                </a:moveTo>
                <a:lnTo>
                  <a:pt x="1225" y="0"/>
                </a:lnTo>
                <a:cubicBezTo>
                  <a:pt x="1239" y="0"/>
                  <a:pt x="1250" y="12"/>
                  <a:pt x="1250" y="25"/>
                </a:cubicBezTo>
                <a:cubicBezTo>
                  <a:pt x="1250" y="39"/>
                  <a:pt x="1239" y="50"/>
                  <a:pt x="1225" y="50"/>
                </a:cubicBezTo>
                <a:lnTo>
                  <a:pt x="1075" y="50"/>
                </a:lnTo>
                <a:cubicBezTo>
                  <a:pt x="1062" y="50"/>
                  <a:pt x="1050" y="39"/>
                  <a:pt x="1050" y="25"/>
                </a:cubicBezTo>
                <a:cubicBezTo>
                  <a:pt x="1050" y="12"/>
                  <a:pt x="1062" y="0"/>
                  <a:pt x="1075" y="0"/>
                </a:cubicBezTo>
                <a:close/>
                <a:moveTo>
                  <a:pt x="1425" y="0"/>
                </a:moveTo>
                <a:lnTo>
                  <a:pt x="1575" y="0"/>
                </a:lnTo>
                <a:cubicBezTo>
                  <a:pt x="1589" y="0"/>
                  <a:pt x="1600" y="12"/>
                  <a:pt x="1600" y="25"/>
                </a:cubicBezTo>
                <a:cubicBezTo>
                  <a:pt x="1600" y="39"/>
                  <a:pt x="1589" y="50"/>
                  <a:pt x="1575" y="50"/>
                </a:cubicBezTo>
                <a:lnTo>
                  <a:pt x="1425" y="50"/>
                </a:lnTo>
                <a:cubicBezTo>
                  <a:pt x="1412" y="50"/>
                  <a:pt x="1400" y="39"/>
                  <a:pt x="1400" y="25"/>
                </a:cubicBezTo>
                <a:cubicBezTo>
                  <a:pt x="1400" y="12"/>
                  <a:pt x="1412" y="0"/>
                  <a:pt x="1425" y="0"/>
                </a:cubicBezTo>
                <a:close/>
                <a:moveTo>
                  <a:pt x="1775" y="0"/>
                </a:moveTo>
                <a:lnTo>
                  <a:pt x="1925" y="0"/>
                </a:lnTo>
                <a:cubicBezTo>
                  <a:pt x="1939" y="0"/>
                  <a:pt x="1950" y="12"/>
                  <a:pt x="1950" y="25"/>
                </a:cubicBezTo>
                <a:cubicBezTo>
                  <a:pt x="1950" y="39"/>
                  <a:pt x="1939" y="50"/>
                  <a:pt x="1925" y="50"/>
                </a:cubicBezTo>
                <a:lnTo>
                  <a:pt x="1775" y="50"/>
                </a:lnTo>
                <a:cubicBezTo>
                  <a:pt x="1762" y="50"/>
                  <a:pt x="1750" y="39"/>
                  <a:pt x="1750" y="25"/>
                </a:cubicBezTo>
                <a:cubicBezTo>
                  <a:pt x="1750" y="12"/>
                  <a:pt x="1762" y="0"/>
                  <a:pt x="1775" y="0"/>
                </a:cubicBezTo>
                <a:close/>
                <a:moveTo>
                  <a:pt x="2125" y="0"/>
                </a:moveTo>
                <a:lnTo>
                  <a:pt x="2275" y="0"/>
                </a:lnTo>
                <a:cubicBezTo>
                  <a:pt x="2289" y="0"/>
                  <a:pt x="2300" y="12"/>
                  <a:pt x="2300" y="25"/>
                </a:cubicBezTo>
                <a:cubicBezTo>
                  <a:pt x="2300" y="39"/>
                  <a:pt x="2289" y="50"/>
                  <a:pt x="2275" y="50"/>
                </a:cubicBezTo>
                <a:lnTo>
                  <a:pt x="2125" y="50"/>
                </a:lnTo>
                <a:cubicBezTo>
                  <a:pt x="2112" y="50"/>
                  <a:pt x="2100" y="39"/>
                  <a:pt x="2100" y="25"/>
                </a:cubicBezTo>
                <a:cubicBezTo>
                  <a:pt x="2100" y="12"/>
                  <a:pt x="2112" y="0"/>
                  <a:pt x="2125" y="0"/>
                </a:cubicBezTo>
                <a:close/>
                <a:moveTo>
                  <a:pt x="2475" y="0"/>
                </a:moveTo>
                <a:lnTo>
                  <a:pt x="2625" y="0"/>
                </a:lnTo>
                <a:cubicBezTo>
                  <a:pt x="2639" y="0"/>
                  <a:pt x="2650" y="12"/>
                  <a:pt x="2650" y="25"/>
                </a:cubicBezTo>
                <a:cubicBezTo>
                  <a:pt x="2650" y="39"/>
                  <a:pt x="2639" y="50"/>
                  <a:pt x="2625" y="50"/>
                </a:cubicBezTo>
                <a:lnTo>
                  <a:pt x="2475" y="50"/>
                </a:lnTo>
                <a:cubicBezTo>
                  <a:pt x="2462" y="50"/>
                  <a:pt x="2450" y="39"/>
                  <a:pt x="2450" y="25"/>
                </a:cubicBezTo>
                <a:cubicBezTo>
                  <a:pt x="2450" y="12"/>
                  <a:pt x="2462" y="0"/>
                  <a:pt x="2475" y="0"/>
                </a:cubicBezTo>
                <a:close/>
                <a:moveTo>
                  <a:pt x="2825" y="0"/>
                </a:moveTo>
                <a:lnTo>
                  <a:pt x="2975" y="0"/>
                </a:lnTo>
                <a:cubicBezTo>
                  <a:pt x="2989" y="0"/>
                  <a:pt x="3000" y="12"/>
                  <a:pt x="3000" y="25"/>
                </a:cubicBezTo>
                <a:cubicBezTo>
                  <a:pt x="3000" y="39"/>
                  <a:pt x="2989" y="50"/>
                  <a:pt x="2975" y="50"/>
                </a:cubicBezTo>
                <a:lnTo>
                  <a:pt x="2825" y="50"/>
                </a:lnTo>
                <a:cubicBezTo>
                  <a:pt x="2812" y="50"/>
                  <a:pt x="2800" y="39"/>
                  <a:pt x="2800" y="25"/>
                </a:cubicBezTo>
                <a:cubicBezTo>
                  <a:pt x="2800" y="12"/>
                  <a:pt x="2812" y="0"/>
                  <a:pt x="2825" y="0"/>
                </a:cubicBezTo>
                <a:close/>
                <a:moveTo>
                  <a:pt x="3175" y="0"/>
                </a:moveTo>
                <a:lnTo>
                  <a:pt x="3325" y="0"/>
                </a:lnTo>
                <a:cubicBezTo>
                  <a:pt x="3339" y="0"/>
                  <a:pt x="3350" y="12"/>
                  <a:pt x="3350" y="25"/>
                </a:cubicBezTo>
                <a:cubicBezTo>
                  <a:pt x="3350" y="39"/>
                  <a:pt x="3339" y="50"/>
                  <a:pt x="3325" y="50"/>
                </a:cubicBezTo>
                <a:lnTo>
                  <a:pt x="3175" y="50"/>
                </a:lnTo>
                <a:cubicBezTo>
                  <a:pt x="3162" y="50"/>
                  <a:pt x="3150" y="39"/>
                  <a:pt x="3150" y="25"/>
                </a:cubicBezTo>
                <a:cubicBezTo>
                  <a:pt x="3150" y="12"/>
                  <a:pt x="3162" y="0"/>
                  <a:pt x="3175" y="0"/>
                </a:cubicBezTo>
                <a:close/>
                <a:moveTo>
                  <a:pt x="3525" y="0"/>
                </a:moveTo>
                <a:lnTo>
                  <a:pt x="3675" y="0"/>
                </a:lnTo>
                <a:cubicBezTo>
                  <a:pt x="3689" y="0"/>
                  <a:pt x="3700" y="12"/>
                  <a:pt x="3700" y="25"/>
                </a:cubicBezTo>
                <a:cubicBezTo>
                  <a:pt x="3700" y="39"/>
                  <a:pt x="3689" y="50"/>
                  <a:pt x="3675" y="50"/>
                </a:cubicBezTo>
                <a:lnTo>
                  <a:pt x="3525" y="50"/>
                </a:lnTo>
                <a:cubicBezTo>
                  <a:pt x="3512" y="50"/>
                  <a:pt x="3500" y="39"/>
                  <a:pt x="3500" y="25"/>
                </a:cubicBezTo>
                <a:cubicBezTo>
                  <a:pt x="3500" y="12"/>
                  <a:pt x="3512" y="0"/>
                  <a:pt x="3525" y="0"/>
                </a:cubicBezTo>
                <a:close/>
                <a:moveTo>
                  <a:pt x="3875" y="0"/>
                </a:moveTo>
                <a:lnTo>
                  <a:pt x="4025" y="0"/>
                </a:lnTo>
                <a:cubicBezTo>
                  <a:pt x="4039" y="0"/>
                  <a:pt x="4050" y="12"/>
                  <a:pt x="4050" y="25"/>
                </a:cubicBezTo>
                <a:cubicBezTo>
                  <a:pt x="4050" y="39"/>
                  <a:pt x="4039" y="50"/>
                  <a:pt x="4025" y="50"/>
                </a:cubicBezTo>
                <a:lnTo>
                  <a:pt x="3875" y="50"/>
                </a:lnTo>
                <a:cubicBezTo>
                  <a:pt x="3862" y="50"/>
                  <a:pt x="3850" y="39"/>
                  <a:pt x="3850" y="25"/>
                </a:cubicBezTo>
                <a:cubicBezTo>
                  <a:pt x="3850" y="12"/>
                  <a:pt x="3862" y="0"/>
                  <a:pt x="3875" y="0"/>
                </a:cubicBezTo>
                <a:close/>
                <a:moveTo>
                  <a:pt x="4225" y="0"/>
                </a:moveTo>
                <a:lnTo>
                  <a:pt x="4375" y="0"/>
                </a:lnTo>
                <a:cubicBezTo>
                  <a:pt x="4389" y="0"/>
                  <a:pt x="4400" y="12"/>
                  <a:pt x="4400" y="25"/>
                </a:cubicBezTo>
                <a:cubicBezTo>
                  <a:pt x="4400" y="39"/>
                  <a:pt x="4389" y="50"/>
                  <a:pt x="4375" y="50"/>
                </a:cubicBezTo>
                <a:lnTo>
                  <a:pt x="4225" y="50"/>
                </a:lnTo>
                <a:cubicBezTo>
                  <a:pt x="4212" y="50"/>
                  <a:pt x="4200" y="39"/>
                  <a:pt x="4200" y="25"/>
                </a:cubicBezTo>
                <a:cubicBezTo>
                  <a:pt x="4200" y="12"/>
                  <a:pt x="4212" y="0"/>
                  <a:pt x="4225" y="0"/>
                </a:cubicBezTo>
                <a:close/>
                <a:moveTo>
                  <a:pt x="4575" y="0"/>
                </a:moveTo>
                <a:lnTo>
                  <a:pt x="4725" y="0"/>
                </a:lnTo>
                <a:cubicBezTo>
                  <a:pt x="4739" y="0"/>
                  <a:pt x="4750" y="12"/>
                  <a:pt x="4750" y="25"/>
                </a:cubicBezTo>
                <a:cubicBezTo>
                  <a:pt x="4750" y="39"/>
                  <a:pt x="4739" y="50"/>
                  <a:pt x="4725" y="50"/>
                </a:cubicBezTo>
                <a:lnTo>
                  <a:pt x="4575" y="50"/>
                </a:lnTo>
                <a:cubicBezTo>
                  <a:pt x="4562" y="50"/>
                  <a:pt x="4550" y="39"/>
                  <a:pt x="4550" y="25"/>
                </a:cubicBezTo>
                <a:cubicBezTo>
                  <a:pt x="4550" y="12"/>
                  <a:pt x="4562" y="0"/>
                  <a:pt x="4575" y="0"/>
                </a:cubicBezTo>
                <a:close/>
                <a:moveTo>
                  <a:pt x="4925" y="0"/>
                </a:moveTo>
                <a:lnTo>
                  <a:pt x="5075" y="0"/>
                </a:lnTo>
                <a:cubicBezTo>
                  <a:pt x="5089" y="0"/>
                  <a:pt x="5100" y="12"/>
                  <a:pt x="5100" y="25"/>
                </a:cubicBezTo>
                <a:cubicBezTo>
                  <a:pt x="5100" y="39"/>
                  <a:pt x="5089" y="50"/>
                  <a:pt x="5075" y="50"/>
                </a:cubicBezTo>
                <a:lnTo>
                  <a:pt x="4925" y="50"/>
                </a:lnTo>
                <a:cubicBezTo>
                  <a:pt x="4912" y="50"/>
                  <a:pt x="4900" y="39"/>
                  <a:pt x="4900" y="25"/>
                </a:cubicBezTo>
                <a:cubicBezTo>
                  <a:pt x="4900" y="12"/>
                  <a:pt x="4912" y="0"/>
                  <a:pt x="4925" y="0"/>
                </a:cubicBezTo>
                <a:close/>
                <a:moveTo>
                  <a:pt x="5275" y="0"/>
                </a:moveTo>
                <a:lnTo>
                  <a:pt x="5425" y="0"/>
                </a:lnTo>
                <a:cubicBezTo>
                  <a:pt x="5439" y="0"/>
                  <a:pt x="5450" y="12"/>
                  <a:pt x="5450" y="25"/>
                </a:cubicBezTo>
                <a:cubicBezTo>
                  <a:pt x="5450" y="39"/>
                  <a:pt x="5439" y="50"/>
                  <a:pt x="5425" y="50"/>
                </a:cubicBezTo>
                <a:lnTo>
                  <a:pt x="5275" y="50"/>
                </a:lnTo>
                <a:cubicBezTo>
                  <a:pt x="5262" y="50"/>
                  <a:pt x="5250" y="39"/>
                  <a:pt x="5250" y="25"/>
                </a:cubicBezTo>
                <a:cubicBezTo>
                  <a:pt x="5250" y="12"/>
                  <a:pt x="5262" y="0"/>
                  <a:pt x="5275" y="0"/>
                </a:cubicBezTo>
                <a:close/>
                <a:moveTo>
                  <a:pt x="5625" y="0"/>
                </a:moveTo>
                <a:lnTo>
                  <a:pt x="5775" y="0"/>
                </a:lnTo>
                <a:cubicBezTo>
                  <a:pt x="5789" y="0"/>
                  <a:pt x="5800" y="12"/>
                  <a:pt x="5800" y="25"/>
                </a:cubicBezTo>
                <a:cubicBezTo>
                  <a:pt x="5800" y="39"/>
                  <a:pt x="5789" y="50"/>
                  <a:pt x="5775" y="50"/>
                </a:cubicBezTo>
                <a:lnTo>
                  <a:pt x="5625" y="50"/>
                </a:lnTo>
                <a:cubicBezTo>
                  <a:pt x="5612" y="50"/>
                  <a:pt x="5600" y="39"/>
                  <a:pt x="5600" y="25"/>
                </a:cubicBezTo>
                <a:cubicBezTo>
                  <a:pt x="5600" y="12"/>
                  <a:pt x="5612" y="0"/>
                  <a:pt x="5625" y="0"/>
                </a:cubicBezTo>
                <a:close/>
                <a:moveTo>
                  <a:pt x="5975" y="0"/>
                </a:moveTo>
                <a:lnTo>
                  <a:pt x="6125" y="0"/>
                </a:lnTo>
                <a:cubicBezTo>
                  <a:pt x="6139" y="0"/>
                  <a:pt x="6150" y="12"/>
                  <a:pt x="6150" y="25"/>
                </a:cubicBezTo>
                <a:cubicBezTo>
                  <a:pt x="6150" y="39"/>
                  <a:pt x="6139" y="50"/>
                  <a:pt x="6125" y="50"/>
                </a:cubicBezTo>
                <a:lnTo>
                  <a:pt x="5975" y="50"/>
                </a:lnTo>
                <a:cubicBezTo>
                  <a:pt x="5962" y="50"/>
                  <a:pt x="5950" y="39"/>
                  <a:pt x="5950" y="25"/>
                </a:cubicBezTo>
                <a:cubicBezTo>
                  <a:pt x="5950" y="12"/>
                  <a:pt x="5962" y="0"/>
                  <a:pt x="5975" y="0"/>
                </a:cubicBezTo>
                <a:close/>
                <a:moveTo>
                  <a:pt x="6325" y="0"/>
                </a:moveTo>
                <a:lnTo>
                  <a:pt x="6475" y="0"/>
                </a:lnTo>
                <a:cubicBezTo>
                  <a:pt x="6489" y="0"/>
                  <a:pt x="6500" y="12"/>
                  <a:pt x="6500" y="25"/>
                </a:cubicBezTo>
                <a:cubicBezTo>
                  <a:pt x="6500" y="39"/>
                  <a:pt x="6489" y="50"/>
                  <a:pt x="6475" y="50"/>
                </a:cubicBezTo>
                <a:lnTo>
                  <a:pt x="6325" y="50"/>
                </a:lnTo>
                <a:cubicBezTo>
                  <a:pt x="6312" y="50"/>
                  <a:pt x="6300" y="39"/>
                  <a:pt x="6300" y="25"/>
                </a:cubicBezTo>
                <a:cubicBezTo>
                  <a:pt x="6300" y="12"/>
                  <a:pt x="6312" y="0"/>
                  <a:pt x="6325" y="0"/>
                </a:cubicBezTo>
                <a:close/>
                <a:moveTo>
                  <a:pt x="6675" y="0"/>
                </a:moveTo>
                <a:lnTo>
                  <a:pt x="6825" y="0"/>
                </a:lnTo>
                <a:cubicBezTo>
                  <a:pt x="6839" y="0"/>
                  <a:pt x="6850" y="12"/>
                  <a:pt x="6850" y="25"/>
                </a:cubicBezTo>
                <a:cubicBezTo>
                  <a:pt x="6850" y="39"/>
                  <a:pt x="6839" y="50"/>
                  <a:pt x="6825" y="50"/>
                </a:cubicBezTo>
                <a:lnTo>
                  <a:pt x="6675" y="50"/>
                </a:lnTo>
                <a:cubicBezTo>
                  <a:pt x="6662" y="50"/>
                  <a:pt x="6650" y="39"/>
                  <a:pt x="6650" y="25"/>
                </a:cubicBezTo>
                <a:cubicBezTo>
                  <a:pt x="6650" y="12"/>
                  <a:pt x="6662" y="0"/>
                  <a:pt x="6675" y="0"/>
                </a:cubicBezTo>
                <a:close/>
                <a:moveTo>
                  <a:pt x="7025" y="0"/>
                </a:moveTo>
                <a:lnTo>
                  <a:pt x="7175" y="0"/>
                </a:lnTo>
                <a:cubicBezTo>
                  <a:pt x="7189" y="0"/>
                  <a:pt x="7200" y="12"/>
                  <a:pt x="7200" y="25"/>
                </a:cubicBezTo>
                <a:cubicBezTo>
                  <a:pt x="7200" y="39"/>
                  <a:pt x="7189" y="50"/>
                  <a:pt x="7175" y="50"/>
                </a:cubicBezTo>
                <a:lnTo>
                  <a:pt x="7025" y="50"/>
                </a:lnTo>
                <a:cubicBezTo>
                  <a:pt x="7012" y="50"/>
                  <a:pt x="7000" y="39"/>
                  <a:pt x="7000" y="25"/>
                </a:cubicBezTo>
                <a:cubicBezTo>
                  <a:pt x="7000" y="12"/>
                  <a:pt x="7012" y="0"/>
                  <a:pt x="7025" y="0"/>
                </a:cubicBezTo>
                <a:close/>
                <a:moveTo>
                  <a:pt x="7375" y="0"/>
                </a:moveTo>
                <a:lnTo>
                  <a:pt x="7525" y="0"/>
                </a:lnTo>
                <a:cubicBezTo>
                  <a:pt x="7539" y="0"/>
                  <a:pt x="7550" y="12"/>
                  <a:pt x="7550" y="25"/>
                </a:cubicBezTo>
                <a:cubicBezTo>
                  <a:pt x="7550" y="39"/>
                  <a:pt x="7539" y="50"/>
                  <a:pt x="7525" y="50"/>
                </a:cubicBezTo>
                <a:lnTo>
                  <a:pt x="7375" y="50"/>
                </a:lnTo>
                <a:cubicBezTo>
                  <a:pt x="7362" y="50"/>
                  <a:pt x="7350" y="39"/>
                  <a:pt x="7350" y="25"/>
                </a:cubicBezTo>
                <a:cubicBezTo>
                  <a:pt x="7350" y="12"/>
                  <a:pt x="7362" y="0"/>
                  <a:pt x="7375" y="0"/>
                </a:cubicBezTo>
                <a:close/>
                <a:moveTo>
                  <a:pt x="7725" y="0"/>
                </a:moveTo>
                <a:lnTo>
                  <a:pt x="7875" y="0"/>
                </a:lnTo>
                <a:cubicBezTo>
                  <a:pt x="7889" y="0"/>
                  <a:pt x="7900" y="12"/>
                  <a:pt x="7900" y="25"/>
                </a:cubicBezTo>
                <a:cubicBezTo>
                  <a:pt x="7900" y="39"/>
                  <a:pt x="7889" y="50"/>
                  <a:pt x="7875" y="50"/>
                </a:cubicBezTo>
                <a:lnTo>
                  <a:pt x="7725" y="50"/>
                </a:lnTo>
                <a:cubicBezTo>
                  <a:pt x="7712" y="50"/>
                  <a:pt x="7700" y="39"/>
                  <a:pt x="7700" y="25"/>
                </a:cubicBezTo>
                <a:cubicBezTo>
                  <a:pt x="7700" y="12"/>
                  <a:pt x="7712" y="0"/>
                  <a:pt x="7725" y="0"/>
                </a:cubicBezTo>
                <a:close/>
                <a:moveTo>
                  <a:pt x="8075" y="0"/>
                </a:moveTo>
                <a:lnTo>
                  <a:pt x="8225" y="0"/>
                </a:lnTo>
                <a:cubicBezTo>
                  <a:pt x="8239" y="0"/>
                  <a:pt x="8250" y="12"/>
                  <a:pt x="8250" y="25"/>
                </a:cubicBezTo>
                <a:cubicBezTo>
                  <a:pt x="8250" y="39"/>
                  <a:pt x="8239" y="50"/>
                  <a:pt x="8225" y="50"/>
                </a:cubicBezTo>
                <a:lnTo>
                  <a:pt x="8075" y="50"/>
                </a:lnTo>
                <a:cubicBezTo>
                  <a:pt x="8062" y="50"/>
                  <a:pt x="8050" y="39"/>
                  <a:pt x="8050" y="25"/>
                </a:cubicBezTo>
                <a:cubicBezTo>
                  <a:pt x="8050" y="12"/>
                  <a:pt x="8062" y="0"/>
                  <a:pt x="8075" y="0"/>
                </a:cubicBezTo>
                <a:close/>
                <a:moveTo>
                  <a:pt x="8425" y="0"/>
                </a:moveTo>
                <a:lnTo>
                  <a:pt x="8575" y="0"/>
                </a:lnTo>
                <a:cubicBezTo>
                  <a:pt x="8589" y="0"/>
                  <a:pt x="8600" y="12"/>
                  <a:pt x="8600" y="25"/>
                </a:cubicBezTo>
                <a:cubicBezTo>
                  <a:pt x="8600" y="39"/>
                  <a:pt x="8589" y="50"/>
                  <a:pt x="8575" y="50"/>
                </a:cubicBezTo>
                <a:lnTo>
                  <a:pt x="8425" y="50"/>
                </a:lnTo>
                <a:cubicBezTo>
                  <a:pt x="8412" y="50"/>
                  <a:pt x="8400" y="39"/>
                  <a:pt x="8400" y="25"/>
                </a:cubicBezTo>
                <a:cubicBezTo>
                  <a:pt x="8400" y="12"/>
                  <a:pt x="8412" y="0"/>
                  <a:pt x="8425" y="0"/>
                </a:cubicBezTo>
                <a:close/>
                <a:moveTo>
                  <a:pt x="8775" y="0"/>
                </a:moveTo>
                <a:lnTo>
                  <a:pt x="8925" y="0"/>
                </a:lnTo>
                <a:cubicBezTo>
                  <a:pt x="8939" y="0"/>
                  <a:pt x="8950" y="12"/>
                  <a:pt x="8950" y="25"/>
                </a:cubicBezTo>
                <a:cubicBezTo>
                  <a:pt x="8950" y="39"/>
                  <a:pt x="8939" y="50"/>
                  <a:pt x="8925" y="50"/>
                </a:cubicBezTo>
                <a:lnTo>
                  <a:pt x="8775" y="50"/>
                </a:lnTo>
                <a:cubicBezTo>
                  <a:pt x="8762" y="50"/>
                  <a:pt x="8750" y="39"/>
                  <a:pt x="8750" y="25"/>
                </a:cubicBezTo>
                <a:cubicBezTo>
                  <a:pt x="8750" y="12"/>
                  <a:pt x="8762" y="0"/>
                  <a:pt x="8775" y="0"/>
                </a:cubicBezTo>
                <a:close/>
                <a:moveTo>
                  <a:pt x="9125" y="0"/>
                </a:moveTo>
                <a:lnTo>
                  <a:pt x="9275" y="0"/>
                </a:lnTo>
                <a:cubicBezTo>
                  <a:pt x="9289" y="0"/>
                  <a:pt x="9300" y="12"/>
                  <a:pt x="9300" y="25"/>
                </a:cubicBezTo>
                <a:cubicBezTo>
                  <a:pt x="9300" y="39"/>
                  <a:pt x="9289" y="50"/>
                  <a:pt x="9275" y="50"/>
                </a:cubicBezTo>
                <a:lnTo>
                  <a:pt x="9125" y="50"/>
                </a:lnTo>
                <a:cubicBezTo>
                  <a:pt x="9112" y="50"/>
                  <a:pt x="9100" y="39"/>
                  <a:pt x="9100" y="25"/>
                </a:cubicBezTo>
                <a:cubicBezTo>
                  <a:pt x="9100" y="12"/>
                  <a:pt x="9112" y="0"/>
                  <a:pt x="9125" y="0"/>
                </a:cubicBezTo>
                <a:close/>
                <a:moveTo>
                  <a:pt x="9475" y="0"/>
                </a:moveTo>
                <a:lnTo>
                  <a:pt x="9625" y="0"/>
                </a:lnTo>
                <a:cubicBezTo>
                  <a:pt x="9639" y="0"/>
                  <a:pt x="9650" y="12"/>
                  <a:pt x="9650" y="25"/>
                </a:cubicBezTo>
                <a:cubicBezTo>
                  <a:pt x="9650" y="39"/>
                  <a:pt x="9639" y="50"/>
                  <a:pt x="9625" y="50"/>
                </a:cubicBezTo>
                <a:lnTo>
                  <a:pt x="9475" y="50"/>
                </a:lnTo>
                <a:cubicBezTo>
                  <a:pt x="9462" y="50"/>
                  <a:pt x="9450" y="39"/>
                  <a:pt x="9450" y="25"/>
                </a:cubicBezTo>
                <a:cubicBezTo>
                  <a:pt x="9450" y="12"/>
                  <a:pt x="9462" y="0"/>
                  <a:pt x="9475" y="0"/>
                </a:cubicBezTo>
                <a:close/>
                <a:moveTo>
                  <a:pt x="9825" y="0"/>
                </a:moveTo>
                <a:lnTo>
                  <a:pt x="9975" y="0"/>
                </a:lnTo>
                <a:cubicBezTo>
                  <a:pt x="9989" y="0"/>
                  <a:pt x="10000" y="12"/>
                  <a:pt x="10000" y="25"/>
                </a:cubicBezTo>
                <a:cubicBezTo>
                  <a:pt x="10000" y="39"/>
                  <a:pt x="9989" y="50"/>
                  <a:pt x="9975" y="50"/>
                </a:cubicBezTo>
                <a:lnTo>
                  <a:pt x="9825" y="50"/>
                </a:lnTo>
                <a:cubicBezTo>
                  <a:pt x="9812" y="50"/>
                  <a:pt x="9800" y="39"/>
                  <a:pt x="9800" y="25"/>
                </a:cubicBezTo>
                <a:cubicBezTo>
                  <a:pt x="9800" y="12"/>
                  <a:pt x="9812" y="0"/>
                  <a:pt x="9825" y="0"/>
                </a:cubicBezTo>
                <a:close/>
                <a:moveTo>
                  <a:pt x="10175" y="0"/>
                </a:moveTo>
                <a:lnTo>
                  <a:pt x="10325" y="0"/>
                </a:lnTo>
                <a:cubicBezTo>
                  <a:pt x="10339" y="0"/>
                  <a:pt x="10350" y="12"/>
                  <a:pt x="10350" y="25"/>
                </a:cubicBezTo>
                <a:cubicBezTo>
                  <a:pt x="10350" y="39"/>
                  <a:pt x="10339" y="50"/>
                  <a:pt x="10325" y="50"/>
                </a:cubicBezTo>
                <a:lnTo>
                  <a:pt x="10175" y="50"/>
                </a:lnTo>
                <a:cubicBezTo>
                  <a:pt x="10162" y="50"/>
                  <a:pt x="10150" y="39"/>
                  <a:pt x="10150" y="25"/>
                </a:cubicBezTo>
                <a:cubicBezTo>
                  <a:pt x="10150" y="12"/>
                  <a:pt x="10162" y="0"/>
                  <a:pt x="10175" y="0"/>
                </a:cubicBezTo>
                <a:close/>
                <a:moveTo>
                  <a:pt x="10525" y="0"/>
                </a:moveTo>
                <a:lnTo>
                  <a:pt x="10675" y="0"/>
                </a:lnTo>
                <a:cubicBezTo>
                  <a:pt x="10689" y="0"/>
                  <a:pt x="10700" y="12"/>
                  <a:pt x="10700" y="25"/>
                </a:cubicBezTo>
                <a:cubicBezTo>
                  <a:pt x="10700" y="39"/>
                  <a:pt x="10689" y="50"/>
                  <a:pt x="10675" y="50"/>
                </a:cubicBezTo>
                <a:lnTo>
                  <a:pt x="10525" y="50"/>
                </a:lnTo>
                <a:cubicBezTo>
                  <a:pt x="10512" y="50"/>
                  <a:pt x="10500" y="39"/>
                  <a:pt x="10500" y="25"/>
                </a:cubicBezTo>
                <a:cubicBezTo>
                  <a:pt x="10500" y="12"/>
                  <a:pt x="10512" y="0"/>
                  <a:pt x="10525" y="0"/>
                </a:cubicBezTo>
                <a:close/>
                <a:moveTo>
                  <a:pt x="10875" y="0"/>
                </a:moveTo>
                <a:lnTo>
                  <a:pt x="11025" y="0"/>
                </a:lnTo>
                <a:cubicBezTo>
                  <a:pt x="11039" y="0"/>
                  <a:pt x="11050" y="12"/>
                  <a:pt x="11050" y="25"/>
                </a:cubicBezTo>
                <a:cubicBezTo>
                  <a:pt x="11050" y="39"/>
                  <a:pt x="11039" y="50"/>
                  <a:pt x="11025" y="50"/>
                </a:cubicBezTo>
                <a:lnTo>
                  <a:pt x="10875" y="50"/>
                </a:lnTo>
                <a:cubicBezTo>
                  <a:pt x="10862" y="50"/>
                  <a:pt x="10850" y="39"/>
                  <a:pt x="10850" y="25"/>
                </a:cubicBezTo>
                <a:cubicBezTo>
                  <a:pt x="10850" y="12"/>
                  <a:pt x="10862" y="0"/>
                  <a:pt x="10875" y="0"/>
                </a:cubicBezTo>
                <a:close/>
                <a:moveTo>
                  <a:pt x="11225" y="0"/>
                </a:moveTo>
                <a:lnTo>
                  <a:pt x="11375" y="0"/>
                </a:lnTo>
                <a:cubicBezTo>
                  <a:pt x="11389" y="0"/>
                  <a:pt x="11400" y="12"/>
                  <a:pt x="11400" y="25"/>
                </a:cubicBezTo>
                <a:cubicBezTo>
                  <a:pt x="11400" y="39"/>
                  <a:pt x="11389" y="50"/>
                  <a:pt x="11375" y="50"/>
                </a:cubicBezTo>
                <a:lnTo>
                  <a:pt x="11225" y="50"/>
                </a:lnTo>
                <a:cubicBezTo>
                  <a:pt x="11212" y="50"/>
                  <a:pt x="11200" y="39"/>
                  <a:pt x="11200" y="25"/>
                </a:cubicBezTo>
                <a:cubicBezTo>
                  <a:pt x="11200" y="12"/>
                  <a:pt x="11212" y="0"/>
                  <a:pt x="11225" y="0"/>
                </a:cubicBezTo>
                <a:close/>
                <a:moveTo>
                  <a:pt x="11575" y="0"/>
                </a:moveTo>
                <a:lnTo>
                  <a:pt x="11725" y="0"/>
                </a:lnTo>
                <a:cubicBezTo>
                  <a:pt x="11739" y="0"/>
                  <a:pt x="11750" y="12"/>
                  <a:pt x="11750" y="25"/>
                </a:cubicBezTo>
                <a:cubicBezTo>
                  <a:pt x="11750" y="39"/>
                  <a:pt x="11739" y="50"/>
                  <a:pt x="11725" y="50"/>
                </a:cubicBezTo>
                <a:lnTo>
                  <a:pt x="11575" y="50"/>
                </a:lnTo>
                <a:cubicBezTo>
                  <a:pt x="11562" y="50"/>
                  <a:pt x="11550" y="39"/>
                  <a:pt x="11550" y="25"/>
                </a:cubicBezTo>
                <a:cubicBezTo>
                  <a:pt x="11550" y="12"/>
                  <a:pt x="11562" y="0"/>
                  <a:pt x="11575" y="0"/>
                </a:cubicBezTo>
                <a:close/>
                <a:moveTo>
                  <a:pt x="11925" y="0"/>
                </a:moveTo>
                <a:lnTo>
                  <a:pt x="12075" y="0"/>
                </a:lnTo>
                <a:cubicBezTo>
                  <a:pt x="12089" y="0"/>
                  <a:pt x="12100" y="12"/>
                  <a:pt x="12100" y="25"/>
                </a:cubicBezTo>
                <a:cubicBezTo>
                  <a:pt x="12100" y="39"/>
                  <a:pt x="12089" y="50"/>
                  <a:pt x="12075" y="50"/>
                </a:cubicBezTo>
                <a:lnTo>
                  <a:pt x="11925" y="50"/>
                </a:lnTo>
                <a:cubicBezTo>
                  <a:pt x="11912" y="50"/>
                  <a:pt x="11900" y="39"/>
                  <a:pt x="11900" y="25"/>
                </a:cubicBezTo>
                <a:cubicBezTo>
                  <a:pt x="11900" y="12"/>
                  <a:pt x="11912" y="0"/>
                  <a:pt x="11925" y="0"/>
                </a:cubicBezTo>
                <a:close/>
                <a:moveTo>
                  <a:pt x="12275" y="0"/>
                </a:moveTo>
                <a:lnTo>
                  <a:pt x="12425" y="0"/>
                </a:lnTo>
                <a:cubicBezTo>
                  <a:pt x="12439" y="0"/>
                  <a:pt x="12450" y="12"/>
                  <a:pt x="12450" y="25"/>
                </a:cubicBezTo>
                <a:cubicBezTo>
                  <a:pt x="12450" y="39"/>
                  <a:pt x="12439" y="50"/>
                  <a:pt x="12425" y="50"/>
                </a:cubicBezTo>
                <a:lnTo>
                  <a:pt x="12275" y="50"/>
                </a:lnTo>
                <a:cubicBezTo>
                  <a:pt x="12262" y="50"/>
                  <a:pt x="12250" y="39"/>
                  <a:pt x="12250" y="25"/>
                </a:cubicBezTo>
                <a:cubicBezTo>
                  <a:pt x="12250" y="12"/>
                  <a:pt x="12262" y="0"/>
                  <a:pt x="12275" y="0"/>
                </a:cubicBezTo>
                <a:close/>
                <a:moveTo>
                  <a:pt x="12625" y="0"/>
                </a:moveTo>
                <a:lnTo>
                  <a:pt x="12775" y="0"/>
                </a:lnTo>
                <a:cubicBezTo>
                  <a:pt x="12789" y="0"/>
                  <a:pt x="12800" y="12"/>
                  <a:pt x="12800" y="25"/>
                </a:cubicBezTo>
                <a:cubicBezTo>
                  <a:pt x="12800" y="39"/>
                  <a:pt x="12789" y="50"/>
                  <a:pt x="12775" y="50"/>
                </a:cubicBezTo>
                <a:lnTo>
                  <a:pt x="12625" y="50"/>
                </a:lnTo>
                <a:cubicBezTo>
                  <a:pt x="12612" y="50"/>
                  <a:pt x="12600" y="39"/>
                  <a:pt x="12600" y="25"/>
                </a:cubicBezTo>
                <a:cubicBezTo>
                  <a:pt x="12600" y="12"/>
                  <a:pt x="12612" y="0"/>
                  <a:pt x="12625" y="0"/>
                </a:cubicBezTo>
                <a:close/>
                <a:moveTo>
                  <a:pt x="12975" y="0"/>
                </a:moveTo>
                <a:lnTo>
                  <a:pt x="13125" y="0"/>
                </a:lnTo>
                <a:cubicBezTo>
                  <a:pt x="13139" y="0"/>
                  <a:pt x="13150" y="12"/>
                  <a:pt x="13150" y="25"/>
                </a:cubicBezTo>
                <a:cubicBezTo>
                  <a:pt x="13150" y="39"/>
                  <a:pt x="13139" y="50"/>
                  <a:pt x="13125" y="50"/>
                </a:cubicBezTo>
                <a:lnTo>
                  <a:pt x="12975" y="50"/>
                </a:lnTo>
                <a:cubicBezTo>
                  <a:pt x="12962" y="50"/>
                  <a:pt x="12950" y="39"/>
                  <a:pt x="12950" y="25"/>
                </a:cubicBezTo>
                <a:cubicBezTo>
                  <a:pt x="12950" y="12"/>
                  <a:pt x="12962" y="0"/>
                  <a:pt x="12975" y="0"/>
                </a:cubicBezTo>
                <a:close/>
                <a:moveTo>
                  <a:pt x="13325" y="0"/>
                </a:moveTo>
                <a:lnTo>
                  <a:pt x="13475" y="0"/>
                </a:lnTo>
                <a:cubicBezTo>
                  <a:pt x="13489" y="0"/>
                  <a:pt x="13500" y="12"/>
                  <a:pt x="13500" y="25"/>
                </a:cubicBezTo>
                <a:cubicBezTo>
                  <a:pt x="13500" y="39"/>
                  <a:pt x="13489" y="50"/>
                  <a:pt x="13475" y="50"/>
                </a:cubicBezTo>
                <a:lnTo>
                  <a:pt x="13325" y="50"/>
                </a:lnTo>
                <a:cubicBezTo>
                  <a:pt x="13312" y="50"/>
                  <a:pt x="13300" y="39"/>
                  <a:pt x="13300" y="25"/>
                </a:cubicBezTo>
                <a:cubicBezTo>
                  <a:pt x="13300" y="12"/>
                  <a:pt x="13312" y="0"/>
                  <a:pt x="13325" y="0"/>
                </a:cubicBezTo>
                <a:close/>
                <a:moveTo>
                  <a:pt x="13675" y="0"/>
                </a:moveTo>
                <a:lnTo>
                  <a:pt x="13825" y="0"/>
                </a:lnTo>
                <a:cubicBezTo>
                  <a:pt x="13839" y="0"/>
                  <a:pt x="13850" y="12"/>
                  <a:pt x="13850" y="25"/>
                </a:cubicBezTo>
                <a:cubicBezTo>
                  <a:pt x="13850" y="39"/>
                  <a:pt x="13839" y="50"/>
                  <a:pt x="13825" y="50"/>
                </a:cubicBezTo>
                <a:lnTo>
                  <a:pt x="13675" y="50"/>
                </a:lnTo>
                <a:cubicBezTo>
                  <a:pt x="13662" y="50"/>
                  <a:pt x="13650" y="39"/>
                  <a:pt x="13650" y="25"/>
                </a:cubicBezTo>
                <a:cubicBezTo>
                  <a:pt x="13650" y="12"/>
                  <a:pt x="13662" y="0"/>
                  <a:pt x="13675" y="0"/>
                </a:cubicBezTo>
                <a:close/>
                <a:moveTo>
                  <a:pt x="14025" y="0"/>
                </a:moveTo>
                <a:lnTo>
                  <a:pt x="14175" y="0"/>
                </a:lnTo>
                <a:cubicBezTo>
                  <a:pt x="14189" y="0"/>
                  <a:pt x="14200" y="12"/>
                  <a:pt x="14200" y="25"/>
                </a:cubicBezTo>
                <a:cubicBezTo>
                  <a:pt x="14200" y="39"/>
                  <a:pt x="14189" y="50"/>
                  <a:pt x="14175" y="50"/>
                </a:cubicBezTo>
                <a:lnTo>
                  <a:pt x="14025" y="50"/>
                </a:lnTo>
                <a:cubicBezTo>
                  <a:pt x="14012" y="50"/>
                  <a:pt x="14000" y="39"/>
                  <a:pt x="14000" y="25"/>
                </a:cubicBezTo>
                <a:cubicBezTo>
                  <a:pt x="14000" y="12"/>
                  <a:pt x="14012" y="0"/>
                  <a:pt x="14025" y="0"/>
                </a:cubicBezTo>
                <a:close/>
                <a:moveTo>
                  <a:pt x="14375" y="0"/>
                </a:moveTo>
                <a:lnTo>
                  <a:pt x="14525" y="0"/>
                </a:lnTo>
                <a:cubicBezTo>
                  <a:pt x="14539" y="0"/>
                  <a:pt x="14550" y="12"/>
                  <a:pt x="14550" y="25"/>
                </a:cubicBezTo>
                <a:cubicBezTo>
                  <a:pt x="14550" y="39"/>
                  <a:pt x="14539" y="50"/>
                  <a:pt x="14525" y="50"/>
                </a:cubicBezTo>
                <a:lnTo>
                  <a:pt x="14375" y="50"/>
                </a:lnTo>
                <a:cubicBezTo>
                  <a:pt x="14362" y="50"/>
                  <a:pt x="14350" y="39"/>
                  <a:pt x="14350" y="25"/>
                </a:cubicBezTo>
                <a:cubicBezTo>
                  <a:pt x="14350" y="12"/>
                  <a:pt x="14362" y="0"/>
                  <a:pt x="14375" y="0"/>
                </a:cubicBezTo>
                <a:close/>
                <a:moveTo>
                  <a:pt x="14725" y="0"/>
                </a:moveTo>
                <a:lnTo>
                  <a:pt x="14875" y="0"/>
                </a:lnTo>
                <a:cubicBezTo>
                  <a:pt x="14889" y="0"/>
                  <a:pt x="14900" y="12"/>
                  <a:pt x="14900" y="25"/>
                </a:cubicBezTo>
                <a:cubicBezTo>
                  <a:pt x="14900" y="39"/>
                  <a:pt x="14889" y="50"/>
                  <a:pt x="14875" y="50"/>
                </a:cubicBezTo>
                <a:lnTo>
                  <a:pt x="14725" y="50"/>
                </a:lnTo>
                <a:cubicBezTo>
                  <a:pt x="14712" y="50"/>
                  <a:pt x="14700" y="39"/>
                  <a:pt x="14700" y="25"/>
                </a:cubicBezTo>
                <a:cubicBezTo>
                  <a:pt x="14700" y="12"/>
                  <a:pt x="14712" y="0"/>
                  <a:pt x="14725" y="0"/>
                </a:cubicBezTo>
                <a:close/>
                <a:moveTo>
                  <a:pt x="15075" y="0"/>
                </a:moveTo>
                <a:lnTo>
                  <a:pt x="15225" y="0"/>
                </a:lnTo>
                <a:cubicBezTo>
                  <a:pt x="15239" y="0"/>
                  <a:pt x="15250" y="12"/>
                  <a:pt x="15250" y="25"/>
                </a:cubicBezTo>
                <a:cubicBezTo>
                  <a:pt x="15250" y="39"/>
                  <a:pt x="15239" y="50"/>
                  <a:pt x="15225" y="50"/>
                </a:cubicBezTo>
                <a:lnTo>
                  <a:pt x="15075" y="50"/>
                </a:lnTo>
                <a:cubicBezTo>
                  <a:pt x="15062" y="50"/>
                  <a:pt x="15050" y="39"/>
                  <a:pt x="15050" y="25"/>
                </a:cubicBezTo>
                <a:cubicBezTo>
                  <a:pt x="15050" y="12"/>
                  <a:pt x="15062" y="0"/>
                  <a:pt x="15075" y="0"/>
                </a:cubicBez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6" name="Rectangle 18"/>
          <p:cNvSpPr>
            <a:spLocks noChangeArrowheads="1"/>
          </p:cNvSpPr>
          <p:nvPr/>
        </p:nvSpPr>
        <p:spPr bwMode="auto">
          <a:xfrm>
            <a:off x="2954372" y="2327342"/>
            <a:ext cx="91852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＜介護保険並び＞</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27" name="Group 19"/>
          <p:cNvGrpSpPr>
            <a:grpSpLocks/>
          </p:cNvGrpSpPr>
          <p:nvPr/>
        </p:nvGrpSpPr>
        <p:grpSpPr bwMode="auto">
          <a:xfrm>
            <a:off x="271467" y="2470218"/>
            <a:ext cx="1552575" cy="600075"/>
            <a:chOff x="158" y="1556"/>
            <a:chExt cx="903" cy="378"/>
          </a:xfrm>
        </p:grpSpPr>
        <p:sp>
          <p:nvSpPr>
            <p:cNvPr id="94404" name="Freeform 20"/>
            <p:cNvSpPr>
              <a:spLocks/>
            </p:cNvSpPr>
            <p:nvPr/>
          </p:nvSpPr>
          <p:spPr bwMode="auto">
            <a:xfrm>
              <a:off x="158" y="1556"/>
              <a:ext cx="903" cy="378"/>
            </a:xfrm>
            <a:custGeom>
              <a:avLst/>
              <a:gdLst>
                <a:gd name="T0" fmla="*/ 0 w 9767"/>
                <a:gd name="T1" fmla="*/ 0 h 4088"/>
                <a:gd name="T2" fmla="*/ 0 w 9767"/>
                <a:gd name="T3" fmla="*/ 0 h 4088"/>
                <a:gd name="T4" fmla="*/ 0 w 9767"/>
                <a:gd name="T5" fmla="*/ 0 h 4088"/>
                <a:gd name="T6" fmla="*/ 0 w 9767"/>
                <a:gd name="T7" fmla="*/ 0 h 4088"/>
                <a:gd name="T8" fmla="*/ 0 w 9767"/>
                <a:gd name="T9" fmla="*/ 0 h 4088"/>
                <a:gd name="T10" fmla="*/ 0 w 9767"/>
                <a:gd name="T11" fmla="*/ 0 h 4088"/>
                <a:gd name="T12" fmla="*/ 0 w 9767"/>
                <a:gd name="T13" fmla="*/ 0 h 4088"/>
                <a:gd name="T14" fmla="*/ 0 w 9767"/>
                <a:gd name="T15" fmla="*/ 0 h 4088"/>
                <a:gd name="T16" fmla="*/ 0 w 9767"/>
                <a:gd name="T17" fmla="*/ 0 h 4088"/>
                <a:gd name="T18" fmla="*/ 0 w 9767"/>
                <a:gd name="T19" fmla="*/ 0 h 4088"/>
                <a:gd name="T20" fmla="*/ 0 w 9767"/>
                <a:gd name="T21" fmla="*/ 0 h 4088"/>
                <a:gd name="T22" fmla="*/ 0 w 9767"/>
                <a:gd name="T23" fmla="*/ 0 h 4088"/>
                <a:gd name="T24" fmla="*/ 0 w 9767"/>
                <a:gd name="T25" fmla="*/ 0 h 4088"/>
                <a:gd name="T26" fmla="*/ 0 w 9767"/>
                <a:gd name="T27" fmla="*/ 0 h 40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767"/>
                <a:gd name="T43" fmla="*/ 0 h 4088"/>
                <a:gd name="T44" fmla="*/ 9767 w 9767"/>
                <a:gd name="T45" fmla="*/ 4088 h 40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767" h="4088">
                  <a:moveTo>
                    <a:pt x="1628" y="0"/>
                  </a:moveTo>
                  <a:cubicBezTo>
                    <a:pt x="729" y="0"/>
                    <a:pt x="0" y="214"/>
                    <a:pt x="0" y="479"/>
                  </a:cubicBezTo>
                  <a:lnTo>
                    <a:pt x="0" y="1677"/>
                  </a:lnTo>
                  <a:lnTo>
                    <a:pt x="0" y="2396"/>
                  </a:lnTo>
                  <a:cubicBezTo>
                    <a:pt x="0" y="2660"/>
                    <a:pt x="729" y="2875"/>
                    <a:pt x="1628" y="2875"/>
                  </a:cubicBezTo>
                  <a:lnTo>
                    <a:pt x="5697" y="2875"/>
                  </a:lnTo>
                  <a:lnTo>
                    <a:pt x="8075" y="4088"/>
                  </a:lnTo>
                  <a:lnTo>
                    <a:pt x="8139" y="2875"/>
                  </a:lnTo>
                  <a:cubicBezTo>
                    <a:pt x="9038" y="2875"/>
                    <a:pt x="9767" y="2660"/>
                    <a:pt x="9767" y="2396"/>
                  </a:cubicBezTo>
                  <a:lnTo>
                    <a:pt x="9767" y="1677"/>
                  </a:lnTo>
                  <a:lnTo>
                    <a:pt x="9767" y="479"/>
                  </a:lnTo>
                  <a:cubicBezTo>
                    <a:pt x="9767" y="214"/>
                    <a:pt x="9038" y="0"/>
                    <a:pt x="8139" y="0"/>
                  </a:cubicBezTo>
                  <a:lnTo>
                    <a:pt x="5697" y="0"/>
                  </a:lnTo>
                  <a:lnTo>
                    <a:pt x="1628" y="0"/>
                  </a:lnTo>
                  <a:close/>
                </a:path>
              </a:pathLst>
            </a:custGeom>
            <a:solidFill>
              <a:srgbClr val="FFFFFF"/>
            </a:solidFill>
            <a:ln w="0">
              <a:solidFill>
                <a:srgbClr val="000000"/>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405" name="Freeform 21"/>
            <p:cNvSpPr>
              <a:spLocks/>
            </p:cNvSpPr>
            <p:nvPr/>
          </p:nvSpPr>
          <p:spPr bwMode="auto">
            <a:xfrm>
              <a:off x="158" y="1556"/>
              <a:ext cx="903" cy="378"/>
            </a:xfrm>
            <a:custGeom>
              <a:avLst/>
              <a:gdLst>
                <a:gd name="T0" fmla="*/ 0 w 9767"/>
                <a:gd name="T1" fmla="*/ 0 h 4088"/>
                <a:gd name="T2" fmla="*/ 0 w 9767"/>
                <a:gd name="T3" fmla="*/ 0 h 4088"/>
                <a:gd name="T4" fmla="*/ 0 w 9767"/>
                <a:gd name="T5" fmla="*/ 0 h 4088"/>
                <a:gd name="T6" fmla="*/ 0 w 9767"/>
                <a:gd name="T7" fmla="*/ 0 h 4088"/>
                <a:gd name="T8" fmla="*/ 0 w 9767"/>
                <a:gd name="T9" fmla="*/ 0 h 4088"/>
                <a:gd name="T10" fmla="*/ 0 w 9767"/>
                <a:gd name="T11" fmla="*/ 0 h 4088"/>
                <a:gd name="T12" fmla="*/ 0 w 9767"/>
                <a:gd name="T13" fmla="*/ 0 h 4088"/>
                <a:gd name="T14" fmla="*/ 0 w 9767"/>
                <a:gd name="T15" fmla="*/ 0 h 4088"/>
                <a:gd name="T16" fmla="*/ 0 w 9767"/>
                <a:gd name="T17" fmla="*/ 0 h 4088"/>
                <a:gd name="T18" fmla="*/ 0 w 9767"/>
                <a:gd name="T19" fmla="*/ 0 h 4088"/>
                <a:gd name="T20" fmla="*/ 0 w 9767"/>
                <a:gd name="T21" fmla="*/ 0 h 4088"/>
                <a:gd name="T22" fmla="*/ 0 w 9767"/>
                <a:gd name="T23" fmla="*/ 0 h 4088"/>
                <a:gd name="T24" fmla="*/ 0 w 9767"/>
                <a:gd name="T25" fmla="*/ 0 h 4088"/>
                <a:gd name="T26" fmla="*/ 0 w 9767"/>
                <a:gd name="T27" fmla="*/ 0 h 40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767"/>
                <a:gd name="T43" fmla="*/ 0 h 4088"/>
                <a:gd name="T44" fmla="*/ 9767 w 9767"/>
                <a:gd name="T45" fmla="*/ 4088 h 40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767" h="4088">
                  <a:moveTo>
                    <a:pt x="1628" y="0"/>
                  </a:moveTo>
                  <a:cubicBezTo>
                    <a:pt x="729" y="0"/>
                    <a:pt x="0" y="214"/>
                    <a:pt x="0" y="479"/>
                  </a:cubicBezTo>
                  <a:lnTo>
                    <a:pt x="0" y="1677"/>
                  </a:lnTo>
                  <a:lnTo>
                    <a:pt x="0" y="2396"/>
                  </a:lnTo>
                  <a:cubicBezTo>
                    <a:pt x="0" y="2660"/>
                    <a:pt x="729" y="2875"/>
                    <a:pt x="1628" y="2875"/>
                  </a:cubicBezTo>
                  <a:lnTo>
                    <a:pt x="5697" y="2875"/>
                  </a:lnTo>
                  <a:lnTo>
                    <a:pt x="8075" y="4088"/>
                  </a:lnTo>
                  <a:lnTo>
                    <a:pt x="8139" y="2875"/>
                  </a:lnTo>
                  <a:cubicBezTo>
                    <a:pt x="9038" y="2875"/>
                    <a:pt x="9767" y="2660"/>
                    <a:pt x="9767" y="2396"/>
                  </a:cubicBezTo>
                  <a:lnTo>
                    <a:pt x="9767" y="1677"/>
                  </a:lnTo>
                  <a:lnTo>
                    <a:pt x="9767" y="479"/>
                  </a:lnTo>
                  <a:cubicBezTo>
                    <a:pt x="9767" y="214"/>
                    <a:pt x="9038" y="0"/>
                    <a:pt x="8139" y="0"/>
                  </a:cubicBezTo>
                  <a:lnTo>
                    <a:pt x="5697" y="0"/>
                  </a:lnTo>
                  <a:lnTo>
                    <a:pt x="1628" y="0"/>
                  </a:lnTo>
                  <a:close/>
                </a:path>
              </a:pathLst>
            </a:custGeom>
            <a:noFill/>
            <a:ln w="793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28" name="Rectangle 22"/>
          <p:cNvSpPr>
            <a:spLocks noChangeArrowheads="1"/>
          </p:cNvSpPr>
          <p:nvPr/>
        </p:nvSpPr>
        <p:spPr bwMode="auto">
          <a:xfrm>
            <a:off x="554076" y="2546416"/>
            <a:ext cx="56425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定率負担</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9" name="Rectangle 23"/>
          <p:cNvSpPr>
            <a:spLocks noChangeArrowheads="1"/>
          </p:cNvSpPr>
          <p:nvPr/>
        </p:nvSpPr>
        <p:spPr bwMode="auto">
          <a:xfrm>
            <a:off x="1147764" y="2546416"/>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0" name="Rectangle 24"/>
          <p:cNvSpPr>
            <a:spLocks noChangeArrowheads="1"/>
          </p:cNvSpPr>
          <p:nvPr/>
        </p:nvSpPr>
        <p:spPr bwMode="auto">
          <a:xfrm>
            <a:off x="1220791" y="2546416"/>
            <a:ext cx="9618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1" name="Rectangle 25"/>
          <p:cNvSpPr>
            <a:spLocks noChangeArrowheads="1"/>
          </p:cNvSpPr>
          <p:nvPr/>
        </p:nvSpPr>
        <p:spPr bwMode="auto">
          <a:xfrm>
            <a:off x="1322390" y="2546416"/>
            <a:ext cx="21159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割）</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2" name="Rectangle 26"/>
          <p:cNvSpPr>
            <a:spLocks noChangeArrowheads="1"/>
          </p:cNvSpPr>
          <p:nvPr/>
        </p:nvSpPr>
        <p:spPr bwMode="auto">
          <a:xfrm>
            <a:off x="425452" y="2711517"/>
            <a:ext cx="11894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66FF"/>
                </a:solidFill>
                <a:effectLst/>
                <a:uLnTx/>
                <a:uFillTx/>
                <a:latin typeface="ＭＳ Ｐゴシック" pitchFamily="50" charset="-128"/>
                <a:ea typeface="ＭＳ Ｐゴシック" pitchFamily="50" charset="-128"/>
                <a:cs typeface="+mn-cs"/>
              </a:rPr>
              <a:t>（サービス量に応じ）</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3" name="Rectangle 27"/>
          <p:cNvSpPr>
            <a:spLocks noChangeArrowheads="1"/>
          </p:cNvSpPr>
          <p:nvPr/>
        </p:nvSpPr>
        <p:spPr bwMode="auto">
          <a:xfrm>
            <a:off x="3294067" y="2136775"/>
            <a:ext cx="1538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①</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34" name="Group 28"/>
          <p:cNvGrpSpPr>
            <a:grpSpLocks/>
          </p:cNvGrpSpPr>
          <p:nvPr/>
        </p:nvGrpSpPr>
        <p:grpSpPr bwMode="auto">
          <a:xfrm>
            <a:off x="2913101" y="2484505"/>
            <a:ext cx="1023937" cy="809625"/>
            <a:chOff x="1694" y="1565"/>
            <a:chExt cx="595" cy="510"/>
          </a:xfrm>
        </p:grpSpPr>
        <p:sp>
          <p:nvSpPr>
            <p:cNvPr id="94402" name="Rectangle 29"/>
            <p:cNvSpPr>
              <a:spLocks noChangeArrowheads="1"/>
            </p:cNvSpPr>
            <p:nvPr/>
          </p:nvSpPr>
          <p:spPr bwMode="auto">
            <a:xfrm>
              <a:off x="1694" y="1565"/>
              <a:ext cx="595" cy="5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403" name="Rectangle 30"/>
            <p:cNvSpPr>
              <a:spLocks noChangeArrowheads="1"/>
            </p:cNvSpPr>
            <p:nvPr/>
          </p:nvSpPr>
          <p:spPr bwMode="auto">
            <a:xfrm>
              <a:off x="1694" y="1565"/>
              <a:ext cx="595" cy="510"/>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35" name="Rectangle 31"/>
          <p:cNvSpPr>
            <a:spLocks noChangeArrowheads="1"/>
          </p:cNvSpPr>
          <p:nvPr/>
        </p:nvSpPr>
        <p:spPr bwMode="auto">
          <a:xfrm>
            <a:off x="3230566" y="2711517"/>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6" name="Rectangle 32"/>
          <p:cNvSpPr>
            <a:spLocks noChangeArrowheads="1"/>
          </p:cNvSpPr>
          <p:nvPr/>
        </p:nvSpPr>
        <p:spPr bwMode="auto">
          <a:xfrm>
            <a:off x="3475039" y="2711517"/>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般</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7" name="Rectangle 33"/>
          <p:cNvSpPr>
            <a:spLocks noChangeArrowheads="1"/>
          </p:cNvSpPr>
          <p:nvPr/>
        </p:nvSpPr>
        <p:spPr bwMode="auto">
          <a:xfrm>
            <a:off x="3049589" y="2968691"/>
            <a:ext cx="1923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３７</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8" name="Rectangle 34"/>
          <p:cNvSpPr>
            <a:spLocks noChangeArrowheads="1"/>
          </p:cNvSpPr>
          <p:nvPr/>
        </p:nvSpPr>
        <p:spPr bwMode="auto">
          <a:xfrm>
            <a:off x="3252826" y="2968691"/>
            <a:ext cx="52257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39" name="Group 35"/>
          <p:cNvGrpSpPr>
            <a:grpSpLocks/>
          </p:cNvGrpSpPr>
          <p:nvPr/>
        </p:nvGrpSpPr>
        <p:grpSpPr bwMode="auto">
          <a:xfrm>
            <a:off x="2913101" y="3411538"/>
            <a:ext cx="1023937" cy="481012"/>
            <a:chOff x="1694" y="2130"/>
            <a:chExt cx="595" cy="303"/>
          </a:xfrm>
        </p:grpSpPr>
        <p:sp>
          <p:nvSpPr>
            <p:cNvPr id="94400" name="Rectangle 36"/>
            <p:cNvSpPr>
              <a:spLocks noChangeArrowheads="1"/>
            </p:cNvSpPr>
            <p:nvPr/>
          </p:nvSpPr>
          <p:spPr bwMode="auto">
            <a:xfrm>
              <a:off x="1694" y="2130"/>
              <a:ext cx="595" cy="3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401" name="Rectangle 37"/>
            <p:cNvSpPr>
              <a:spLocks noChangeArrowheads="1"/>
            </p:cNvSpPr>
            <p:nvPr/>
          </p:nvSpPr>
          <p:spPr bwMode="auto">
            <a:xfrm>
              <a:off x="1694" y="2130"/>
              <a:ext cx="595" cy="303"/>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40" name="Rectangle 38"/>
          <p:cNvSpPr>
            <a:spLocks noChangeArrowheads="1"/>
          </p:cNvSpPr>
          <p:nvPr/>
        </p:nvSpPr>
        <p:spPr bwMode="auto">
          <a:xfrm>
            <a:off x="3159166" y="3448053"/>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41" name="Rectangle 39"/>
          <p:cNvSpPr>
            <a:spLocks noChangeArrowheads="1"/>
          </p:cNvSpPr>
          <p:nvPr/>
        </p:nvSpPr>
        <p:spPr bwMode="auto">
          <a:xfrm>
            <a:off x="3049590" y="3640147"/>
            <a:ext cx="7149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２４，６００円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42" name="Group 40"/>
          <p:cNvGrpSpPr>
            <a:grpSpLocks/>
          </p:cNvGrpSpPr>
          <p:nvPr/>
        </p:nvGrpSpPr>
        <p:grpSpPr bwMode="auto">
          <a:xfrm>
            <a:off x="2913101" y="4365692"/>
            <a:ext cx="1023937" cy="396875"/>
            <a:chOff x="1694" y="2696"/>
            <a:chExt cx="595" cy="217"/>
          </a:xfrm>
        </p:grpSpPr>
        <p:sp>
          <p:nvSpPr>
            <p:cNvPr id="94398" name="Rectangle 41"/>
            <p:cNvSpPr>
              <a:spLocks noChangeArrowheads="1"/>
            </p:cNvSpPr>
            <p:nvPr/>
          </p:nvSpPr>
          <p:spPr bwMode="auto">
            <a:xfrm>
              <a:off x="1694" y="2696"/>
              <a:ext cx="5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9" name="Rectangle 42"/>
            <p:cNvSpPr>
              <a:spLocks noChangeArrowheads="1"/>
            </p:cNvSpPr>
            <p:nvPr/>
          </p:nvSpPr>
          <p:spPr bwMode="auto">
            <a:xfrm>
              <a:off x="1694" y="2696"/>
              <a:ext cx="595" cy="217"/>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43" name="Rectangle 43"/>
          <p:cNvSpPr>
            <a:spLocks noChangeArrowheads="1"/>
          </p:cNvSpPr>
          <p:nvPr/>
        </p:nvSpPr>
        <p:spPr bwMode="auto">
          <a:xfrm>
            <a:off x="3130550" y="4391060"/>
            <a:ext cx="60483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44" name="Rectangle 44"/>
          <p:cNvSpPr>
            <a:spLocks noChangeArrowheads="1"/>
          </p:cNvSpPr>
          <p:nvPr/>
        </p:nvSpPr>
        <p:spPr bwMode="auto">
          <a:xfrm>
            <a:off x="3300413" y="4581591"/>
            <a:ext cx="23724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45" name="Group 45"/>
          <p:cNvGrpSpPr>
            <a:grpSpLocks/>
          </p:cNvGrpSpPr>
          <p:nvPr/>
        </p:nvGrpSpPr>
        <p:grpSpPr bwMode="auto">
          <a:xfrm>
            <a:off x="2913101" y="3930661"/>
            <a:ext cx="1023937" cy="373063"/>
            <a:chOff x="1694" y="2455"/>
            <a:chExt cx="595" cy="217"/>
          </a:xfrm>
        </p:grpSpPr>
        <p:sp>
          <p:nvSpPr>
            <p:cNvPr id="94396" name="Rectangle 46"/>
            <p:cNvSpPr>
              <a:spLocks noChangeArrowheads="1"/>
            </p:cNvSpPr>
            <p:nvPr/>
          </p:nvSpPr>
          <p:spPr bwMode="auto">
            <a:xfrm>
              <a:off x="1694" y="2455"/>
              <a:ext cx="5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7" name="Rectangle 47"/>
            <p:cNvSpPr>
              <a:spLocks noChangeArrowheads="1"/>
            </p:cNvSpPr>
            <p:nvPr/>
          </p:nvSpPr>
          <p:spPr bwMode="auto">
            <a:xfrm>
              <a:off x="1694" y="2455"/>
              <a:ext cx="595" cy="217"/>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46" name="Rectangle 48"/>
          <p:cNvSpPr>
            <a:spLocks noChangeArrowheads="1"/>
          </p:cNvSpPr>
          <p:nvPr/>
        </p:nvSpPr>
        <p:spPr bwMode="auto">
          <a:xfrm>
            <a:off x="3159166" y="3933835"/>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47" name="Rectangle 49"/>
          <p:cNvSpPr>
            <a:spLocks noChangeArrowheads="1"/>
          </p:cNvSpPr>
          <p:nvPr/>
        </p:nvSpPr>
        <p:spPr bwMode="auto">
          <a:xfrm>
            <a:off x="3049590" y="4098930"/>
            <a:ext cx="7149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１５，０００円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48" name="Freeform 54"/>
          <p:cNvSpPr>
            <a:spLocks/>
          </p:cNvSpPr>
          <p:nvPr/>
        </p:nvSpPr>
        <p:spPr bwMode="auto">
          <a:xfrm>
            <a:off x="4054475" y="3135322"/>
            <a:ext cx="357188" cy="1182687"/>
          </a:xfrm>
          <a:custGeom>
            <a:avLst/>
            <a:gdLst>
              <a:gd name="T0" fmla="*/ 2147483647 w 246"/>
              <a:gd name="T1" fmla="*/ 0 h 1025"/>
              <a:gd name="T2" fmla="*/ 2147483647 w 246"/>
              <a:gd name="T3" fmla="*/ 2147483647 h 1025"/>
              <a:gd name="T4" fmla="*/ 0 w 246"/>
              <a:gd name="T5" fmla="*/ 2147483647 h 1025"/>
              <a:gd name="T6" fmla="*/ 0 w 246"/>
              <a:gd name="T7" fmla="*/ 2147483647 h 1025"/>
              <a:gd name="T8" fmla="*/ 2147483647 w 246"/>
              <a:gd name="T9" fmla="*/ 2147483647 h 1025"/>
              <a:gd name="T10" fmla="*/ 2147483647 w 246"/>
              <a:gd name="T11" fmla="*/ 2147483647 h 1025"/>
              <a:gd name="T12" fmla="*/ 2147483647 w 246"/>
              <a:gd name="T13" fmla="*/ 2147483647 h 1025"/>
              <a:gd name="T14" fmla="*/ 2147483647 w 246"/>
              <a:gd name="T15" fmla="*/ 0 h 1025"/>
              <a:gd name="T16" fmla="*/ 0 60000 65536"/>
              <a:gd name="T17" fmla="*/ 0 60000 65536"/>
              <a:gd name="T18" fmla="*/ 0 60000 65536"/>
              <a:gd name="T19" fmla="*/ 0 60000 65536"/>
              <a:gd name="T20" fmla="*/ 0 60000 65536"/>
              <a:gd name="T21" fmla="*/ 0 60000 65536"/>
              <a:gd name="T22" fmla="*/ 0 60000 65536"/>
              <a:gd name="T23" fmla="*/ 0 60000 65536"/>
              <a:gd name="T24" fmla="*/ 0 w 246"/>
              <a:gd name="T25" fmla="*/ 0 h 1025"/>
              <a:gd name="T26" fmla="*/ 246 w 246"/>
              <a:gd name="T27" fmla="*/ 1025 h 10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6" h="1025">
                <a:moveTo>
                  <a:pt x="86" y="0"/>
                </a:moveTo>
                <a:lnTo>
                  <a:pt x="86" y="232"/>
                </a:lnTo>
                <a:lnTo>
                  <a:pt x="0" y="232"/>
                </a:lnTo>
                <a:lnTo>
                  <a:pt x="0" y="793"/>
                </a:lnTo>
                <a:lnTo>
                  <a:pt x="86" y="793"/>
                </a:lnTo>
                <a:lnTo>
                  <a:pt x="86" y="1025"/>
                </a:lnTo>
                <a:lnTo>
                  <a:pt x="246" y="512"/>
                </a:lnTo>
                <a:lnTo>
                  <a:pt x="86" y="0"/>
                </a:lnTo>
                <a:close/>
              </a:path>
            </a:pathLst>
          </a:custGeom>
          <a:solidFill>
            <a:srgbClr val="FFFF99"/>
          </a:solidFill>
          <a:ln w="7938" cap="rnd">
            <a:solidFill>
              <a:srgbClr val="000000"/>
            </a:solidFill>
            <a:round/>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49" name="Group 55"/>
          <p:cNvGrpSpPr>
            <a:grpSpLocks/>
          </p:cNvGrpSpPr>
          <p:nvPr/>
        </p:nvGrpSpPr>
        <p:grpSpPr bwMode="auto">
          <a:xfrm>
            <a:off x="4545020" y="3402016"/>
            <a:ext cx="1254125" cy="496887"/>
            <a:chOff x="2643" y="2143"/>
            <a:chExt cx="729" cy="303"/>
          </a:xfrm>
        </p:grpSpPr>
        <p:sp>
          <p:nvSpPr>
            <p:cNvPr id="94394" name="Rectangle 56"/>
            <p:cNvSpPr>
              <a:spLocks noChangeArrowheads="1"/>
            </p:cNvSpPr>
            <p:nvPr/>
          </p:nvSpPr>
          <p:spPr bwMode="auto">
            <a:xfrm>
              <a:off x="2643" y="2143"/>
              <a:ext cx="729" cy="3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5" name="Rectangle 57"/>
            <p:cNvSpPr>
              <a:spLocks noChangeArrowheads="1"/>
            </p:cNvSpPr>
            <p:nvPr/>
          </p:nvSpPr>
          <p:spPr bwMode="auto">
            <a:xfrm>
              <a:off x="2643" y="2143"/>
              <a:ext cx="729" cy="303"/>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50" name="Rectangle 58"/>
          <p:cNvSpPr>
            <a:spLocks noChangeArrowheads="1"/>
          </p:cNvSpPr>
          <p:nvPr/>
        </p:nvSpPr>
        <p:spPr bwMode="auto">
          <a:xfrm>
            <a:off x="4753016" y="3438528"/>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1" name="Rectangle 59"/>
          <p:cNvSpPr>
            <a:spLocks noChangeArrowheads="1"/>
          </p:cNvSpPr>
          <p:nvPr/>
        </p:nvSpPr>
        <p:spPr bwMode="auto">
          <a:xfrm>
            <a:off x="5297488" y="3438528"/>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2" name="Rectangle 60"/>
          <p:cNvSpPr>
            <a:spLocks noChangeArrowheads="1"/>
          </p:cNvSpPr>
          <p:nvPr/>
        </p:nvSpPr>
        <p:spPr bwMode="auto">
          <a:xfrm>
            <a:off x="5372101" y="3438528"/>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3" name="Rectangle 61"/>
          <p:cNvSpPr>
            <a:spLocks noChangeArrowheads="1"/>
          </p:cNvSpPr>
          <p:nvPr/>
        </p:nvSpPr>
        <p:spPr bwMode="auto">
          <a:xfrm>
            <a:off x="5521325" y="3438528"/>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4" name="Rectangle 62"/>
          <p:cNvSpPr>
            <a:spLocks noChangeArrowheads="1"/>
          </p:cNvSpPr>
          <p:nvPr/>
        </p:nvSpPr>
        <p:spPr bwMode="auto">
          <a:xfrm>
            <a:off x="4845050" y="3603633"/>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６</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5" name="Rectangle 63"/>
          <p:cNvSpPr>
            <a:spLocks noChangeArrowheads="1"/>
          </p:cNvSpPr>
          <p:nvPr/>
        </p:nvSpPr>
        <p:spPr bwMode="auto">
          <a:xfrm>
            <a:off x="4946648" y="3603633"/>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6" name="Rectangle 64"/>
          <p:cNvSpPr>
            <a:spLocks noChangeArrowheads="1"/>
          </p:cNvSpPr>
          <p:nvPr/>
        </p:nvSpPr>
        <p:spPr bwMode="auto">
          <a:xfrm>
            <a:off x="5046663" y="3603633"/>
            <a:ext cx="19556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１５</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7" name="Rectangle 65"/>
          <p:cNvSpPr>
            <a:spLocks noChangeArrowheads="1"/>
          </p:cNvSpPr>
          <p:nvPr/>
        </p:nvSpPr>
        <p:spPr bwMode="auto">
          <a:xfrm>
            <a:off x="5248277" y="3603633"/>
            <a:ext cx="2388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8" name="Rectangle 66"/>
          <p:cNvSpPr>
            <a:spLocks noChangeArrowheads="1"/>
          </p:cNvSpPr>
          <p:nvPr/>
        </p:nvSpPr>
        <p:spPr bwMode="auto">
          <a:xfrm>
            <a:off x="4697456" y="3762383"/>
            <a:ext cx="40395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（通所は</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9" name="Rectangle 67"/>
          <p:cNvSpPr>
            <a:spLocks noChangeArrowheads="1"/>
          </p:cNvSpPr>
          <p:nvPr/>
        </p:nvSpPr>
        <p:spPr bwMode="auto">
          <a:xfrm>
            <a:off x="5141914" y="3762383"/>
            <a:ext cx="28854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1" i="0" u="none" strike="noStrike" kern="1200" cap="none" spc="0" normalizeH="0" baseline="0" noProof="0">
                <a:ln>
                  <a:noFill/>
                </a:ln>
                <a:solidFill>
                  <a:srgbClr val="FF0000"/>
                </a:solidFill>
                <a:effectLst/>
                <a:uLnTx/>
                <a:uFillTx/>
                <a:latin typeface="ＭＳ ゴシック" pitchFamily="49" charset="-128"/>
                <a:ea typeface="ＭＳ ゴシック" pitchFamily="49" charset="-128"/>
                <a:cs typeface="+mn-cs"/>
              </a:rPr>
              <a:t>3,750</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0" name="Rectangle 68"/>
          <p:cNvSpPr>
            <a:spLocks noChangeArrowheads="1"/>
          </p:cNvSpPr>
          <p:nvPr/>
        </p:nvSpPr>
        <p:spPr bwMode="auto">
          <a:xfrm>
            <a:off x="5461000" y="3762383"/>
            <a:ext cx="17312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61" name="Group 69"/>
          <p:cNvGrpSpPr>
            <a:grpSpLocks/>
          </p:cNvGrpSpPr>
          <p:nvPr/>
        </p:nvGrpSpPr>
        <p:grpSpPr bwMode="auto">
          <a:xfrm>
            <a:off x="4562513" y="4365625"/>
            <a:ext cx="1260475" cy="395288"/>
            <a:chOff x="2639" y="2707"/>
            <a:chExt cx="733" cy="216"/>
          </a:xfrm>
        </p:grpSpPr>
        <p:sp>
          <p:nvSpPr>
            <p:cNvPr id="94392" name="Rectangle 70"/>
            <p:cNvSpPr>
              <a:spLocks noChangeArrowheads="1"/>
            </p:cNvSpPr>
            <p:nvPr/>
          </p:nvSpPr>
          <p:spPr bwMode="auto">
            <a:xfrm>
              <a:off x="2639" y="2707"/>
              <a:ext cx="733" cy="2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3" name="Rectangle 71"/>
            <p:cNvSpPr>
              <a:spLocks noChangeArrowheads="1"/>
            </p:cNvSpPr>
            <p:nvPr/>
          </p:nvSpPr>
          <p:spPr bwMode="auto">
            <a:xfrm>
              <a:off x="2639" y="2707"/>
              <a:ext cx="733" cy="216"/>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62" name="Rectangle 72"/>
          <p:cNvSpPr>
            <a:spLocks noChangeArrowheads="1"/>
          </p:cNvSpPr>
          <p:nvPr/>
        </p:nvSpPr>
        <p:spPr bwMode="auto">
          <a:xfrm>
            <a:off x="4875251" y="4394267"/>
            <a:ext cx="6064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3" name="Rectangle 73"/>
          <p:cNvSpPr>
            <a:spLocks noChangeArrowheads="1"/>
          </p:cNvSpPr>
          <p:nvPr/>
        </p:nvSpPr>
        <p:spPr bwMode="auto">
          <a:xfrm>
            <a:off x="5046664" y="4581591"/>
            <a:ext cx="23724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64" name="Group 74"/>
          <p:cNvGrpSpPr>
            <a:grpSpLocks/>
          </p:cNvGrpSpPr>
          <p:nvPr/>
        </p:nvGrpSpPr>
        <p:grpSpPr bwMode="auto">
          <a:xfrm>
            <a:off x="4540250" y="3933829"/>
            <a:ext cx="1258888" cy="358775"/>
            <a:chOff x="2640" y="2469"/>
            <a:chExt cx="732" cy="217"/>
          </a:xfrm>
        </p:grpSpPr>
        <p:sp>
          <p:nvSpPr>
            <p:cNvPr id="94390" name="Rectangle 75"/>
            <p:cNvSpPr>
              <a:spLocks noChangeArrowheads="1"/>
            </p:cNvSpPr>
            <p:nvPr/>
          </p:nvSpPr>
          <p:spPr bwMode="auto">
            <a:xfrm>
              <a:off x="2640" y="2469"/>
              <a:ext cx="732"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1" name="Rectangle 76"/>
            <p:cNvSpPr>
              <a:spLocks noChangeArrowheads="1"/>
            </p:cNvSpPr>
            <p:nvPr/>
          </p:nvSpPr>
          <p:spPr bwMode="auto">
            <a:xfrm>
              <a:off x="2640" y="2469"/>
              <a:ext cx="732" cy="217"/>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65" name="Rectangle 77"/>
          <p:cNvSpPr>
            <a:spLocks noChangeArrowheads="1"/>
          </p:cNvSpPr>
          <p:nvPr/>
        </p:nvSpPr>
        <p:spPr bwMode="auto">
          <a:xfrm>
            <a:off x="4749840" y="3956052"/>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6" name="Rectangle 78"/>
          <p:cNvSpPr>
            <a:spLocks noChangeArrowheads="1"/>
          </p:cNvSpPr>
          <p:nvPr/>
        </p:nvSpPr>
        <p:spPr bwMode="auto">
          <a:xfrm>
            <a:off x="5295900" y="3956052"/>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7" name="Rectangle 79"/>
          <p:cNvSpPr>
            <a:spLocks noChangeArrowheads="1"/>
          </p:cNvSpPr>
          <p:nvPr/>
        </p:nvSpPr>
        <p:spPr bwMode="auto">
          <a:xfrm>
            <a:off x="5370515" y="3956052"/>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8" name="Rectangle 80"/>
          <p:cNvSpPr>
            <a:spLocks noChangeArrowheads="1"/>
          </p:cNvSpPr>
          <p:nvPr/>
        </p:nvSpPr>
        <p:spPr bwMode="auto">
          <a:xfrm>
            <a:off x="5518150" y="3956052"/>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9" name="Rectangle 81"/>
          <p:cNvSpPr>
            <a:spLocks noChangeArrowheads="1"/>
          </p:cNvSpPr>
          <p:nvPr/>
        </p:nvSpPr>
        <p:spPr bwMode="auto">
          <a:xfrm>
            <a:off x="4841875" y="4119573"/>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0" name="Rectangle 82"/>
          <p:cNvSpPr>
            <a:spLocks noChangeArrowheads="1"/>
          </p:cNvSpPr>
          <p:nvPr/>
        </p:nvSpPr>
        <p:spPr bwMode="auto">
          <a:xfrm>
            <a:off x="4943476" y="4119573"/>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1" name="Rectangle 83"/>
          <p:cNvSpPr>
            <a:spLocks noChangeArrowheads="1"/>
          </p:cNvSpPr>
          <p:nvPr/>
        </p:nvSpPr>
        <p:spPr bwMode="auto">
          <a:xfrm>
            <a:off x="5041904" y="4119573"/>
            <a:ext cx="19556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７５</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2" name="Rectangle 84"/>
          <p:cNvSpPr>
            <a:spLocks noChangeArrowheads="1"/>
          </p:cNvSpPr>
          <p:nvPr/>
        </p:nvSpPr>
        <p:spPr bwMode="auto">
          <a:xfrm>
            <a:off x="5245102" y="4119573"/>
            <a:ext cx="2388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3" name="Rectangle 85"/>
          <p:cNvSpPr>
            <a:spLocks noChangeArrowheads="1"/>
          </p:cNvSpPr>
          <p:nvPr/>
        </p:nvSpPr>
        <p:spPr bwMode="auto">
          <a:xfrm>
            <a:off x="4837150" y="2344804"/>
            <a:ext cx="69249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＜特別対策＞</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4" name="Rectangle 86"/>
          <p:cNvSpPr>
            <a:spLocks noChangeArrowheads="1"/>
          </p:cNvSpPr>
          <p:nvPr/>
        </p:nvSpPr>
        <p:spPr bwMode="auto">
          <a:xfrm>
            <a:off x="4616453" y="2236788"/>
            <a:ext cx="1538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②</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5" name="Rectangle 87"/>
          <p:cNvSpPr>
            <a:spLocks noChangeArrowheads="1"/>
          </p:cNvSpPr>
          <p:nvPr/>
        </p:nvSpPr>
        <p:spPr bwMode="auto">
          <a:xfrm>
            <a:off x="4556163" y="2895600"/>
            <a:ext cx="1243013" cy="465138"/>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1227" tIns="45618" rIns="91227" bIns="45618"/>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6" name="Rectangle 88"/>
          <p:cNvSpPr>
            <a:spLocks noChangeArrowheads="1"/>
          </p:cNvSpPr>
          <p:nvPr/>
        </p:nvSpPr>
        <p:spPr bwMode="auto">
          <a:xfrm>
            <a:off x="4924425" y="2925827"/>
            <a:ext cx="23083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一般</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7" name="Rectangle 89"/>
          <p:cNvSpPr>
            <a:spLocks noChangeArrowheads="1"/>
          </p:cNvSpPr>
          <p:nvPr/>
        </p:nvSpPr>
        <p:spPr bwMode="auto">
          <a:xfrm>
            <a:off x="5178425" y="2925827"/>
            <a:ext cx="5770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8" name="Rectangle 90"/>
          <p:cNvSpPr>
            <a:spLocks noChangeArrowheads="1"/>
          </p:cNvSpPr>
          <p:nvPr/>
        </p:nvSpPr>
        <p:spPr bwMode="auto">
          <a:xfrm>
            <a:off x="5240338" y="2925827"/>
            <a:ext cx="11541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9" name="Rectangle 91"/>
          <p:cNvSpPr>
            <a:spLocks noChangeArrowheads="1"/>
          </p:cNvSpPr>
          <p:nvPr/>
        </p:nvSpPr>
        <p:spPr bwMode="auto">
          <a:xfrm>
            <a:off x="5367338" y="2925827"/>
            <a:ext cx="5770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0" name="Rectangle 92"/>
          <p:cNvSpPr>
            <a:spLocks noChangeArrowheads="1"/>
          </p:cNvSpPr>
          <p:nvPr/>
        </p:nvSpPr>
        <p:spPr bwMode="auto">
          <a:xfrm>
            <a:off x="4679950" y="3065527"/>
            <a:ext cx="96180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（所得割１６万円未満）</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1" name="Rectangle 93"/>
          <p:cNvSpPr>
            <a:spLocks noChangeArrowheads="1"/>
          </p:cNvSpPr>
          <p:nvPr/>
        </p:nvSpPr>
        <p:spPr bwMode="auto">
          <a:xfrm>
            <a:off x="4846638" y="3189354"/>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９</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2" name="Rectangle 94"/>
          <p:cNvSpPr>
            <a:spLocks noChangeArrowheads="1"/>
          </p:cNvSpPr>
          <p:nvPr/>
        </p:nvSpPr>
        <p:spPr bwMode="auto">
          <a:xfrm>
            <a:off x="4948234" y="3189354"/>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3" name="Rectangle 95"/>
          <p:cNvSpPr>
            <a:spLocks noChangeArrowheads="1"/>
          </p:cNvSpPr>
          <p:nvPr/>
        </p:nvSpPr>
        <p:spPr bwMode="auto">
          <a:xfrm>
            <a:off x="5048250" y="3189354"/>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4" name="Rectangle 96"/>
          <p:cNvSpPr>
            <a:spLocks noChangeArrowheads="1"/>
          </p:cNvSpPr>
          <p:nvPr/>
        </p:nvSpPr>
        <p:spPr bwMode="auto">
          <a:xfrm>
            <a:off x="5149884" y="3189354"/>
            <a:ext cx="33663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5" name="Rectangle 97"/>
          <p:cNvSpPr>
            <a:spLocks noChangeArrowheads="1"/>
          </p:cNvSpPr>
          <p:nvPr/>
        </p:nvSpPr>
        <p:spPr bwMode="auto">
          <a:xfrm>
            <a:off x="4546601" y="2486092"/>
            <a:ext cx="1252538" cy="384175"/>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1227" tIns="45618" rIns="91227" bIns="45618"/>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6" name="Rectangle 98"/>
          <p:cNvSpPr>
            <a:spLocks noChangeArrowheads="1"/>
          </p:cNvSpPr>
          <p:nvPr/>
        </p:nvSpPr>
        <p:spPr bwMode="auto">
          <a:xfrm>
            <a:off x="5027619" y="2522604"/>
            <a:ext cx="28212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一般</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7" name="Rectangle 99"/>
          <p:cNvSpPr>
            <a:spLocks noChangeArrowheads="1"/>
          </p:cNvSpPr>
          <p:nvPr/>
        </p:nvSpPr>
        <p:spPr bwMode="auto">
          <a:xfrm>
            <a:off x="4795839" y="2687705"/>
            <a:ext cx="1923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３７</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8" name="Rectangle 100"/>
          <p:cNvSpPr>
            <a:spLocks noChangeArrowheads="1"/>
          </p:cNvSpPr>
          <p:nvPr/>
        </p:nvSpPr>
        <p:spPr bwMode="auto">
          <a:xfrm>
            <a:off x="4999038" y="2687705"/>
            <a:ext cx="9297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9" name="Rectangle 101"/>
          <p:cNvSpPr>
            <a:spLocks noChangeArrowheads="1"/>
          </p:cNvSpPr>
          <p:nvPr/>
        </p:nvSpPr>
        <p:spPr bwMode="auto">
          <a:xfrm>
            <a:off x="5099050" y="2687705"/>
            <a:ext cx="9618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0" name="Rectangle 102"/>
          <p:cNvSpPr>
            <a:spLocks noChangeArrowheads="1"/>
          </p:cNvSpPr>
          <p:nvPr/>
        </p:nvSpPr>
        <p:spPr bwMode="auto">
          <a:xfrm>
            <a:off x="5200691" y="2687705"/>
            <a:ext cx="333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1" name="Line 103"/>
          <p:cNvSpPr>
            <a:spLocks noChangeShapeType="1"/>
          </p:cNvSpPr>
          <p:nvPr/>
        </p:nvSpPr>
        <p:spPr bwMode="auto">
          <a:xfrm>
            <a:off x="1473238" y="3302000"/>
            <a:ext cx="1262063" cy="0"/>
          </a:xfrm>
          <a:prstGeom prst="line">
            <a:avLst/>
          </a:prstGeom>
          <a:noFill/>
          <a:ln w="23813">
            <a:solidFill>
              <a:srgbClr val="0080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2" name="Line 104"/>
          <p:cNvSpPr>
            <a:spLocks noChangeShapeType="1"/>
          </p:cNvSpPr>
          <p:nvPr/>
        </p:nvSpPr>
        <p:spPr bwMode="auto">
          <a:xfrm>
            <a:off x="512763" y="4244975"/>
            <a:ext cx="2222500" cy="0"/>
          </a:xfrm>
          <a:prstGeom prst="line">
            <a:avLst/>
          </a:prstGeom>
          <a:noFill/>
          <a:ln w="23813">
            <a:solidFill>
              <a:srgbClr val="FF66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3" name="Freeform 105"/>
          <p:cNvSpPr>
            <a:spLocks noEditPoints="1"/>
          </p:cNvSpPr>
          <p:nvPr/>
        </p:nvSpPr>
        <p:spPr bwMode="auto">
          <a:xfrm>
            <a:off x="222250" y="3860800"/>
            <a:ext cx="2409825" cy="15875"/>
          </a:xfrm>
          <a:custGeom>
            <a:avLst/>
            <a:gdLst>
              <a:gd name="T0" fmla="*/ 2147483647 w 15159"/>
              <a:gd name="T1" fmla="*/ 0 h 100"/>
              <a:gd name="T2" fmla="*/ 2147483647 w 15159"/>
              <a:gd name="T3" fmla="*/ 2147483647 h 100"/>
              <a:gd name="T4" fmla="*/ 2147483647 w 15159"/>
              <a:gd name="T5" fmla="*/ 2147483647 h 100"/>
              <a:gd name="T6" fmla="*/ 2147483647 w 15159"/>
              <a:gd name="T7" fmla="*/ 2147483647 h 100"/>
              <a:gd name="T8" fmla="*/ 2147483647 w 15159"/>
              <a:gd name="T9" fmla="*/ 2147483647 h 100"/>
              <a:gd name="T10" fmla="*/ 2147483647 w 15159"/>
              <a:gd name="T11" fmla="*/ 2147483647 h 100"/>
              <a:gd name="T12" fmla="*/ 2147483647 w 15159"/>
              <a:gd name="T13" fmla="*/ 2147483647 h 100"/>
              <a:gd name="T14" fmla="*/ 2147483647 w 15159"/>
              <a:gd name="T15" fmla="*/ 2147483647 h 100"/>
              <a:gd name="T16" fmla="*/ 2147483647 w 15159"/>
              <a:gd name="T17" fmla="*/ 2147483647 h 100"/>
              <a:gd name="T18" fmla="*/ 2147483647 w 15159"/>
              <a:gd name="T19" fmla="*/ 2147483647 h 100"/>
              <a:gd name="T20" fmla="*/ 2147483647 w 15159"/>
              <a:gd name="T21" fmla="*/ 2147483647 h 100"/>
              <a:gd name="T22" fmla="*/ 2147483647 w 15159"/>
              <a:gd name="T23" fmla="*/ 2147483647 h 100"/>
              <a:gd name="T24" fmla="*/ 2147483647 w 15159"/>
              <a:gd name="T25" fmla="*/ 2147483647 h 100"/>
              <a:gd name="T26" fmla="*/ 2147483647 w 15159"/>
              <a:gd name="T27" fmla="*/ 2147483647 h 100"/>
              <a:gd name="T28" fmla="*/ 2147483647 w 15159"/>
              <a:gd name="T29" fmla="*/ 2147483647 h 100"/>
              <a:gd name="T30" fmla="*/ 2147483647 w 15159"/>
              <a:gd name="T31" fmla="*/ 2147483647 h 100"/>
              <a:gd name="T32" fmla="*/ 2147483647 w 15159"/>
              <a:gd name="T33" fmla="*/ 2147483647 h 100"/>
              <a:gd name="T34" fmla="*/ 2147483647 w 15159"/>
              <a:gd name="T35" fmla="*/ 2147483647 h 100"/>
              <a:gd name="T36" fmla="*/ 2147483647 w 15159"/>
              <a:gd name="T37" fmla="*/ 2147483647 h 100"/>
              <a:gd name="T38" fmla="*/ 2147483647 w 15159"/>
              <a:gd name="T39" fmla="*/ 2147483647 h 100"/>
              <a:gd name="T40" fmla="*/ 2147483647 w 15159"/>
              <a:gd name="T41" fmla="*/ 2147483647 h 100"/>
              <a:gd name="T42" fmla="*/ 2147483647 w 15159"/>
              <a:gd name="T43" fmla="*/ 2147483647 h 100"/>
              <a:gd name="T44" fmla="*/ 2147483647 w 15159"/>
              <a:gd name="T45" fmla="*/ 2147483647 h 100"/>
              <a:gd name="T46" fmla="*/ 2147483647 w 15159"/>
              <a:gd name="T47" fmla="*/ 2147483647 h 100"/>
              <a:gd name="T48" fmla="*/ 2147483647 w 15159"/>
              <a:gd name="T49" fmla="*/ 2147483647 h 100"/>
              <a:gd name="T50" fmla="*/ 2147483647 w 15159"/>
              <a:gd name="T51" fmla="*/ 2147483647 h 100"/>
              <a:gd name="T52" fmla="*/ 2147483647 w 15159"/>
              <a:gd name="T53" fmla="*/ 2147483647 h 100"/>
              <a:gd name="T54" fmla="*/ 2147483647 w 15159"/>
              <a:gd name="T55" fmla="*/ 2147483647 h 100"/>
              <a:gd name="T56" fmla="*/ 2147483647 w 15159"/>
              <a:gd name="T57" fmla="*/ 2147483647 h 100"/>
              <a:gd name="T58" fmla="*/ 2147483647 w 15159"/>
              <a:gd name="T59" fmla="*/ 2147483647 h 100"/>
              <a:gd name="T60" fmla="*/ 2147483647 w 15159"/>
              <a:gd name="T61" fmla="*/ 2147483647 h 100"/>
              <a:gd name="T62" fmla="*/ 2147483647 w 15159"/>
              <a:gd name="T63" fmla="*/ 2147483647 h 100"/>
              <a:gd name="T64" fmla="*/ 2147483647 w 15159"/>
              <a:gd name="T65" fmla="*/ 2147483647 h 100"/>
              <a:gd name="T66" fmla="*/ 2147483647 w 15159"/>
              <a:gd name="T67" fmla="*/ 2147483647 h 100"/>
              <a:gd name="T68" fmla="*/ 2147483647 w 15159"/>
              <a:gd name="T69" fmla="*/ 2147483647 h 100"/>
              <a:gd name="T70" fmla="*/ 2147483647 w 15159"/>
              <a:gd name="T71" fmla="*/ 2147483647 h 100"/>
              <a:gd name="T72" fmla="*/ 2147483647 w 15159"/>
              <a:gd name="T73" fmla="*/ 2147483647 h 100"/>
              <a:gd name="T74" fmla="*/ 2147483647 w 15159"/>
              <a:gd name="T75" fmla="*/ 2147483647 h 100"/>
              <a:gd name="T76" fmla="*/ 2147483647 w 15159"/>
              <a:gd name="T77" fmla="*/ 2147483647 h 100"/>
              <a:gd name="T78" fmla="*/ 2147483647 w 15159"/>
              <a:gd name="T79" fmla="*/ 2147483647 h 100"/>
              <a:gd name="T80" fmla="*/ 2147483647 w 15159"/>
              <a:gd name="T81" fmla="*/ 2147483647 h 100"/>
              <a:gd name="T82" fmla="*/ 2147483647 w 15159"/>
              <a:gd name="T83" fmla="*/ 2147483647 h 100"/>
              <a:gd name="T84" fmla="*/ 2147483647 w 15159"/>
              <a:gd name="T85" fmla="*/ 2147483647 h 100"/>
              <a:gd name="T86" fmla="*/ 2147483647 w 15159"/>
              <a:gd name="T87" fmla="*/ 2147483647 h 100"/>
              <a:gd name="T88" fmla="*/ 2147483647 w 15159"/>
              <a:gd name="T89" fmla="*/ 2147483647 h 100"/>
              <a:gd name="T90" fmla="*/ 2147483647 w 15159"/>
              <a:gd name="T91" fmla="*/ 2147483647 h 100"/>
              <a:gd name="T92" fmla="*/ 2147483647 w 15159"/>
              <a:gd name="T93" fmla="*/ 2147483647 h 100"/>
              <a:gd name="T94" fmla="*/ 2147483647 w 15159"/>
              <a:gd name="T95" fmla="*/ 2147483647 h 100"/>
              <a:gd name="T96" fmla="*/ 2147483647 w 15159"/>
              <a:gd name="T97" fmla="*/ 2147483647 h 100"/>
              <a:gd name="T98" fmla="*/ 2147483647 w 15159"/>
              <a:gd name="T99" fmla="*/ 2147483647 h 100"/>
              <a:gd name="T100" fmla="*/ 2147483647 w 15159"/>
              <a:gd name="T101" fmla="*/ 2147483647 h 100"/>
              <a:gd name="T102" fmla="*/ 2147483647 w 15159"/>
              <a:gd name="T103" fmla="*/ 2147483647 h 100"/>
              <a:gd name="T104" fmla="*/ 2147483647 w 15159"/>
              <a:gd name="T105" fmla="*/ 2147483647 h 100"/>
              <a:gd name="T106" fmla="*/ 2147483647 w 15159"/>
              <a:gd name="T107" fmla="*/ 2147483647 h 100"/>
              <a:gd name="T108" fmla="*/ 2147483647 w 15159"/>
              <a:gd name="T109" fmla="*/ 2147483647 h 100"/>
              <a:gd name="T110" fmla="*/ 2147483647 w 15159"/>
              <a:gd name="T111" fmla="*/ 2147483647 h 100"/>
              <a:gd name="T112" fmla="*/ 2147483647 w 15159"/>
              <a:gd name="T113" fmla="*/ 2147483647 h 100"/>
              <a:gd name="T114" fmla="*/ 2147483647 w 15159"/>
              <a:gd name="T115" fmla="*/ 2147483647 h 100"/>
              <a:gd name="T116" fmla="*/ 2147483647 w 15159"/>
              <a:gd name="T117" fmla="*/ 2147483647 h 100"/>
              <a:gd name="T118" fmla="*/ 2147483647 w 15159"/>
              <a:gd name="T119" fmla="*/ 2147483647 h 100"/>
              <a:gd name="T120" fmla="*/ 2147483647 w 15159"/>
              <a:gd name="T121" fmla="*/ 2147483647 h 10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159"/>
              <a:gd name="T184" fmla="*/ 0 h 100"/>
              <a:gd name="T185" fmla="*/ 15159 w 15159"/>
              <a:gd name="T186" fmla="*/ 100 h 10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159" h="100">
                <a:moveTo>
                  <a:pt x="15134" y="50"/>
                </a:moveTo>
                <a:lnTo>
                  <a:pt x="14984" y="50"/>
                </a:lnTo>
                <a:cubicBezTo>
                  <a:pt x="14970" y="50"/>
                  <a:pt x="14959" y="39"/>
                  <a:pt x="14959" y="25"/>
                </a:cubicBezTo>
                <a:cubicBezTo>
                  <a:pt x="14959" y="12"/>
                  <a:pt x="14970" y="0"/>
                  <a:pt x="14984" y="0"/>
                </a:cubicBezTo>
                <a:lnTo>
                  <a:pt x="15134" y="0"/>
                </a:lnTo>
                <a:cubicBezTo>
                  <a:pt x="15148" y="0"/>
                  <a:pt x="15159" y="11"/>
                  <a:pt x="15159" y="25"/>
                </a:cubicBezTo>
                <a:cubicBezTo>
                  <a:pt x="15159" y="39"/>
                  <a:pt x="15148" y="50"/>
                  <a:pt x="15134" y="50"/>
                </a:cubicBezTo>
                <a:close/>
                <a:moveTo>
                  <a:pt x="14784" y="51"/>
                </a:moveTo>
                <a:lnTo>
                  <a:pt x="14634" y="51"/>
                </a:lnTo>
                <a:cubicBezTo>
                  <a:pt x="14620" y="52"/>
                  <a:pt x="14609" y="40"/>
                  <a:pt x="14609" y="27"/>
                </a:cubicBezTo>
                <a:cubicBezTo>
                  <a:pt x="14609" y="13"/>
                  <a:pt x="14620" y="2"/>
                  <a:pt x="14634" y="1"/>
                </a:cubicBezTo>
                <a:lnTo>
                  <a:pt x="14784" y="1"/>
                </a:lnTo>
                <a:cubicBezTo>
                  <a:pt x="14798" y="1"/>
                  <a:pt x="14809" y="12"/>
                  <a:pt x="14809" y="26"/>
                </a:cubicBezTo>
                <a:cubicBezTo>
                  <a:pt x="14809" y="40"/>
                  <a:pt x="14798" y="51"/>
                  <a:pt x="14784" y="51"/>
                </a:cubicBezTo>
                <a:close/>
                <a:moveTo>
                  <a:pt x="14434" y="52"/>
                </a:moveTo>
                <a:lnTo>
                  <a:pt x="14284" y="53"/>
                </a:lnTo>
                <a:cubicBezTo>
                  <a:pt x="14270" y="53"/>
                  <a:pt x="14259" y="42"/>
                  <a:pt x="14259" y="28"/>
                </a:cubicBezTo>
                <a:cubicBezTo>
                  <a:pt x="14259" y="14"/>
                  <a:pt x="14270" y="3"/>
                  <a:pt x="14284" y="3"/>
                </a:cubicBezTo>
                <a:lnTo>
                  <a:pt x="14434" y="2"/>
                </a:lnTo>
                <a:cubicBezTo>
                  <a:pt x="14448" y="2"/>
                  <a:pt x="14459" y="13"/>
                  <a:pt x="14459" y="27"/>
                </a:cubicBezTo>
                <a:cubicBezTo>
                  <a:pt x="14459" y="41"/>
                  <a:pt x="14448" y="52"/>
                  <a:pt x="14434" y="52"/>
                </a:cubicBezTo>
                <a:close/>
                <a:moveTo>
                  <a:pt x="14084" y="53"/>
                </a:moveTo>
                <a:lnTo>
                  <a:pt x="13934" y="54"/>
                </a:lnTo>
                <a:cubicBezTo>
                  <a:pt x="13920" y="54"/>
                  <a:pt x="13909" y="43"/>
                  <a:pt x="13909" y="29"/>
                </a:cubicBezTo>
                <a:cubicBezTo>
                  <a:pt x="13909" y="15"/>
                  <a:pt x="13920" y="4"/>
                  <a:pt x="13934" y="4"/>
                </a:cubicBezTo>
                <a:lnTo>
                  <a:pt x="14084" y="3"/>
                </a:lnTo>
                <a:cubicBezTo>
                  <a:pt x="14098" y="3"/>
                  <a:pt x="14109" y="14"/>
                  <a:pt x="14109" y="28"/>
                </a:cubicBezTo>
                <a:cubicBezTo>
                  <a:pt x="14109" y="42"/>
                  <a:pt x="14098" y="53"/>
                  <a:pt x="14084" y="53"/>
                </a:cubicBezTo>
                <a:close/>
                <a:moveTo>
                  <a:pt x="13734" y="54"/>
                </a:moveTo>
                <a:lnTo>
                  <a:pt x="13584" y="55"/>
                </a:lnTo>
                <a:cubicBezTo>
                  <a:pt x="13570" y="55"/>
                  <a:pt x="13559" y="44"/>
                  <a:pt x="13559" y="30"/>
                </a:cubicBezTo>
                <a:cubicBezTo>
                  <a:pt x="13559" y="16"/>
                  <a:pt x="13570" y="5"/>
                  <a:pt x="13584" y="5"/>
                </a:cubicBezTo>
                <a:lnTo>
                  <a:pt x="13734" y="4"/>
                </a:lnTo>
                <a:cubicBezTo>
                  <a:pt x="13748" y="4"/>
                  <a:pt x="13759" y="16"/>
                  <a:pt x="13759" y="29"/>
                </a:cubicBezTo>
                <a:cubicBezTo>
                  <a:pt x="13759" y="43"/>
                  <a:pt x="13748" y="54"/>
                  <a:pt x="13734" y="54"/>
                </a:cubicBezTo>
                <a:close/>
                <a:moveTo>
                  <a:pt x="13384" y="56"/>
                </a:moveTo>
                <a:lnTo>
                  <a:pt x="13234" y="56"/>
                </a:lnTo>
                <a:cubicBezTo>
                  <a:pt x="13220" y="56"/>
                  <a:pt x="13209" y="45"/>
                  <a:pt x="13209" y="31"/>
                </a:cubicBezTo>
                <a:cubicBezTo>
                  <a:pt x="13209" y="17"/>
                  <a:pt x="13220" y="6"/>
                  <a:pt x="13234" y="6"/>
                </a:cubicBezTo>
                <a:lnTo>
                  <a:pt x="13384" y="6"/>
                </a:lnTo>
                <a:cubicBezTo>
                  <a:pt x="13398" y="6"/>
                  <a:pt x="13409" y="17"/>
                  <a:pt x="13409" y="31"/>
                </a:cubicBezTo>
                <a:cubicBezTo>
                  <a:pt x="13409" y="44"/>
                  <a:pt x="13398" y="56"/>
                  <a:pt x="13384" y="56"/>
                </a:cubicBezTo>
                <a:close/>
                <a:moveTo>
                  <a:pt x="13034" y="57"/>
                </a:moveTo>
                <a:lnTo>
                  <a:pt x="12884" y="57"/>
                </a:lnTo>
                <a:cubicBezTo>
                  <a:pt x="12870" y="57"/>
                  <a:pt x="12859" y="46"/>
                  <a:pt x="12859" y="32"/>
                </a:cubicBezTo>
                <a:cubicBezTo>
                  <a:pt x="12859" y="19"/>
                  <a:pt x="12870" y="7"/>
                  <a:pt x="12884" y="7"/>
                </a:cubicBezTo>
                <a:lnTo>
                  <a:pt x="13034" y="7"/>
                </a:lnTo>
                <a:cubicBezTo>
                  <a:pt x="13048" y="7"/>
                  <a:pt x="13059" y="18"/>
                  <a:pt x="13059" y="32"/>
                </a:cubicBezTo>
                <a:cubicBezTo>
                  <a:pt x="13059" y="45"/>
                  <a:pt x="13048" y="57"/>
                  <a:pt x="13034" y="57"/>
                </a:cubicBezTo>
                <a:close/>
                <a:moveTo>
                  <a:pt x="12684" y="58"/>
                </a:moveTo>
                <a:lnTo>
                  <a:pt x="12534" y="58"/>
                </a:lnTo>
                <a:cubicBezTo>
                  <a:pt x="12520" y="58"/>
                  <a:pt x="12509" y="47"/>
                  <a:pt x="12509" y="33"/>
                </a:cubicBezTo>
                <a:cubicBezTo>
                  <a:pt x="12509" y="20"/>
                  <a:pt x="12520" y="8"/>
                  <a:pt x="12534" y="8"/>
                </a:cubicBezTo>
                <a:lnTo>
                  <a:pt x="12684" y="8"/>
                </a:lnTo>
                <a:cubicBezTo>
                  <a:pt x="12698" y="8"/>
                  <a:pt x="12709" y="19"/>
                  <a:pt x="12709" y="33"/>
                </a:cubicBezTo>
                <a:cubicBezTo>
                  <a:pt x="12709" y="47"/>
                  <a:pt x="12698" y="58"/>
                  <a:pt x="12684" y="58"/>
                </a:cubicBezTo>
                <a:close/>
                <a:moveTo>
                  <a:pt x="12334" y="59"/>
                </a:moveTo>
                <a:lnTo>
                  <a:pt x="12184" y="60"/>
                </a:lnTo>
                <a:cubicBezTo>
                  <a:pt x="12170" y="60"/>
                  <a:pt x="12159" y="48"/>
                  <a:pt x="12159" y="35"/>
                </a:cubicBezTo>
                <a:cubicBezTo>
                  <a:pt x="12159" y="21"/>
                  <a:pt x="12170" y="10"/>
                  <a:pt x="12184" y="10"/>
                </a:cubicBezTo>
                <a:lnTo>
                  <a:pt x="12334" y="9"/>
                </a:lnTo>
                <a:cubicBezTo>
                  <a:pt x="12348" y="9"/>
                  <a:pt x="12359" y="20"/>
                  <a:pt x="12359" y="34"/>
                </a:cubicBezTo>
                <a:cubicBezTo>
                  <a:pt x="12359" y="48"/>
                  <a:pt x="12348" y="59"/>
                  <a:pt x="12334" y="59"/>
                </a:cubicBezTo>
                <a:close/>
                <a:moveTo>
                  <a:pt x="11984" y="60"/>
                </a:moveTo>
                <a:lnTo>
                  <a:pt x="11834" y="61"/>
                </a:lnTo>
                <a:cubicBezTo>
                  <a:pt x="11820" y="61"/>
                  <a:pt x="11809" y="50"/>
                  <a:pt x="11809" y="36"/>
                </a:cubicBezTo>
                <a:cubicBezTo>
                  <a:pt x="11809" y="22"/>
                  <a:pt x="11820" y="11"/>
                  <a:pt x="11834" y="11"/>
                </a:cubicBezTo>
                <a:lnTo>
                  <a:pt x="11984" y="10"/>
                </a:lnTo>
                <a:cubicBezTo>
                  <a:pt x="11998" y="10"/>
                  <a:pt x="12009" y="21"/>
                  <a:pt x="12009" y="35"/>
                </a:cubicBezTo>
                <a:cubicBezTo>
                  <a:pt x="12009" y="49"/>
                  <a:pt x="11998" y="60"/>
                  <a:pt x="11984" y="60"/>
                </a:cubicBezTo>
                <a:close/>
                <a:moveTo>
                  <a:pt x="11634" y="61"/>
                </a:moveTo>
                <a:lnTo>
                  <a:pt x="11484" y="62"/>
                </a:lnTo>
                <a:cubicBezTo>
                  <a:pt x="11470" y="62"/>
                  <a:pt x="11459" y="51"/>
                  <a:pt x="11459" y="37"/>
                </a:cubicBezTo>
                <a:cubicBezTo>
                  <a:pt x="11459" y="23"/>
                  <a:pt x="11470" y="12"/>
                  <a:pt x="11484" y="12"/>
                </a:cubicBezTo>
                <a:lnTo>
                  <a:pt x="11634" y="11"/>
                </a:lnTo>
                <a:cubicBezTo>
                  <a:pt x="11648" y="11"/>
                  <a:pt x="11659" y="22"/>
                  <a:pt x="11659" y="36"/>
                </a:cubicBezTo>
                <a:cubicBezTo>
                  <a:pt x="11659" y="50"/>
                  <a:pt x="11648" y="61"/>
                  <a:pt x="11634" y="61"/>
                </a:cubicBezTo>
                <a:close/>
                <a:moveTo>
                  <a:pt x="11284" y="63"/>
                </a:moveTo>
                <a:lnTo>
                  <a:pt x="11134" y="63"/>
                </a:lnTo>
                <a:cubicBezTo>
                  <a:pt x="11120" y="63"/>
                  <a:pt x="11109" y="52"/>
                  <a:pt x="11109" y="38"/>
                </a:cubicBezTo>
                <a:cubicBezTo>
                  <a:pt x="11109" y="24"/>
                  <a:pt x="11120" y="13"/>
                  <a:pt x="11134" y="13"/>
                </a:cubicBezTo>
                <a:lnTo>
                  <a:pt x="11284" y="13"/>
                </a:lnTo>
                <a:cubicBezTo>
                  <a:pt x="11298" y="12"/>
                  <a:pt x="11309" y="24"/>
                  <a:pt x="11309" y="37"/>
                </a:cubicBezTo>
                <a:cubicBezTo>
                  <a:pt x="11309" y="51"/>
                  <a:pt x="11298" y="62"/>
                  <a:pt x="11284" y="63"/>
                </a:cubicBezTo>
                <a:close/>
                <a:moveTo>
                  <a:pt x="10934" y="64"/>
                </a:moveTo>
                <a:lnTo>
                  <a:pt x="10784" y="64"/>
                </a:lnTo>
                <a:cubicBezTo>
                  <a:pt x="10770" y="64"/>
                  <a:pt x="10759" y="53"/>
                  <a:pt x="10759" y="39"/>
                </a:cubicBezTo>
                <a:cubicBezTo>
                  <a:pt x="10759" y="25"/>
                  <a:pt x="10770" y="14"/>
                  <a:pt x="10784" y="14"/>
                </a:cubicBezTo>
                <a:lnTo>
                  <a:pt x="10934" y="14"/>
                </a:lnTo>
                <a:cubicBezTo>
                  <a:pt x="10948" y="14"/>
                  <a:pt x="10959" y="25"/>
                  <a:pt x="10959" y="39"/>
                </a:cubicBezTo>
                <a:cubicBezTo>
                  <a:pt x="10959" y="52"/>
                  <a:pt x="10948" y="64"/>
                  <a:pt x="10934" y="64"/>
                </a:cubicBezTo>
                <a:close/>
                <a:moveTo>
                  <a:pt x="10584" y="65"/>
                </a:moveTo>
                <a:lnTo>
                  <a:pt x="10434" y="65"/>
                </a:lnTo>
                <a:cubicBezTo>
                  <a:pt x="10420" y="65"/>
                  <a:pt x="10409" y="54"/>
                  <a:pt x="10409" y="40"/>
                </a:cubicBezTo>
                <a:cubicBezTo>
                  <a:pt x="10409" y="27"/>
                  <a:pt x="10420" y="15"/>
                  <a:pt x="10434" y="15"/>
                </a:cubicBezTo>
                <a:lnTo>
                  <a:pt x="10584" y="15"/>
                </a:lnTo>
                <a:cubicBezTo>
                  <a:pt x="10598" y="15"/>
                  <a:pt x="10609" y="26"/>
                  <a:pt x="10609" y="40"/>
                </a:cubicBezTo>
                <a:cubicBezTo>
                  <a:pt x="10609" y="54"/>
                  <a:pt x="10598" y="65"/>
                  <a:pt x="10584" y="65"/>
                </a:cubicBezTo>
                <a:close/>
                <a:moveTo>
                  <a:pt x="10234" y="66"/>
                </a:moveTo>
                <a:lnTo>
                  <a:pt x="10084" y="66"/>
                </a:lnTo>
                <a:cubicBezTo>
                  <a:pt x="10070" y="67"/>
                  <a:pt x="10059" y="55"/>
                  <a:pt x="10059" y="42"/>
                </a:cubicBezTo>
                <a:cubicBezTo>
                  <a:pt x="10059" y="28"/>
                  <a:pt x="10070" y="17"/>
                  <a:pt x="10084" y="17"/>
                </a:cubicBezTo>
                <a:lnTo>
                  <a:pt x="10234" y="16"/>
                </a:lnTo>
                <a:cubicBezTo>
                  <a:pt x="10248" y="16"/>
                  <a:pt x="10259" y="27"/>
                  <a:pt x="10259" y="41"/>
                </a:cubicBezTo>
                <a:cubicBezTo>
                  <a:pt x="10259" y="55"/>
                  <a:pt x="10248" y="66"/>
                  <a:pt x="10234" y="66"/>
                </a:cubicBezTo>
                <a:close/>
                <a:moveTo>
                  <a:pt x="9884" y="67"/>
                </a:moveTo>
                <a:lnTo>
                  <a:pt x="9734" y="68"/>
                </a:lnTo>
                <a:cubicBezTo>
                  <a:pt x="9720" y="68"/>
                  <a:pt x="9709" y="57"/>
                  <a:pt x="9709" y="43"/>
                </a:cubicBezTo>
                <a:cubicBezTo>
                  <a:pt x="9709" y="29"/>
                  <a:pt x="9720" y="18"/>
                  <a:pt x="9734" y="18"/>
                </a:cubicBezTo>
                <a:lnTo>
                  <a:pt x="9884" y="17"/>
                </a:lnTo>
                <a:cubicBezTo>
                  <a:pt x="9898" y="17"/>
                  <a:pt x="9909" y="28"/>
                  <a:pt x="9909" y="42"/>
                </a:cubicBezTo>
                <a:cubicBezTo>
                  <a:pt x="9909" y="56"/>
                  <a:pt x="9898" y="67"/>
                  <a:pt x="9884" y="67"/>
                </a:cubicBezTo>
                <a:close/>
                <a:moveTo>
                  <a:pt x="9534" y="68"/>
                </a:moveTo>
                <a:lnTo>
                  <a:pt x="9384" y="69"/>
                </a:lnTo>
                <a:cubicBezTo>
                  <a:pt x="9370" y="69"/>
                  <a:pt x="9359" y="58"/>
                  <a:pt x="9359" y="44"/>
                </a:cubicBezTo>
                <a:cubicBezTo>
                  <a:pt x="9359" y="30"/>
                  <a:pt x="9370" y="19"/>
                  <a:pt x="9384" y="19"/>
                </a:cubicBezTo>
                <a:lnTo>
                  <a:pt x="9534" y="18"/>
                </a:lnTo>
                <a:cubicBezTo>
                  <a:pt x="9548" y="18"/>
                  <a:pt x="9559" y="29"/>
                  <a:pt x="9559" y="43"/>
                </a:cubicBezTo>
                <a:cubicBezTo>
                  <a:pt x="9559" y="57"/>
                  <a:pt x="9548" y="68"/>
                  <a:pt x="9534" y="68"/>
                </a:cubicBezTo>
                <a:close/>
                <a:moveTo>
                  <a:pt x="9184" y="69"/>
                </a:moveTo>
                <a:lnTo>
                  <a:pt x="9034" y="70"/>
                </a:lnTo>
                <a:cubicBezTo>
                  <a:pt x="9020" y="70"/>
                  <a:pt x="9009" y="59"/>
                  <a:pt x="9009" y="45"/>
                </a:cubicBezTo>
                <a:cubicBezTo>
                  <a:pt x="9009" y="31"/>
                  <a:pt x="9020" y="20"/>
                  <a:pt x="9034" y="20"/>
                </a:cubicBezTo>
                <a:lnTo>
                  <a:pt x="9184" y="19"/>
                </a:lnTo>
                <a:cubicBezTo>
                  <a:pt x="9198" y="19"/>
                  <a:pt x="9209" y="31"/>
                  <a:pt x="9209" y="44"/>
                </a:cubicBezTo>
                <a:cubicBezTo>
                  <a:pt x="9209" y="58"/>
                  <a:pt x="9198" y="69"/>
                  <a:pt x="9184" y="69"/>
                </a:cubicBezTo>
                <a:close/>
                <a:moveTo>
                  <a:pt x="8834" y="71"/>
                </a:moveTo>
                <a:lnTo>
                  <a:pt x="8684" y="71"/>
                </a:lnTo>
                <a:cubicBezTo>
                  <a:pt x="8670" y="71"/>
                  <a:pt x="8659" y="60"/>
                  <a:pt x="8659" y="46"/>
                </a:cubicBezTo>
                <a:cubicBezTo>
                  <a:pt x="8659" y="32"/>
                  <a:pt x="8670" y="21"/>
                  <a:pt x="8684" y="21"/>
                </a:cubicBezTo>
                <a:lnTo>
                  <a:pt x="8834" y="21"/>
                </a:lnTo>
                <a:cubicBezTo>
                  <a:pt x="8848" y="21"/>
                  <a:pt x="8859" y="32"/>
                  <a:pt x="8859" y="46"/>
                </a:cubicBezTo>
                <a:cubicBezTo>
                  <a:pt x="8859" y="59"/>
                  <a:pt x="8848" y="71"/>
                  <a:pt x="8834" y="71"/>
                </a:cubicBezTo>
                <a:close/>
                <a:moveTo>
                  <a:pt x="8484" y="72"/>
                </a:moveTo>
                <a:lnTo>
                  <a:pt x="8334" y="72"/>
                </a:lnTo>
                <a:cubicBezTo>
                  <a:pt x="8320" y="72"/>
                  <a:pt x="8309" y="61"/>
                  <a:pt x="8309" y="47"/>
                </a:cubicBezTo>
                <a:cubicBezTo>
                  <a:pt x="8309" y="34"/>
                  <a:pt x="8320" y="22"/>
                  <a:pt x="8334" y="22"/>
                </a:cubicBezTo>
                <a:lnTo>
                  <a:pt x="8484" y="22"/>
                </a:lnTo>
                <a:cubicBezTo>
                  <a:pt x="8498" y="22"/>
                  <a:pt x="8509" y="33"/>
                  <a:pt x="8509" y="47"/>
                </a:cubicBezTo>
                <a:cubicBezTo>
                  <a:pt x="8509" y="61"/>
                  <a:pt x="8498" y="72"/>
                  <a:pt x="8484" y="72"/>
                </a:cubicBezTo>
                <a:close/>
                <a:moveTo>
                  <a:pt x="8134" y="73"/>
                </a:moveTo>
                <a:lnTo>
                  <a:pt x="7984" y="73"/>
                </a:lnTo>
                <a:cubicBezTo>
                  <a:pt x="7970" y="73"/>
                  <a:pt x="7959" y="62"/>
                  <a:pt x="7959" y="49"/>
                </a:cubicBezTo>
                <a:cubicBezTo>
                  <a:pt x="7959" y="35"/>
                  <a:pt x="7970" y="23"/>
                  <a:pt x="7984" y="23"/>
                </a:cubicBezTo>
                <a:lnTo>
                  <a:pt x="8134" y="23"/>
                </a:lnTo>
                <a:cubicBezTo>
                  <a:pt x="8148" y="23"/>
                  <a:pt x="8159" y="34"/>
                  <a:pt x="8159" y="48"/>
                </a:cubicBezTo>
                <a:cubicBezTo>
                  <a:pt x="8159" y="62"/>
                  <a:pt x="8148" y="73"/>
                  <a:pt x="8134" y="73"/>
                </a:cubicBezTo>
                <a:close/>
                <a:moveTo>
                  <a:pt x="7784" y="74"/>
                </a:moveTo>
                <a:lnTo>
                  <a:pt x="7634" y="75"/>
                </a:lnTo>
                <a:cubicBezTo>
                  <a:pt x="7620" y="75"/>
                  <a:pt x="7609" y="63"/>
                  <a:pt x="7609" y="50"/>
                </a:cubicBezTo>
                <a:cubicBezTo>
                  <a:pt x="7609" y="36"/>
                  <a:pt x="7620" y="25"/>
                  <a:pt x="7634" y="25"/>
                </a:cubicBezTo>
                <a:lnTo>
                  <a:pt x="7784" y="24"/>
                </a:lnTo>
                <a:cubicBezTo>
                  <a:pt x="7798" y="24"/>
                  <a:pt x="7809" y="35"/>
                  <a:pt x="7809" y="49"/>
                </a:cubicBezTo>
                <a:cubicBezTo>
                  <a:pt x="7809" y="63"/>
                  <a:pt x="7798" y="74"/>
                  <a:pt x="7784" y="74"/>
                </a:cubicBezTo>
                <a:close/>
                <a:moveTo>
                  <a:pt x="7434" y="75"/>
                </a:moveTo>
                <a:lnTo>
                  <a:pt x="7284" y="76"/>
                </a:lnTo>
                <a:cubicBezTo>
                  <a:pt x="7270" y="76"/>
                  <a:pt x="7259" y="65"/>
                  <a:pt x="7259" y="51"/>
                </a:cubicBezTo>
                <a:cubicBezTo>
                  <a:pt x="7259" y="37"/>
                  <a:pt x="7270" y="26"/>
                  <a:pt x="7284" y="26"/>
                </a:cubicBezTo>
                <a:lnTo>
                  <a:pt x="7434" y="25"/>
                </a:lnTo>
                <a:cubicBezTo>
                  <a:pt x="7448" y="25"/>
                  <a:pt x="7459" y="36"/>
                  <a:pt x="7459" y="50"/>
                </a:cubicBezTo>
                <a:cubicBezTo>
                  <a:pt x="7459" y="64"/>
                  <a:pt x="7448" y="75"/>
                  <a:pt x="7434" y="75"/>
                </a:cubicBezTo>
                <a:close/>
                <a:moveTo>
                  <a:pt x="7084" y="76"/>
                </a:moveTo>
                <a:lnTo>
                  <a:pt x="6934" y="77"/>
                </a:lnTo>
                <a:cubicBezTo>
                  <a:pt x="6920" y="77"/>
                  <a:pt x="6909" y="66"/>
                  <a:pt x="6909" y="52"/>
                </a:cubicBezTo>
                <a:cubicBezTo>
                  <a:pt x="6909" y="38"/>
                  <a:pt x="6920" y="27"/>
                  <a:pt x="6934" y="27"/>
                </a:cubicBezTo>
                <a:lnTo>
                  <a:pt x="7084" y="26"/>
                </a:lnTo>
                <a:cubicBezTo>
                  <a:pt x="7098" y="26"/>
                  <a:pt x="7109" y="38"/>
                  <a:pt x="7109" y="51"/>
                </a:cubicBezTo>
                <a:cubicBezTo>
                  <a:pt x="7109" y="65"/>
                  <a:pt x="7098" y="76"/>
                  <a:pt x="7084" y="76"/>
                </a:cubicBezTo>
                <a:close/>
                <a:moveTo>
                  <a:pt x="6734" y="78"/>
                </a:moveTo>
                <a:lnTo>
                  <a:pt x="6584" y="78"/>
                </a:lnTo>
                <a:cubicBezTo>
                  <a:pt x="6570" y="78"/>
                  <a:pt x="6559" y="67"/>
                  <a:pt x="6559" y="53"/>
                </a:cubicBezTo>
                <a:cubicBezTo>
                  <a:pt x="6559" y="39"/>
                  <a:pt x="6570" y="28"/>
                  <a:pt x="6584" y="28"/>
                </a:cubicBezTo>
                <a:lnTo>
                  <a:pt x="6734" y="28"/>
                </a:lnTo>
                <a:cubicBezTo>
                  <a:pt x="6748" y="28"/>
                  <a:pt x="6759" y="39"/>
                  <a:pt x="6759" y="53"/>
                </a:cubicBezTo>
                <a:cubicBezTo>
                  <a:pt x="6759" y="66"/>
                  <a:pt x="6748" y="78"/>
                  <a:pt x="6734" y="78"/>
                </a:cubicBezTo>
                <a:close/>
                <a:moveTo>
                  <a:pt x="6384" y="79"/>
                </a:moveTo>
                <a:lnTo>
                  <a:pt x="6234" y="79"/>
                </a:lnTo>
                <a:cubicBezTo>
                  <a:pt x="6220" y="79"/>
                  <a:pt x="6209" y="68"/>
                  <a:pt x="6209" y="54"/>
                </a:cubicBezTo>
                <a:cubicBezTo>
                  <a:pt x="6209" y="41"/>
                  <a:pt x="6220" y="29"/>
                  <a:pt x="6234" y="29"/>
                </a:cubicBezTo>
                <a:lnTo>
                  <a:pt x="6384" y="29"/>
                </a:lnTo>
                <a:cubicBezTo>
                  <a:pt x="6398" y="29"/>
                  <a:pt x="6409" y="40"/>
                  <a:pt x="6409" y="54"/>
                </a:cubicBezTo>
                <a:cubicBezTo>
                  <a:pt x="6409" y="67"/>
                  <a:pt x="6398" y="79"/>
                  <a:pt x="6384" y="79"/>
                </a:cubicBezTo>
                <a:close/>
                <a:moveTo>
                  <a:pt x="6034" y="80"/>
                </a:moveTo>
                <a:lnTo>
                  <a:pt x="5884" y="80"/>
                </a:lnTo>
                <a:cubicBezTo>
                  <a:pt x="5870" y="80"/>
                  <a:pt x="5859" y="69"/>
                  <a:pt x="5859" y="55"/>
                </a:cubicBezTo>
                <a:cubicBezTo>
                  <a:pt x="5859" y="42"/>
                  <a:pt x="5870" y="30"/>
                  <a:pt x="5884" y="30"/>
                </a:cubicBezTo>
                <a:lnTo>
                  <a:pt x="6034" y="30"/>
                </a:lnTo>
                <a:cubicBezTo>
                  <a:pt x="6048" y="30"/>
                  <a:pt x="6059" y="41"/>
                  <a:pt x="6059" y="55"/>
                </a:cubicBezTo>
                <a:cubicBezTo>
                  <a:pt x="6059" y="69"/>
                  <a:pt x="6048" y="80"/>
                  <a:pt x="6034" y="80"/>
                </a:cubicBezTo>
                <a:close/>
                <a:moveTo>
                  <a:pt x="5684" y="81"/>
                </a:moveTo>
                <a:lnTo>
                  <a:pt x="5534" y="82"/>
                </a:lnTo>
                <a:cubicBezTo>
                  <a:pt x="5520" y="82"/>
                  <a:pt x="5509" y="70"/>
                  <a:pt x="5509" y="57"/>
                </a:cubicBezTo>
                <a:cubicBezTo>
                  <a:pt x="5509" y="43"/>
                  <a:pt x="5520" y="32"/>
                  <a:pt x="5534" y="32"/>
                </a:cubicBezTo>
                <a:lnTo>
                  <a:pt x="5684" y="31"/>
                </a:lnTo>
                <a:cubicBezTo>
                  <a:pt x="5698" y="31"/>
                  <a:pt x="5709" y="42"/>
                  <a:pt x="5709" y="56"/>
                </a:cubicBezTo>
                <a:cubicBezTo>
                  <a:pt x="5709" y="70"/>
                  <a:pt x="5698" y="81"/>
                  <a:pt x="5684" y="81"/>
                </a:cubicBezTo>
                <a:close/>
                <a:moveTo>
                  <a:pt x="5334" y="82"/>
                </a:moveTo>
                <a:lnTo>
                  <a:pt x="5184" y="83"/>
                </a:lnTo>
                <a:cubicBezTo>
                  <a:pt x="5170" y="83"/>
                  <a:pt x="5159" y="72"/>
                  <a:pt x="5159" y="58"/>
                </a:cubicBezTo>
                <a:cubicBezTo>
                  <a:pt x="5159" y="44"/>
                  <a:pt x="5170" y="33"/>
                  <a:pt x="5184" y="33"/>
                </a:cubicBezTo>
                <a:lnTo>
                  <a:pt x="5334" y="32"/>
                </a:lnTo>
                <a:cubicBezTo>
                  <a:pt x="5348" y="32"/>
                  <a:pt x="5359" y="43"/>
                  <a:pt x="5359" y="57"/>
                </a:cubicBezTo>
                <a:cubicBezTo>
                  <a:pt x="5359" y="71"/>
                  <a:pt x="5348" y="82"/>
                  <a:pt x="5334" y="82"/>
                </a:cubicBezTo>
                <a:close/>
                <a:moveTo>
                  <a:pt x="4984" y="83"/>
                </a:moveTo>
                <a:lnTo>
                  <a:pt x="4834" y="84"/>
                </a:lnTo>
                <a:cubicBezTo>
                  <a:pt x="4820" y="84"/>
                  <a:pt x="4809" y="73"/>
                  <a:pt x="4809" y="59"/>
                </a:cubicBezTo>
                <a:cubicBezTo>
                  <a:pt x="4809" y="45"/>
                  <a:pt x="4820" y="34"/>
                  <a:pt x="4834" y="34"/>
                </a:cubicBezTo>
                <a:lnTo>
                  <a:pt x="4984" y="33"/>
                </a:lnTo>
                <a:cubicBezTo>
                  <a:pt x="4998" y="33"/>
                  <a:pt x="5009" y="44"/>
                  <a:pt x="5009" y="58"/>
                </a:cubicBezTo>
                <a:cubicBezTo>
                  <a:pt x="5009" y="72"/>
                  <a:pt x="4998" y="83"/>
                  <a:pt x="4984" y="83"/>
                </a:cubicBezTo>
                <a:close/>
                <a:moveTo>
                  <a:pt x="4634" y="85"/>
                </a:moveTo>
                <a:lnTo>
                  <a:pt x="4484" y="85"/>
                </a:lnTo>
                <a:cubicBezTo>
                  <a:pt x="4470" y="85"/>
                  <a:pt x="4459" y="74"/>
                  <a:pt x="4459" y="60"/>
                </a:cubicBezTo>
                <a:cubicBezTo>
                  <a:pt x="4459" y="46"/>
                  <a:pt x="4470" y="35"/>
                  <a:pt x="4484" y="35"/>
                </a:cubicBezTo>
                <a:lnTo>
                  <a:pt x="4634" y="35"/>
                </a:lnTo>
                <a:cubicBezTo>
                  <a:pt x="4648" y="34"/>
                  <a:pt x="4659" y="46"/>
                  <a:pt x="4659" y="59"/>
                </a:cubicBezTo>
                <a:cubicBezTo>
                  <a:pt x="4659" y="73"/>
                  <a:pt x="4648" y="84"/>
                  <a:pt x="4634" y="85"/>
                </a:cubicBezTo>
                <a:close/>
                <a:moveTo>
                  <a:pt x="4284" y="86"/>
                </a:moveTo>
                <a:lnTo>
                  <a:pt x="4134" y="86"/>
                </a:lnTo>
                <a:cubicBezTo>
                  <a:pt x="4120" y="86"/>
                  <a:pt x="4109" y="75"/>
                  <a:pt x="4109" y="61"/>
                </a:cubicBezTo>
                <a:cubicBezTo>
                  <a:pt x="4109" y="47"/>
                  <a:pt x="4120" y="36"/>
                  <a:pt x="4134" y="36"/>
                </a:cubicBezTo>
                <a:lnTo>
                  <a:pt x="4284" y="36"/>
                </a:lnTo>
                <a:cubicBezTo>
                  <a:pt x="4298" y="36"/>
                  <a:pt x="4309" y="47"/>
                  <a:pt x="4309" y="61"/>
                </a:cubicBezTo>
                <a:cubicBezTo>
                  <a:pt x="4309" y="74"/>
                  <a:pt x="4298" y="86"/>
                  <a:pt x="4284" y="86"/>
                </a:cubicBezTo>
                <a:close/>
                <a:moveTo>
                  <a:pt x="3934" y="87"/>
                </a:moveTo>
                <a:lnTo>
                  <a:pt x="3784" y="87"/>
                </a:lnTo>
                <a:cubicBezTo>
                  <a:pt x="3770" y="87"/>
                  <a:pt x="3759" y="76"/>
                  <a:pt x="3759" y="62"/>
                </a:cubicBezTo>
                <a:cubicBezTo>
                  <a:pt x="3759" y="49"/>
                  <a:pt x="3770" y="37"/>
                  <a:pt x="3784" y="37"/>
                </a:cubicBezTo>
                <a:lnTo>
                  <a:pt x="3934" y="37"/>
                </a:lnTo>
                <a:cubicBezTo>
                  <a:pt x="3948" y="37"/>
                  <a:pt x="3959" y="48"/>
                  <a:pt x="3959" y="62"/>
                </a:cubicBezTo>
                <a:cubicBezTo>
                  <a:pt x="3959" y="76"/>
                  <a:pt x="3948" y="87"/>
                  <a:pt x="3934" y="87"/>
                </a:cubicBezTo>
                <a:close/>
                <a:moveTo>
                  <a:pt x="3584" y="88"/>
                </a:moveTo>
                <a:lnTo>
                  <a:pt x="3434" y="89"/>
                </a:lnTo>
                <a:cubicBezTo>
                  <a:pt x="3420" y="89"/>
                  <a:pt x="3409" y="77"/>
                  <a:pt x="3409" y="64"/>
                </a:cubicBezTo>
                <a:cubicBezTo>
                  <a:pt x="3409" y="50"/>
                  <a:pt x="3420" y="39"/>
                  <a:pt x="3434" y="39"/>
                </a:cubicBezTo>
                <a:lnTo>
                  <a:pt x="3584" y="38"/>
                </a:lnTo>
                <a:cubicBezTo>
                  <a:pt x="3598" y="38"/>
                  <a:pt x="3609" y="49"/>
                  <a:pt x="3609" y="63"/>
                </a:cubicBezTo>
                <a:cubicBezTo>
                  <a:pt x="3609" y="77"/>
                  <a:pt x="3598" y="88"/>
                  <a:pt x="3584" y="88"/>
                </a:cubicBezTo>
                <a:close/>
                <a:moveTo>
                  <a:pt x="3234" y="89"/>
                </a:moveTo>
                <a:lnTo>
                  <a:pt x="3084" y="90"/>
                </a:lnTo>
                <a:cubicBezTo>
                  <a:pt x="3070" y="90"/>
                  <a:pt x="3059" y="79"/>
                  <a:pt x="3059" y="65"/>
                </a:cubicBezTo>
                <a:cubicBezTo>
                  <a:pt x="3059" y="51"/>
                  <a:pt x="3070" y="40"/>
                  <a:pt x="3084" y="40"/>
                </a:cubicBezTo>
                <a:lnTo>
                  <a:pt x="3234" y="39"/>
                </a:lnTo>
                <a:cubicBezTo>
                  <a:pt x="3248" y="39"/>
                  <a:pt x="3259" y="50"/>
                  <a:pt x="3259" y="64"/>
                </a:cubicBezTo>
                <a:cubicBezTo>
                  <a:pt x="3259" y="78"/>
                  <a:pt x="3248" y="89"/>
                  <a:pt x="3234" y="89"/>
                </a:cubicBezTo>
                <a:close/>
                <a:moveTo>
                  <a:pt x="2884" y="90"/>
                </a:moveTo>
                <a:lnTo>
                  <a:pt x="2734" y="91"/>
                </a:lnTo>
                <a:cubicBezTo>
                  <a:pt x="2720" y="91"/>
                  <a:pt x="2709" y="80"/>
                  <a:pt x="2709" y="66"/>
                </a:cubicBezTo>
                <a:cubicBezTo>
                  <a:pt x="2709" y="52"/>
                  <a:pt x="2720" y="41"/>
                  <a:pt x="2734" y="41"/>
                </a:cubicBezTo>
                <a:lnTo>
                  <a:pt x="2884" y="40"/>
                </a:lnTo>
                <a:cubicBezTo>
                  <a:pt x="2898" y="40"/>
                  <a:pt x="2909" y="51"/>
                  <a:pt x="2909" y="65"/>
                </a:cubicBezTo>
                <a:cubicBezTo>
                  <a:pt x="2909" y="79"/>
                  <a:pt x="2898" y="90"/>
                  <a:pt x="2884" y="90"/>
                </a:cubicBezTo>
                <a:close/>
                <a:moveTo>
                  <a:pt x="2534" y="91"/>
                </a:moveTo>
                <a:lnTo>
                  <a:pt x="2384" y="92"/>
                </a:lnTo>
                <a:cubicBezTo>
                  <a:pt x="2370" y="92"/>
                  <a:pt x="2359" y="81"/>
                  <a:pt x="2359" y="67"/>
                </a:cubicBezTo>
                <a:cubicBezTo>
                  <a:pt x="2359" y="53"/>
                  <a:pt x="2370" y="42"/>
                  <a:pt x="2384" y="42"/>
                </a:cubicBezTo>
                <a:lnTo>
                  <a:pt x="2534" y="41"/>
                </a:lnTo>
                <a:cubicBezTo>
                  <a:pt x="2548" y="41"/>
                  <a:pt x="2559" y="53"/>
                  <a:pt x="2559" y="66"/>
                </a:cubicBezTo>
                <a:cubicBezTo>
                  <a:pt x="2559" y="80"/>
                  <a:pt x="2548" y="91"/>
                  <a:pt x="2534" y="91"/>
                </a:cubicBezTo>
                <a:close/>
                <a:moveTo>
                  <a:pt x="2184" y="93"/>
                </a:moveTo>
                <a:lnTo>
                  <a:pt x="2034" y="93"/>
                </a:lnTo>
                <a:cubicBezTo>
                  <a:pt x="2020" y="93"/>
                  <a:pt x="2009" y="82"/>
                  <a:pt x="2009" y="68"/>
                </a:cubicBezTo>
                <a:cubicBezTo>
                  <a:pt x="2009" y="54"/>
                  <a:pt x="2020" y="43"/>
                  <a:pt x="2034" y="43"/>
                </a:cubicBezTo>
                <a:lnTo>
                  <a:pt x="2184" y="43"/>
                </a:lnTo>
                <a:cubicBezTo>
                  <a:pt x="2198" y="43"/>
                  <a:pt x="2209" y="54"/>
                  <a:pt x="2209" y="68"/>
                </a:cubicBezTo>
                <a:cubicBezTo>
                  <a:pt x="2209" y="81"/>
                  <a:pt x="2198" y="93"/>
                  <a:pt x="2184" y="93"/>
                </a:cubicBezTo>
                <a:close/>
                <a:moveTo>
                  <a:pt x="1834" y="94"/>
                </a:moveTo>
                <a:lnTo>
                  <a:pt x="1684" y="94"/>
                </a:lnTo>
                <a:cubicBezTo>
                  <a:pt x="1670" y="94"/>
                  <a:pt x="1659" y="83"/>
                  <a:pt x="1659" y="69"/>
                </a:cubicBezTo>
                <a:cubicBezTo>
                  <a:pt x="1659" y="56"/>
                  <a:pt x="1670" y="44"/>
                  <a:pt x="1684" y="44"/>
                </a:cubicBezTo>
                <a:lnTo>
                  <a:pt x="1834" y="44"/>
                </a:lnTo>
                <a:cubicBezTo>
                  <a:pt x="1848" y="44"/>
                  <a:pt x="1859" y="55"/>
                  <a:pt x="1859" y="69"/>
                </a:cubicBezTo>
                <a:cubicBezTo>
                  <a:pt x="1859" y="83"/>
                  <a:pt x="1848" y="94"/>
                  <a:pt x="1834" y="94"/>
                </a:cubicBezTo>
                <a:close/>
                <a:moveTo>
                  <a:pt x="1484" y="95"/>
                </a:moveTo>
                <a:lnTo>
                  <a:pt x="1334" y="95"/>
                </a:lnTo>
                <a:cubicBezTo>
                  <a:pt x="1320" y="96"/>
                  <a:pt x="1309" y="84"/>
                  <a:pt x="1309" y="71"/>
                </a:cubicBezTo>
                <a:cubicBezTo>
                  <a:pt x="1309" y="57"/>
                  <a:pt x="1320" y="46"/>
                  <a:pt x="1334" y="45"/>
                </a:cubicBezTo>
                <a:lnTo>
                  <a:pt x="1484" y="45"/>
                </a:lnTo>
                <a:cubicBezTo>
                  <a:pt x="1498" y="45"/>
                  <a:pt x="1509" y="56"/>
                  <a:pt x="1509" y="70"/>
                </a:cubicBezTo>
                <a:cubicBezTo>
                  <a:pt x="1509" y="84"/>
                  <a:pt x="1498" y="95"/>
                  <a:pt x="1484" y="95"/>
                </a:cubicBezTo>
                <a:close/>
                <a:moveTo>
                  <a:pt x="1134" y="96"/>
                </a:moveTo>
                <a:lnTo>
                  <a:pt x="984" y="97"/>
                </a:lnTo>
                <a:cubicBezTo>
                  <a:pt x="970" y="97"/>
                  <a:pt x="959" y="86"/>
                  <a:pt x="959" y="72"/>
                </a:cubicBezTo>
                <a:cubicBezTo>
                  <a:pt x="959" y="58"/>
                  <a:pt x="970" y="47"/>
                  <a:pt x="984" y="47"/>
                </a:cubicBezTo>
                <a:lnTo>
                  <a:pt x="1134" y="46"/>
                </a:lnTo>
                <a:cubicBezTo>
                  <a:pt x="1148" y="46"/>
                  <a:pt x="1159" y="57"/>
                  <a:pt x="1159" y="71"/>
                </a:cubicBezTo>
                <a:cubicBezTo>
                  <a:pt x="1159" y="85"/>
                  <a:pt x="1148" y="96"/>
                  <a:pt x="1134" y="96"/>
                </a:cubicBezTo>
                <a:close/>
                <a:moveTo>
                  <a:pt x="784" y="97"/>
                </a:moveTo>
                <a:lnTo>
                  <a:pt x="634" y="98"/>
                </a:lnTo>
                <a:cubicBezTo>
                  <a:pt x="620" y="98"/>
                  <a:pt x="609" y="87"/>
                  <a:pt x="609" y="73"/>
                </a:cubicBezTo>
                <a:cubicBezTo>
                  <a:pt x="609" y="59"/>
                  <a:pt x="620" y="48"/>
                  <a:pt x="634" y="48"/>
                </a:cubicBezTo>
                <a:lnTo>
                  <a:pt x="784" y="47"/>
                </a:lnTo>
                <a:cubicBezTo>
                  <a:pt x="798" y="47"/>
                  <a:pt x="809" y="58"/>
                  <a:pt x="809" y="72"/>
                </a:cubicBezTo>
                <a:cubicBezTo>
                  <a:pt x="809" y="86"/>
                  <a:pt x="798" y="97"/>
                  <a:pt x="784" y="97"/>
                </a:cubicBezTo>
                <a:close/>
                <a:moveTo>
                  <a:pt x="434" y="98"/>
                </a:moveTo>
                <a:lnTo>
                  <a:pt x="284" y="99"/>
                </a:lnTo>
                <a:cubicBezTo>
                  <a:pt x="270" y="99"/>
                  <a:pt x="259" y="88"/>
                  <a:pt x="259" y="74"/>
                </a:cubicBezTo>
                <a:cubicBezTo>
                  <a:pt x="259" y="60"/>
                  <a:pt x="270" y="49"/>
                  <a:pt x="284" y="49"/>
                </a:cubicBezTo>
                <a:lnTo>
                  <a:pt x="434" y="48"/>
                </a:lnTo>
                <a:cubicBezTo>
                  <a:pt x="448" y="48"/>
                  <a:pt x="459" y="60"/>
                  <a:pt x="459" y="73"/>
                </a:cubicBezTo>
                <a:cubicBezTo>
                  <a:pt x="459" y="87"/>
                  <a:pt x="448" y="98"/>
                  <a:pt x="434" y="98"/>
                </a:cubicBezTo>
                <a:close/>
                <a:moveTo>
                  <a:pt x="84" y="100"/>
                </a:moveTo>
                <a:lnTo>
                  <a:pt x="26" y="100"/>
                </a:lnTo>
                <a:cubicBezTo>
                  <a:pt x="12" y="100"/>
                  <a:pt x="1" y="89"/>
                  <a:pt x="0" y="75"/>
                </a:cubicBezTo>
                <a:cubicBezTo>
                  <a:pt x="0" y="61"/>
                  <a:pt x="12" y="50"/>
                  <a:pt x="25" y="50"/>
                </a:cubicBezTo>
                <a:lnTo>
                  <a:pt x="84" y="50"/>
                </a:lnTo>
                <a:cubicBezTo>
                  <a:pt x="98" y="50"/>
                  <a:pt x="109" y="61"/>
                  <a:pt x="109" y="75"/>
                </a:cubicBezTo>
                <a:cubicBezTo>
                  <a:pt x="109" y="88"/>
                  <a:pt x="98" y="100"/>
                  <a:pt x="84" y="100"/>
                </a:cubicBez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4" name="Line 106"/>
          <p:cNvSpPr>
            <a:spLocks noChangeShapeType="1"/>
          </p:cNvSpPr>
          <p:nvPr/>
        </p:nvSpPr>
        <p:spPr bwMode="auto">
          <a:xfrm>
            <a:off x="931863" y="3865563"/>
            <a:ext cx="1803400" cy="0"/>
          </a:xfrm>
          <a:prstGeom prst="line">
            <a:avLst/>
          </a:prstGeom>
          <a:noFill/>
          <a:ln w="23813">
            <a:solidFill>
              <a:srgbClr val="FF66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95" name="Group 107"/>
          <p:cNvGrpSpPr>
            <a:grpSpLocks/>
          </p:cNvGrpSpPr>
          <p:nvPr/>
        </p:nvGrpSpPr>
        <p:grpSpPr bwMode="auto">
          <a:xfrm>
            <a:off x="1533525" y="3468691"/>
            <a:ext cx="1038226" cy="495300"/>
            <a:chOff x="892" y="2185"/>
            <a:chExt cx="603" cy="312"/>
          </a:xfrm>
        </p:grpSpPr>
        <p:sp>
          <p:nvSpPr>
            <p:cNvPr id="94388" name="Freeform 108"/>
            <p:cNvSpPr>
              <a:spLocks/>
            </p:cNvSpPr>
            <p:nvPr/>
          </p:nvSpPr>
          <p:spPr bwMode="auto">
            <a:xfrm>
              <a:off x="892" y="2185"/>
              <a:ext cx="603" cy="312"/>
            </a:xfrm>
            <a:custGeom>
              <a:avLst/>
              <a:gdLst>
                <a:gd name="T0" fmla="*/ 0 w 6525"/>
                <a:gd name="T1" fmla="*/ 0 h 3375"/>
                <a:gd name="T2" fmla="*/ 0 w 6525"/>
                <a:gd name="T3" fmla="*/ 0 h 3375"/>
                <a:gd name="T4" fmla="*/ 0 w 6525"/>
                <a:gd name="T5" fmla="*/ 0 h 3375"/>
                <a:gd name="T6" fmla="*/ 0 w 6525"/>
                <a:gd name="T7" fmla="*/ 0 h 3375"/>
                <a:gd name="T8" fmla="*/ 0 w 6525"/>
                <a:gd name="T9" fmla="*/ 0 h 3375"/>
                <a:gd name="T10" fmla="*/ 0 w 6525"/>
                <a:gd name="T11" fmla="*/ 0 h 3375"/>
                <a:gd name="T12" fmla="*/ 0 w 6525"/>
                <a:gd name="T13" fmla="*/ 0 h 3375"/>
                <a:gd name="T14" fmla="*/ 0 w 6525"/>
                <a:gd name="T15" fmla="*/ 0 h 3375"/>
                <a:gd name="T16" fmla="*/ 0 w 6525"/>
                <a:gd name="T17" fmla="*/ 0 h 33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25"/>
                <a:gd name="T28" fmla="*/ 0 h 3375"/>
                <a:gd name="T29" fmla="*/ 6525 w 6525"/>
                <a:gd name="T30" fmla="*/ 3375 h 33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25" h="3375">
                  <a:moveTo>
                    <a:pt x="562" y="0"/>
                  </a:moveTo>
                  <a:cubicBezTo>
                    <a:pt x="252" y="0"/>
                    <a:pt x="0" y="252"/>
                    <a:pt x="0" y="562"/>
                  </a:cubicBezTo>
                  <a:lnTo>
                    <a:pt x="0" y="2812"/>
                  </a:lnTo>
                  <a:cubicBezTo>
                    <a:pt x="0" y="3123"/>
                    <a:pt x="252" y="3375"/>
                    <a:pt x="562" y="3375"/>
                  </a:cubicBezTo>
                  <a:lnTo>
                    <a:pt x="5962" y="3375"/>
                  </a:lnTo>
                  <a:cubicBezTo>
                    <a:pt x="6273" y="3375"/>
                    <a:pt x="6525" y="3123"/>
                    <a:pt x="6525" y="2812"/>
                  </a:cubicBezTo>
                  <a:lnTo>
                    <a:pt x="6525" y="562"/>
                  </a:lnTo>
                  <a:cubicBezTo>
                    <a:pt x="6525" y="252"/>
                    <a:pt x="6273" y="0"/>
                    <a:pt x="5962" y="0"/>
                  </a:cubicBezTo>
                  <a:lnTo>
                    <a:pt x="562" y="0"/>
                  </a:lnTo>
                  <a:close/>
                </a:path>
              </a:pathLst>
            </a:custGeom>
            <a:solidFill>
              <a:srgbClr val="FFFFFF"/>
            </a:solidFill>
            <a:ln w="0">
              <a:solidFill>
                <a:srgbClr val="000000"/>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9" name="Freeform 109"/>
            <p:cNvSpPr>
              <a:spLocks/>
            </p:cNvSpPr>
            <p:nvPr/>
          </p:nvSpPr>
          <p:spPr bwMode="auto">
            <a:xfrm>
              <a:off x="892" y="2185"/>
              <a:ext cx="603" cy="312"/>
            </a:xfrm>
            <a:custGeom>
              <a:avLst/>
              <a:gdLst>
                <a:gd name="T0" fmla="*/ 0 w 6525"/>
                <a:gd name="T1" fmla="*/ 0 h 3375"/>
                <a:gd name="T2" fmla="*/ 0 w 6525"/>
                <a:gd name="T3" fmla="*/ 0 h 3375"/>
                <a:gd name="T4" fmla="*/ 0 w 6525"/>
                <a:gd name="T5" fmla="*/ 0 h 3375"/>
                <a:gd name="T6" fmla="*/ 0 w 6525"/>
                <a:gd name="T7" fmla="*/ 0 h 3375"/>
                <a:gd name="T8" fmla="*/ 0 w 6525"/>
                <a:gd name="T9" fmla="*/ 0 h 3375"/>
                <a:gd name="T10" fmla="*/ 0 w 6525"/>
                <a:gd name="T11" fmla="*/ 0 h 3375"/>
                <a:gd name="T12" fmla="*/ 0 w 6525"/>
                <a:gd name="T13" fmla="*/ 0 h 3375"/>
                <a:gd name="T14" fmla="*/ 0 w 6525"/>
                <a:gd name="T15" fmla="*/ 0 h 3375"/>
                <a:gd name="T16" fmla="*/ 0 w 6525"/>
                <a:gd name="T17" fmla="*/ 0 h 33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25"/>
                <a:gd name="T28" fmla="*/ 0 h 3375"/>
                <a:gd name="T29" fmla="*/ 6525 w 6525"/>
                <a:gd name="T30" fmla="*/ 3375 h 33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25" h="3375">
                  <a:moveTo>
                    <a:pt x="562" y="0"/>
                  </a:moveTo>
                  <a:cubicBezTo>
                    <a:pt x="252" y="0"/>
                    <a:pt x="0" y="252"/>
                    <a:pt x="0" y="562"/>
                  </a:cubicBezTo>
                  <a:lnTo>
                    <a:pt x="0" y="2812"/>
                  </a:lnTo>
                  <a:cubicBezTo>
                    <a:pt x="0" y="3123"/>
                    <a:pt x="252" y="3375"/>
                    <a:pt x="562" y="3375"/>
                  </a:cubicBezTo>
                  <a:lnTo>
                    <a:pt x="5962" y="3375"/>
                  </a:lnTo>
                  <a:cubicBezTo>
                    <a:pt x="6273" y="3375"/>
                    <a:pt x="6525" y="3123"/>
                    <a:pt x="6525" y="2812"/>
                  </a:cubicBezTo>
                  <a:lnTo>
                    <a:pt x="6525" y="562"/>
                  </a:lnTo>
                  <a:cubicBezTo>
                    <a:pt x="6525" y="252"/>
                    <a:pt x="6273" y="0"/>
                    <a:pt x="5962" y="0"/>
                  </a:cubicBezTo>
                  <a:lnTo>
                    <a:pt x="562" y="0"/>
                  </a:lnTo>
                  <a:close/>
                </a:path>
              </a:pathLst>
            </a:custGeom>
            <a:noFill/>
            <a:ln w="793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96" name="Rectangle 110"/>
          <p:cNvSpPr>
            <a:spLocks noChangeArrowheads="1"/>
          </p:cNvSpPr>
          <p:nvPr/>
        </p:nvSpPr>
        <p:spPr bwMode="auto">
          <a:xfrm>
            <a:off x="1609726" y="3576644"/>
            <a:ext cx="84638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月額負担上限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7" name="Rectangle 111"/>
          <p:cNvSpPr>
            <a:spLocks noChangeArrowheads="1"/>
          </p:cNvSpPr>
          <p:nvPr/>
        </p:nvSpPr>
        <p:spPr bwMode="auto">
          <a:xfrm>
            <a:off x="1631991" y="3741740"/>
            <a:ext cx="80470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66FF"/>
                </a:solidFill>
                <a:effectLst/>
                <a:uLnTx/>
                <a:uFillTx/>
                <a:latin typeface="ＭＳ Ｐゴシック" pitchFamily="50" charset="-128"/>
                <a:ea typeface="ＭＳ Ｐゴシック" pitchFamily="50" charset="-128"/>
                <a:cs typeface="+mn-cs"/>
              </a:rPr>
              <a:t>（所得に応じ）</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98" name="Group 117"/>
          <p:cNvGrpSpPr>
            <a:grpSpLocks/>
          </p:cNvGrpSpPr>
          <p:nvPr/>
        </p:nvGrpSpPr>
        <p:grpSpPr bwMode="auto">
          <a:xfrm>
            <a:off x="6269041" y="3402013"/>
            <a:ext cx="1392237" cy="481012"/>
            <a:chOff x="3726" y="2143"/>
            <a:chExt cx="729" cy="303"/>
          </a:xfrm>
        </p:grpSpPr>
        <p:sp>
          <p:nvSpPr>
            <p:cNvPr id="94386" name="Rectangle 118"/>
            <p:cNvSpPr>
              <a:spLocks noChangeArrowheads="1"/>
            </p:cNvSpPr>
            <p:nvPr/>
          </p:nvSpPr>
          <p:spPr bwMode="auto">
            <a:xfrm>
              <a:off x="3726" y="2143"/>
              <a:ext cx="729" cy="3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7" name="Rectangle 119"/>
            <p:cNvSpPr>
              <a:spLocks noChangeArrowheads="1"/>
            </p:cNvSpPr>
            <p:nvPr/>
          </p:nvSpPr>
          <p:spPr bwMode="auto">
            <a:xfrm>
              <a:off x="3726" y="2143"/>
              <a:ext cx="729" cy="303"/>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99" name="Rectangle 120"/>
          <p:cNvSpPr>
            <a:spLocks noChangeArrowheads="1"/>
          </p:cNvSpPr>
          <p:nvPr/>
        </p:nvSpPr>
        <p:spPr bwMode="auto">
          <a:xfrm>
            <a:off x="6526254" y="3438528"/>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0" name="Rectangle 121"/>
          <p:cNvSpPr>
            <a:spLocks noChangeArrowheads="1"/>
          </p:cNvSpPr>
          <p:nvPr/>
        </p:nvSpPr>
        <p:spPr bwMode="auto">
          <a:xfrm>
            <a:off x="7069138" y="3438528"/>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1" name="Rectangle 122"/>
          <p:cNvSpPr>
            <a:spLocks noChangeArrowheads="1"/>
          </p:cNvSpPr>
          <p:nvPr/>
        </p:nvSpPr>
        <p:spPr bwMode="auto">
          <a:xfrm>
            <a:off x="7146926" y="3438528"/>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2" name="Rectangle 123"/>
          <p:cNvSpPr>
            <a:spLocks noChangeArrowheads="1"/>
          </p:cNvSpPr>
          <p:nvPr/>
        </p:nvSpPr>
        <p:spPr bwMode="auto">
          <a:xfrm>
            <a:off x="7294563" y="3438528"/>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3" name="Rectangle 124"/>
          <p:cNvSpPr>
            <a:spLocks noChangeArrowheads="1"/>
          </p:cNvSpPr>
          <p:nvPr/>
        </p:nvSpPr>
        <p:spPr bwMode="auto">
          <a:xfrm>
            <a:off x="6616700" y="3573466"/>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4" name="Rectangle 125"/>
          <p:cNvSpPr>
            <a:spLocks noChangeArrowheads="1"/>
          </p:cNvSpPr>
          <p:nvPr/>
        </p:nvSpPr>
        <p:spPr bwMode="auto">
          <a:xfrm>
            <a:off x="6718301" y="3573466"/>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5" name="Rectangle 126"/>
          <p:cNvSpPr>
            <a:spLocks noChangeArrowheads="1"/>
          </p:cNvSpPr>
          <p:nvPr/>
        </p:nvSpPr>
        <p:spPr bwMode="auto">
          <a:xfrm>
            <a:off x="6818315" y="3573466"/>
            <a:ext cx="19556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6" name="Rectangle 127"/>
          <p:cNvSpPr>
            <a:spLocks noChangeArrowheads="1"/>
          </p:cNvSpPr>
          <p:nvPr/>
        </p:nvSpPr>
        <p:spPr bwMode="auto">
          <a:xfrm>
            <a:off x="7021516" y="3573466"/>
            <a:ext cx="2388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7" name="Rectangle 129"/>
          <p:cNvSpPr>
            <a:spLocks noChangeArrowheads="1"/>
          </p:cNvSpPr>
          <p:nvPr/>
        </p:nvSpPr>
        <p:spPr bwMode="auto">
          <a:xfrm>
            <a:off x="6465933" y="3716344"/>
            <a:ext cx="40395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（通所は</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8" name="Rectangle 130"/>
          <p:cNvSpPr>
            <a:spLocks noChangeArrowheads="1"/>
          </p:cNvSpPr>
          <p:nvPr/>
        </p:nvSpPr>
        <p:spPr bwMode="auto">
          <a:xfrm>
            <a:off x="6897693" y="3716344"/>
            <a:ext cx="28854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1" i="0" u="none" strike="noStrike" kern="1200" cap="none" spc="0" normalizeH="0" baseline="0" noProof="0">
                <a:ln>
                  <a:noFill/>
                </a:ln>
                <a:solidFill>
                  <a:srgbClr val="FF0000"/>
                </a:solidFill>
                <a:effectLst/>
                <a:uLnTx/>
                <a:uFillTx/>
                <a:latin typeface="ＭＳ ゴシック" pitchFamily="49" charset="-128"/>
                <a:ea typeface="ＭＳ ゴシック" pitchFamily="49" charset="-128"/>
                <a:cs typeface="+mn-cs"/>
              </a:rPr>
              <a:t>1,500</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9" name="Rectangle 131"/>
          <p:cNvSpPr>
            <a:spLocks noChangeArrowheads="1"/>
          </p:cNvSpPr>
          <p:nvPr/>
        </p:nvSpPr>
        <p:spPr bwMode="auto">
          <a:xfrm>
            <a:off x="7232651" y="3716344"/>
            <a:ext cx="17312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10" name="Group 132"/>
          <p:cNvGrpSpPr>
            <a:grpSpLocks/>
          </p:cNvGrpSpPr>
          <p:nvPr/>
        </p:nvGrpSpPr>
        <p:grpSpPr bwMode="auto">
          <a:xfrm>
            <a:off x="6269041" y="4365625"/>
            <a:ext cx="1392237" cy="388938"/>
            <a:chOff x="3721" y="2707"/>
            <a:chExt cx="734" cy="216"/>
          </a:xfrm>
        </p:grpSpPr>
        <p:sp>
          <p:nvSpPr>
            <p:cNvPr id="94384" name="Rectangle 133"/>
            <p:cNvSpPr>
              <a:spLocks noChangeArrowheads="1"/>
            </p:cNvSpPr>
            <p:nvPr/>
          </p:nvSpPr>
          <p:spPr bwMode="auto">
            <a:xfrm>
              <a:off x="3721" y="2707"/>
              <a:ext cx="734" cy="2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5" name="Rectangle 134"/>
            <p:cNvSpPr>
              <a:spLocks noChangeArrowheads="1"/>
            </p:cNvSpPr>
            <p:nvPr/>
          </p:nvSpPr>
          <p:spPr bwMode="auto">
            <a:xfrm>
              <a:off x="3721" y="2707"/>
              <a:ext cx="734" cy="216"/>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11" name="Rectangle 135"/>
          <p:cNvSpPr>
            <a:spLocks noChangeArrowheads="1"/>
          </p:cNvSpPr>
          <p:nvPr/>
        </p:nvSpPr>
        <p:spPr bwMode="auto">
          <a:xfrm>
            <a:off x="6646901" y="4383155"/>
            <a:ext cx="6064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2" name="Rectangle 136"/>
          <p:cNvSpPr>
            <a:spLocks noChangeArrowheads="1"/>
          </p:cNvSpPr>
          <p:nvPr/>
        </p:nvSpPr>
        <p:spPr bwMode="auto">
          <a:xfrm>
            <a:off x="6818315" y="4565717"/>
            <a:ext cx="23724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13" name="Group 137"/>
          <p:cNvGrpSpPr>
            <a:grpSpLocks/>
          </p:cNvGrpSpPr>
          <p:nvPr/>
        </p:nvGrpSpPr>
        <p:grpSpPr bwMode="auto">
          <a:xfrm>
            <a:off x="6269041" y="3919539"/>
            <a:ext cx="1392237" cy="373062"/>
            <a:chOff x="3723" y="2469"/>
            <a:chExt cx="732" cy="217"/>
          </a:xfrm>
        </p:grpSpPr>
        <p:sp>
          <p:nvSpPr>
            <p:cNvPr id="94382" name="Rectangle 138"/>
            <p:cNvSpPr>
              <a:spLocks noChangeArrowheads="1"/>
            </p:cNvSpPr>
            <p:nvPr/>
          </p:nvSpPr>
          <p:spPr bwMode="auto">
            <a:xfrm>
              <a:off x="3723" y="2469"/>
              <a:ext cx="732"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3" name="Rectangle 139"/>
            <p:cNvSpPr>
              <a:spLocks noChangeArrowheads="1"/>
            </p:cNvSpPr>
            <p:nvPr/>
          </p:nvSpPr>
          <p:spPr bwMode="auto">
            <a:xfrm>
              <a:off x="3723" y="2469"/>
              <a:ext cx="732" cy="217"/>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14" name="Rectangle 140"/>
          <p:cNvSpPr>
            <a:spLocks noChangeArrowheads="1"/>
          </p:cNvSpPr>
          <p:nvPr/>
        </p:nvSpPr>
        <p:spPr bwMode="auto">
          <a:xfrm>
            <a:off x="6521492" y="3956052"/>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5" name="Rectangle 141"/>
          <p:cNvSpPr>
            <a:spLocks noChangeArrowheads="1"/>
          </p:cNvSpPr>
          <p:nvPr/>
        </p:nvSpPr>
        <p:spPr bwMode="auto">
          <a:xfrm>
            <a:off x="7067551" y="3956052"/>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6" name="Rectangle 142"/>
          <p:cNvSpPr>
            <a:spLocks noChangeArrowheads="1"/>
          </p:cNvSpPr>
          <p:nvPr/>
        </p:nvSpPr>
        <p:spPr bwMode="auto">
          <a:xfrm>
            <a:off x="7142168" y="3956052"/>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7" name="Rectangle 143"/>
          <p:cNvSpPr>
            <a:spLocks noChangeArrowheads="1"/>
          </p:cNvSpPr>
          <p:nvPr/>
        </p:nvSpPr>
        <p:spPr bwMode="auto">
          <a:xfrm>
            <a:off x="7291388" y="3956052"/>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8" name="Rectangle 144"/>
          <p:cNvSpPr>
            <a:spLocks noChangeArrowheads="1"/>
          </p:cNvSpPr>
          <p:nvPr/>
        </p:nvSpPr>
        <p:spPr bwMode="auto">
          <a:xfrm>
            <a:off x="6615114" y="4119573"/>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9" name="Rectangle 145"/>
          <p:cNvSpPr>
            <a:spLocks noChangeArrowheads="1"/>
          </p:cNvSpPr>
          <p:nvPr/>
        </p:nvSpPr>
        <p:spPr bwMode="auto">
          <a:xfrm>
            <a:off x="6716715" y="4119573"/>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0" name="Rectangle 146"/>
          <p:cNvSpPr>
            <a:spLocks noChangeArrowheads="1"/>
          </p:cNvSpPr>
          <p:nvPr/>
        </p:nvSpPr>
        <p:spPr bwMode="auto">
          <a:xfrm>
            <a:off x="6816723" y="4119573"/>
            <a:ext cx="2933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５００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1" name="Rectangle 147"/>
          <p:cNvSpPr>
            <a:spLocks noChangeArrowheads="1"/>
          </p:cNvSpPr>
          <p:nvPr/>
        </p:nvSpPr>
        <p:spPr bwMode="auto">
          <a:xfrm>
            <a:off x="7121524" y="4119573"/>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2" name="Rectangle 148"/>
          <p:cNvSpPr>
            <a:spLocks noChangeArrowheads="1"/>
          </p:cNvSpPr>
          <p:nvPr/>
        </p:nvSpPr>
        <p:spPr bwMode="auto">
          <a:xfrm>
            <a:off x="6637375" y="2344804"/>
            <a:ext cx="69249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＜緊急措置＞</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3" name="Rectangle 149"/>
          <p:cNvSpPr>
            <a:spLocks noChangeArrowheads="1"/>
          </p:cNvSpPr>
          <p:nvPr/>
        </p:nvSpPr>
        <p:spPr bwMode="auto">
          <a:xfrm>
            <a:off x="6388101" y="2236788"/>
            <a:ext cx="1538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③</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24" name="Group 150"/>
          <p:cNvGrpSpPr>
            <a:grpSpLocks/>
          </p:cNvGrpSpPr>
          <p:nvPr/>
        </p:nvGrpSpPr>
        <p:grpSpPr bwMode="auto">
          <a:xfrm>
            <a:off x="6269041" y="2895603"/>
            <a:ext cx="1392237" cy="419100"/>
            <a:chOff x="3731" y="1824"/>
            <a:chExt cx="724" cy="281"/>
          </a:xfrm>
        </p:grpSpPr>
        <p:sp>
          <p:nvSpPr>
            <p:cNvPr id="94380" name="Rectangle 151"/>
            <p:cNvSpPr>
              <a:spLocks noChangeArrowheads="1"/>
            </p:cNvSpPr>
            <p:nvPr/>
          </p:nvSpPr>
          <p:spPr bwMode="auto">
            <a:xfrm>
              <a:off x="3731" y="1824"/>
              <a:ext cx="724" cy="2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1" name="Rectangle 152"/>
            <p:cNvSpPr>
              <a:spLocks noChangeArrowheads="1"/>
            </p:cNvSpPr>
            <p:nvPr/>
          </p:nvSpPr>
          <p:spPr bwMode="auto">
            <a:xfrm>
              <a:off x="3731" y="1824"/>
              <a:ext cx="724" cy="281"/>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25" name="Rectangle 153"/>
          <p:cNvSpPr>
            <a:spLocks noChangeArrowheads="1"/>
          </p:cNvSpPr>
          <p:nvPr/>
        </p:nvSpPr>
        <p:spPr bwMode="auto">
          <a:xfrm>
            <a:off x="6699250" y="2925827"/>
            <a:ext cx="23083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一般</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26" name="Rectangle 154"/>
          <p:cNvSpPr>
            <a:spLocks noChangeArrowheads="1"/>
          </p:cNvSpPr>
          <p:nvPr/>
        </p:nvSpPr>
        <p:spPr bwMode="auto">
          <a:xfrm>
            <a:off x="6951663" y="2925827"/>
            <a:ext cx="5770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7" name="Rectangle 155"/>
          <p:cNvSpPr>
            <a:spLocks noChangeArrowheads="1"/>
          </p:cNvSpPr>
          <p:nvPr/>
        </p:nvSpPr>
        <p:spPr bwMode="auto">
          <a:xfrm>
            <a:off x="7015163" y="2925827"/>
            <a:ext cx="11541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8" name="Rectangle 156"/>
          <p:cNvSpPr>
            <a:spLocks noChangeArrowheads="1"/>
          </p:cNvSpPr>
          <p:nvPr/>
        </p:nvSpPr>
        <p:spPr bwMode="auto">
          <a:xfrm>
            <a:off x="7142163" y="2925827"/>
            <a:ext cx="5770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9" name="Rectangle 157"/>
          <p:cNvSpPr>
            <a:spLocks noChangeArrowheads="1"/>
          </p:cNvSpPr>
          <p:nvPr/>
        </p:nvSpPr>
        <p:spPr bwMode="auto">
          <a:xfrm>
            <a:off x="6346825" y="3065527"/>
            <a:ext cx="116698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（所得割１６万円未満（注））</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0" name="Rectangle 158"/>
          <p:cNvSpPr>
            <a:spLocks noChangeArrowheads="1"/>
          </p:cNvSpPr>
          <p:nvPr/>
        </p:nvSpPr>
        <p:spPr bwMode="auto">
          <a:xfrm>
            <a:off x="6621463" y="3141730"/>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９</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1" name="Rectangle 159"/>
          <p:cNvSpPr>
            <a:spLocks noChangeArrowheads="1"/>
          </p:cNvSpPr>
          <p:nvPr/>
        </p:nvSpPr>
        <p:spPr bwMode="auto">
          <a:xfrm>
            <a:off x="6718301" y="3141730"/>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2" name="Rectangle 160"/>
          <p:cNvSpPr>
            <a:spLocks noChangeArrowheads="1"/>
          </p:cNvSpPr>
          <p:nvPr/>
        </p:nvSpPr>
        <p:spPr bwMode="auto">
          <a:xfrm>
            <a:off x="6823075" y="3141730"/>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3" name="Rectangle 161"/>
          <p:cNvSpPr>
            <a:spLocks noChangeArrowheads="1"/>
          </p:cNvSpPr>
          <p:nvPr/>
        </p:nvSpPr>
        <p:spPr bwMode="auto">
          <a:xfrm>
            <a:off x="6924709" y="3141730"/>
            <a:ext cx="33663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34" name="Group 162"/>
          <p:cNvGrpSpPr>
            <a:grpSpLocks/>
          </p:cNvGrpSpPr>
          <p:nvPr/>
        </p:nvGrpSpPr>
        <p:grpSpPr bwMode="auto">
          <a:xfrm>
            <a:off x="6269041" y="2486092"/>
            <a:ext cx="1392237" cy="352425"/>
            <a:chOff x="3727" y="1566"/>
            <a:chExt cx="728" cy="222"/>
          </a:xfrm>
        </p:grpSpPr>
        <p:sp>
          <p:nvSpPr>
            <p:cNvPr id="94378" name="Rectangle 163"/>
            <p:cNvSpPr>
              <a:spLocks noChangeArrowheads="1"/>
            </p:cNvSpPr>
            <p:nvPr/>
          </p:nvSpPr>
          <p:spPr bwMode="auto">
            <a:xfrm>
              <a:off x="3727" y="1566"/>
              <a:ext cx="728" cy="2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79" name="Rectangle 164"/>
            <p:cNvSpPr>
              <a:spLocks noChangeArrowheads="1"/>
            </p:cNvSpPr>
            <p:nvPr/>
          </p:nvSpPr>
          <p:spPr bwMode="auto">
            <a:xfrm>
              <a:off x="3727" y="1566"/>
              <a:ext cx="728" cy="222"/>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35" name="Rectangle 165"/>
          <p:cNvSpPr>
            <a:spLocks noChangeArrowheads="1"/>
          </p:cNvSpPr>
          <p:nvPr/>
        </p:nvSpPr>
        <p:spPr bwMode="auto">
          <a:xfrm>
            <a:off x="6800858" y="2522604"/>
            <a:ext cx="28212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一般</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36" name="Rectangle 166"/>
          <p:cNvSpPr>
            <a:spLocks noChangeArrowheads="1"/>
          </p:cNvSpPr>
          <p:nvPr/>
        </p:nvSpPr>
        <p:spPr bwMode="auto">
          <a:xfrm>
            <a:off x="6569077" y="2636904"/>
            <a:ext cx="1923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３７</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7" name="Rectangle 167"/>
          <p:cNvSpPr>
            <a:spLocks noChangeArrowheads="1"/>
          </p:cNvSpPr>
          <p:nvPr/>
        </p:nvSpPr>
        <p:spPr bwMode="auto">
          <a:xfrm>
            <a:off x="6770688" y="2636904"/>
            <a:ext cx="9297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8" name="Rectangle 168"/>
          <p:cNvSpPr>
            <a:spLocks noChangeArrowheads="1"/>
          </p:cNvSpPr>
          <p:nvPr/>
        </p:nvSpPr>
        <p:spPr bwMode="auto">
          <a:xfrm>
            <a:off x="6870698" y="2636904"/>
            <a:ext cx="9618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9" name="Rectangle 169"/>
          <p:cNvSpPr>
            <a:spLocks noChangeArrowheads="1"/>
          </p:cNvSpPr>
          <p:nvPr/>
        </p:nvSpPr>
        <p:spPr bwMode="auto">
          <a:xfrm>
            <a:off x="6972342" y="2636904"/>
            <a:ext cx="333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0" name="Rectangle 170"/>
          <p:cNvSpPr>
            <a:spLocks noChangeArrowheads="1"/>
          </p:cNvSpPr>
          <p:nvPr/>
        </p:nvSpPr>
        <p:spPr bwMode="auto">
          <a:xfrm>
            <a:off x="7894638" y="4929255"/>
            <a:ext cx="150522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（注）障害児の場合は、一般世帯の</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1" name="Rectangle 171"/>
          <p:cNvSpPr>
            <a:spLocks noChangeArrowheads="1"/>
          </p:cNvSpPr>
          <p:nvPr/>
        </p:nvSpPr>
        <p:spPr bwMode="auto">
          <a:xfrm>
            <a:off x="7896261" y="5046730"/>
            <a:ext cx="148438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所得割２８万円未満は、４，６００円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2" name="Rectangle 172"/>
          <p:cNvSpPr>
            <a:spLocks noChangeArrowheads="1"/>
          </p:cNvSpPr>
          <p:nvPr/>
        </p:nvSpPr>
        <p:spPr bwMode="auto">
          <a:xfrm>
            <a:off x="4792666" y="2225740"/>
            <a:ext cx="8271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（平成１９年４月～）</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3" name="Rectangle 173"/>
          <p:cNvSpPr>
            <a:spLocks noChangeArrowheads="1"/>
          </p:cNvSpPr>
          <p:nvPr/>
        </p:nvSpPr>
        <p:spPr bwMode="auto">
          <a:xfrm>
            <a:off x="6569077" y="2225740"/>
            <a:ext cx="8271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（平成２０年７月～）</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4" name="Rectangle 177"/>
          <p:cNvSpPr>
            <a:spLocks noChangeArrowheads="1"/>
          </p:cNvSpPr>
          <p:nvPr/>
        </p:nvSpPr>
        <p:spPr bwMode="auto">
          <a:xfrm>
            <a:off x="8358191" y="3408369"/>
            <a:ext cx="8064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5" name="Rectangle 178"/>
          <p:cNvSpPr>
            <a:spLocks noChangeArrowheads="1"/>
          </p:cNvSpPr>
          <p:nvPr/>
        </p:nvSpPr>
        <p:spPr bwMode="auto">
          <a:xfrm>
            <a:off x="8650289" y="3573466"/>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6" name="Rectangle 179"/>
          <p:cNvSpPr>
            <a:spLocks noChangeArrowheads="1"/>
          </p:cNvSpPr>
          <p:nvPr/>
        </p:nvSpPr>
        <p:spPr bwMode="auto">
          <a:xfrm>
            <a:off x="8853488" y="3573466"/>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7" name="Rectangle 183"/>
          <p:cNvSpPr>
            <a:spLocks noChangeArrowheads="1"/>
          </p:cNvSpPr>
          <p:nvPr/>
        </p:nvSpPr>
        <p:spPr bwMode="auto">
          <a:xfrm>
            <a:off x="8480425" y="4392679"/>
            <a:ext cx="72866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8" name="Rectangle 184"/>
          <p:cNvSpPr>
            <a:spLocks noChangeArrowheads="1"/>
          </p:cNvSpPr>
          <p:nvPr/>
        </p:nvSpPr>
        <p:spPr bwMode="auto">
          <a:xfrm>
            <a:off x="8650289" y="4565717"/>
            <a:ext cx="23724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9" name="Rectangle 188"/>
          <p:cNvSpPr>
            <a:spLocks noChangeArrowheads="1"/>
          </p:cNvSpPr>
          <p:nvPr/>
        </p:nvSpPr>
        <p:spPr bwMode="auto">
          <a:xfrm>
            <a:off x="8355019" y="3925893"/>
            <a:ext cx="8890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0" name="Rectangle 189"/>
          <p:cNvSpPr>
            <a:spLocks noChangeArrowheads="1"/>
          </p:cNvSpPr>
          <p:nvPr/>
        </p:nvSpPr>
        <p:spPr bwMode="auto">
          <a:xfrm>
            <a:off x="8648701" y="4089406"/>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1" name="Rectangle 190"/>
          <p:cNvSpPr>
            <a:spLocks noChangeArrowheads="1"/>
          </p:cNvSpPr>
          <p:nvPr/>
        </p:nvSpPr>
        <p:spPr bwMode="auto">
          <a:xfrm>
            <a:off x="8853488" y="4089406"/>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2" name="Rectangle 192"/>
          <p:cNvSpPr>
            <a:spLocks noChangeArrowheads="1"/>
          </p:cNvSpPr>
          <p:nvPr/>
        </p:nvSpPr>
        <p:spPr bwMode="auto">
          <a:xfrm>
            <a:off x="8234363" y="2236788"/>
            <a:ext cx="1746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④</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53" name="Group 193"/>
          <p:cNvGrpSpPr>
            <a:grpSpLocks/>
          </p:cNvGrpSpPr>
          <p:nvPr/>
        </p:nvGrpSpPr>
        <p:grpSpPr bwMode="auto">
          <a:xfrm>
            <a:off x="8159788" y="2852805"/>
            <a:ext cx="1325563" cy="458787"/>
            <a:chOff x="3731" y="1824"/>
            <a:chExt cx="724" cy="281"/>
          </a:xfrm>
        </p:grpSpPr>
        <p:sp>
          <p:nvSpPr>
            <p:cNvPr id="94376" name="Rectangle 194"/>
            <p:cNvSpPr>
              <a:spLocks noChangeArrowheads="1"/>
            </p:cNvSpPr>
            <p:nvPr/>
          </p:nvSpPr>
          <p:spPr bwMode="auto">
            <a:xfrm>
              <a:off x="3731" y="1824"/>
              <a:ext cx="724" cy="2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77" name="Rectangle 195"/>
            <p:cNvSpPr>
              <a:spLocks noChangeArrowheads="1"/>
            </p:cNvSpPr>
            <p:nvPr/>
          </p:nvSpPr>
          <p:spPr bwMode="auto">
            <a:xfrm>
              <a:off x="3731" y="1824"/>
              <a:ext cx="724" cy="281"/>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54" name="Rectangle 196"/>
          <p:cNvSpPr>
            <a:spLocks noChangeArrowheads="1"/>
          </p:cNvSpPr>
          <p:nvPr/>
        </p:nvSpPr>
        <p:spPr bwMode="auto">
          <a:xfrm>
            <a:off x="8531225" y="2895667"/>
            <a:ext cx="4794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一般１</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55" name="Rectangle 197"/>
          <p:cNvSpPr>
            <a:spLocks noChangeArrowheads="1"/>
          </p:cNvSpPr>
          <p:nvPr/>
        </p:nvSpPr>
        <p:spPr bwMode="auto">
          <a:xfrm>
            <a:off x="8178799" y="3035364"/>
            <a:ext cx="116698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（所得割１６万円未満（注））</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6" name="Rectangle 198"/>
          <p:cNvSpPr>
            <a:spLocks noChangeArrowheads="1"/>
          </p:cNvSpPr>
          <p:nvPr/>
        </p:nvSpPr>
        <p:spPr bwMode="auto">
          <a:xfrm>
            <a:off x="8455025" y="3141730"/>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９</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7" name="Rectangle 199"/>
          <p:cNvSpPr>
            <a:spLocks noChangeArrowheads="1"/>
          </p:cNvSpPr>
          <p:nvPr/>
        </p:nvSpPr>
        <p:spPr bwMode="auto">
          <a:xfrm>
            <a:off x="8556627" y="3141730"/>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8" name="Rectangle 200"/>
          <p:cNvSpPr>
            <a:spLocks noChangeArrowheads="1"/>
          </p:cNvSpPr>
          <p:nvPr/>
        </p:nvSpPr>
        <p:spPr bwMode="auto">
          <a:xfrm>
            <a:off x="8655050" y="3141730"/>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9" name="Rectangle 201"/>
          <p:cNvSpPr>
            <a:spLocks noChangeArrowheads="1"/>
          </p:cNvSpPr>
          <p:nvPr/>
        </p:nvSpPr>
        <p:spPr bwMode="auto">
          <a:xfrm>
            <a:off x="8756684" y="3141730"/>
            <a:ext cx="33663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60" name="Group 202"/>
          <p:cNvGrpSpPr>
            <a:grpSpLocks/>
          </p:cNvGrpSpPr>
          <p:nvPr/>
        </p:nvGrpSpPr>
        <p:grpSpPr bwMode="auto">
          <a:xfrm>
            <a:off x="8153438" y="2492442"/>
            <a:ext cx="1323975" cy="315913"/>
            <a:chOff x="3727" y="1566"/>
            <a:chExt cx="728" cy="222"/>
          </a:xfrm>
        </p:grpSpPr>
        <p:sp>
          <p:nvSpPr>
            <p:cNvPr id="94374" name="Rectangle 203"/>
            <p:cNvSpPr>
              <a:spLocks noChangeArrowheads="1"/>
            </p:cNvSpPr>
            <p:nvPr/>
          </p:nvSpPr>
          <p:spPr bwMode="auto">
            <a:xfrm>
              <a:off x="3727" y="1566"/>
              <a:ext cx="728" cy="2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75" name="Rectangle 204"/>
            <p:cNvSpPr>
              <a:spLocks noChangeArrowheads="1"/>
            </p:cNvSpPr>
            <p:nvPr/>
          </p:nvSpPr>
          <p:spPr bwMode="auto">
            <a:xfrm>
              <a:off x="3727" y="1566"/>
              <a:ext cx="728" cy="222"/>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61" name="Rectangle 205"/>
          <p:cNvSpPr>
            <a:spLocks noChangeArrowheads="1"/>
          </p:cNvSpPr>
          <p:nvPr/>
        </p:nvSpPr>
        <p:spPr bwMode="auto">
          <a:xfrm>
            <a:off x="8632831" y="2492442"/>
            <a:ext cx="37830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一般２</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62" name="Rectangle 206"/>
          <p:cNvSpPr>
            <a:spLocks noChangeArrowheads="1"/>
          </p:cNvSpPr>
          <p:nvPr/>
        </p:nvSpPr>
        <p:spPr bwMode="auto">
          <a:xfrm>
            <a:off x="8428039" y="2608330"/>
            <a:ext cx="1923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３７</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3" name="Rectangle 207"/>
          <p:cNvSpPr>
            <a:spLocks noChangeArrowheads="1"/>
          </p:cNvSpPr>
          <p:nvPr/>
        </p:nvSpPr>
        <p:spPr bwMode="auto">
          <a:xfrm>
            <a:off x="8621713" y="2614679"/>
            <a:ext cx="9297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4" name="Rectangle 208"/>
          <p:cNvSpPr>
            <a:spLocks noChangeArrowheads="1"/>
          </p:cNvSpPr>
          <p:nvPr/>
        </p:nvSpPr>
        <p:spPr bwMode="auto">
          <a:xfrm>
            <a:off x="8731250" y="2608330"/>
            <a:ext cx="9618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5" name="Rectangle 209"/>
          <p:cNvSpPr>
            <a:spLocks noChangeArrowheads="1"/>
          </p:cNvSpPr>
          <p:nvPr/>
        </p:nvSpPr>
        <p:spPr bwMode="auto">
          <a:xfrm>
            <a:off x="8832891" y="2608330"/>
            <a:ext cx="333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66" name="Rectangle 210"/>
          <p:cNvSpPr>
            <a:spLocks noChangeArrowheads="1"/>
          </p:cNvSpPr>
          <p:nvPr/>
        </p:nvSpPr>
        <p:spPr bwMode="auto">
          <a:xfrm>
            <a:off x="8401050" y="2225740"/>
            <a:ext cx="8271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（平成２２年４月～）</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7" name="Freeform 54"/>
          <p:cNvSpPr>
            <a:spLocks/>
          </p:cNvSpPr>
          <p:nvPr/>
        </p:nvSpPr>
        <p:spPr bwMode="auto">
          <a:xfrm>
            <a:off x="5881726" y="3175003"/>
            <a:ext cx="357187" cy="1182688"/>
          </a:xfrm>
          <a:custGeom>
            <a:avLst/>
            <a:gdLst>
              <a:gd name="T0" fmla="*/ 2147483647 w 246"/>
              <a:gd name="T1" fmla="*/ 0 h 1025"/>
              <a:gd name="T2" fmla="*/ 2147483647 w 246"/>
              <a:gd name="T3" fmla="*/ 2147483647 h 1025"/>
              <a:gd name="T4" fmla="*/ 0 w 246"/>
              <a:gd name="T5" fmla="*/ 2147483647 h 1025"/>
              <a:gd name="T6" fmla="*/ 0 w 246"/>
              <a:gd name="T7" fmla="*/ 2147483647 h 1025"/>
              <a:gd name="T8" fmla="*/ 2147483647 w 246"/>
              <a:gd name="T9" fmla="*/ 2147483647 h 1025"/>
              <a:gd name="T10" fmla="*/ 2147483647 w 246"/>
              <a:gd name="T11" fmla="*/ 2147483647 h 1025"/>
              <a:gd name="T12" fmla="*/ 2147483647 w 246"/>
              <a:gd name="T13" fmla="*/ 2147483647 h 1025"/>
              <a:gd name="T14" fmla="*/ 2147483647 w 246"/>
              <a:gd name="T15" fmla="*/ 0 h 1025"/>
              <a:gd name="T16" fmla="*/ 0 60000 65536"/>
              <a:gd name="T17" fmla="*/ 0 60000 65536"/>
              <a:gd name="T18" fmla="*/ 0 60000 65536"/>
              <a:gd name="T19" fmla="*/ 0 60000 65536"/>
              <a:gd name="T20" fmla="*/ 0 60000 65536"/>
              <a:gd name="T21" fmla="*/ 0 60000 65536"/>
              <a:gd name="T22" fmla="*/ 0 60000 65536"/>
              <a:gd name="T23" fmla="*/ 0 60000 65536"/>
              <a:gd name="T24" fmla="*/ 0 w 246"/>
              <a:gd name="T25" fmla="*/ 0 h 1025"/>
              <a:gd name="T26" fmla="*/ 246 w 246"/>
              <a:gd name="T27" fmla="*/ 1025 h 10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6" h="1025">
                <a:moveTo>
                  <a:pt x="86" y="0"/>
                </a:moveTo>
                <a:lnTo>
                  <a:pt x="86" y="232"/>
                </a:lnTo>
                <a:lnTo>
                  <a:pt x="0" y="232"/>
                </a:lnTo>
                <a:lnTo>
                  <a:pt x="0" y="793"/>
                </a:lnTo>
                <a:lnTo>
                  <a:pt x="86" y="793"/>
                </a:lnTo>
                <a:lnTo>
                  <a:pt x="86" y="1025"/>
                </a:lnTo>
                <a:lnTo>
                  <a:pt x="246" y="512"/>
                </a:lnTo>
                <a:lnTo>
                  <a:pt x="86" y="0"/>
                </a:lnTo>
                <a:close/>
              </a:path>
            </a:pathLst>
          </a:custGeom>
          <a:solidFill>
            <a:srgbClr val="FFFF99"/>
          </a:solidFill>
          <a:ln w="7938" cap="rnd">
            <a:solidFill>
              <a:srgbClr val="000000"/>
            </a:solidFill>
            <a:round/>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8" name="Freeform 54"/>
          <p:cNvSpPr>
            <a:spLocks/>
          </p:cNvSpPr>
          <p:nvPr/>
        </p:nvSpPr>
        <p:spPr bwMode="auto">
          <a:xfrm>
            <a:off x="7689304" y="3143250"/>
            <a:ext cx="357187" cy="1182688"/>
          </a:xfrm>
          <a:custGeom>
            <a:avLst/>
            <a:gdLst>
              <a:gd name="T0" fmla="*/ 2147483647 w 246"/>
              <a:gd name="T1" fmla="*/ 0 h 1025"/>
              <a:gd name="T2" fmla="*/ 2147483647 w 246"/>
              <a:gd name="T3" fmla="*/ 2147483647 h 1025"/>
              <a:gd name="T4" fmla="*/ 0 w 246"/>
              <a:gd name="T5" fmla="*/ 2147483647 h 1025"/>
              <a:gd name="T6" fmla="*/ 0 w 246"/>
              <a:gd name="T7" fmla="*/ 2147483647 h 1025"/>
              <a:gd name="T8" fmla="*/ 2147483647 w 246"/>
              <a:gd name="T9" fmla="*/ 2147483647 h 1025"/>
              <a:gd name="T10" fmla="*/ 2147483647 w 246"/>
              <a:gd name="T11" fmla="*/ 2147483647 h 1025"/>
              <a:gd name="T12" fmla="*/ 2147483647 w 246"/>
              <a:gd name="T13" fmla="*/ 2147483647 h 1025"/>
              <a:gd name="T14" fmla="*/ 2147483647 w 246"/>
              <a:gd name="T15" fmla="*/ 0 h 1025"/>
              <a:gd name="T16" fmla="*/ 0 60000 65536"/>
              <a:gd name="T17" fmla="*/ 0 60000 65536"/>
              <a:gd name="T18" fmla="*/ 0 60000 65536"/>
              <a:gd name="T19" fmla="*/ 0 60000 65536"/>
              <a:gd name="T20" fmla="*/ 0 60000 65536"/>
              <a:gd name="T21" fmla="*/ 0 60000 65536"/>
              <a:gd name="T22" fmla="*/ 0 60000 65536"/>
              <a:gd name="T23" fmla="*/ 0 60000 65536"/>
              <a:gd name="T24" fmla="*/ 0 w 246"/>
              <a:gd name="T25" fmla="*/ 0 h 1025"/>
              <a:gd name="T26" fmla="*/ 246 w 246"/>
              <a:gd name="T27" fmla="*/ 1025 h 10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6" h="1025">
                <a:moveTo>
                  <a:pt x="86" y="0"/>
                </a:moveTo>
                <a:lnTo>
                  <a:pt x="86" y="232"/>
                </a:lnTo>
                <a:lnTo>
                  <a:pt x="0" y="232"/>
                </a:lnTo>
                <a:lnTo>
                  <a:pt x="0" y="793"/>
                </a:lnTo>
                <a:lnTo>
                  <a:pt x="86" y="793"/>
                </a:lnTo>
                <a:lnTo>
                  <a:pt x="86" y="1025"/>
                </a:lnTo>
                <a:lnTo>
                  <a:pt x="246" y="512"/>
                </a:lnTo>
                <a:lnTo>
                  <a:pt x="86" y="0"/>
                </a:lnTo>
                <a:close/>
              </a:path>
            </a:pathLst>
          </a:custGeom>
          <a:solidFill>
            <a:srgbClr val="FFFF99"/>
          </a:solidFill>
          <a:ln w="7938" cap="rnd">
            <a:solidFill>
              <a:srgbClr val="000000"/>
            </a:solidFill>
            <a:round/>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20" name="Group 193"/>
          <p:cNvGrpSpPr>
            <a:grpSpLocks/>
          </p:cNvGrpSpPr>
          <p:nvPr/>
        </p:nvGrpSpPr>
        <p:grpSpPr bwMode="auto">
          <a:xfrm>
            <a:off x="8160474" y="4348323"/>
            <a:ext cx="1325563" cy="419099"/>
            <a:chOff x="3731" y="1824"/>
            <a:chExt cx="724" cy="281"/>
          </a:xfrm>
          <a:noFill/>
        </p:grpSpPr>
        <p:sp>
          <p:nvSpPr>
            <p:cNvPr id="227" name="Rectangle 194"/>
            <p:cNvSpPr>
              <a:spLocks noChangeArrowheads="1"/>
            </p:cNvSpPr>
            <p:nvPr/>
          </p:nvSpPr>
          <p:spPr bwMode="auto">
            <a:xfrm>
              <a:off x="3731" y="1824"/>
              <a:ext cx="724" cy="281"/>
            </a:xfrm>
            <a:prstGeom prst="rect">
              <a:avLst/>
            </a:prstGeom>
            <a:grp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28" name="Rectangle 195"/>
            <p:cNvSpPr>
              <a:spLocks noChangeArrowheads="1"/>
            </p:cNvSpPr>
            <p:nvPr/>
          </p:nvSpPr>
          <p:spPr bwMode="auto">
            <a:xfrm>
              <a:off x="3731" y="1824"/>
              <a:ext cx="724" cy="281"/>
            </a:xfrm>
            <a:prstGeom prst="rect">
              <a:avLst/>
            </a:prstGeom>
            <a:grpFill/>
            <a:ln w="7938" cap="rnd">
              <a:solidFill>
                <a:srgbClr val="000000"/>
              </a:solid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70" name="Rectangle 148"/>
          <p:cNvSpPr>
            <a:spLocks noChangeArrowheads="1"/>
          </p:cNvSpPr>
          <p:nvPr/>
        </p:nvSpPr>
        <p:spPr bwMode="auto">
          <a:xfrm>
            <a:off x="8337550" y="2349567"/>
            <a:ext cx="1008063"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＜低所得無料化＞</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72" name="Text Box 3"/>
          <p:cNvSpPr txBox="1">
            <a:spLocks noChangeArrowheads="1"/>
          </p:cNvSpPr>
          <p:nvPr/>
        </p:nvSpPr>
        <p:spPr bwMode="auto">
          <a:xfrm>
            <a:off x="0" y="-15875"/>
            <a:ext cx="9906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27" tIns="45618" rIns="91227" bIns="45618">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利用者</a:t>
            </a:r>
            <a:r>
              <a:rPr kumimoji="1" lang="ja-JP" altLang="en-US" sz="2000" b="1" i="0" u="none" strike="noStrike" kern="1200" cap="none" spc="0" normalizeH="0" baseline="0" noProof="0" dirty="0" smtClean="0">
                <a:ln>
                  <a:noFill/>
                </a:ln>
                <a:solidFill>
                  <a:srgbClr val="000000"/>
                </a:solidFill>
                <a:effectLst/>
                <a:uLnTx/>
                <a:uFillTx/>
                <a:latin typeface="Times New Roman" pitchFamily="18" charset="0"/>
                <a:ea typeface="ＭＳ Ｐゴシック" pitchFamily="50" charset="-128"/>
                <a:cs typeface="+mn-cs"/>
              </a:rPr>
              <a:t>負担の軽減措置につ</a:t>
            </a:r>
            <a:r>
              <a:rPr kumimoji="1" lang="ja-JP" altLang="en-US" sz="2000" b="1"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いて</a:t>
            </a:r>
          </a:p>
        </p:txBody>
      </p:sp>
      <p:cxnSp>
        <p:nvCxnSpPr>
          <p:cNvPr id="205" name="直線コネクタ 204"/>
          <p:cNvCxnSpPr/>
          <p:nvPr/>
        </p:nvCxnSpPr>
        <p:spPr>
          <a:xfrm>
            <a:off x="0" y="638175"/>
            <a:ext cx="9906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bwMode="auto">
          <a:xfrm>
            <a:off x="8087065" y="2205841"/>
            <a:ext cx="1463758" cy="2666261"/>
          </a:xfrm>
          <a:prstGeom prst="rect">
            <a:avLst/>
          </a:prstGeom>
          <a:noFill/>
          <a:ln w="28575" cap="flat" cmpd="sng" algn="ctr">
            <a:solidFill>
              <a:schemeClr val="accent1">
                <a:lumMod val="50000"/>
              </a:schemeClr>
            </a:solidFill>
            <a:prstDash val="sysDash"/>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indent="-119063" algn="l" defTabSz="8731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5" name="スライド番号プレースホルダー 4"/>
          <p:cNvSpPr>
            <a:spLocks noGrp="1"/>
          </p:cNvSpPr>
          <p:nvPr>
            <p:ph type="sldNum" sz="quarter" idx="12"/>
          </p:nvPr>
        </p:nvSpPr>
        <p:spPr>
          <a:xfrm>
            <a:off x="7623640" y="6550023"/>
            <a:ext cx="2311400" cy="476250"/>
          </a:xfrm>
        </p:spPr>
        <p:txBody>
          <a:bodyPr/>
          <a:lstStyle/>
          <a:p>
            <a:pPr>
              <a:defRPr/>
            </a:pPr>
            <a:fld id="{062F2BD6-A3CF-46F2-99E4-EF223DD9C4D6}" type="slidenum">
              <a:rPr lang="en-US" altLang="ja-JP" smtClean="0">
                <a:solidFill>
                  <a:srgbClr val="000000"/>
                </a:solidFill>
              </a:rPr>
              <a:pPr>
                <a:defRPr/>
              </a:pPr>
              <a:t>6</a:t>
            </a:fld>
            <a:endParaRPr lang="en-US" altLang="ja-JP">
              <a:solidFill>
                <a:srgbClr val="000000"/>
              </a:solidFill>
            </a:endParaRPr>
          </a:p>
        </p:txBody>
      </p:sp>
    </p:spTree>
    <p:extLst>
      <p:ext uri="{BB962C8B-B14F-4D97-AF65-F5344CB8AC3E}">
        <p14:creationId xmlns:p14="http://schemas.microsoft.com/office/powerpoint/2010/main" val="2607470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0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3047</Words>
  <Application>Microsoft Office PowerPoint</Application>
  <PresentationFormat>A4 210 x 297 mm</PresentationFormat>
  <Paragraphs>458</Paragraphs>
  <Slides>6</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8</vt:i4>
      </vt:variant>
      <vt:variant>
        <vt:lpstr>スライド タイトル</vt:lpstr>
      </vt:variant>
      <vt:variant>
        <vt:i4>6</vt:i4>
      </vt:variant>
    </vt:vector>
  </HeadingPairs>
  <TitlesOfParts>
    <vt:vector size="27" baseType="lpstr">
      <vt:lpstr>HGPｺﾞｼｯｸM</vt:lpstr>
      <vt:lpstr>HGP創英角ｺﾞｼｯｸUB</vt:lpstr>
      <vt:lpstr>HGS創英角ｺﾞｼｯｸUB</vt:lpstr>
      <vt:lpstr>HGｺﾞｼｯｸM</vt:lpstr>
      <vt:lpstr>HG丸ｺﾞｼｯｸM-PRO</vt:lpstr>
      <vt:lpstr>ＭＳ Ｐゴシック</vt:lpstr>
      <vt:lpstr>ＭＳ Ｐ明朝</vt:lpstr>
      <vt:lpstr>ＭＳ ゴシック</vt:lpstr>
      <vt:lpstr>メイリオ</vt:lpstr>
      <vt:lpstr>Arial</vt:lpstr>
      <vt:lpstr>Calibri</vt:lpstr>
      <vt:lpstr>Century</vt:lpstr>
      <vt:lpstr>Times New Roman</vt:lpstr>
      <vt:lpstr>デザインの設定</vt:lpstr>
      <vt:lpstr>1_デザインの設定</vt:lpstr>
      <vt:lpstr>2_デザインの設定</vt:lpstr>
      <vt:lpstr>3_デザインの設定</vt:lpstr>
      <vt:lpstr>8_標準デザイン</vt:lpstr>
      <vt:lpstr>10_標準デザイン</vt:lpstr>
      <vt:lpstr>2_Office ​​テーマ</vt:lpstr>
      <vt:lpstr>11_標準デザイン</vt:lpstr>
      <vt:lpstr>障害福祉サービス等の体系１</vt:lpstr>
      <vt:lpstr>障害福祉サービス等の体系２</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2022-06-09T04:29:09Z</dcterms:created>
  <dcterms:modified xsi:type="dcterms:W3CDTF">2022-06-09T04:29:14Z</dcterms:modified>
</cp:coreProperties>
</file>