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54"/>
  </p:notesMasterIdLst>
  <p:sldIdLst>
    <p:sldId id="295" r:id="rId2"/>
    <p:sldId id="347" r:id="rId3"/>
    <p:sldId id="258" r:id="rId4"/>
    <p:sldId id="383" r:id="rId5"/>
    <p:sldId id="384" r:id="rId6"/>
    <p:sldId id="300" r:id="rId7"/>
    <p:sldId id="435" r:id="rId8"/>
    <p:sldId id="436" r:id="rId9"/>
    <p:sldId id="398" r:id="rId10"/>
    <p:sldId id="393" r:id="rId11"/>
    <p:sldId id="377" r:id="rId12"/>
    <p:sldId id="333" r:id="rId13"/>
    <p:sldId id="260" r:id="rId14"/>
    <p:sldId id="288" r:id="rId15"/>
    <p:sldId id="289" r:id="rId16"/>
    <p:sldId id="291" r:id="rId17"/>
    <p:sldId id="269" r:id="rId18"/>
    <p:sldId id="277" r:id="rId19"/>
    <p:sldId id="282" r:id="rId20"/>
    <p:sldId id="280" r:id="rId21"/>
    <p:sldId id="400" r:id="rId22"/>
    <p:sldId id="401" r:id="rId23"/>
    <p:sldId id="402" r:id="rId24"/>
    <p:sldId id="404" r:id="rId25"/>
    <p:sldId id="434" r:id="rId26"/>
    <p:sldId id="406" r:id="rId27"/>
    <p:sldId id="407" r:id="rId28"/>
    <p:sldId id="408" r:id="rId29"/>
    <p:sldId id="409" r:id="rId30"/>
    <p:sldId id="411" r:id="rId31"/>
    <p:sldId id="410" r:id="rId32"/>
    <p:sldId id="412" r:id="rId33"/>
    <p:sldId id="413" r:id="rId34"/>
    <p:sldId id="414" r:id="rId35"/>
    <p:sldId id="439" r:id="rId36"/>
    <p:sldId id="416" r:id="rId37"/>
    <p:sldId id="417" r:id="rId38"/>
    <p:sldId id="441" r:id="rId39"/>
    <p:sldId id="419" r:id="rId40"/>
    <p:sldId id="420" r:id="rId41"/>
    <p:sldId id="422" r:id="rId42"/>
    <p:sldId id="447" r:id="rId43"/>
    <p:sldId id="425" r:id="rId44"/>
    <p:sldId id="426" r:id="rId45"/>
    <p:sldId id="427" r:id="rId46"/>
    <p:sldId id="428" r:id="rId47"/>
    <p:sldId id="429" r:id="rId48"/>
    <p:sldId id="442" r:id="rId49"/>
    <p:sldId id="443" r:id="rId50"/>
    <p:sldId id="444" r:id="rId51"/>
    <p:sldId id="292" r:id="rId52"/>
    <p:sldId id="433" r:id="rId53"/>
  </p:sldIdLst>
  <p:sldSz cx="9899650" cy="6840538"/>
  <p:notesSz cx="6807200" cy="9939338"/>
  <p:defaultTex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p:defaultTextStyle>
  <p:extLst>
    <p:ext uri="{521415D9-36F7-43E2-AB2F-B90AF26B5E84}">
      <p14:sectionLst xmlns:p14="http://schemas.microsoft.com/office/powerpoint/2010/main">
        <p14:section name="本編" id="{0A096CB6-C86F-40B8-85C7-8191B393CECD}">
          <p14:sldIdLst>
            <p14:sldId id="295"/>
            <p14:sldId id="347"/>
            <p14:sldId id="258"/>
            <p14:sldId id="383"/>
            <p14:sldId id="384"/>
          </p14:sldIdLst>
        </p14:section>
        <p14:section name="1章" id="{4223E582-4BE2-47CD-AD94-D53CBAF1EFEC}">
          <p14:sldIdLst>
            <p14:sldId id="300"/>
            <p14:sldId id="435"/>
            <p14:sldId id="436"/>
            <p14:sldId id="398"/>
            <p14:sldId id="393"/>
            <p14:sldId id="377"/>
            <p14:sldId id="333"/>
          </p14:sldIdLst>
        </p14:section>
        <p14:section name="2章" id="{B7D867D2-99BC-4ACF-A2F8-C2B3B9E86441}">
          <p14:sldIdLst>
            <p14:sldId id="260"/>
            <p14:sldId id="288"/>
            <p14:sldId id="289"/>
            <p14:sldId id="291"/>
            <p14:sldId id="269"/>
            <p14:sldId id="277"/>
            <p14:sldId id="282"/>
            <p14:sldId id="280"/>
          </p14:sldIdLst>
        </p14:section>
        <p14:section name="3章" id="{8A84FE40-04BB-4AC4-9BE7-BB3CD157B70A}">
          <p14:sldIdLst>
            <p14:sldId id="400"/>
            <p14:sldId id="401"/>
            <p14:sldId id="402"/>
            <p14:sldId id="404"/>
            <p14:sldId id="434"/>
            <p14:sldId id="406"/>
            <p14:sldId id="407"/>
            <p14:sldId id="408"/>
            <p14:sldId id="409"/>
            <p14:sldId id="411"/>
            <p14:sldId id="410"/>
            <p14:sldId id="412"/>
            <p14:sldId id="413"/>
            <p14:sldId id="414"/>
            <p14:sldId id="439"/>
            <p14:sldId id="416"/>
            <p14:sldId id="417"/>
            <p14:sldId id="441"/>
            <p14:sldId id="419"/>
            <p14:sldId id="420"/>
            <p14:sldId id="422"/>
            <p14:sldId id="447"/>
            <p14:sldId id="425"/>
            <p14:sldId id="426"/>
            <p14:sldId id="427"/>
            <p14:sldId id="428"/>
            <p14:sldId id="429"/>
            <p14:sldId id="442"/>
            <p14:sldId id="443"/>
            <p14:sldId id="444"/>
          </p14:sldIdLst>
        </p14:section>
        <p14:section name="4章" id="{8A5B7D53-9FFD-4DDE-80EB-9BFEDABF2716}">
          <p14:sldIdLst>
            <p14:sldId id="292"/>
            <p14:sldId id="43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128"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F4F6"/>
    <a:srgbClr val="595959"/>
    <a:srgbClr val="B62E31"/>
    <a:srgbClr val="E69D9F"/>
    <a:srgbClr val="F7DEDF"/>
    <a:srgbClr val="FBE5D6"/>
    <a:srgbClr val="E2F0D9"/>
    <a:srgbClr val="C55A11"/>
    <a:srgbClr val="548235"/>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420D16-9084-4763-8C4F-5378675CC6CB}" v="165" dt="2022-08-23T07:03:58.525"/>
    <p1510:client id="{74197C8A-671F-48F5-99D9-D943E62F67D9}" v="1618" dt="2022-08-24T01:52:01.347"/>
    <p1510:client id="{9EF70BC1-9C54-4C82-B045-1C1D73FC6FB3}" v="11" vWet="15" dt="2022-08-24T01:44:07.240"/>
    <p1510:client id="{EC9A6103-0D53-416C-9954-113DEAA93781}" v="148" dt="2022-08-24T01:02:47.83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77" autoAdjust="0"/>
    <p:restoredTop sz="94826" autoAdjust="0"/>
  </p:normalViewPr>
  <p:slideViewPr>
    <p:cSldViewPr snapToGrid="0">
      <p:cViewPr varScale="1">
        <p:scale>
          <a:sx n="75" d="100"/>
          <a:sy n="75" d="100"/>
        </p:scale>
        <p:origin x="1320" y="5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RU 西村 慧音" userId="d0365398-92b4-44db-aca5-917e65fdaeb3" providerId="ADAL" clId="{9EF70BC1-9C54-4C82-B045-1C1D73FC6FB3}"/>
    <pc:docChg chg="undo custSel modSld">
      <pc:chgData name="SRU 西村 慧音" userId="d0365398-92b4-44db-aca5-917e65fdaeb3" providerId="ADAL" clId="{9EF70BC1-9C54-4C82-B045-1C1D73FC6FB3}" dt="2022-08-23T14:45:55.997" v="338" actId="14100"/>
      <pc:docMkLst>
        <pc:docMk/>
      </pc:docMkLst>
      <pc:sldChg chg="mod modShow">
        <pc:chgData name="SRU 西村 慧音" userId="d0365398-92b4-44db-aca5-917e65fdaeb3" providerId="ADAL" clId="{9EF70BC1-9C54-4C82-B045-1C1D73FC6FB3}" dt="2022-08-23T14:40:18.993" v="334" actId="729"/>
        <pc:sldMkLst>
          <pc:docMk/>
          <pc:sldMk cId="2408768300" sldId="418"/>
        </pc:sldMkLst>
      </pc:sldChg>
      <pc:sldChg chg="delSp modSp mod modShow">
        <pc:chgData name="SRU 西村 慧音" userId="d0365398-92b4-44db-aca5-917e65fdaeb3" providerId="ADAL" clId="{9EF70BC1-9C54-4C82-B045-1C1D73FC6FB3}" dt="2022-08-23T14:40:09.439" v="333" actId="729"/>
        <pc:sldMkLst>
          <pc:docMk/>
          <pc:sldMk cId="1698581560" sldId="440"/>
        </pc:sldMkLst>
        <pc:spChg chg="mod">
          <ac:chgData name="SRU 西村 慧音" userId="d0365398-92b4-44db-aca5-917e65fdaeb3" providerId="ADAL" clId="{9EF70BC1-9C54-4C82-B045-1C1D73FC6FB3}" dt="2022-08-23T14:38:35.169" v="184" actId="1076"/>
          <ac:spMkLst>
            <pc:docMk/>
            <pc:sldMk cId="1698581560" sldId="440"/>
            <ac:spMk id="5" creationId="{FAC0C838-5697-4BA8-8928-A01BB021A39C}"/>
          </ac:spMkLst>
        </pc:spChg>
        <pc:spChg chg="mod topLvl">
          <ac:chgData name="SRU 西村 慧音" userId="d0365398-92b4-44db-aca5-917e65fdaeb3" providerId="ADAL" clId="{9EF70BC1-9C54-4C82-B045-1C1D73FC6FB3}" dt="2022-08-23T14:31:28.233" v="124" actId="165"/>
          <ac:spMkLst>
            <pc:docMk/>
            <pc:sldMk cId="1698581560" sldId="440"/>
            <ac:spMk id="60" creationId="{00000000-0000-0000-0000-000000000000}"/>
          </ac:spMkLst>
        </pc:spChg>
        <pc:spChg chg="mod topLvl">
          <ac:chgData name="SRU 西村 慧音" userId="d0365398-92b4-44db-aca5-917e65fdaeb3" providerId="ADAL" clId="{9EF70BC1-9C54-4C82-B045-1C1D73FC6FB3}" dt="2022-08-23T14:31:28.233" v="124" actId="165"/>
          <ac:spMkLst>
            <pc:docMk/>
            <pc:sldMk cId="1698581560" sldId="440"/>
            <ac:spMk id="62" creationId="{3399D42E-1287-D617-11A4-9F3A25D6F8FB}"/>
          </ac:spMkLst>
        </pc:spChg>
        <pc:spChg chg="mod topLvl">
          <ac:chgData name="SRU 西村 慧音" userId="d0365398-92b4-44db-aca5-917e65fdaeb3" providerId="ADAL" clId="{9EF70BC1-9C54-4C82-B045-1C1D73FC6FB3}" dt="2022-08-23T14:31:28.233" v="124" actId="165"/>
          <ac:spMkLst>
            <pc:docMk/>
            <pc:sldMk cId="1698581560" sldId="440"/>
            <ac:spMk id="63" creationId="{50CC4F4D-E03B-4D46-C119-1C85A11D727C}"/>
          </ac:spMkLst>
        </pc:spChg>
        <pc:spChg chg="mod topLvl">
          <ac:chgData name="SRU 西村 慧音" userId="d0365398-92b4-44db-aca5-917e65fdaeb3" providerId="ADAL" clId="{9EF70BC1-9C54-4C82-B045-1C1D73FC6FB3}" dt="2022-08-23T14:31:28.233" v="124" actId="165"/>
          <ac:spMkLst>
            <pc:docMk/>
            <pc:sldMk cId="1698581560" sldId="440"/>
            <ac:spMk id="64" creationId="{CE2B6B1F-504B-0DE3-25F4-615A0E441BC4}"/>
          </ac:spMkLst>
        </pc:spChg>
        <pc:spChg chg="mod topLvl">
          <ac:chgData name="SRU 西村 慧音" userId="d0365398-92b4-44db-aca5-917e65fdaeb3" providerId="ADAL" clId="{9EF70BC1-9C54-4C82-B045-1C1D73FC6FB3}" dt="2022-08-23T14:31:28.233" v="124" actId="165"/>
          <ac:spMkLst>
            <pc:docMk/>
            <pc:sldMk cId="1698581560" sldId="440"/>
            <ac:spMk id="65" creationId="{BF92DDE1-4020-542D-304E-F3E0A0895CCB}"/>
          </ac:spMkLst>
        </pc:spChg>
        <pc:spChg chg="mod topLvl">
          <ac:chgData name="SRU 西村 慧音" userId="d0365398-92b4-44db-aca5-917e65fdaeb3" providerId="ADAL" clId="{9EF70BC1-9C54-4C82-B045-1C1D73FC6FB3}" dt="2022-08-23T14:31:28.233" v="124" actId="165"/>
          <ac:spMkLst>
            <pc:docMk/>
            <pc:sldMk cId="1698581560" sldId="440"/>
            <ac:spMk id="66" creationId="{5264CC08-E88E-B39F-927C-EC57656F3056}"/>
          </ac:spMkLst>
        </pc:spChg>
        <pc:spChg chg="mod topLvl">
          <ac:chgData name="SRU 西村 慧音" userId="d0365398-92b4-44db-aca5-917e65fdaeb3" providerId="ADAL" clId="{9EF70BC1-9C54-4C82-B045-1C1D73FC6FB3}" dt="2022-08-23T14:31:28.233" v="124" actId="165"/>
          <ac:spMkLst>
            <pc:docMk/>
            <pc:sldMk cId="1698581560" sldId="440"/>
            <ac:spMk id="67" creationId="{ECA48332-4284-D747-D62F-9CBC7E353306}"/>
          </ac:spMkLst>
        </pc:spChg>
        <pc:spChg chg="mod topLvl">
          <ac:chgData name="SRU 西村 慧音" userId="d0365398-92b4-44db-aca5-917e65fdaeb3" providerId="ADAL" clId="{9EF70BC1-9C54-4C82-B045-1C1D73FC6FB3}" dt="2022-08-23T14:31:28.233" v="124" actId="165"/>
          <ac:spMkLst>
            <pc:docMk/>
            <pc:sldMk cId="1698581560" sldId="440"/>
            <ac:spMk id="68" creationId="{CB9283A4-6475-0ED9-003C-2F100FEE1761}"/>
          </ac:spMkLst>
        </pc:spChg>
        <pc:spChg chg="mod topLvl">
          <ac:chgData name="SRU 西村 慧音" userId="d0365398-92b4-44db-aca5-917e65fdaeb3" providerId="ADAL" clId="{9EF70BC1-9C54-4C82-B045-1C1D73FC6FB3}" dt="2022-08-23T14:31:28.233" v="124" actId="165"/>
          <ac:spMkLst>
            <pc:docMk/>
            <pc:sldMk cId="1698581560" sldId="440"/>
            <ac:spMk id="69" creationId="{00D260BB-C760-1C0E-803A-20DD184DBDD2}"/>
          </ac:spMkLst>
        </pc:spChg>
        <pc:spChg chg="mod topLvl">
          <ac:chgData name="SRU 西村 慧音" userId="d0365398-92b4-44db-aca5-917e65fdaeb3" providerId="ADAL" clId="{9EF70BC1-9C54-4C82-B045-1C1D73FC6FB3}" dt="2022-08-23T14:31:28.233" v="124" actId="165"/>
          <ac:spMkLst>
            <pc:docMk/>
            <pc:sldMk cId="1698581560" sldId="440"/>
            <ac:spMk id="70" creationId="{CCE1CE60-895F-63FE-9E63-ABEB33D4C15F}"/>
          </ac:spMkLst>
        </pc:spChg>
        <pc:spChg chg="mod topLvl">
          <ac:chgData name="SRU 西村 慧音" userId="d0365398-92b4-44db-aca5-917e65fdaeb3" providerId="ADAL" clId="{9EF70BC1-9C54-4C82-B045-1C1D73FC6FB3}" dt="2022-08-23T14:31:28.233" v="124" actId="165"/>
          <ac:spMkLst>
            <pc:docMk/>
            <pc:sldMk cId="1698581560" sldId="440"/>
            <ac:spMk id="71" creationId="{91DE0323-ECBC-264A-25FE-E0525B9A8E30}"/>
          </ac:spMkLst>
        </pc:spChg>
        <pc:spChg chg="mod topLvl">
          <ac:chgData name="SRU 西村 慧音" userId="d0365398-92b4-44db-aca5-917e65fdaeb3" providerId="ADAL" clId="{9EF70BC1-9C54-4C82-B045-1C1D73FC6FB3}" dt="2022-08-23T14:31:28.233" v="124" actId="165"/>
          <ac:spMkLst>
            <pc:docMk/>
            <pc:sldMk cId="1698581560" sldId="440"/>
            <ac:spMk id="72" creationId="{B7904655-275E-1603-F6CD-17C56AF6459C}"/>
          </ac:spMkLst>
        </pc:spChg>
        <pc:spChg chg="mod topLvl">
          <ac:chgData name="SRU 西村 慧音" userId="d0365398-92b4-44db-aca5-917e65fdaeb3" providerId="ADAL" clId="{9EF70BC1-9C54-4C82-B045-1C1D73FC6FB3}" dt="2022-08-23T14:31:28.233" v="124" actId="165"/>
          <ac:spMkLst>
            <pc:docMk/>
            <pc:sldMk cId="1698581560" sldId="440"/>
            <ac:spMk id="73" creationId="{BDBBE96E-47CE-5730-65F2-B64B0F772C8C}"/>
          </ac:spMkLst>
        </pc:spChg>
        <pc:spChg chg="mod topLvl">
          <ac:chgData name="SRU 西村 慧音" userId="d0365398-92b4-44db-aca5-917e65fdaeb3" providerId="ADAL" clId="{9EF70BC1-9C54-4C82-B045-1C1D73FC6FB3}" dt="2022-08-23T14:31:28.233" v="124" actId="165"/>
          <ac:spMkLst>
            <pc:docMk/>
            <pc:sldMk cId="1698581560" sldId="440"/>
            <ac:spMk id="74" creationId="{FAD7D203-B0BB-FA95-8D52-BCAADEFF85D2}"/>
          </ac:spMkLst>
        </pc:spChg>
        <pc:spChg chg="mod topLvl">
          <ac:chgData name="SRU 西村 慧音" userId="d0365398-92b4-44db-aca5-917e65fdaeb3" providerId="ADAL" clId="{9EF70BC1-9C54-4C82-B045-1C1D73FC6FB3}" dt="2022-08-23T14:31:28.233" v="124" actId="165"/>
          <ac:spMkLst>
            <pc:docMk/>
            <pc:sldMk cId="1698581560" sldId="440"/>
            <ac:spMk id="75" creationId="{054EC29F-80F6-3F45-32B5-C83CAF4BE6B2}"/>
          </ac:spMkLst>
        </pc:spChg>
        <pc:spChg chg="mod topLvl">
          <ac:chgData name="SRU 西村 慧音" userId="d0365398-92b4-44db-aca5-917e65fdaeb3" providerId="ADAL" clId="{9EF70BC1-9C54-4C82-B045-1C1D73FC6FB3}" dt="2022-08-23T14:31:28.233" v="124" actId="165"/>
          <ac:spMkLst>
            <pc:docMk/>
            <pc:sldMk cId="1698581560" sldId="440"/>
            <ac:spMk id="76" creationId="{32436EAA-C149-AB99-A1BC-F68216071749}"/>
          </ac:spMkLst>
        </pc:spChg>
        <pc:spChg chg="mod topLvl">
          <ac:chgData name="SRU 西村 慧音" userId="d0365398-92b4-44db-aca5-917e65fdaeb3" providerId="ADAL" clId="{9EF70BC1-9C54-4C82-B045-1C1D73FC6FB3}" dt="2022-08-23T14:31:28.233" v="124" actId="165"/>
          <ac:spMkLst>
            <pc:docMk/>
            <pc:sldMk cId="1698581560" sldId="440"/>
            <ac:spMk id="77" creationId="{1E62CE5E-A1DC-EE4E-F5BF-2BCFAB5B4D42}"/>
          </ac:spMkLst>
        </pc:spChg>
        <pc:spChg chg="mod topLvl">
          <ac:chgData name="SRU 西村 慧音" userId="d0365398-92b4-44db-aca5-917e65fdaeb3" providerId="ADAL" clId="{9EF70BC1-9C54-4C82-B045-1C1D73FC6FB3}" dt="2022-08-23T14:31:28.233" v="124" actId="165"/>
          <ac:spMkLst>
            <pc:docMk/>
            <pc:sldMk cId="1698581560" sldId="440"/>
            <ac:spMk id="78" creationId="{1130EF51-D9A2-1212-27DC-40DAE61576FE}"/>
          </ac:spMkLst>
        </pc:spChg>
        <pc:spChg chg="mod topLvl">
          <ac:chgData name="SRU 西村 慧音" userId="d0365398-92b4-44db-aca5-917e65fdaeb3" providerId="ADAL" clId="{9EF70BC1-9C54-4C82-B045-1C1D73FC6FB3}" dt="2022-08-23T14:31:28.233" v="124" actId="165"/>
          <ac:spMkLst>
            <pc:docMk/>
            <pc:sldMk cId="1698581560" sldId="440"/>
            <ac:spMk id="79" creationId="{25D4216D-F512-96F8-1D64-B3C942DA3BF2}"/>
          </ac:spMkLst>
        </pc:spChg>
        <pc:spChg chg="mod topLvl">
          <ac:chgData name="SRU 西村 慧音" userId="d0365398-92b4-44db-aca5-917e65fdaeb3" providerId="ADAL" clId="{9EF70BC1-9C54-4C82-B045-1C1D73FC6FB3}" dt="2022-08-23T14:31:28.233" v="124" actId="165"/>
          <ac:spMkLst>
            <pc:docMk/>
            <pc:sldMk cId="1698581560" sldId="440"/>
            <ac:spMk id="80" creationId="{CFE80F45-60C3-2EEC-4845-C686B83CD1A0}"/>
          </ac:spMkLst>
        </pc:spChg>
        <pc:spChg chg="mod topLvl">
          <ac:chgData name="SRU 西村 慧音" userId="d0365398-92b4-44db-aca5-917e65fdaeb3" providerId="ADAL" clId="{9EF70BC1-9C54-4C82-B045-1C1D73FC6FB3}" dt="2022-08-23T14:31:28.233" v="124" actId="165"/>
          <ac:spMkLst>
            <pc:docMk/>
            <pc:sldMk cId="1698581560" sldId="440"/>
            <ac:spMk id="81" creationId="{4B631ADE-0047-0434-8DB3-A5790EB4F585}"/>
          </ac:spMkLst>
        </pc:spChg>
        <pc:spChg chg="mod topLvl">
          <ac:chgData name="SRU 西村 慧音" userId="d0365398-92b4-44db-aca5-917e65fdaeb3" providerId="ADAL" clId="{9EF70BC1-9C54-4C82-B045-1C1D73FC6FB3}" dt="2022-08-23T14:31:28.233" v="124" actId="165"/>
          <ac:spMkLst>
            <pc:docMk/>
            <pc:sldMk cId="1698581560" sldId="440"/>
            <ac:spMk id="82" creationId="{72008500-A64B-ED7E-35A6-1610ADA8EEED}"/>
          </ac:spMkLst>
        </pc:spChg>
        <pc:spChg chg="mod topLvl">
          <ac:chgData name="SRU 西村 慧音" userId="d0365398-92b4-44db-aca5-917e65fdaeb3" providerId="ADAL" clId="{9EF70BC1-9C54-4C82-B045-1C1D73FC6FB3}" dt="2022-08-23T14:31:28.233" v="124" actId="165"/>
          <ac:spMkLst>
            <pc:docMk/>
            <pc:sldMk cId="1698581560" sldId="440"/>
            <ac:spMk id="83" creationId="{2DABB346-EF9F-D869-3617-2B7CC1AB6156}"/>
          </ac:spMkLst>
        </pc:spChg>
        <pc:spChg chg="mod topLvl">
          <ac:chgData name="SRU 西村 慧音" userId="d0365398-92b4-44db-aca5-917e65fdaeb3" providerId="ADAL" clId="{9EF70BC1-9C54-4C82-B045-1C1D73FC6FB3}" dt="2022-08-23T14:31:28.233" v="124" actId="165"/>
          <ac:spMkLst>
            <pc:docMk/>
            <pc:sldMk cId="1698581560" sldId="440"/>
            <ac:spMk id="84" creationId="{1C18B64D-8E96-4F7A-9D1D-7646B0BE79C2}"/>
          </ac:spMkLst>
        </pc:spChg>
        <pc:spChg chg="mod topLvl">
          <ac:chgData name="SRU 西村 慧音" userId="d0365398-92b4-44db-aca5-917e65fdaeb3" providerId="ADAL" clId="{9EF70BC1-9C54-4C82-B045-1C1D73FC6FB3}" dt="2022-08-23T14:31:28.233" v="124" actId="165"/>
          <ac:spMkLst>
            <pc:docMk/>
            <pc:sldMk cId="1698581560" sldId="440"/>
            <ac:spMk id="85" creationId="{8E5BB634-7EAA-965E-6CD9-12DC6C0DB837}"/>
          </ac:spMkLst>
        </pc:spChg>
        <pc:spChg chg="mod topLvl">
          <ac:chgData name="SRU 西村 慧音" userId="d0365398-92b4-44db-aca5-917e65fdaeb3" providerId="ADAL" clId="{9EF70BC1-9C54-4C82-B045-1C1D73FC6FB3}" dt="2022-08-23T14:31:28.233" v="124" actId="165"/>
          <ac:spMkLst>
            <pc:docMk/>
            <pc:sldMk cId="1698581560" sldId="440"/>
            <ac:spMk id="86" creationId="{3AFE34A6-D593-E14E-0EFB-81D89B073BB8}"/>
          </ac:spMkLst>
        </pc:spChg>
        <pc:spChg chg="mod topLvl">
          <ac:chgData name="SRU 西村 慧音" userId="d0365398-92b4-44db-aca5-917e65fdaeb3" providerId="ADAL" clId="{9EF70BC1-9C54-4C82-B045-1C1D73FC6FB3}" dt="2022-08-23T14:31:28.233" v="124" actId="165"/>
          <ac:spMkLst>
            <pc:docMk/>
            <pc:sldMk cId="1698581560" sldId="440"/>
            <ac:spMk id="87" creationId="{A7E1BA27-58FE-0F31-47E6-4EC99AF348CA}"/>
          </ac:spMkLst>
        </pc:spChg>
        <pc:spChg chg="mod topLvl">
          <ac:chgData name="SRU 西村 慧音" userId="d0365398-92b4-44db-aca5-917e65fdaeb3" providerId="ADAL" clId="{9EF70BC1-9C54-4C82-B045-1C1D73FC6FB3}" dt="2022-08-23T14:31:28.233" v="124" actId="165"/>
          <ac:spMkLst>
            <pc:docMk/>
            <pc:sldMk cId="1698581560" sldId="440"/>
            <ac:spMk id="88" creationId="{CB3BCBB3-9F45-BB75-5310-2C1F6F7D3179}"/>
          </ac:spMkLst>
        </pc:spChg>
        <pc:spChg chg="mod topLvl">
          <ac:chgData name="SRU 西村 慧音" userId="d0365398-92b4-44db-aca5-917e65fdaeb3" providerId="ADAL" clId="{9EF70BC1-9C54-4C82-B045-1C1D73FC6FB3}" dt="2022-08-23T14:31:28.233" v="124" actId="165"/>
          <ac:spMkLst>
            <pc:docMk/>
            <pc:sldMk cId="1698581560" sldId="440"/>
            <ac:spMk id="89" creationId="{FEC7B8E6-785F-6F47-5F3A-A20CA08C3A56}"/>
          </ac:spMkLst>
        </pc:spChg>
        <pc:spChg chg="mod topLvl">
          <ac:chgData name="SRU 西村 慧音" userId="d0365398-92b4-44db-aca5-917e65fdaeb3" providerId="ADAL" clId="{9EF70BC1-9C54-4C82-B045-1C1D73FC6FB3}" dt="2022-08-23T14:31:28.233" v="124" actId="165"/>
          <ac:spMkLst>
            <pc:docMk/>
            <pc:sldMk cId="1698581560" sldId="440"/>
            <ac:spMk id="90" creationId="{9CEC5F33-6E33-22EE-2311-8C9FDBA75754}"/>
          </ac:spMkLst>
        </pc:spChg>
        <pc:spChg chg="mod">
          <ac:chgData name="SRU 西村 慧音" userId="d0365398-92b4-44db-aca5-917e65fdaeb3" providerId="ADAL" clId="{9EF70BC1-9C54-4C82-B045-1C1D73FC6FB3}" dt="2022-08-23T14:31:28.233" v="124" actId="165"/>
          <ac:spMkLst>
            <pc:docMk/>
            <pc:sldMk cId="1698581560" sldId="440"/>
            <ac:spMk id="91" creationId="{E98E1E82-D79A-A2C1-08F2-05939326A2E3}"/>
          </ac:spMkLst>
        </pc:spChg>
        <pc:spChg chg="mod">
          <ac:chgData name="SRU 西村 慧音" userId="d0365398-92b4-44db-aca5-917e65fdaeb3" providerId="ADAL" clId="{9EF70BC1-9C54-4C82-B045-1C1D73FC6FB3}" dt="2022-08-23T14:31:28.233" v="124" actId="165"/>
          <ac:spMkLst>
            <pc:docMk/>
            <pc:sldMk cId="1698581560" sldId="440"/>
            <ac:spMk id="92" creationId="{490EBFD6-7A20-2104-966C-674C8CEB671B}"/>
          </ac:spMkLst>
        </pc:spChg>
        <pc:spChg chg="mod topLvl">
          <ac:chgData name="SRU 西村 慧音" userId="d0365398-92b4-44db-aca5-917e65fdaeb3" providerId="ADAL" clId="{9EF70BC1-9C54-4C82-B045-1C1D73FC6FB3}" dt="2022-08-23T14:31:28.233" v="124" actId="165"/>
          <ac:spMkLst>
            <pc:docMk/>
            <pc:sldMk cId="1698581560" sldId="440"/>
            <ac:spMk id="93" creationId="{81B1472C-CEFE-20C4-DF7A-66F09137CC62}"/>
          </ac:spMkLst>
        </pc:spChg>
        <pc:spChg chg="mod topLvl">
          <ac:chgData name="SRU 西村 慧音" userId="d0365398-92b4-44db-aca5-917e65fdaeb3" providerId="ADAL" clId="{9EF70BC1-9C54-4C82-B045-1C1D73FC6FB3}" dt="2022-08-23T14:31:28.233" v="124" actId="165"/>
          <ac:spMkLst>
            <pc:docMk/>
            <pc:sldMk cId="1698581560" sldId="440"/>
            <ac:spMk id="94" creationId="{5B9DE13F-3B52-75EC-5416-B1D5A2E4D5C6}"/>
          </ac:spMkLst>
        </pc:spChg>
        <pc:spChg chg="mod topLvl">
          <ac:chgData name="SRU 西村 慧音" userId="d0365398-92b4-44db-aca5-917e65fdaeb3" providerId="ADAL" clId="{9EF70BC1-9C54-4C82-B045-1C1D73FC6FB3}" dt="2022-08-23T14:31:28.233" v="124" actId="165"/>
          <ac:spMkLst>
            <pc:docMk/>
            <pc:sldMk cId="1698581560" sldId="440"/>
            <ac:spMk id="95" creationId="{8A0E697E-9F6D-FB48-725C-A926B95EEBA4}"/>
          </ac:spMkLst>
        </pc:spChg>
        <pc:spChg chg="mod topLvl">
          <ac:chgData name="SRU 西村 慧音" userId="d0365398-92b4-44db-aca5-917e65fdaeb3" providerId="ADAL" clId="{9EF70BC1-9C54-4C82-B045-1C1D73FC6FB3}" dt="2022-08-23T14:31:28.233" v="124" actId="165"/>
          <ac:spMkLst>
            <pc:docMk/>
            <pc:sldMk cId="1698581560" sldId="440"/>
            <ac:spMk id="100" creationId="{A279F942-F174-DCEB-06BE-65EF15A18633}"/>
          </ac:spMkLst>
        </pc:spChg>
        <pc:spChg chg="mod topLvl">
          <ac:chgData name="SRU 西村 慧音" userId="d0365398-92b4-44db-aca5-917e65fdaeb3" providerId="ADAL" clId="{9EF70BC1-9C54-4C82-B045-1C1D73FC6FB3}" dt="2022-08-23T14:31:28.233" v="124" actId="165"/>
          <ac:spMkLst>
            <pc:docMk/>
            <pc:sldMk cId="1698581560" sldId="440"/>
            <ac:spMk id="101" creationId="{88CE5390-E127-2004-DD5B-80201185F5F3}"/>
          </ac:spMkLst>
        </pc:spChg>
        <pc:spChg chg="mod topLvl">
          <ac:chgData name="SRU 西村 慧音" userId="d0365398-92b4-44db-aca5-917e65fdaeb3" providerId="ADAL" clId="{9EF70BC1-9C54-4C82-B045-1C1D73FC6FB3}" dt="2022-08-23T14:31:28.233" v="124" actId="165"/>
          <ac:spMkLst>
            <pc:docMk/>
            <pc:sldMk cId="1698581560" sldId="440"/>
            <ac:spMk id="102" creationId="{469ED99D-E9AF-498C-F39D-50769B25A906}"/>
          </ac:spMkLst>
        </pc:spChg>
        <pc:spChg chg="mod topLvl">
          <ac:chgData name="SRU 西村 慧音" userId="d0365398-92b4-44db-aca5-917e65fdaeb3" providerId="ADAL" clId="{9EF70BC1-9C54-4C82-B045-1C1D73FC6FB3}" dt="2022-08-23T14:31:28.233" v="124" actId="165"/>
          <ac:spMkLst>
            <pc:docMk/>
            <pc:sldMk cId="1698581560" sldId="440"/>
            <ac:spMk id="103" creationId="{EC809286-8BBF-3E05-27AB-3A6AC6080B71}"/>
          </ac:spMkLst>
        </pc:spChg>
        <pc:spChg chg="mod topLvl">
          <ac:chgData name="SRU 西村 慧音" userId="d0365398-92b4-44db-aca5-917e65fdaeb3" providerId="ADAL" clId="{9EF70BC1-9C54-4C82-B045-1C1D73FC6FB3}" dt="2022-08-23T14:31:28.233" v="124" actId="165"/>
          <ac:spMkLst>
            <pc:docMk/>
            <pc:sldMk cId="1698581560" sldId="440"/>
            <ac:spMk id="104" creationId="{096B07AB-D32F-2AD0-058A-E2348B0A97A4}"/>
          </ac:spMkLst>
        </pc:spChg>
        <pc:spChg chg="mod topLvl">
          <ac:chgData name="SRU 西村 慧音" userId="d0365398-92b4-44db-aca5-917e65fdaeb3" providerId="ADAL" clId="{9EF70BC1-9C54-4C82-B045-1C1D73FC6FB3}" dt="2022-08-23T14:31:28.233" v="124" actId="165"/>
          <ac:spMkLst>
            <pc:docMk/>
            <pc:sldMk cId="1698581560" sldId="440"/>
            <ac:spMk id="105" creationId="{BBA8160C-B5A3-34E5-F918-0551D3B0D71C}"/>
          </ac:spMkLst>
        </pc:spChg>
        <pc:spChg chg="mod topLvl">
          <ac:chgData name="SRU 西村 慧音" userId="d0365398-92b4-44db-aca5-917e65fdaeb3" providerId="ADAL" clId="{9EF70BC1-9C54-4C82-B045-1C1D73FC6FB3}" dt="2022-08-23T14:31:28.233" v="124" actId="165"/>
          <ac:spMkLst>
            <pc:docMk/>
            <pc:sldMk cId="1698581560" sldId="440"/>
            <ac:spMk id="106" creationId="{EB0D0396-63E0-71D2-F88D-9B44852A1ECA}"/>
          </ac:spMkLst>
        </pc:spChg>
        <pc:spChg chg="mod topLvl">
          <ac:chgData name="SRU 西村 慧音" userId="d0365398-92b4-44db-aca5-917e65fdaeb3" providerId="ADAL" clId="{9EF70BC1-9C54-4C82-B045-1C1D73FC6FB3}" dt="2022-08-23T14:31:28.233" v="124" actId="165"/>
          <ac:spMkLst>
            <pc:docMk/>
            <pc:sldMk cId="1698581560" sldId="440"/>
            <ac:spMk id="107" creationId="{21A0BA03-9B6B-6881-EC32-2765631D6FC8}"/>
          </ac:spMkLst>
        </pc:spChg>
        <pc:spChg chg="mod topLvl">
          <ac:chgData name="SRU 西村 慧音" userId="d0365398-92b4-44db-aca5-917e65fdaeb3" providerId="ADAL" clId="{9EF70BC1-9C54-4C82-B045-1C1D73FC6FB3}" dt="2022-08-23T14:31:28.233" v="124" actId="165"/>
          <ac:spMkLst>
            <pc:docMk/>
            <pc:sldMk cId="1698581560" sldId="440"/>
            <ac:spMk id="108" creationId="{8480A835-A819-9FA2-708B-B5949552539D}"/>
          </ac:spMkLst>
        </pc:spChg>
        <pc:spChg chg="mod topLvl">
          <ac:chgData name="SRU 西村 慧音" userId="d0365398-92b4-44db-aca5-917e65fdaeb3" providerId="ADAL" clId="{9EF70BC1-9C54-4C82-B045-1C1D73FC6FB3}" dt="2022-08-23T14:31:28.233" v="124" actId="165"/>
          <ac:spMkLst>
            <pc:docMk/>
            <pc:sldMk cId="1698581560" sldId="440"/>
            <ac:spMk id="109" creationId="{997D4919-2030-4C84-A8AB-79D8F7932D41}"/>
          </ac:spMkLst>
        </pc:spChg>
        <pc:spChg chg="mod topLvl">
          <ac:chgData name="SRU 西村 慧音" userId="d0365398-92b4-44db-aca5-917e65fdaeb3" providerId="ADAL" clId="{9EF70BC1-9C54-4C82-B045-1C1D73FC6FB3}" dt="2022-08-23T14:31:28.233" v="124" actId="165"/>
          <ac:spMkLst>
            <pc:docMk/>
            <pc:sldMk cId="1698581560" sldId="440"/>
            <ac:spMk id="110" creationId="{3D101B50-E69E-069F-5DF5-D91C87896B77}"/>
          </ac:spMkLst>
        </pc:spChg>
        <pc:spChg chg="mod topLvl">
          <ac:chgData name="SRU 西村 慧音" userId="d0365398-92b4-44db-aca5-917e65fdaeb3" providerId="ADAL" clId="{9EF70BC1-9C54-4C82-B045-1C1D73FC6FB3}" dt="2022-08-23T14:31:28.233" v="124" actId="165"/>
          <ac:spMkLst>
            <pc:docMk/>
            <pc:sldMk cId="1698581560" sldId="440"/>
            <ac:spMk id="111" creationId="{8C9CB605-1D88-7676-2EBB-EE4846AF76EA}"/>
          </ac:spMkLst>
        </pc:spChg>
        <pc:spChg chg="mod topLvl">
          <ac:chgData name="SRU 西村 慧音" userId="d0365398-92b4-44db-aca5-917e65fdaeb3" providerId="ADAL" clId="{9EF70BC1-9C54-4C82-B045-1C1D73FC6FB3}" dt="2022-08-23T14:31:28.233" v="124" actId="165"/>
          <ac:spMkLst>
            <pc:docMk/>
            <pc:sldMk cId="1698581560" sldId="440"/>
            <ac:spMk id="112" creationId="{E694913C-3198-711D-4248-6E994C0D5296}"/>
          </ac:spMkLst>
        </pc:spChg>
        <pc:spChg chg="mod topLvl">
          <ac:chgData name="SRU 西村 慧音" userId="d0365398-92b4-44db-aca5-917e65fdaeb3" providerId="ADAL" clId="{9EF70BC1-9C54-4C82-B045-1C1D73FC6FB3}" dt="2022-08-23T14:31:28.233" v="124" actId="165"/>
          <ac:spMkLst>
            <pc:docMk/>
            <pc:sldMk cId="1698581560" sldId="440"/>
            <ac:spMk id="113" creationId="{8831091C-3FDF-A92A-1383-D0D2712EA417}"/>
          </ac:spMkLst>
        </pc:spChg>
        <pc:spChg chg="mod topLvl">
          <ac:chgData name="SRU 西村 慧音" userId="d0365398-92b4-44db-aca5-917e65fdaeb3" providerId="ADAL" clId="{9EF70BC1-9C54-4C82-B045-1C1D73FC6FB3}" dt="2022-08-23T14:31:28.233" v="124" actId="165"/>
          <ac:spMkLst>
            <pc:docMk/>
            <pc:sldMk cId="1698581560" sldId="440"/>
            <ac:spMk id="114" creationId="{BE7EAB71-F0BB-4437-5A22-632BDD945C10}"/>
          </ac:spMkLst>
        </pc:spChg>
        <pc:spChg chg="mod topLvl">
          <ac:chgData name="SRU 西村 慧音" userId="d0365398-92b4-44db-aca5-917e65fdaeb3" providerId="ADAL" clId="{9EF70BC1-9C54-4C82-B045-1C1D73FC6FB3}" dt="2022-08-23T14:31:28.233" v="124" actId="165"/>
          <ac:spMkLst>
            <pc:docMk/>
            <pc:sldMk cId="1698581560" sldId="440"/>
            <ac:spMk id="115" creationId="{DE56F7A0-4BDB-22E6-85B7-42BEF7726375}"/>
          </ac:spMkLst>
        </pc:spChg>
        <pc:spChg chg="mod topLvl">
          <ac:chgData name="SRU 西村 慧音" userId="d0365398-92b4-44db-aca5-917e65fdaeb3" providerId="ADAL" clId="{9EF70BC1-9C54-4C82-B045-1C1D73FC6FB3}" dt="2022-08-23T14:31:28.233" v="124" actId="165"/>
          <ac:spMkLst>
            <pc:docMk/>
            <pc:sldMk cId="1698581560" sldId="440"/>
            <ac:spMk id="116" creationId="{C6A077CC-059E-2D47-B4B0-F35C1165A9F5}"/>
          </ac:spMkLst>
        </pc:spChg>
        <pc:spChg chg="mod topLvl">
          <ac:chgData name="SRU 西村 慧音" userId="d0365398-92b4-44db-aca5-917e65fdaeb3" providerId="ADAL" clId="{9EF70BC1-9C54-4C82-B045-1C1D73FC6FB3}" dt="2022-08-23T14:31:28.233" v="124" actId="165"/>
          <ac:spMkLst>
            <pc:docMk/>
            <pc:sldMk cId="1698581560" sldId="440"/>
            <ac:spMk id="117" creationId="{B3E1C255-346C-6693-B9B1-3CE342D8B088}"/>
          </ac:spMkLst>
        </pc:spChg>
        <pc:spChg chg="mod topLvl">
          <ac:chgData name="SRU 西村 慧音" userId="d0365398-92b4-44db-aca5-917e65fdaeb3" providerId="ADAL" clId="{9EF70BC1-9C54-4C82-B045-1C1D73FC6FB3}" dt="2022-08-23T14:31:28.233" v="124" actId="165"/>
          <ac:spMkLst>
            <pc:docMk/>
            <pc:sldMk cId="1698581560" sldId="440"/>
            <ac:spMk id="121" creationId="{53D7D736-A871-6698-8C8C-C8183D920DDA}"/>
          </ac:spMkLst>
        </pc:spChg>
        <pc:spChg chg="mod topLvl">
          <ac:chgData name="SRU 西村 慧音" userId="d0365398-92b4-44db-aca5-917e65fdaeb3" providerId="ADAL" clId="{9EF70BC1-9C54-4C82-B045-1C1D73FC6FB3}" dt="2022-08-23T14:31:28.233" v="124" actId="165"/>
          <ac:spMkLst>
            <pc:docMk/>
            <pc:sldMk cId="1698581560" sldId="440"/>
            <ac:spMk id="122" creationId="{519DAA6F-CF45-4D99-ABE0-750CC68D022F}"/>
          </ac:spMkLst>
        </pc:spChg>
        <pc:spChg chg="mod topLvl">
          <ac:chgData name="SRU 西村 慧音" userId="d0365398-92b4-44db-aca5-917e65fdaeb3" providerId="ADAL" clId="{9EF70BC1-9C54-4C82-B045-1C1D73FC6FB3}" dt="2022-08-23T14:31:28.233" v="124" actId="165"/>
          <ac:spMkLst>
            <pc:docMk/>
            <pc:sldMk cId="1698581560" sldId="440"/>
            <ac:spMk id="123" creationId="{FF2B27F5-96AB-7FE2-FBEA-EB75E176B8BE}"/>
          </ac:spMkLst>
        </pc:spChg>
        <pc:spChg chg="mod topLvl">
          <ac:chgData name="SRU 西村 慧音" userId="d0365398-92b4-44db-aca5-917e65fdaeb3" providerId="ADAL" clId="{9EF70BC1-9C54-4C82-B045-1C1D73FC6FB3}" dt="2022-08-23T14:31:28.233" v="124" actId="165"/>
          <ac:spMkLst>
            <pc:docMk/>
            <pc:sldMk cId="1698581560" sldId="440"/>
            <ac:spMk id="124" creationId="{A96E3A4B-2971-DA2B-736B-E14977562B06}"/>
          </ac:spMkLst>
        </pc:spChg>
        <pc:spChg chg="mod topLvl">
          <ac:chgData name="SRU 西村 慧音" userId="d0365398-92b4-44db-aca5-917e65fdaeb3" providerId="ADAL" clId="{9EF70BC1-9C54-4C82-B045-1C1D73FC6FB3}" dt="2022-08-23T14:31:28.233" v="124" actId="165"/>
          <ac:spMkLst>
            <pc:docMk/>
            <pc:sldMk cId="1698581560" sldId="440"/>
            <ac:spMk id="128" creationId="{6C640DAB-930D-F623-6061-7A8F729DC6D7}"/>
          </ac:spMkLst>
        </pc:spChg>
        <pc:spChg chg="mod topLvl">
          <ac:chgData name="SRU 西村 慧音" userId="d0365398-92b4-44db-aca5-917e65fdaeb3" providerId="ADAL" clId="{9EF70BC1-9C54-4C82-B045-1C1D73FC6FB3}" dt="2022-08-23T14:31:28.233" v="124" actId="165"/>
          <ac:spMkLst>
            <pc:docMk/>
            <pc:sldMk cId="1698581560" sldId="440"/>
            <ac:spMk id="132" creationId="{978DC381-327E-E3DD-CFC1-E85575109507}"/>
          </ac:spMkLst>
        </pc:spChg>
        <pc:spChg chg="mod topLvl">
          <ac:chgData name="SRU 西村 慧音" userId="d0365398-92b4-44db-aca5-917e65fdaeb3" providerId="ADAL" clId="{9EF70BC1-9C54-4C82-B045-1C1D73FC6FB3}" dt="2022-08-23T14:31:28.233" v="124" actId="165"/>
          <ac:spMkLst>
            <pc:docMk/>
            <pc:sldMk cId="1698581560" sldId="440"/>
            <ac:spMk id="133" creationId="{E939AA01-4981-D20A-F815-3C824F14352B}"/>
          </ac:spMkLst>
        </pc:spChg>
        <pc:spChg chg="mod topLvl">
          <ac:chgData name="SRU 西村 慧音" userId="d0365398-92b4-44db-aca5-917e65fdaeb3" providerId="ADAL" clId="{9EF70BC1-9C54-4C82-B045-1C1D73FC6FB3}" dt="2022-08-23T14:31:28.233" v="124" actId="165"/>
          <ac:spMkLst>
            <pc:docMk/>
            <pc:sldMk cId="1698581560" sldId="440"/>
            <ac:spMk id="134" creationId="{7477C369-B6AC-4942-2CA1-B57E14C1F961}"/>
          </ac:spMkLst>
        </pc:spChg>
        <pc:spChg chg="mod topLvl">
          <ac:chgData name="SRU 西村 慧音" userId="d0365398-92b4-44db-aca5-917e65fdaeb3" providerId="ADAL" clId="{9EF70BC1-9C54-4C82-B045-1C1D73FC6FB3}" dt="2022-08-23T14:31:28.233" v="124" actId="165"/>
          <ac:spMkLst>
            <pc:docMk/>
            <pc:sldMk cId="1698581560" sldId="440"/>
            <ac:spMk id="135" creationId="{7A80ABC7-F3E7-CBE5-8AF1-D1541EB60F2A}"/>
          </ac:spMkLst>
        </pc:spChg>
        <pc:spChg chg="mod topLvl">
          <ac:chgData name="SRU 西村 慧音" userId="d0365398-92b4-44db-aca5-917e65fdaeb3" providerId="ADAL" clId="{9EF70BC1-9C54-4C82-B045-1C1D73FC6FB3}" dt="2022-08-23T14:31:28.233" v="124" actId="165"/>
          <ac:spMkLst>
            <pc:docMk/>
            <pc:sldMk cId="1698581560" sldId="440"/>
            <ac:spMk id="139" creationId="{13D78AF6-30D1-05DA-5D05-6F8105643B75}"/>
          </ac:spMkLst>
        </pc:spChg>
        <pc:spChg chg="mod topLvl">
          <ac:chgData name="SRU 西村 慧音" userId="d0365398-92b4-44db-aca5-917e65fdaeb3" providerId="ADAL" clId="{9EF70BC1-9C54-4C82-B045-1C1D73FC6FB3}" dt="2022-08-23T14:31:28.233" v="124" actId="165"/>
          <ac:spMkLst>
            <pc:docMk/>
            <pc:sldMk cId="1698581560" sldId="440"/>
            <ac:spMk id="141" creationId="{74A33888-BDE1-EFC8-E785-63313EB3B885}"/>
          </ac:spMkLst>
        </pc:spChg>
        <pc:spChg chg="mod topLvl">
          <ac:chgData name="SRU 西村 慧音" userId="d0365398-92b4-44db-aca5-917e65fdaeb3" providerId="ADAL" clId="{9EF70BC1-9C54-4C82-B045-1C1D73FC6FB3}" dt="2022-08-23T14:31:28.233" v="124" actId="165"/>
          <ac:spMkLst>
            <pc:docMk/>
            <pc:sldMk cId="1698581560" sldId="440"/>
            <ac:spMk id="144" creationId="{86F7BEB7-F104-600F-2065-EDAA1A27B2BA}"/>
          </ac:spMkLst>
        </pc:spChg>
        <pc:spChg chg="mod topLvl">
          <ac:chgData name="SRU 西村 慧音" userId="d0365398-92b4-44db-aca5-917e65fdaeb3" providerId="ADAL" clId="{9EF70BC1-9C54-4C82-B045-1C1D73FC6FB3}" dt="2022-08-23T14:31:28.233" v="124" actId="165"/>
          <ac:spMkLst>
            <pc:docMk/>
            <pc:sldMk cId="1698581560" sldId="440"/>
            <ac:spMk id="145" creationId="{27404DC7-3A56-0F6A-28BF-D53A5A988EEA}"/>
          </ac:spMkLst>
        </pc:spChg>
        <pc:spChg chg="mod topLvl">
          <ac:chgData name="SRU 西村 慧音" userId="d0365398-92b4-44db-aca5-917e65fdaeb3" providerId="ADAL" clId="{9EF70BC1-9C54-4C82-B045-1C1D73FC6FB3}" dt="2022-08-23T14:31:28.233" v="124" actId="165"/>
          <ac:spMkLst>
            <pc:docMk/>
            <pc:sldMk cId="1698581560" sldId="440"/>
            <ac:spMk id="146" creationId="{A0F55B4E-311B-075B-3601-3A59610A0ABB}"/>
          </ac:spMkLst>
        </pc:spChg>
        <pc:spChg chg="mod topLvl">
          <ac:chgData name="SRU 西村 慧音" userId="d0365398-92b4-44db-aca5-917e65fdaeb3" providerId="ADAL" clId="{9EF70BC1-9C54-4C82-B045-1C1D73FC6FB3}" dt="2022-08-23T14:31:28.233" v="124" actId="165"/>
          <ac:spMkLst>
            <pc:docMk/>
            <pc:sldMk cId="1698581560" sldId="440"/>
            <ac:spMk id="147" creationId="{74084D73-7B1C-5768-F950-56E41F0300E1}"/>
          </ac:spMkLst>
        </pc:spChg>
        <pc:spChg chg="mod topLvl">
          <ac:chgData name="SRU 西村 慧音" userId="d0365398-92b4-44db-aca5-917e65fdaeb3" providerId="ADAL" clId="{9EF70BC1-9C54-4C82-B045-1C1D73FC6FB3}" dt="2022-08-23T14:31:28.233" v="124" actId="165"/>
          <ac:spMkLst>
            <pc:docMk/>
            <pc:sldMk cId="1698581560" sldId="440"/>
            <ac:spMk id="148" creationId="{E0FAA96E-BECA-97F8-E749-A3F3048A2004}"/>
          </ac:spMkLst>
        </pc:spChg>
        <pc:spChg chg="mod topLvl">
          <ac:chgData name="SRU 西村 慧音" userId="d0365398-92b4-44db-aca5-917e65fdaeb3" providerId="ADAL" clId="{9EF70BC1-9C54-4C82-B045-1C1D73FC6FB3}" dt="2022-08-23T14:31:28.233" v="124" actId="165"/>
          <ac:spMkLst>
            <pc:docMk/>
            <pc:sldMk cId="1698581560" sldId="440"/>
            <ac:spMk id="149" creationId="{F8B316D1-BB7D-7CD7-23CC-6AFA54591B4D}"/>
          </ac:spMkLst>
        </pc:spChg>
        <pc:spChg chg="mod topLvl">
          <ac:chgData name="SRU 西村 慧音" userId="d0365398-92b4-44db-aca5-917e65fdaeb3" providerId="ADAL" clId="{9EF70BC1-9C54-4C82-B045-1C1D73FC6FB3}" dt="2022-08-23T14:31:28.233" v="124" actId="165"/>
          <ac:spMkLst>
            <pc:docMk/>
            <pc:sldMk cId="1698581560" sldId="440"/>
            <ac:spMk id="150" creationId="{5DECC059-6167-B29B-3377-A043497B6494}"/>
          </ac:spMkLst>
        </pc:spChg>
        <pc:spChg chg="mod topLvl">
          <ac:chgData name="SRU 西村 慧音" userId="d0365398-92b4-44db-aca5-917e65fdaeb3" providerId="ADAL" clId="{9EF70BC1-9C54-4C82-B045-1C1D73FC6FB3}" dt="2022-08-23T14:31:28.233" v="124" actId="165"/>
          <ac:spMkLst>
            <pc:docMk/>
            <pc:sldMk cId="1698581560" sldId="440"/>
            <ac:spMk id="151" creationId="{ADE1E22B-7EAF-2575-9D1E-2883AB4DCBF2}"/>
          </ac:spMkLst>
        </pc:spChg>
        <pc:spChg chg="mod topLvl">
          <ac:chgData name="SRU 西村 慧音" userId="d0365398-92b4-44db-aca5-917e65fdaeb3" providerId="ADAL" clId="{9EF70BC1-9C54-4C82-B045-1C1D73FC6FB3}" dt="2022-08-23T14:31:28.233" v="124" actId="165"/>
          <ac:spMkLst>
            <pc:docMk/>
            <pc:sldMk cId="1698581560" sldId="440"/>
            <ac:spMk id="152" creationId="{A55A638D-DBAB-A5E2-94ED-516B3A224FD1}"/>
          </ac:spMkLst>
        </pc:spChg>
        <pc:spChg chg="mod topLvl">
          <ac:chgData name="SRU 西村 慧音" userId="d0365398-92b4-44db-aca5-917e65fdaeb3" providerId="ADAL" clId="{9EF70BC1-9C54-4C82-B045-1C1D73FC6FB3}" dt="2022-08-23T14:31:28.233" v="124" actId="165"/>
          <ac:spMkLst>
            <pc:docMk/>
            <pc:sldMk cId="1698581560" sldId="440"/>
            <ac:spMk id="154" creationId="{A5B6445F-4C68-A8FC-1959-75ACF8070E6C}"/>
          </ac:spMkLst>
        </pc:spChg>
        <pc:spChg chg="mod topLvl">
          <ac:chgData name="SRU 西村 慧音" userId="d0365398-92b4-44db-aca5-917e65fdaeb3" providerId="ADAL" clId="{9EF70BC1-9C54-4C82-B045-1C1D73FC6FB3}" dt="2022-08-23T14:31:28.233" v="124" actId="165"/>
          <ac:spMkLst>
            <pc:docMk/>
            <pc:sldMk cId="1698581560" sldId="440"/>
            <ac:spMk id="163" creationId="{C796FAC2-6031-9540-9B75-341D37A3C77E}"/>
          </ac:spMkLst>
        </pc:spChg>
        <pc:spChg chg="mod topLvl">
          <ac:chgData name="SRU 西村 慧音" userId="d0365398-92b4-44db-aca5-917e65fdaeb3" providerId="ADAL" clId="{9EF70BC1-9C54-4C82-B045-1C1D73FC6FB3}" dt="2022-08-23T14:31:28.233" v="124" actId="165"/>
          <ac:spMkLst>
            <pc:docMk/>
            <pc:sldMk cId="1698581560" sldId="440"/>
            <ac:spMk id="165" creationId="{F3FC1D3D-E598-CB85-6FB1-77A7288A7086}"/>
          </ac:spMkLst>
        </pc:spChg>
        <pc:spChg chg="mod topLvl">
          <ac:chgData name="SRU 西村 慧音" userId="d0365398-92b4-44db-aca5-917e65fdaeb3" providerId="ADAL" clId="{9EF70BC1-9C54-4C82-B045-1C1D73FC6FB3}" dt="2022-08-23T14:31:28.233" v="124" actId="165"/>
          <ac:spMkLst>
            <pc:docMk/>
            <pc:sldMk cId="1698581560" sldId="440"/>
            <ac:spMk id="168" creationId="{00000000-0000-0000-0000-000000000000}"/>
          </ac:spMkLst>
        </pc:spChg>
        <pc:spChg chg="mod topLvl">
          <ac:chgData name="SRU 西村 慧音" userId="d0365398-92b4-44db-aca5-917e65fdaeb3" providerId="ADAL" clId="{9EF70BC1-9C54-4C82-B045-1C1D73FC6FB3}" dt="2022-08-23T14:31:28.233" v="124" actId="165"/>
          <ac:spMkLst>
            <pc:docMk/>
            <pc:sldMk cId="1698581560" sldId="440"/>
            <ac:spMk id="169" creationId="{469ED99D-E9AF-498C-F39D-50769B25A906}"/>
          </ac:spMkLst>
        </pc:spChg>
        <pc:spChg chg="mod topLvl">
          <ac:chgData name="SRU 西村 慧音" userId="d0365398-92b4-44db-aca5-917e65fdaeb3" providerId="ADAL" clId="{9EF70BC1-9C54-4C82-B045-1C1D73FC6FB3}" dt="2022-08-23T14:31:28.233" v="124" actId="165"/>
          <ac:spMkLst>
            <pc:docMk/>
            <pc:sldMk cId="1698581560" sldId="440"/>
            <ac:spMk id="170" creationId="{469ED99D-E9AF-498C-F39D-50769B25A906}"/>
          </ac:spMkLst>
        </pc:spChg>
        <pc:spChg chg="mod topLvl">
          <ac:chgData name="SRU 西村 慧音" userId="d0365398-92b4-44db-aca5-917e65fdaeb3" providerId="ADAL" clId="{9EF70BC1-9C54-4C82-B045-1C1D73FC6FB3}" dt="2022-08-23T14:31:28.233" v="124" actId="165"/>
          <ac:spMkLst>
            <pc:docMk/>
            <pc:sldMk cId="1698581560" sldId="440"/>
            <ac:spMk id="174" creationId="{00000000-0000-0000-0000-000000000000}"/>
          </ac:spMkLst>
        </pc:spChg>
        <pc:spChg chg="mod topLvl">
          <ac:chgData name="SRU 西村 慧音" userId="d0365398-92b4-44db-aca5-917e65fdaeb3" providerId="ADAL" clId="{9EF70BC1-9C54-4C82-B045-1C1D73FC6FB3}" dt="2022-08-23T14:31:28.233" v="124" actId="165"/>
          <ac:spMkLst>
            <pc:docMk/>
            <pc:sldMk cId="1698581560" sldId="440"/>
            <ac:spMk id="175" creationId="{469ED99D-E9AF-498C-F39D-50769B25A906}"/>
          </ac:spMkLst>
        </pc:spChg>
        <pc:spChg chg="mod topLvl">
          <ac:chgData name="SRU 西村 慧音" userId="d0365398-92b4-44db-aca5-917e65fdaeb3" providerId="ADAL" clId="{9EF70BC1-9C54-4C82-B045-1C1D73FC6FB3}" dt="2022-08-23T14:31:28.233" v="124" actId="165"/>
          <ac:spMkLst>
            <pc:docMk/>
            <pc:sldMk cId="1698581560" sldId="440"/>
            <ac:spMk id="176" creationId="{469ED99D-E9AF-498C-F39D-50769B25A906}"/>
          </ac:spMkLst>
        </pc:spChg>
        <pc:spChg chg="mod topLvl">
          <ac:chgData name="SRU 西村 慧音" userId="d0365398-92b4-44db-aca5-917e65fdaeb3" providerId="ADAL" clId="{9EF70BC1-9C54-4C82-B045-1C1D73FC6FB3}" dt="2022-08-23T14:31:28.233" v="124" actId="165"/>
          <ac:spMkLst>
            <pc:docMk/>
            <pc:sldMk cId="1698581560" sldId="440"/>
            <ac:spMk id="179" creationId="{469ED99D-E9AF-498C-F39D-50769B25A906}"/>
          </ac:spMkLst>
        </pc:spChg>
        <pc:spChg chg="mod topLvl">
          <ac:chgData name="SRU 西村 慧音" userId="d0365398-92b4-44db-aca5-917e65fdaeb3" providerId="ADAL" clId="{9EF70BC1-9C54-4C82-B045-1C1D73FC6FB3}" dt="2022-08-23T14:31:28.233" v="124" actId="165"/>
          <ac:spMkLst>
            <pc:docMk/>
            <pc:sldMk cId="1698581560" sldId="440"/>
            <ac:spMk id="187" creationId="{00000000-0000-0000-0000-000000000000}"/>
          </ac:spMkLst>
        </pc:spChg>
        <pc:spChg chg="mod topLvl">
          <ac:chgData name="SRU 西村 慧音" userId="d0365398-92b4-44db-aca5-917e65fdaeb3" providerId="ADAL" clId="{9EF70BC1-9C54-4C82-B045-1C1D73FC6FB3}" dt="2022-08-23T14:31:28.233" v="124" actId="165"/>
          <ac:spMkLst>
            <pc:docMk/>
            <pc:sldMk cId="1698581560" sldId="440"/>
            <ac:spMk id="188" creationId="{469ED99D-E9AF-498C-F39D-50769B25A906}"/>
          </ac:spMkLst>
        </pc:spChg>
        <pc:spChg chg="mod topLvl">
          <ac:chgData name="SRU 西村 慧音" userId="d0365398-92b4-44db-aca5-917e65fdaeb3" providerId="ADAL" clId="{9EF70BC1-9C54-4C82-B045-1C1D73FC6FB3}" dt="2022-08-23T14:31:28.233" v="124" actId="165"/>
          <ac:spMkLst>
            <pc:docMk/>
            <pc:sldMk cId="1698581560" sldId="440"/>
            <ac:spMk id="192" creationId="{A55A638D-DBAB-A5E2-94ED-516B3A224FD1}"/>
          </ac:spMkLst>
        </pc:spChg>
        <pc:spChg chg="mod topLvl">
          <ac:chgData name="SRU 西村 慧音" userId="d0365398-92b4-44db-aca5-917e65fdaeb3" providerId="ADAL" clId="{9EF70BC1-9C54-4C82-B045-1C1D73FC6FB3}" dt="2022-08-23T14:31:28.233" v="124" actId="165"/>
          <ac:spMkLst>
            <pc:docMk/>
            <pc:sldMk cId="1698581560" sldId="440"/>
            <ac:spMk id="193" creationId="{00000000-0000-0000-0000-000000000000}"/>
          </ac:spMkLst>
        </pc:spChg>
        <pc:spChg chg="mod topLvl">
          <ac:chgData name="SRU 西村 慧音" userId="d0365398-92b4-44db-aca5-917e65fdaeb3" providerId="ADAL" clId="{9EF70BC1-9C54-4C82-B045-1C1D73FC6FB3}" dt="2022-08-23T14:31:28.233" v="124" actId="165"/>
          <ac:spMkLst>
            <pc:docMk/>
            <pc:sldMk cId="1698581560" sldId="440"/>
            <ac:spMk id="194" creationId="{00000000-0000-0000-0000-000000000000}"/>
          </ac:spMkLst>
        </pc:spChg>
        <pc:spChg chg="mod">
          <ac:chgData name="SRU 西村 慧音" userId="d0365398-92b4-44db-aca5-917e65fdaeb3" providerId="ADAL" clId="{9EF70BC1-9C54-4C82-B045-1C1D73FC6FB3}" dt="2022-08-23T14:31:21.145" v="123" actId="1076"/>
          <ac:spMkLst>
            <pc:docMk/>
            <pc:sldMk cId="1698581560" sldId="440"/>
            <ac:spMk id="261" creationId="{8FBF9049-A496-49CA-ADE7-F1170645F997}"/>
          </ac:spMkLst>
        </pc:spChg>
        <pc:grpChg chg="mod topLvl">
          <ac:chgData name="SRU 西村 慧音" userId="d0365398-92b4-44db-aca5-917e65fdaeb3" providerId="ADAL" clId="{9EF70BC1-9C54-4C82-B045-1C1D73FC6FB3}" dt="2022-08-23T14:31:28.233" v="124" actId="165"/>
          <ac:grpSpMkLst>
            <pc:docMk/>
            <pc:sldMk cId="1698581560" sldId="440"/>
            <ac:grpSpMk id="9" creationId="{B0BB377B-02DE-48DF-9D24-B9F37FEB9B80}"/>
          </ac:grpSpMkLst>
        </pc:grpChg>
        <pc:grpChg chg="mod topLvl">
          <ac:chgData name="SRU 西村 慧音" userId="d0365398-92b4-44db-aca5-917e65fdaeb3" providerId="ADAL" clId="{9EF70BC1-9C54-4C82-B045-1C1D73FC6FB3}" dt="2022-08-23T14:31:28.233" v="124" actId="165"/>
          <ac:grpSpMkLst>
            <pc:docMk/>
            <pc:sldMk cId="1698581560" sldId="440"/>
            <ac:grpSpMk id="14" creationId="{6C49D065-84DA-4BA0-A3CB-FB15108E4379}"/>
          </ac:grpSpMkLst>
        </pc:grpChg>
        <pc:grpChg chg="del mod topLvl">
          <ac:chgData name="SRU 西村 慧音" userId="d0365398-92b4-44db-aca5-917e65fdaeb3" providerId="ADAL" clId="{9EF70BC1-9C54-4C82-B045-1C1D73FC6FB3}" dt="2022-08-23T14:31:28.233" v="124" actId="165"/>
          <ac:grpSpMkLst>
            <pc:docMk/>
            <pc:sldMk cId="1698581560" sldId="440"/>
            <ac:grpSpMk id="15" creationId="{47CDFDC4-8E43-4107-9D88-297FAC5EB827}"/>
          </ac:grpSpMkLst>
        </pc:grpChg>
        <pc:grpChg chg="del">
          <ac:chgData name="SRU 西村 慧音" userId="d0365398-92b4-44db-aca5-917e65fdaeb3" providerId="ADAL" clId="{9EF70BC1-9C54-4C82-B045-1C1D73FC6FB3}" dt="2022-08-23T14:31:18.218" v="121" actId="165"/>
          <ac:grpSpMkLst>
            <pc:docMk/>
            <pc:sldMk cId="1698581560" sldId="440"/>
            <ac:grpSpMk id="16" creationId="{A9F3F4C3-D65D-462A-A88D-B3CE0F9CFF2E}"/>
          </ac:grpSpMkLst>
        </pc:grpChg>
        <pc:picChg chg="mod topLvl">
          <ac:chgData name="SRU 西村 慧音" userId="d0365398-92b4-44db-aca5-917e65fdaeb3" providerId="ADAL" clId="{9EF70BC1-9C54-4C82-B045-1C1D73FC6FB3}" dt="2022-08-23T14:31:28.233" v="124" actId="165"/>
          <ac:picMkLst>
            <pc:docMk/>
            <pc:sldMk cId="1698581560" sldId="440"/>
            <ac:picMk id="119" creationId="{171EE627-5087-6E26-1CAD-7016F0BF5A6F}"/>
          </ac:picMkLst>
        </pc:picChg>
        <pc:picChg chg="mod topLvl">
          <ac:chgData name="SRU 西村 慧音" userId="d0365398-92b4-44db-aca5-917e65fdaeb3" providerId="ADAL" clId="{9EF70BC1-9C54-4C82-B045-1C1D73FC6FB3}" dt="2022-08-23T14:31:28.233" v="124" actId="165"/>
          <ac:picMkLst>
            <pc:docMk/>
            <pc:sldMk cId="1698581560" sldId="440"/>
            <ac:picMk id="130" creationId="{950F42D6-5105-E13C-F37C-9FDC680F0DE8}"/>
          </ac:picMkLst>
        </pc:picChg>
        <pc:picChg chg="mod topLvl">
          <ac:chgData name="SRU 西村 慧音" userId="d0365398-92b4-44db-aca5-917e65fdaeb3" providerId="ADAL" clId="{9EF70BC1-9C54-4C82-B045-1C1D73FC6FB3}" dt="2022-08-23T14:31:28.233" v="124" actId="165"/>
          <ac:picMkLst>
            <pc:docMk/>
            <pc:sldMk cId="1698581560" sldId="440"/>
            <ac:picMk id="140" creationId="{A36BB0FD-AAFC-745B-5BE0-82533434D114}"/>
          </ac:picMkLst>
        </pc:picChg>
        <pc:picChg chg="mod topLvl">
          <ac:chgData name="SRU 西村 慧音" userId="d0365398-92b4-44db-aca5-917e65fdaeb3" providerId="ADAL" clId="{9EF70BC1-9C54-4C82-B045-1C1D73FC6FB3}" dt="2022-08-23T14:31:28.233" v="124" actId="165"/>
          <ac:picMkLst>
            <pc:docMk/>
            <pc:sldMk cId="1698581560" sldId="440"/>
            <ac:picMk id="166"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67"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71"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72"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73"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77"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78"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80"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81"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82" creationId="{00000000-0000-0000-0000-000000000000}"/>
          </ac:picMkLst>
        </pc:picChg>
        <pc:picChg chg="mod topLvl">
          <ac:chgData name="SRU 西村 慧音" userId="d0365398-92b4-44db-aca5-917e65fdaeb3" providerId="ADAL" clId="{9EF70BC1-9C54-4C82-B045-1C1D73FC6FB3}" dt="2022-08-23T14:31:18.218" v="121" actId="165"/>
          <ac:picMkLst>
            <pc:docMk/>
            <pc:sldMk cId="1698581560" sldId="440"/>
            <ac:picMk id="189"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90"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91"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95"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96"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97"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98"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199"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200" creationId="{00000000-0000-0000-0000-000000000000}"/>
          </ac:picMkLst>
        </pc:picChg>
        <pc:picChg chg="mod topLvl">
          <ac:chgData name="SRU 西村 慧音" userId="d0365398-92b4-44db-aca5-917e65fdaeb3" providerId="ADAL" clId="{9EF70BC1-9C54-4C82-B045-1C1D73FC6FB3}" dt="2022-08-23T14:31:28.233" v="124" actId="165"/>
          <ac:picMkLst>
            <pc:docMk/>
            <pc:sldMk cId="1698581560" sldId="440"/>
            <ac:picMk id="201" creationId="{00000000-0000-0000-0000-000000000000}"/>
          </ac:picMkLst>
        </pc:picChg>
        <pc:cxnChg chg="mod">
          <ac:chgData name="SRU 西村 慧音" userId="d0365398-92b4-44db-aca5-917e65fdaeb3" providerId="ADAL" clId="{9EF70BC1-9C54-4C82-B045-1C1D73FC6FB3}" dt="2022-08-23T14:31:28.233" v="124" actId="165"/>
          <ac:cxnSpMkLst>
            <pc:docMk/>
            <pc:sldMk cId="1698581560" sldId="440"/>
            <ac:cxnSpMk id="7" creationId="{1F528B22-A6EF-47E8-AC88-30929BE68E11}"/>
          </ac:cxnSpMkLst>
        </pc:cxnChg>
        <pc:cxnChg chg="mod">
          <ac:chgData name="SRU 西村 慧音" userId="d0365398-92b4-44db-aca5-917e65fdaeb3" providerId="ADAL" clId="{9EF70BC1-9C54-4C82-B045-1C1D73FC6FB3}" dt="2022-08-23T14:31:28.233" v="124" actId="165"/>
          <ac:cxnSpMkLst>
            <pc:docMk/>
            <pc:sldMk cId="1698581560" sldId="440"/>
            <ac:cxnSpMk id="11" creationId="{5D806346-A871-4054-A010-B2B5574E2802}"/>
          </ac:cxnSpMkLst>
        </pc:cxnChg>
        <pc:cxnChg chg="mod topLvl">
          <ac:chgData name="SRU 西村 慧音" userId="d0365398-92b4-44db-aca5-917e65fdaeb3" providerId="ADAL" clId="{9EF70BC1-9C54-4C82-B045-1C1D73FC6FB3}" dt="2022-08-23T14:31:28.233" v="124" actId="165"/>
          <ac:cxnSpMkLst>
            <pc:docMk/>
            <pc:sldMk cId="1698581560" sldId="440"/>
            <ac:cxnSpMk id="96" creationId="{E541E493-8F08-AA6F-DE29-057C9C3D720A}"/>
          </ac:cxnSpMkLst>
        </pc:cxnChg>
        <pc:cxnChg chg="mod topLvl">
          <ac:chgData name="SRU 西村 慧音" userId="d0365398-92b4-44db-aca5-917e65fdaeb3" providerId="ADAL" clId="{9EF70BC1-9C54-4C82-B045-1C1D73FC6FB3}" dt="2022-08-23T14:31:28.233" v="124" actId="165"/>
          <ac:cxnSpMkLst>
            <pc:docMk/>
            <pc:sldMk cId="1698581560" sldId="440"/>
            <ac:cxnSpMk id="97" creationId="{B5A76237-4198-AD76-E3B8-BCD747EA06B6}"/>
          </ac:cxnSpMkLst>
        </pc:cxnChg>
        <pc:cxnChg chg="mod topLvl">
          <ac:chgData name="SRU 西村 慧音" userId="d0365398-92b4-44db-aca5-917e65fdaeb3" providerId="ADAL" clId="{9EF70BC1-9C54-4C82-B045-1C1D73FC6FB3}" dt="2022-08-23T14:31:28.233" v="124" actId="165"/>
          <ac:cxnSpMkLst>
            <pc:docMk/>
            <pc:sldMk cId="1698581560" sldId="440"/>
            <ac:cxnSpMk id="98" creationId="{E589ABB4-7858-A8F6-770C-31C1C11392BE}"/>
          </ac:cxnSpMkLst>
        </pc:cxnChg>
        <pc:cxnChg chg="mod topLvl">
          <ac:chgData name="SRU 西村 慧音" userId="d0365398-92b4-44db-aca5-917e65fdaeb3" providerId="ADAL" clId="{9EF70BC1-9C54-4C82-B045-1C1D73FC6FB3}" dt="2022-08-23T14:31:28.233" v="124" actId="165"/>
          <ac:cxnSpMkLst>
            <pc:docMk/>
            <pc:sldMk cId="1698581560" sldId="440"/>
            <ac:cxnSpMk id="99" creationId="{DF01BDA2-2D69-70CD-C0DA-BBDE08FC1050}"/>
          </ac:cxnSpMkLst>
        </pc:cxnChg>
        <pc:cxnChg chg="mod topLvl">
          <ac:chgData name="SRU 西村 慧音" userId="d0365398-92b4-44db-aca5-917e65fdaeb3" providerId="ADAL" clId="{9EF70BC1-9C54-4C82-B045-1C1D73FC6FB3}" dt="2022-08-23T14:31:28.233" v="124" actId="165"/>
          <ac:cxnSpMkLst>
            <pc:docMk/>
            <pc:sldMk cId="1698581560" sldId="440"/>
            <ac:cxnSpMk id="125" creationId="{FED5C5E6-266B-89BA-E552-3D0B84F2024B}"/>
          </ac:cxnSpMkLst>
        </pc:cxnChg>
        <pc:cxnChg chg="mod topLvl">
          <ac:chgData name="SRU 西村 慧音" userId="d0365398-92b4-44db-aca5-917e65fdaeb3" providerId="ADAL" clId="{9EF70BC1-9C54-4C82-B045-1C1D73FC6FB3}" dt="2022-08-23T14:31:28.233" v="124" actId="165"/>
          <ac:cxnSpMkLst>
            <pc:docMk/>
            <pc:sldMk cId="1698581560" sldId="440"/>
            <ac:cxnSpMk id="126" creationId="{88B89924-825C-277C-0466-ABC5BC4072E6}"/>
          </ac:cxnSpMkLst>
        </pc:cxnChg>
        <pc:cxnChg chg="mod topLvl">
          <ac:chgData name="SRU 西村 慧音" userId="d0365398-92b4-44db-aca5-917e65fdaeb3" providerId="ADAL" clId="{9EF70BC1-9C54-4C82-B045-1C1D73FC6FB3}" dt="2022-08-23T14:31:28.233" v="124" actId="165"/>
          <ac:cxnSpMkLst>
            <pc:docMk/>
            <pc:sldMk cId="1698581560" sldId="440"/>
            <ac:cxnSpMk id="127" creationId="{845F1B76-0E63-F01C-8946-60B479F0AA6A}"/>
          </ac:cxnSpMkLst>
        </pc:cxnChg>
        <pc:cxnChg chg="mod topLvl">
          <ac:chgData name="SRU 西村 慧音" userId="d0365398-92b4-44db-aca5-917e65fdaeb3" providerId="ADAL" clId="{9EF70BC1-9C54-4C82-B045-1C1D73FC6FB3}" dt="2022-08-23T14:31:28.233" v="124" actId="165"/>
          <ac:cxnSpMkLst>
            <pc:docMk/>
            <pc:sldMk cId="1698581560" sldId="440"/>
            <ac:cxnSpMk id="136" creationId="{7F2C81D8-3DFA-741A-964C-B787D222B791}"/>
          </ac:cxnSpMkLst>
        </pc:cxnChg>
        <pc:cxnChg chg="mod topLvl">
          <ac:chgData name="SRU 西村 慧音" userId="d0365398-92b4-44db-aca5-917e65fdaeb3" providerId="ADAL" clId="{9EF70BC1-9C54-4C82-B045-1C1D73FC6FB3}" dt="2022-08-23T14:31:28.233" v="124" actId="165"/>
          <ac:cxnSpMkLst>
            <pc:docMk/>
            <pc:sldMk cId="1698581560" sldId="440"/>
            <ac:cxnSpMk id="137" creationId="{3B127D9F-9574-B33C-E238-423D0512BEF2}"/>
          </ac:cxnSpMkLst>
        </pc:cxnChg>
        <pc:cxnChg chg="mod topLvl">
          <ac:chgData name="SRU 西村 慧音" userId="d0365398-92b4-44db-aca5-917e65fdaeb3" providerId="ADAL" clId="{9EF70BC1-9C54-4C82-B045-1C1D73FC6FB3}" dt="2022-08-23T14:31:28.233" v="124" actId="165"/>
          <ac:cxnSpMkLst>
            <pc:docMk/>
            <pc:sldMk cId="1698581560" sldId="440"/>
            <ac:cxnSpMk id="138" creationId="{D998C328-0731-04A4-FFCC-392E567BB8BE}"/>
          </ac:cxnSpMkLst>
        </pc:cxnChg>
        <pc:cxnChg chg="mod topLvl">
          <ac:chgData name="SRU 西村 慧音" userId="d0365398-92b4-44db-aca5-917e65fdaeb3" providerId="ADAL" clId="{9EF70BC1-9C54-4C82-B045-1C1D73FC6FB3}" dt="2022-08-23T14:31:28.233" v="124" actId="165"/>
          <ac:cxnSpMkLst>
            <pc:docMk/>
            <pc:sldMk cId="1698581560" sldId="440"/>
            <ac:cxnSpMk id="153" creationId="{39D568CE-D9EC-8A97-760C-302B70522EB4}"/>
          </ac:cxnSpMkLst>
        </pc:cxnChg>
        <pc:cxnChg chg="mod topLvl">
          <ac:chgData name="SRU 西村 慧音" userId="d0365398-92b4-44db-aca5-917e65fdaeb3" providerId="ADAL" clId="{9EF70BC1-9C54-4C82-B045-1C1D73FC6FB3}" dt="2022-08-23T14:31:28.233" v="124" actId="165"/>
          <ac:cxnSpMkLst>
            <pc:docMk/>
            <pc:sldMk cId="1698581560" sldId="440"/>
            <ac:cxnSpMk id="155" creationId="{7D04BB20-A7AD-710E-6193-4A60B4A81AA6}"/>
          </ac:cxnSpMkLst>
        </pc:cxnChg>
        <pc:cxnChg chg="mod topLvl">
          <ac:chgData name="SRU 西村 慧音" userId="d0365398-92b4-44db-aca5-917e65fdaeb3" providerId="ADAL" clId="{9EF70BC1-9C54-4C82-B045-1C1D73FC6FB3}" dt="2022-08-23T14:31:28.233" v="124" actId="165"/>
          <ac:cxnSpMkLst>
            <pc:docMk/>
            <pc:sldMk cId="1698581560" sldId="440"/>
            <ac:cxnSpMk id="156" creationId="{A9BAC950-57BE-5278-5361-E3D9080FD70F}"/>
          </ac:cxnSpMkLst>
        </pc:cxnChg>
        <pc:cxnChg chg="mod topLvl">
          <ac:chgData name="SRU 西村 慧音" userId="d0365398-92b4-44db-aca5-917e65fdaeb3" providerId="ADAL" clId="{9EF70BC1-9C54-4C82-B045-1C1D73FC6FB3}" dt="2022-08-23T14:31:28.233" v="124" actId="165"/>
          <ac:cxnSpMkLst>
            <pc:docMk/>
            <pc:sldMk cId="1698581560" sldId="440"/>
            <ac:cxnSpMk id="157" creationId="{5742922D-8C33-5887-9CE8-DF8640C88ADE}"/>
          </ac:cxnSpMkLst>
        </pc:cxnChg>
        <pc:cxnChg chg="mod topLvl">
          <ac:chgData name="SRU 西村 慧音" userId="d0365398-92b4-44db-aca5-917e65fdaeb3" providerId="ADAL" clId="{9EF70BC1-9C54-4C82-B045-1C1D73FC6FB3}" dt="2022-08-23T14:31:28.233" v="124" actId="165"/>
          <ac:cxnSpMkLst>
            <pc:docMk/>
            <pc:sldMk cId="1698581560" sldId="440"/>
            <ac:cxnSpMk id="158" creationId="{5CDE10E2-EE05-9068-7062-D248942C98BD}"/>
          </ac:cxnSpMkLst>
        </pc:cxnChg>
        <pc:cxnChg chg="mod topLvl">
          <ac:chgData name="SRU 西村 慧音" userId="d0365398-92b4-44db-aca5-917e65fdaeb3" providerId="ADAL" clId="{9EF70BC1-9C54-4C82-B045-1C1D73FC6FB3}" dt="2022-08-23T14:31:28.233" v="124" actId="165"/>
          <ac:cxnSpMkLst>
            <pc:docMk/>
            <pc:sldMk cId="1698581560" sldId="440"/>
            <ac:cxnSpMk id="159" creationId="{6C6DF8C5-7BAA-6587-D2DE-828DDB0CAFE6}"/>
          </ac:cxnSpMkLst>
        </pc:cxnChg>
        <pc:cxnChg chg="mod topLvl">
          <ac:chgData name="SRU 西村 慧音" userId="d0365398-92b4-44db-aca5-917e65fdaeb3" providerId="ADAL" clId="{9EF70BC1-9C54-4C82-B045-1C1D73FC6FB3}" dt="2022-08-23T14:31:28.233" v="124" actId="165"/>
          <ac:cxnSpMkLst>
            <pc:docMk/>
            <pc:sldMk cId="1698581560" sldId="440"/>
            <ac:cxnSpMk id="160" creationId="{FC07BC3F-FD23-665C-786C-62C9C4A1B4BC}"/>
          </ac:cxnSpMkLst>
        </pc:cxnChg>
        <pc:cxnChg chg="mod topLvl">
          <ac:chgData name="SRU 西村 慧音" userId="d0365398-92b4-44db-aca5-917e65fdaeb3" providerId="ADAL" clId="{9EF70BC1-9C54-4C82-B045-1C1D73FC6FB3}" dt="2022-08-23T14:31:28.233" v="124" actId="165"/>
          <ac:cxnSpMkLst>
            <pc:docMk/>
            <pc:sldMk cId="1698581560" sldId="440"/>
            <ac:cxnSpMk id="161" creationId="{73CEDBCB-FE4C-5749-916D-2FCD7F6DD4C6}"/>
          </ac:cxnSpMkLst>
        </pc:cxnChg>
        <pc:cxnChg chg="mod topLvl">
          <ac:chgData name="SRU 西村 慧音" userId="d0365398-92b4-44db-aca5-917e65fdaeb3" providerId="ADAL" clId="{9EF70BC1-9C54-4C82-B045-1C1D73FC6FB3}" dt="2022-08-23T14:31:28.233" v="124" actId="165"/>
          <ac:cxnSpMkLst>
            <pc:docMk/>
            <pc:sldMk cId="1698581560" sldId="440"/>
            <ac:cxnSpMk id="162" creationId="{FF60C7BC-5593-6C11-2FD5-C886F1CE465A}"/>
          </ac:cxnSpMkLst>
        </pc:cxnChg>
        <pc:cxnChg chg="mod topLvl">
          <ac:chgData name="SRU 西村 慧音" userId="d0365398-92b4-44db-aca5-917e65fdaeb3" providerId="ADAL" clId="{9EF70BC1-9C54-4C82-B045-1C1D73FC6FB3}" dt="2022-08-23T14:31:28.233" v="124" actId="165"/>
          <ac:cxnSpMkLst>
            <pc:docMk/>
            <pc:sldMk cId="1698581560" sldId="440"/>
            <ac:cxnSpMk id="183" creationId="{00000000-0000-0000-0000-000000000000}"/>
          </ac:cxnSpMkLst>
        </pc:cxnChg>
        <pc:cxnChg chg="mod topLvl">
          <ac:chgData name="SRU 西村 慧音" userId="d0365398-92b4-44db-aca5-917e65fdaeb3" providerId="ADAL" clId="{9EF70BC1-9C54-4C82-B045-1C1D73FC6FB3}" dt="2022-08-23T14:31:28.233" v="124" actId="165"/>
          <ac:cxnSpMkLst>
            <pc:docMk/>
            <pc:sldMk cId="1698581560" sldId="440"/>
            <ac:cxnSpMk id="184" creationId="{00000000-0000-0000-0000-000000000000}"/>
          </ac:cxnSpMkLst>
        </pc:cxnChg>
        <pc:cxnChg chg="mod topLvl">
          <ac:chgData name="SRU 西村 慧音" userId="d0365398-92b4-44db-aca5-917e65fdaeb3" providerId="ADAL" clId="{9EF70BC1-9C54-4C82-B045-1C1D73FC6FB3}" dt="2022-08-23T14:31:28.233" v="124" actId="165"/>
          <ac:cxnSpMkLst>
            <pc:docMk/>
            <pc:sldMk cId="1698581560" sldId="440"/>
            <ac:cxnSpMk id="185" creationId="{00000000-0000-0000-0000-000000000000}"/>
          </ac:cxnSpMkLst>
        </pc:cxnChg>
        <pc:cxnChg chg="mod topLvl">
          <ac:chgData name="SRU 西村 慧音" userId="d0365398-92b4-44db-aca5-917e65fdaeb3" providerId="ADAL" clId="{9EF70BC1-9C54-4C82-B045-1C1D73FC6FB3}" dt="2022-08-23T14:31:28.233" v="124" actId="165"/>
          <ac:cxnSpMkLst>
            <pc:docMk/>
            <pc:sldMk cId="1698581560" sldId="440"/>
            <ac:cxnSpMk id="186" creationId="{00000000-0000-0000-0000-000000000000}"/>
          </ac:cxnSpMkLst>
        </pc:cxnChg>
      </pc:sldChg>
      <pc:sldChg chg="addSp delSp modSp mod">
        <pc:chgData name="SRU 西村 慧音" userId="d0365398-92b4-44db-aca5-917e65fdaeb3" providerId="ADAL" clId="{9EF70BC1-9C54-4C82-B045-1C1D73FC6FB3}" dt="2022-08-23T14:45:55.997" v="338" actId="14100"/>
        <pc:sldMkLst>
          <pc:docMk/>
          <pc:sldMk cId="360449179" sldId="441"/>
        </pc:sldMkLst>
        <pc:spChg chg="mod topLvl">
          <ac:chgData name="SRU 西村 慧音" userId="d0365398-92b4-44db-aca5-917e65fdaeb3" providerId="ADAL" clId="{9EF70BC1-9C54-4C82-B045-1C1D73FC6FB3}" dt="2022-08-23T14:27:25.558" v="75" actId="207"/>
          <ac:spMkLst>
            <pc:docMk/>
            <pc:sldMk cId="360449179" sldId="441"/>
            <ac:spMk id="60" creationId="{00000000-0000-0000-0000-000000000000}"/>
          </ac:spMkLst>
        </pc:spChg>
        <pc:spChg chg="mod">
          <ac:chgData name="SRU 西村 慧音" userId="d0365398-92b4-44db-aca5-917e65fdaeb3" providerId="ADAL" clId="{9EF70BC1-9C54-4C82-B045-1C1D73FC6FB3}" dt="2022-08-23T14:24:20.020" v="38" actId="21"/>
          <ac:spMkLst>
            <pc:docMk/>
            <pc:sldMk cId="360449179" sldId="441"/>
            <ac:spMk id="61" creationId="{4D22E58F-4E80-44F2-966E-7C4560094601}"/>
          </ac:spMkLst>
        </pc:spChg>
        <pc:spChg chg="mod topLvl">
          <ac:chgData name="SRU 西村 慧音" userId="d0365398-92b4-44db-aca5-917e65fdaeb3" providerId="ADAL" clId="{9EF70BC1-9C54-4C82-B045-1C1D73FC6FB3}" dt="2022-08-23T14:32:09.365" v="130" actId="2085"/>
          <ac:spMkLst>
            <pc:docMk/>
            <pc:sldMk cId="360449179" sldId="441"/>
            <ac:spMk id="62" creationId="{3399D42E-1287-D617-11A4-9F3A25D6F8FB}"/>
          </ac:spMkLst>
        </pc:spChg>
        <pc:spChg chg="mod topLvl">
          <ac:chgData name="SRU 西村 慧音" userId="d0365398-92b4-44db-aca5-917e65fdaeb3" providerId="ADAL" clId="{9EF70BC1-9C54-4C82-B045-1C1D73FC6FB3}" dt="2022-08-23T14:33:10.332" v="135" actId="2085"/>
          <ac:spMkLst>
            <pc:docMk/>
            <pc:sldMk cId="360449179" sldId="441"/>
            <ac:spMk id="63" creationId="{50CC4F4D-E03B-4D46-C119-1C85A11D727C}"/>
          </ac:spMkLst>
        </pc:spChg>
        <pc:spChg chg="mod topLvl">
          <ac:chgData name="SRU 西村 慧音" userId="d0365398-92b4-44db-aca5-917e65fdaeb3" providerId="ADAL" clId="{9EF70BC1-9C54-4C82-B045-1C1D73FC6FB3}" dt="2022-08-23T14:36:01.274" v="162" actId="404"/>
          <ac:spMkLst>
            <pc:docMk/>
            <pc:sldMk cId="360449179" sldId="441"/>
            <ac:spMk id="64" creationId="{CE2B6B1F-504B-0DE3-25F4-615A0E441BC4}"/>
          </ac:spMkLst>
        </pc:spChg>
        <pc:spChg chg="mod topLvl">
          <ac:chgData name="SRU 西村 慧音" userId="d0365398-92b4-44db-aca5-917e65fdaeb3" providerId="ADAL" clId="{9EF70BC1-9C54-4C82-B045-1C1D73FC6FB3}" dt="2022-08-23T14:36:01.274" v="162" actId="404"/>
          <ac:spMkLst>
            <pc:docMk/>
            <pc:sldMk cId="360449179" sldId="441"/>
            <ac:spMk id="65" creationId="{BF92DDE1-4020-542D-304E-F3E0A0895CCB}"/>
          </ac:spMkLst>
        </pc:spChg>
        <pc:spChg chg="mod topLvl">
          <ac:chgData name="SRU 西村 慧音" userId="d0365398-92b4-44db-aca5-917e65fdaeb3" providerId="ADAL" clId="{9EF70BC1-9C54-4C82-B045-1C1D73FC6FB3}" dt="2022-08-23T14:36:01.274" v="162" actId="404"/>
          <ac:spMkLst>
            <pc:docMk/>
            <pc:sldMk cId="360449179" sldId="441"/>
            <ac:spMk id="66" creationId="{5264CC08-E88E-B39F-927C-EC57656F3056}"/>
          </ac:spMkLst>
        </pc:spChg>
        <pc:spChg chg="mod topLvl">
          <ac:chgData name="SRU 西村 慧音" userId="d0365398-92b4-44db-aca5-917e65fdaeb3" providerId="ADAL" clId="{9EF70BC1-9C54-4C82-B045-1C1D73FC6FB3}" dt="2022-08-23T14:33:01.571" v="134" actId="207"/>
          <ac:spMkLst>
            <pc:docMk/>
            <pc:sldMk cId="360449179" sldId="441"/>
            <ac:spMk id="67" creationId="{ECA48332-4284-D747-D62F-9CBC7E353306}"/>
          </ac:spMkLst>
        </pc:spChg>
        <pc:spChg chg="mod topLvl">
          <ac:chgData name="SRU 西村 慧音" userId="d0365398-92b4-44db-aca5-917e65fdaeb3" providerId="ADAL" clId="{9EF70BC1-9C54-4C82-B045-1C1D73FC6FB3}" dt="2022-08-23T14:34:02.094" v="146" actId="207"/>
          <ac:spMkLst>
            <pc:docMk/>
            <pc:sldMk cId="360449179" sldId="441"/>
            <ac:spMk id="68" creationId="{CB9283A4-6475-0ED9-003C-2F100FEE1761}"/>
          </ac:spMkLst>
        </pc:spChg>
        <pc:spChg chg="mod topLvl">
          <ac:chgData name="SRU 西村 慧音" userId="d0365398-92b4-44db-aca5-917e65fdaeb3" providerId="ADAL" clId="{9EF70BC1-9C54-4C82-B045-1C1D73FC6FB3}" dt="2022-08-23T14:25:03.686" v="48" actId="165"/>
          <ac:spMkLst>
            <pc:docMk/>
            <pc:sldMk cId="360449179" sldId="441"/>
            <ac:spMk id="69" creationId="{00D260BB-C760-1C0E-803A-20DD184DBDD2}"/>
          </ac:spMkLst>
        </pc:spChg>
        <pc:spChg chg="mod topLvl">
          <ac:chgData name="SRU 西村 慧音" userId="d0365398-92b4-44db-aca5-917e65fdaeb3" providerId="ADAL" clId="{9EF70BC1-9C54-4C82-B045-1C1D73FC6FB3}" dt="2022-08-23T14:36:42.729" v="167" actId="14100"/>
          <ac:spMkLst>
            <pc:docMk/>
            <pc:sldMk cId="360449179" sldId="441"/>
            <ac:spMk id="70" creationId="{CCE1CE60-895F-63FE-9E63-ABEB33D4C15F}"/>
          </ac:spMkLst>
        </pc:spChg>
        <pc:spChg chg="mod topLvl">
          <ac:chgData name="SRU 西村 慧音" userId="d0365398-92b4-44db-aca5-917e65fdaeb3" providerId="ADAL" clId="{9EF70BC1-9C54-4C82-B045-1C1D73FC6FB3}" dt="2022-08-23T14:36:18.641" v="164" actId="1076"/>
          <ac:spMkLst>
            <pc:docMk/>
            <pc:sldMk cId="360449179" sldId="441"/>
            <ac:spMk id="71" creationId="{91DE0323-ECBC-264A-25FE-E0525B9A8E30}"/>
          </ac:spMkLst>
        </pc:spChg>
        <pc:spChg chg="mod topLvl">
          <ac:chgData name="SRU 西村 慧音" userId="d0365398-92b4-44db-aca5-917e65fdaeb3" providerId="ADAL" clId="{9EF70BC1-9C54-4C82-B045-1C1D73FC6FB3}" dt="2022-08-23T14:29:45.802" v="101" actId="1076"/>
          <ac:spMkLst>
            <pc:docMk/>
            <pc:sldMk cId="360449179" sldId="441"/>
            <ac:spMk id="72" creationId="{B7904655-275E-1603-F6CD-17C56AF6459C}"/>
          </ac:spMkLst>
        </pc:spChg>
        <pc:spChg chg="mod topLvl">
          <ac:chgData name="SRU 西村 慧音" userId="d0365398-92b4-44db-aca5-917e65fdaeb3" providerId="ADAL" clId="{9EF70BC1-9C54-4C82-B045-1C1D73FC6FB3}" dt="2022-08-23T14:29:51.992" v="104" actId="1076"/>
          <ac:spMkLst>
            <pc:docMk/>
            <pc:sldMk cId="360449179" sldId="441"/>
            <ac:spMk id="73" creationId="{BDBBE96E-47CE-5730-65F2-B64B0F772C8C}"/>
          </ac:spMkLst>
        </pc:spChg>
        <pc:spChg chg="mod topLvl">
          <ac:chgData name="SRU 西村 慧音" userId="d0365398-92b4-44db-aca5-917e65fdaeb3" providerId="ADAL" clId="{9EF70BC1-9C54-4C82-B045-1C1D73FC6FB3}" dt="2022-08-23T14:25:03.686" v="48" actId="165"/>
          <ac:spMkLst>
            <pc:docMk/>
            <pc:sldMk cId="360449179" sldId="441"/>
            <ac:spMk id="74" creationId="{FAD7D203-B0BB-FA95-8D52-BCAADEFF85D2}"/>
          </ac:spMkLst>
        </pc:spChg>
        <pc:spChg chg="mod topLvl">
          <ac:chgData name="SRU 西村 慧音" userId="d0365398-92b4-44db-aca5-917e65fdaeb3" providerId="ADAL" clId="{9EF70BC1-9C54-4C82-B045-1C1D73FC6FB3}" dt="2022-08-23T14:25:03.686" v="48" actId="165"/>
          <ac:spMkLst>
            <pc:docMk/>
            <pc:sldMk cId="360449179" sldId="441"/>
            <ac:spMk id="75" creationId="{054EC29F-80F6-3F45-32B5-C83CAF4BE6B2}"/>
          </ac:spMkLst>
        </pc:spChg>
        <pc:spChg chg="mod topLvl">
          <ac:chgData name="SRU 西村 慧音" userId="d0365398-92b4-44db-aca5-917e65fdaeb3" providerId="ADAL" clId="{9EF70BC1-9C54-4C82-B045-1C1D73FC6FB3}" dt="2022-08-23T14:36:01.274" v="162" actId="404"/>
          <ac:spMkLst>
            <pc:docMk/>
            <pc:sldMk cId="360449179" sldId="441"/>
            <ac:spMk id="76" creationId="{32436EAA-C149-AB99-A1BC-F68216071749}"/>
          </ac:spMkLst>
        </pc:spChg>
        <pc:spChg chg="mod topLvl">
          <ac:chgData name="SRU 西村 慧音" userId="d0365398-92b4-44db-aca5-917e65fdaeb3" providerId="ADAL" clId="{9EF70BC1-9C54-4C82-B045-1C1D73FC6FB3}" dt="2022-08-23T14:36:27.351" v="165" actId="1076"/>
          <ac:spMkLst>
            <pc:docMk/>
            <pc:sldMk cId="360449179" sldId="441"/>
            <ac:spMk id="77" creationId="{1E62CE5E-A1DC-EE4E-F5BF-2BCFAB5B4D42}"/>
          </ac:spMkLst>
        </pc:spChg>
        <pc:spChg chg="mod topLvl">
          <ac:chgData name="SRU 西村 慧音" userId="d0365398-92b4-44db-aca5-917e65fdaeb3" providerId="ADAL" clId="{9EF70BC1-9C54-4C82-B045-1C1D73FC6FB3}" dt="2022-08-23T14:30:01.745" v="106" actId="14100"/>
          <ac:spMkLst>
            <pc:docMk/>
            <pc:sldMk cId="360449179" sldId="441"/>
            <ac:spMk id="78" creationId="{1130EF51-D9A2-1212-27DC-40DAE61576FE}"/>
          </ac:spMkLst>
        </pc:spChg>
        <pc:spChg chg="mod topLvl">
          <ac:chgData name="SRU 西村 慧音" userId="d0365398-92b4-44db-aca5-917e65fdaeb3" providerId="ADAL" clId="{9EF70BC1-9C54-4C82-B045-1C1D73FC6FB3}" dt="2022-08-23T14:30:13.746" v="108" actId="14100"/>
          <ac:spMkLst>
            <pc:docMk/>
            <pc:sldMk cId="360449179" sldId="441"/>
            <ac:spMk id="79" creationId="{25D4216D-F512-96F8-1D64-B3C942DA3BF2}"/>
          </ac:spMkLst>
        </pc:spChg>
        <pc:spChg chg="mod topLvl">
          <ac:chgData name="SRU 西村 慧音" userId="d0365398-92b4-44db-aca5-917e65fdaeb3" providerId="ADAL" clId="{9EF70BC1-9C54-4C82-B045-1C1D73FC6FB3}" dt="2022-08-23T14:36:10.294" v="163" actId="1076"/>
          <ac:spMkLst>
            <pc:docMk/>
            <pc:sldMk cId="360449179" sldId="441"/>
            <ac:spMk id="80" creationId="{CFE80F45-60C3-2EEC-4845-C686B83CD1A0}"/>
          </ac:spMkLst>
        </pc:spChg>
        <pc:spChg chg="mod topLvl">
          <ac:chgData name="SRU 西村 慧音" userId="d0365398-92b4-44db-aca5-917e65fdaeb3" providerId="ADAL" clId="{9EF70BC1-9C54-4C82-B045-1C1D73FC6FB3}" dt="2022-08-23T14:36:01.274" v="162" actId="404"/>
          <ac:spMkLst>
            <pc:docMk/>
            <pc:sldMk cId="360449179" sldId="441"/>
            <ac:spMk id="81" creationId="{4B631ADE-0047-0434-8DB3-A5790EB4F585}"/>
          </ac:spMkLst>
        </pc:spChg>
        <pc:spChg chg="mod topLvl">
          <ac:chgData name="SRU 西村 慧音" userId="d0365398-92b4-44db-aca5-917e65fdaeb3" providerId="ADAL" clId="{9EF70BC1-9C54-4C82-B045-1C1D73FC6FB3}" dt="2022-08-23T14:37:06.905" v="170" actId="14100"/>
          <ac:spMkLst>
            <pc:docMk/>
            <pc:sldMk cId="360449179" sldId="441"/>
            <ac:spMk id="82" creationId="{72008500-A64B-ED7E-35A6-1610ADA8EEED}"/>
          </ac:spMkLst>
        </pc:spChg>
        <pc:spChg chg="mod topLvl">
          <ac:chgData name="SRU 西村 慧音" userId="d0365398-92b4-44db-aca5-917e65fdaeb3" providerId="ADAL" clId="{9EF70BC1-9C54-4C82-B045-1C1D73FC6FB3}" dt="2022-08-23T14:45:55.997" v="338" actId="14100"/>
          <ac:spMkLst>
            <pc:docMk/>
            <pc:sldMk cId="360449179" sldId="441"/>
            <ac:spMk id="83" creationId="{2DABB346-EF9F-D869-3617-2B7CC1AB6156}"/>
          </ac:spMkLst>
        </pc:spChg>
        <pc:spChg chg="mod topLvl">
          <ac:chgData name="SRU 西村 慧音" userId="d0365398-92b4-44db-aca5-917e65fdaeb3" providerId="ADAL" clId="{9EF70BC1-9C54-4C82-B045-1C1D73FC6FB3}" dt="2022-08-23T14:36:01.274" v="162" actId="404"/>
          <ac:spMkLst>
            <pc:docMk/>
            <pc:sldMk cId="360449179" sldId="441"/>
            <ac:spMk id="84" creationId="{1C18B64D-8E96-4F7A-9D1D-7646B0BE79C2}"/>
          </ac:spMkLst>
        </pc:spChg>
        <pc:spChg chg="mod topLvl">
          <ac:chgData name="SRU 西村 慧音" userId="d0365398-92b4-44db-aca5-917e65fdaeb3" providerId="ADAL" clId="{9EF70BC1-9C54-4C82-B045-1C1D73FC6FB3}" dt="2022-08-23T14:37:41.704" v="178" actId="1076"/>
          <ac:spMkLst>
            <pc:docMk/>
            <pc:sldMk cId="360449179" sldId="441"/>
            <ac:spMk id="85" creationId="{8E5BB634-7EAA-965E-6CD9-12DC6C0DB837}"/>
          </ac:spMkLst>
        </pc:spChg>
        <pc:spChg chg="mod topLvl">
          <ac:chgData name="SRU 西村 慧音" userId="d0365398-92b4-44db-aca5-917e65fdaeb3" providerId="ADAL" clId="{9EF70BC1-9C54-4C82-B045-1C1D73FC6FB3}" dt="2022-08-23T14:36:01.274" v="162" actId="404"/>
          <ac:spMkLst>
            <pc:docMk/>
            <pc:sldMk cId="360449179" sldId="441"/>
            <ac:spMk id="86" creationId="{3AFE34A6-D593-E14E-0EFB-81D89B073BB8}"/>
          </ac:spMkLst>
        </pc:spChg>
        <pc:spChg chg="mod topLvl">
          <ac:chgData name="SRU 西村 慧音" userId="d0365398-92b4-44db-aca5-917e65fdaeb3" providerId="ADAL" clId="{9EF70BC1-9C54-4C82-B045-1C1D73FC6FB3}" dt="2022-08-23T14:38:00.705" v="182" actId="1076"/>
          <ac:spMkLst>
            <pc:docMk/>
            <pc:sldMk cId="360449179" sldId="441"/>
            <ac:spMk id="87" creationId="{A7E1BA27-58FE-0F31-47E6-4EC99AF348CA}"/>
          </ac:spMkLst>
        </pc:spChg>
        <pc:spChg chg="mod topLvl">
          <ac:chgData name="SRU 西村 慧音" userId="d0365398-92b4-44db-aca5-917e65fdaeb3" providerId="ADAL" clId="{9EF70BC1-9C54-4C82-B045-1C1D73FC6FB3}" dt="2022-08-23T14:37:46.664" v="179" actId="1076"/>
          <ac:spMkLst>
            <pc:docMk/>
            <pc:sldMk cId="360449179" sldId="441"/>
            <ac:spMk id="88" creationId="{CB3BCBB3-9F45-BB75-5310-2C1F6F7D3179}"/>
          </ac:spMkLst>
        </pc:spChg>
        <pc:spChg chg="mod topLvl">
          <ac:chgData name="SRU 西村 慧音" userId="d0365398-92b4-44db-aca5-917e65fdaeb3" providerId="ADAL" clId="{9EF70BC1-9C54-4C82-B045-1C1D73FC6FB3}" dt="2022-08-23T14:38:03.448" v="183" actId="1076"/>
          <ac:spMkLst>
            <pc:docMk/>
            <pc:sldMk cId="360449179" sldId="441"/>
            <ac:spMk id="89" creationId="{FEC7B8E6-785F-6F47-5F3A-A20CA08C3A56}"/>
          </ac:spMkLst>
        </pc:spChg>
        <pc:spChg chg="mod topLvl">
          <ac:chgData name="SRU 西村 慧音" userId="d0365398-92b4-44db-aca5-917e65fdaeb3" providerId="ADAL" clId="{9EF70BC1-9C54-4C82-B045-1C1D73FC6FB3}" dt="2022-08-23T14:38:00.705" v="182" actId="1076"/>
          <ac:spMkLst>
            <pc:docMk/>
            <pc:sldMk cId="360449179" sldId="441"/>
            <ac:spMk id="90" creationId="{9CEC5F33-6E33-22EE-2311-8C9FDBA75754}"/>
          </ac:spMkLst>
        </pc:spChg>
        <pc:spChg chg="del mod topLvl">
          <ac:chgData name="SRU 西村 慧音" userId="d0365398-92b4-44db-aca5-917e65fdaeb3" providerId="ADAL" clId="{9EF70BC1-9C54-4C82-B045-1C1D73FC6FB3}" dt="2022-08-23T14:31:04.543" v="118" actId="478"/>
          <ac:spMkLst>
            <pc:docMk/>
            <pc:sldMk cId="360449179" sldId="441"/>
            <ac:spMk id="91" creationId="{E98E1E82-D79A-A2C1-08F2-05939326A2E3}"/>
          </ac:spMkLst>
        </pc:spChg>
        <pc:spChg chg="del mod topLvl">
          <ac:chgData name="SRU 西村 慧音" userId="d0365398-92b4-44db-aca5-917e65fdaeb3" providerId="ADAL" clId="{9EF70BC1-9C54-4C82-B045-1C1D73FC6FB3}" dt="2022-08-23T14:31:04.543" v="118" actId="478"/>
          <ac:spMkLst>
            <pc:docMk/>
            <pc:sldMk cId="360449179" sldId="441"/>
            <ac:spMk id="92" creationId="{490EBFD6-7A20-2104-966C-674C8CEB671B}"/>
          </ac:spMkLst>
        </pc:spChg>
        <pc:spChg chg="mod topLvl">
          <ac:chgData name="SRU 西村 慧音" userId="d0365398-92b4-44db-aca5-917e65fdaeb3" providerId="ADAL" clId="{9EF70BC1-9C54-4C82-B045-1C1D73FC6FB3}" dt="2022-08-23T14:37:52.958" v="181" actId="1076"/>
          <ac:spMkLst>
            <pc:docMk/>
            <pc:sldMk cId="360449179" sldId="441"/>
            <ac:spMk id="93" creationId="{81B1472C-CEFE-20C4-DF7A-66F09137CC62}"/>
          </ac:spMkLst>
        </pc:spChg>
        <pc:spChg chg="mod topLvl">
          <ac:chgData name="SRU 西村 慧音" userId="d0365398-92b4-44db-aca5-917e65fdaeb3" providerId="ADAL" clId="{9EF70BC1-9C54-4C82-B045-1C1D73FC6FB3}" dt="2022-08-23T14:37:17.273" v="173" actId="14100"/>
          <ac:spMkLst>
            <pc:docMk/>
            <pc:sldMk cId="360449179" sldId="441"/>
            <ac:spMk id="94" creationId="{5B9DE13F-3B52-75EC-5416-B1D5A2E4D5C6}"/>
          </ac:spMkLst>
        </pc:spChg>
        <pc:spChg chg="mod topLvl">
          <ac:chgData name="SRU 西村 慧音" userId="d0365398-92b4-44db-aca5-917e65fdaeb3" providerId="ADAL" clId="{9EF70BC1-9C54-4C82-B045-1C1D73FC6FB3}" dt="2022-08-23T14:37:12.760" v="171" actId="1076"/>
          <ac:spMkLst>
            <pc:docMk/>
            <pc:sldMk cId="360449179" sldId="441"/>
            <ac:spMk id="95" creationId="{8A0E697E-9F6D-FB48-725C-A926B95EEBA4}"/>
          </ac:spMkLst>
        </pc:spChg>
        <pc:spChg chg="mod ord topLvl">
          <ac:chgData name="SRU 西村 慧音" userId="d0365398-92b4-44db-aca5-917e65fdaeb3" providerId="ADAL" clId="{9EF70BC1-9C54-4C82-B045-1C1D73FC6FB3}" dt="2022-08-23T14:35:42.105" v="157" actId="167"/>
          <ac:spMkLst>
            <pc:docMk/>
            <pc:sldMk cId="360449179" sldId="441"/>
            <ac:spMk id="100" creationId="{A279F942-F174-DCEB-06BE-65EF15A18633}"/>
          </ac:spMkLst>
        </pc:spChg>
        <pc:spChg chg="mod topLvl">
          <ac:chgData name="SRU 西村 慧音" userId="d0365398-92b4-44db-aca5-917e65fdaeb3" providerId="ADAL" clId="{9EF70BC1-9C54-4C82-B045-1C1D73FC6FB3}" dt="2022-08-23T14:33:10.332" v="135" actId="2085"/>
          <ac:spMkLst>
            <pc:docMk/>
            <pc:sldMk cId="360449179" sldId="441"/>
            <ac:spMk id="101" creationId="{88CE5390-E127-2004-DD5B-80201185F5F3}"/>
          </ac:spMkLst>
        </pc:spChg>
        <pc:spChg chg="mod topLvl">
          <ac:chgData name="SRU 西村 慧音" userId="d0365398-92b4-44db-aca5-917e65fdaeb3" providerId="ADAL" clId="{9EF70BC1-9C54-4C82-B045-1C1D73FC6FB3}" dt="2022-08-23T14:25:03.686" v="48" actId="165"/>
          <ac:spMkLst>
            <pc:docMk/>
            <pc:sldMk cId="360449179" sldId="441"/>
            <ac:spMk id="102" creationId="{469ED99D-E9AF-498C-F39D-50769B25A906}"/>
          </ac:spMkLst>
        </pc:spChg>
        <pc:spChg chg="mod ord topLvl">
          <ac:chgData name="SRU 西村 慧音" userId="d0365398-92b4-44db-aca5-917e65fdaeb3" providerId="ADAL" clId="{9EF70BC1-9C54-4C82-B045-1C1D73FC6FB3}" dt="2022-08-23T14:36:18.641" v="164" actId="1076"/>
          <ac:spMkLst>
            <pc:docMk/>
            <pc:sldMk cId="360449179" sldId="441"/>
            <ac:spMk id="103" creationId="{EC809286-8BBF-3E05-27AB-3A6AC6080B71}"/>
          </ac:spMkLst>
        </pc:spChg>
        <pc:spChg chg="mod topLvl">
          <ac:chgData name="SRU 西村 慧音" userId="d0365398-92b4-44db-aca5-917e65fdaeb3" providerId="ADAL" clId="{9EF70BC1-9C54-4C82-B045-1C1D73FC6FB3}" dt="2022-08-23T14:29:58.346" v="105" actId="1076"/>
          <ac:spMkLst>
            <pc:docMk/>
            <pc:sldMk cId="360449179" sldId="441"/>
            <ac:spMk id="104" creationId="{096B07AB-D32F-2AD0-058A-E2348B0A97A4}"/>
          </ac:spMkLst>
        </pc:spChg>
        <pc:spChg chg="mod topLvl">
          <ac:chgData name="SRU 西村 慧音" userId="d0365398-92b4-44db-aca5-917e65fdaeb3" providerId="ADAL" clId="{9EF70BC1-9C54-4C82-B045-1C1D73FC6FB3}" dt="2022-08-23T14:29:42.840" v="100" actId="1076"/>
          <ac:spMkLst>
            <pc:docMk/>
            <pc:sldMk cId="360449179" sldId="441"/>
            <ac:spMk id="105" creationId="{BBA8160C-B5A3-34E5-F918-0551D3B0D71C}"/>
          </ac:spMkLst>
        </pc:spChg>
        <pc:spChg chg="mod topLvl">
          <ac:chgData name="SRU 西村 慧音" userId="d0365398-92b4-44db-aca5-917e65fdaeb3" providerId="ADAL" clId="{9EF70BC1-9C54-4C82-B045-1C1D73FC6FB3}" dt="2022-08-23T14:36:27.351" v="165" actId="1076"/>
          <ac:spMkLst>
            <pc:docMk/>
            <pc:sldMk cId="360449179" sldId="441"/>
            <ac:spMk id="106" creationId="{EB0D0396-63E0-71D2-F88D-9B44852A1ECA}"/>
          </ac:spMkLst>
        </pc:spChg>
        <pc:spChg chg="mod ord topLvl">
          <ac:chgData name="SRU 西村 慧音" userId="d0365398-92b4-44db-aca5-917e65fdaeb3" providerId="ADAL" clId="{9EF70BC1-9C54-4C82-B045-1C1D73FC6FB3}" dt="2022-08-23T14:30:32.090" v="110" actId="1076"/>
          <ac:spMkLst>
            <pc:docMk/>
            <pc:sldMk cId="360449179" sldId="441"/>
            <ac:spMk id="107" creationId="{21A0BA03-9B6B-6881-EC32-2765631D6FC8}"/>
          </ac:spMkLst>
        </pc:spChg>
        <pc:spChg chg="mod ord topLvl">
          <ac:chgData name="SRU 西村 慧音" userId="d0365398-92b4-44db-aca5-917e65fdaeb3" providerId="ADAL" clId="{9EF70BC1-9C54-4C82-B045-1C1D73FC6FB3}" dt="2022-08-23T14:36:10.294" v="163" actId="1076"/>
          <ac:spMkLst>
            <pc:docMk/>
            <pc:sldMk cId="360449179" sldId="441"/>
            <ac:spMk id="108" creationId="{8480A835-A819-9FA2-708B-B5949552539D}"/>
          </ac:spMkLst>
        </pc:spChg>
        <pc:spChg chg="mod topLvl">
          <ac:chgData name="SRU 西村 慧音" userId="d0365398-92b4-44db-aca5-917e65fdaeb3" providerId="ADAL" clId="{9EF70BC1-9C54-4C82-B045-1C1D73FC6FB3}" dt="2022-08-23T14:29:06.131" v="94" actId="207"/>
          <ac:spMkLst>
            <pc:docMk/>
            <pc:sldMk cId="360449179" sldId="441"/>
            <ac:spMk id="109" creationId="{997D4919-2030-4C84-A8AB-79D8F7932D41}"/>
          </ac:spMkLst>
        </pc:spChg>
        <pc:spChg chg="mod topLvl">
          <ac:chgData name="SRU 西村 慧音" userId="d0365398-92b4-44db-aca5-917e65fdaeb3" providerId="ADAL" clId="{9EF70BC1-9C54-4C82-B045-1C1D73FC6FB3}" dt="2022-08-23T14:29:06.131" v="94" actId="207"/>
          <ac:spMkLst>
            <pc:docMk/>
            <pc:sldMk cId="360449179" sldId="441"/>
            <ac:spMk id="110" creationId="{3D101B50-E69E-069F-5DF5-D91C87896B77}"/>
          </ac:spMkLst>
        </pc:spChg>
        <pc:spChg chg="mod topLvl">
          <ac:chgData name="SRU 西村 慧音" userId="d0365398-92b4-44db-aca5-917e65fdaeb3" providerId="ADAL" clId="{9EF70BC1-9C54-4C82-B045-1C1D73FC6FB3}" dt="2022-08-23T14:36:47.207" v="168" actId="1076"/>
          <ac:spMkLst>
            <pc:docMk/>
            <pc:sldMk cId="360449179" sldId="441"/>
            <ac:spMk id="111" creationId="{8C9CB605-1D88-7676-2EBB-EE4846AF76EA}"/>
          </ac:spMkLst>
        </pc:spChg>
        <pc:spChg chg="mod topLvl">
          <ac:chgData name="SRU 西村 慧音" userId="d0365398-92b4-44db-aca5-917e65fdaeb3" providerId="ADAL" clId="{9EF70BC1-9C54-4C82-B045-1C1D73FC6FB3}" dt="2022-08-23T14:37:02.464" v="169" actId="1076"/>
          <ac:spMkLst>
            <pc:docMk/>
            <pc:sldMk cId="360449179" sldId="441"/>
            <ac:spMk id="112" creationId="{E694913C-3198-711D-4248-6E994C0D5296}"/>
          </ac:spMkLst>
        </pc:spChg>
        <pc:spChg chg="mod topLvl">
          <ac:chgData name="SRU 西村 慧音" userId="d0365398-92b4-44db-aca5-917e65fdaeb3" providerId="ADAL" clId="{9EF70BC1-9C54-4C82-B045-1C1D73FC6FB3}" dt="2022-08-23T14:37:12.760" v="171" actId="1076"/>
          <ac:spMkLst>
            <pc:docMk/>
            <pc:sldMk cId="360449179" sldId="441"/>
            <ac:spMk id="113" creationId="{8831091C-3FDF-A92A-1383-D0D2712EA417}"/>
          </ac:spMkLst>
        </pc:spChg>
        <pc:spChg chg="mod topLvl">
          <ac:chgData name="SRU 西村 慧音" userId="d0365398-92b4-44db-aca5-917e65fdaeb3" providerId="ADAL" clId="{9EF70BC1-9C54-4C82-B045-1C1D73FC6FB3}" dt="2022-08-23T14:37:41.704" v="178" actId="1076"/>
          <ac:spMkLst>
            <pc:docMk/>
            <pc:sldMk cId="360449179" sldId="441"/>
            <ac:spMk id="114" creationId="{BE7EAB71-F0BB-4437-5A22-632BDD945C10}"/>
          </ac:spMkLst>
        </pc:spChg>
        <pc:spChg chg="mod topLvl">
          <ac:chgData name="SRU 西村 慧音" userId="d0365398-92b4-44db-aca5-917e65fdaeb3" providerId="ADAL" clId="{9EF70BC1-9C54-4C82-B045-1C1D73FC6FB3}" dt="2022-08-23T14:38:00.705" v="182" actId="1076"/>
          <ac:spMkLst>
            <pc:docMk/>
            <pc:sldMk cId="360449179" sldId="441"/>
            <ac:spMk id="115" creationId="{DE56F7A0-4BDB-22E6-85B7-42BEF7726375}"/>
          </ac:spMkLst>
        </pc:spChg>
        <pc:spChg chg="mod topLvl">
          <ac:chgData name="SRU 西村 慧音" userId="d0365398-92b4-44db-aca5-917e65fdaeb3" providerId="ADAL" clId="{9EF70BC1-9C54-4C82-B045-1C1D73FC6FB3}" dt="2022-08-23T14:37:46.664" v="179" actId="1076"/>
          <ac:spMkLst>
            <pc:docMk/>
            <pc:sldMk cId="360449179" sldId="441"/>
            <ac:spMk id="116" creationId="{C6A077CC-059E-2D47-B4B0-F35C1165A9F5}"/>
          </ac:spMkLst>
        </pc:spChg>
        <pc:spChg chg="mod topLvl">
          <ac:chgData name="SRU 西村 慧音" userId="d0365398-92b4-44db-aca5-917e65fdaeb3" providerId="ADAL" clId="{9EF70BC1-9C54-4C82-B045-1C1D73FC6FB3}" dt="2022-08-23T14:27:43.752" v="79" actId="2085"/>
          <ac:spMkLst>
            <pc:docMk/>
            <pc:sldMk cId="360449179" sldId="441"/>
            <ac:spMk id="117" creationId="{B3E1C255-346C-6693-B9B1-3CE342D8B088}"/>
          </ac:spMkLst>
        </pc:spChg>
        <pc:spChg chg="mod topLvl">
          <ac:chgData name="SRU 西村 慧音" userId="d0365398-92b4-44db-aca5-917e65fdaeb3" providerId="ADAL" clId="{9EF70BC1-9C54-4C82-B045-1C1D73FC6FB3}" dt="2022-08-23T14:25:03.686" v="48" actId="165"/>
          <ac:spMkLst>
            <pc:docMk/>
            <pc:sldMk cId="360449179" sldId="441"/>
            <ac:spMk id="121" creationId="{53D7D736-A871-6698-8C8C-C8183D920DDA}"/>
          </ac:spMkLst>
        </pc:spChg>
        <pc:spChg chg="mod topLvl">
          <ac:chgData name="SRU 西村 慧音" userId="d0365398-92b4-44db-aca5-917e65fdaeb3" providerId="ADAL" clId="{9EF70BC1-9C54-4C82-B045-1C1D73FC6FB3}" dt="2022-08-23T14:25:03.686" v="48" actId="165"/>
          <ac:spMkLst>
            <pc:docMk/>
            <pc:sldMk cId="360449179" sldId="441"/>
            <ac:spMk id="122" creationId="{519DAA6F-CF45-4D99-ABE0-750CC68D022F}"/>
          </ac:spMkLst>
        </pc:spChg>
        <pc:spChg chg="mod topLvl">
          <ac:chgData name="SRU 西村 慧音" userId="d0365398-92b4-44db-aca5-917e65fdaeb3" providerId="ADAL" clId="{9EF70BC1-9C54-4C82-B045-1C1D73FC6FB3}" dt="2022-08-23T14:25:03.686" v="48" actId="165"/>
          <ac:spMkLst>
            <pc:docMk/>
            <pc:sldMk cId="360449179" sldId="441"/>
            <ac:spMk id="123" creationId="{FF2B27F5-96AB-7FE2-FBEA-EB75E176B8BE}"/>
          </ac:spMkLst>
        </pc:spChg>
        <pc:spChg chg="mod topLvl">
          <ac:chgData name="SRU 西村 慧音" userId="d0365398-92b4-44db-aca5-917e65fdaeb3" providerId="ADAL" clId="{9EF70BC1-9C54-4C82-B045-1C1D73FC6FB3}" dt="2022-08-23T14:25:03.686" v="48" actId="165"/>
          <ac:spMkLst>
            <pc:docMk/>
            <pc:sldMk cId="360449179" sldId="441"/>
            <ac:spMk id="124" creationId="{A96E3A4B-2971-DA2B-736B-E14977562B06}"/>
          </ac:spMkLst>
        </pc:spChg>
        <pc:spChg chg="mod topLvl">
          <ac:chgData name="SRU 西村 慧音" userId="d0365398-92b4-44db-aca5-917e65fdaeb3" providerId="ADAL" clId="{9EF70BC1-9C54-4C82-B045-1C1D73FC6FB3}" dt="2022-08-23T14:28:37.664" v="92" actId="207"/>
          <ac:spMkLst>
            <pc:docMk/>
            <pc:sldMk cId="360449179" sldId="441"/>
            <ac:spMk id="128" creationId="{6C640DAB-930D-F623-6061-7A8F729DC6D7}"/>
          </ac:spMkLst>
        </pc:spChg>
        <pc:spChg chg="mod topLvl">
          <ac:chgData name="SRU 西村 慧音" userId="d0365398-92b4-44db-aca5-917e65fdaeb3" providerId="ADAL" clId="{9EF70BC1-9C54-4C82-B045-1C1D73FC6FB3}" dt="2022-08-23T14:25:03.686" v="48" actId="165"/>
          <ac:spMkLst>
            <pc:docMk/>
            <pc:sldMk cId="360449179" sldId="441"/>
            <ac:spMk id="132" creationId="{978DC381-327E-E3DD-CFC1-E85575109507}"/>
          </ac:spMkLst>
        </pc:spChg>
        <pc:spChg chg="mod topLvl">
          <ac:chgData name="SRU 西村 慧音" userId="d0365398-92b4-44db-aca5-917e65fdaeb3" providerId="ADAL" clId="{9EF70BC1-9C54-4C82-B045-1C1D73FC6FB3}" dt="2022-08-23T14:25:03.686" v="48" actId="165"/>
          <ac:spMkLst>
            <pc:docMk/>
            <pc:sldMk cId="360449179" sldId="441"/>
            <ac:spMk id="133" creationId="{E939AA01-4981-D20A-F815-3C824F14352B}"/>
          </ac:spMkLst>
        </pc:spChg>
        <pc:spChg chg="mod topLvl">
          <ac:chgData name="SRU 西村 慧音" userId="d0365398-92b4-44db-aca5-917e65fdaeb3" providerId="ADAL" clId="{9EF70BC1-9C54-4C82-B045-1C1D73FC6FB3}" dt="2022-08-23T14:25:03.686" v="48" actId="165"/>
          <ac:spMkLst>
            <pc:docMk/>
            <pc:sldMk cId="360449179" sldId="441"/>
            <ac:spMk id="134" creationId="{7477C369-B6AC-4942-2CA1-B57E14C1F961}"/>
          </ac:spMkLst>
        </pc:spChg>
        <pc:spChg chg="mod topLvl">
          <ac:chgData name="SRU 西村 慧音" userId="d0365398-92b4-44db-aca5-917e65fdaeb3" providerId="ADAL" clId="{9EF70BC1-9C54-4C82-B045-1C1D73FC6FB3}" dt="2022-08-23T14:25:03.686" v="48" actId="165"/>
          <ac:spMkLst>
            <pc:docMk/>
            <pc:sldMk cId="360449179" sldId="441"/>
            <ac:spMk id="135" creationId="{7A80ABC7-F3E7-CBE5-8AF1-D1541EB60F2A}"/>
          </ac:spMkLst>
        </pc:spChg>
        <pc:spChg chg="mod topLvl">
          <ac:chgData name="SRU 西村 慧音" userId="d0365398-92b4-44db-aca5-917e65fdaeb3" providerId="ADAL" clId="{9EF70BC1-9C54-4C82-B045-1C1D73FC6FB3}" dt="2022-08-23T14:25:03.686" v="48" actId="165"/>
          <ac:spMkLst>
            <pc:docMk/>
            <pc:sldMk cId="360449179" sldId="441"/>
            <ac:spMk id="139" creationId="{13D78AF6-30D1-05DA-5D05-6F8105643B75}"/>
          </ac:spMkLst>
        </pc:spChg>
        <pc:spChg chg="mod topLvl">
          <ac:chgData name="SRU 西村 慧音" userId="d0365398-92b4-44db-aca5-917e65fdaeb3" providerId="ADAL" clId="{9EF70BC1-9C54-4C82-B045-1C1D73FC6FB3}" dt="2022-08-23T14:25:03.686" v="48" actId="165"/>
          <ac:spMkLst>
            <pc:docMk/>
            <pc:sldMk cId="360449179" sldId="441"/>
            <ac:spMk id="141" creationId="{74A33888-BDE1-EFC8-E785-63313EB3B885}"/>
          </ac:spMkLst>
        </pc:spChg>
        <pc:spChg chg="del">
          <ac:chgData name="SRU 西村 慧音" userId="d0365398-92b4-44db-aca5-917e65fdaeb3" providerId="ADAL" clId="{9EF70BC1-9C54-4C82-B045-1C1D73FC6FB3}" dt="2022-08-23T14:24:09.971" v="36" actId="478"/>
          <ac:spMkLst>
            <pc:docMk/>
            <pc:sldMk cId="360449179" sldId="441"/>
            <ac:spMk id="142" creationId="{00000000-0000-0000-0000-000000000000}"/>
          </ac:spMkLst>
        </pc:spChg>
        <pc:spChg chg="mod topLvl">
          <ac:chgData name="SRU 西村 慧音" userId="d0365398-92b4-44db-aca5-917e65fdaeb3" providerId="ADAL" clId="{9EF70BC1-9C54-4C82-B045-1C1D73FC6FB3}" dt="2022-08-23T14:32:25.483" v="131" actId="207"/>
          <ac:spMkLst>
            <pc:docMk/>
            <pc:sldMk cId="360449179" sldId="441"/>
            <ac:spMk id="144" creationId="{86F7BEB7-F104-600F-2065-EDAA1A27B2BA}"/>
          </ac:spMkLst>
        </pc:spChg>
        <pc:spChg chg="mod topLvl">
          <ac:chgData name="SRU 西村 慧音" userId="d0365398-92b4-44db-aca5-917e65fdaeb3" providerId="ADAL" clId="{9EF70BC1-9C54-4C82-B045-1C1D73FC6FB3}" dt="2022-08-23T14:28:19.130" v="86" actId="164"/>
          <ac:spMkLst>
            <pc:docMk/>
            <pc:sldMk cId="360449179" sldId="441"/>
            <ac:spMk id="145" creationId="{27404DC7-3A56-0F6A-28BF-D53A5A988EEA}"/>
          </ac:spMkLst>
        </pc:spChg>
        <pc:spChg chg="mod topLvl">
          <ac:chgData name="SRU 西村 慧音" userId="d0365398-92b4-44db-aca5-917e65fdaeb3" providerId="ADAL" clId="{9EF70BC1-9C54-4C82-B045-1C1D73FC6FB3}" dt="2022-08-23T14:28:19.130" v="86" actId="164"/>
          <ac:spMkLst>
            <pc:docMk/>
            <pc:sldMk cId="360449179" sldId="441"/>
            <ac:spMk id="146" creationId="{A0F55B4E-311B-075B-3601-3A59610A0ABB}"/>
          </ac:spMkLst>
        </pc:spChg>
        <pc:spChg chg="mod topLvl">
          <ac:chgData name="SRU 西村 慧音" userId="d0365398-92b4-44db-aca5-917e65fdaeb3" providerId="ADAL" clId="{9EF70BC1-9C54-4C82-B045-1C1D73FC6FB3}" dt="2022-08-23T14:27:43.752" v="79" actId="2085"/>
          <ac:spMkLst>
            <pc:docMk/>
            <pc:sldMk cId="360449179" sldId="441"/>
            <ac:spMk id="147" creationId="{74084D73-7B1C-5768-F950-56E41F0300E1}"/>
          </ac:spMkLst>
        </pc:spChg>
        <pc:spChg chg="mod topLvl">
          <ac:chgData name="SRU 西村 慧音" userId="d0365398-92b4-44db-aca5-917e65fdaeb3" providerId="ADAL" clId="{9EF70BC1-9C54-4C82-B045-1C1D73FC6FB3}" dt="2022-08-23T14:27:43.752" v="79" actId="2085"/>
          <ac:spMkLst>
            <pc:docMk/>
            <pc:sldMk cId="360449179" sldId="441"/>
            <ac:spMk id="148" creationId="{E0FAA96E-BECA-97F8-E749-A3F3048A2004}"/>
          </ac:spMkLst>
        </pc:spChg>
        <pc:spChg chg="mod topLvl">
          <ac:chgData name="SRU 西村 慧音" userId="d0365398-92b4-44db-aca5-917e65fdaeb3" providerId="ADAL" clId="{9EF70BC1-9C54-4C82-B045-1C1D73FC6FB3}" dt="2022-08-23T14:27:43.752" v="79" actId="2085"/>
          <ac:spMkLst>
            <pc:docMk/>
            <pc:sldMk cId="360449179" sldId="441"/>
            <ac:spMk id="149" creationId="{F8B316D1-BB7D-7CD7-23CC-6AFA54591B4D}"/>
          </ac:spMkLst>
        </pc:spChg>
        <pc:spChg chg="mod topLvl">
          <ac:chgData name="SRU 西村 慧音" userId="d0365398-92b4-44db-aca5-917e65fdaeb3" providerId="ADAL" clId="{9EF70BC1-9C54-4C82-B045-1C1D73FC6FB3}" dt="2022-08-23T14:27:43.752" v="79" actId="2085"/>
          <ac:spMkLst>
            <pc:docMk/>
            <pc:sldMk cId="360449179" sldId="441"/>
            <ac:spMk id="150" creationId="{5DECC059-6167-B29B-3377-A043497B6494}"/>
          </ac:spMkLst>
        </pc:spChg>
        <pc:spChg chg="mod topLvl">
          <ac:chgData name="SRU 西村 慧音" userId="d0365398-92b4-44db-aca5-917e65fdaeb3" providerId="ADAL" clId="{9EF70BC1-9C54-4C82-B045-1C1D73FC6FB3}" dt="2022-08-23T14:27:43.752" v="79" actId="2085"/>
          <ac:spMkLst>
            <pc:docMk/>
            <pc:sldMk cId="360449179" sldId="441"/>
            <ac:spMk id="151" creationId="{ADE1E22B-7EAF-2575-9D1E-2883AB4DCBF2}"/>
          </ac:spMkLst>
        </pc:spChg>
        <pc:spChg chg="mod topLvl">
          <ac:chgData name="SRU 西村 慧音" userId="d0365398-92b4-44db-aca5-917e65fdaeb3" providerId="ADAL" clId="{9EF70BC1-9C54-4C82-B045-1C1D73FC6FB3}" dt="2022-08-23T14:27:31.268" v="76" actId="207"/>
          <ac:spMkLst>
            <pc:docMk/>
            <pc:sldMk cId="360449179" sldId="441"/>
            <ac:spMk id="152" creationId="{A55A638D-DBAB-A5E2-94ED-516B3A224FD1}"/>
          </ac:spMkLst>
        </pc:spChg>
        <pc:spChg chg="mod topLvl">
          <ac:chgData name="SRU 西村 慧音" userId="d0365398-92b4-44db-aca5-917e65fdaeb3" providerId="ADAL" clId="{9EF70BC1-9C54-4C82-B045-1C1D73FC6FB3}" dt="2022-08-23T14:34:14.240" v="148" actId="404"/>
          <ac:spMkLst>
            <pc:docMk/>
            <pc:sldMk cId="360449179" sldId="441"/>
            <ac:spMk id="154" creationId="{A5B6445F-4C68-A8FC-1959-75ACF8070E6C}"/>
          </ac:spMkLst>
        </pc:spChg>
        <pc:spChg chg="mod topLvl">
          <ac:chgData name="SRU 西村 慧音" userId="d0365398-92b4-44db-aca5-917e65fdaeb3" providerId="ADAL" clId="{9EF70BC1-9C54-4C82-B045-1C1D73FC6FB3}" dt="2022-08-23T14:32:46.607" v="133" actId="207"/>
          <ac:spMkLst>
            <pc:docMk/>
            <pc:sldMk cId="360449179" sldId="441"/>
            <ac:spMk id="163" creationId="{C796FAC2-6031-9540-9B75-341D37A3C77E}"/>
          </ac:spMkLst>
        </pc:spChg>
        <pc:spChg chg="add mod ord">
          <ac:chgData name="SRU 西村 慧音" userId="d0365398-92b4-44db-aca5-917e65fdaeb3" providerId="ADAL" clId="{9EF70BC1-9C54-4C82-B045-1C1D73FC6FB3}" dt="2022-08-23T14:24:29.626" v="42" actId="167"/>
          <ac:spMkLst>
            <pc:docMk/>
            <pc:sldMk cId="360449179" sldId="441"/>
            <ac:spMk id="164" creationId="{B50796AF-B8BB-4DF7-B2C4-E1336EF09274}"/>
          </ac:spMkLst>
        </pc:spChg>
        <pc:spChg chg="mod topLvl">
          <ac:chgData name="SRU 西村 慧音" userId="d0365398-92b4-44db-aca5-917e65fdaeb3" providerId="ADAL" clId="{9EF70BC1-9C54-4C82-B045-1C1D73FC6FB3}" dt="2022-08-23T14:28:31.391" v="91" actId="207"/>
          <ac:spMkLst>
            <pc:docMk/>
            <pc:sldMk cId="360449179" sldId="441"/>
            <ac:spMk id="165" creationId="{F3FC1D3D-E598-CB85-6FB1-77A7288A7086}"/>
          </ac:spMkLst>
        </pc:spChg>
        <pc:spChg chg="mod topLvl">
          <ac:chgData name="SRU 西村 慧音" userId="d0365398-92b4-44db-aca5-917e65fdaeb3" providerId="ADAL" clId="{9EF70BC1-9C54-4C82-B045-1C1D73FC6FB3}" dt="2022-08-23T14:25:03.686" v="48" actId="165"/>
          <ac:spMkLst>
            <pc:docMk/>
            <pc:sldMk cId="360449179" sldId="441"/>
            <ac:spMk id="168" creationId="{00000000-0000-0000-0000-000000000000}"/>
          </ac:spMkLst>
        </pc:spChg>
        <pc:spChg chg="mod topLvl">
          <ac:chgData name="SRU 西村 慧音" userId="d0365398-92b4-44db-aca5-917e65fdaeb3" providerId="ADAL" clId="{9EF70BC1-9C54-4C82-B045-1C1D73FC6FB3}" dt="2022-08-23T14:25:03.686" v="48" actId="165"/>
          <ac:spMkLst>
            <pc:docMk/>
            <pc:sldMk cId="360449179" sldId="441"/>
            <ac:spMk id="169" creationId="{469ED99D-E9AF-498C-F39D-50769B25A906}"/>
          </ac:spMkLst>
        </pc:spChg>
        <pc:spChg chg="mod topLvl">
          <ac:chgData name="SRU 西村 慧音" userId="d0365398-92b4-44db-aca5-917e65fdaeb3" providerId="ADAL" clId="{9EF70BC1-9C54-4C82-B045-1C1D73FC6FB3}" dt="2022-08-23T14:25:12.389" v="50" actId="404"/>
          <ac:spMkLst>
            <pc:docMk/>
            <pc:sldMk cId="360449179" sldId="441"/>
            <ac:spMk id="170" creationId="{469ED99D-E9AF-498C-F39D-50769B25A906}"/>
          </ac:spMkLst>
        </pc:spChg>
        <pc:spChg chg="mod topLvl">
          <ac:chgData name="SRU 西村 慧音" userId="d0365398-92b4-44db-aca5-917e65fdaeb3" providerId="ADAL" clId="{9EF70BC1-9C54-4C82-B045-1C1D73FC6FB3}" dt="2022-08-23T14:25:03.686" v="48" actId="165"/>
          <ac:spMkLst>
            <pc:docMk/>
            <pc:sldMk cId="360449179" sldId="441"/>
            <ac:spMk id="174" creationId="{00000000-0000-0000-0000-000000000000}"/>
          </ac:spMkLst>
        </pc:spChg>
        <pc:spChg chg="mod topLvl">
          <ac:chgData name="SRU 西村 慧音" userId="d0365398-92b4-44db-aca5-917e65fdaeb3" providerId="ADAL" clId="{9EF70BC1-9C54-4C82-B045-1C1D73FC6FB3}" dt="2022-08-23T14:25:12.389" v="50" actId="404"/>
          <ac:spMkLst>
            <pc:docMk/>
            <pc:sldMk cId="360449179" sldId="441"/>
            <ac:spMk id="175" creationId="{469ED99D-E9AF-498C-F39D-50769B25A906}"/>
          </ac:spMkLst>
        </pc:spChg>
        <pc:spChg chg="mod topLvl">
          <ac:chgData name="SRU 西村 慧音" userId="d0365398-92b4-44db-aca5-917e65fdaeb3" providerId="ADAL" clId="{9EF70BC1-9C54-4C82-B045-1C1D73FC6FB3}" dt="2022-08-23T14:25:12.389" v="50" actId="404"/>
          <ac:spMkLst>
            <pc:docMk/>
            <pc:sldMk cId="360449179" sldId="441"/>
            <ac:spMk id="176" creationId="{469ED99D-E9AF-498C-F39D-50769B25A906}"/>
          </ac:spMkLst>
        </pc:spChg>
        <pc:spChg chg="mod topLvl">
          <ac:chgData name="SRU 西村 慧音" userId="d0365398-92b4-44db-aca5-917e65fdaeb3" providerId="ADAL" clId="{9EF70BC1-9C54-4C82-B045-1C1D73FC6FB3}" dt="2022-08-23T14:25:12.389" v="50" actId="404"/>
          <ac:spMkLst>
            <pc:docMk/>
            <pc:sldMk cId="360449179" sldId="441"/>
            <ac:spMk id="179" creationId="{469ED99D-E9AF-498C-F39D-50769B25A906}"/>
          </ac:spMkLst>
        </pc:spChg>
        <pc:spChg chg="mod topLvl">
          <ac:chgData name="SRU 西村 慧音" userId="d0365398-92b4-44db-aca5-917e65fdaeb3" providerId="ADAL" clId="{9EF70BC1-9C54-4C82-B045-1C1D73FC6FB3}" dt="2022-08-23T14:25:15.371" v="52" actId="404"/>
          <ac:spMkLst>
            <pc:docMk/>
            <pc:sldMk cId="360449179" sldId="441"/>
            <ac:spMk id="187" creationId="{00000000-0000-0000-0000-000000000000}"/>
          </ac:spMkLst>
        </pc:spChg>
        <pc:spChg chg="mod topLvl">
          <ac:chgData name="SRU 西村 慧音" userId="d0365398-92b4-44db-aca5-917e65fdaeb3" providerId="ADAL" clId="{9EF70BC1-9C54-4C82-B045-1C1D73FC6FB3}" dt="2022-08-23T14:28:37.664" v="92" actId="207"/>
          <ac:spMkLst>
            <pc:docMk/>
            <pc:sldMk cId="360449179" sldId="441"/>
            <ac:spMk id="188" creationId="{469ED99D-E9AF-498C-F39D-50769B25A906}"/>
          </ac:spMkLst>
        </pc:spChg>
        <pc:spChg chg="mod topLvl">
          <ac:chgData name="SRU 西村 慧音" userId="d0365398-92b4-44db-aca5-917e65fdaeb3" providerId="ADAL" clId="{9EF70BC1-9C54-4C82-B045-1C1D73FC6FB3}" dt="2022-08-23T14:25:03.686" v="48" actId="165"/>
          <ac:spMkLst>
            <pc:docMk/>
            <pc:sldMk cId="360449179" sldId="441"/>
            <ac:spMk id="192" creationId="{A55A638D-DBAB-A5E2-94ED-516B3A224FD1}"/>
          </ac:spMkLst>
        </pc:spChg>
        <pc:spChg chg="mod topLvl">
          <ac:chgData name="SRU 西村 慧音" userId="d0365398-92b4-44db-aca5-917e65fdaeb3" providerId="ADAL" clId="{9EF70BC1-9C54-4C82-B045-1C1D73FC6FB3}" dt="2022-08-23T14:27:18.558" v="73" actId="207"/>
          <ac:spMkLst>
            <pc:docMk/>
            <pc:sldMk cId="360449179" sldId="441"/>
            <ac:spMk id="193" creationId="{00000000-0000-0000-0000-000000000000}"/>
          </ac:spMkLst>
        </pc:spChg>
        <pc:spChg chg="mod ord topLvl">
          <ac:chgData name="SRU 西村 慧音" userId="d0365398-92b4-44db-aca5-917e65fdaeb3" providerId="ADAL" clId="{9EF70BC1-9C54-4C82-B045-1C1D73FC6FB3}" dt="2022-08-23T14:35:42.105" v="157" actId="167"/>
          <ac:spMkLst>
            <pc:docMk/>
            <pc:sldMk cId="360449179" sldId="441"/>
            <ac:spMk id="194" creationId="{00000000-0000-0000-0000-000000000000}"/>
          </ac:spMkLst>
        </pc:spChg>
        <pc:spChg chg="mod">
          <ac:chgData name="SRU 西村 慧音" userId="d0365398-92b4-44db-aca5-917e65fdaeb3" providerId="ADAL" clId="{9EF70BC1-9C54-4C82-B045-1C1D73FC6FB3}" dt="2022-08-23T14:27:12.833" v="72"/>
          <ac:spMkLst>
            <pc:docMk/>
            <pc:sldMk cId="360449179" sldId="441"/>
            <ac:spMk id="205" creationId="{2FF647E8-D26F-4908-9510-83D7CB5005F7}"/>
          </ac:spMkLst>
        </pc:spChg>
        <pc:spChg chg="mod">
          <ac:chgData name="SRU 西村 慧音" userId="d0365398-92b4-44db-aca5-917e65fdaeb3" providerId="ADAL" clId="{9EF70BC1-9C54-4C82-B045-1C1D73FC6FB3}" dt="2022-08-23T14:27:12.833" v="72"/>
          <ac:spMkLst>
            <pc:docMk/>
            <pc:sldMk cId="360449179" sldId="441"/>
            <ac:spMk id="207" creationId="{C41F947B-2B53-4EA0-971D-A343C48A1916}"/>
          </ac:spMkLst>
        </pc:spChg>
        <pc:spChg chg="mod">
          <ac:chgData name="SRU 西村 慧音" userId="d0365398-92b4-44db-aca5-917e65fdaeb3" providerId="ADAL" clId="{9EF70BC1-9C54-4C82-B045-1C1D73FC6FB3}" dt="2022-08-23T14:27:12.833" v="72"/>
          <ac:spMkLst>
            <pc:docMk/>
            <pc:sldMk cId="360449179" sldId="441"/>
            <ac:spMk id="208" creationId="{5B2C55E2-FF23-4623-AA0D-4C808040A1F2}"/>
          </ac:spMkLst>
        </pc:spChg>
        <pc:spChg chg="mod">
          <ac:chgData name="SRU 西村 慧音" userId="d0365398-92b4-44db-aca5-917e65fdaeb3" providerId="ADAL" clId="{9EF70BC1-9C54-4C82-B045-1C1D73FC6FB3}" dt="2022-08-23T14:27:12.833" v="72"/>
          <ac:spMkLst>
            <pc:docMk/>
            <pc:sldMk cId="360449179" sldId="441"/>
            <ac:spMk id="209" creationId="{82953FBA-B0A1-4F75-92FA-776E6B87F100}"/>
          </ac:spMkLst>
        </pc:spChg>
        <pc:spChg chg="mod">
          <ac:chgData name="SRU 西村 慧音" userId="d0365398-92b4-44db-aca5-917e65fdaeb3" providerId="ADAL" clId="{9EF70BC1-9C54-4C82-B045-1C1D73FC6FB3}" dt="2022-08-23T14:27:12.833" v="72"/>
          <ac:spMkLst>
            <pc:docMk/>
            <pc:sldMk cId="360449179" sldId="441"/>
            <ac:spMk id="210" creationId="{6A4A6BA1-00F3-43D0-A62A-4596FF03D681}"/>
          </ac:spMkLst>
        </pc:spChg>
        <pc:spChg chg="mod">
          <ac:chgData name="SRU 西村 慧音" userId="d0365398-92b4-44db-aca5-917e65fdaeb3" providerId="ADAL" clId="{9EF70BC1-9C54-4C82-B045-1C1D73FC6FB3}" dt="2022-08-23T14:27:12.833" v="72"/>
          <ac:spMkLst>
            <pc:docMk/>
            <pc:sldMk cId="360449179" sldId="441"/>
            <ac:spMk id="211" creationId="{863CF4B0-E2DD-4C8E-91D6-5AE71C290E88}"/>
          </ac:spMkLst>
        </pc:spChg>
        <pc:spChg chg="mod">
          <ac:chgData name="SRU 西村 慧音" userId="d0365398-92b4-44db-aca5-917e65fdaeb3" providerId="ADAL" clId="{9EF70BC1-9C54-4C82-B045-1C1D73FC6FB3}" dt="2022-08-23T14:27:12.833" v="72"/>
          <ac:spMkLst>
            <pc:docMk/>
            <pc:sldMk cId="360449179" sldId="441"/>
            <ac:spMk id="212" creationId="{E9A63B88-5C93-4601-A881-88AEC37BC706}"/>
          </ac:spMkLst>
        </pc:spChg>
        <pc:spChg chg="mod">
          <ac:chgData name="SRU 西村 慧音" userId="d0365398-92b4-44db-aca5-917e65fdaeb3" providerId="ADAL" clId="{9EF70BC1-9C54-4C82-B045-1C1D73FC6FB3}" dt="2022-08-23T14:27:12.833" v="72"/>
          <ac:spMkLst>
            <pc:docMk/>
            <pc:sldMk cId="360449179" sldId="441"/>
            <ac:spMk id="213" creationId="{D9C297B7-BB8E-4CAA-ACBD-84161AB6F3A1}"/>
          </ac:spMkLst>
        </pc:spChg>
        <pc:spChg chg="mod">
          <ac:chgData name="SRU 西村 慧音" userId="d0365398-92b4-44db-aca5-917e65fdaeb3" providerId="ADAL" clId="{9EF70BC1-9C54-4C82-B045-1C1D73FC6FB3}" dt="2022-08-23T14:27:12.833" v="72"/>
          <ac:spMkLst>
            <pc:docMk/>
            <pc:sldMk cId="360449179" sldId="441"/>
            <ac:spMk id="214" creationId="{A3F9922A-A84D-4F8D-B276-EFB875771E9E}"/>
          </ac:spMkLst>
        </pc:spChg>
        <pc:spChg chg="mod">
          <ac:chgData name="SRU 西村 慧音" userId="d0365398-92b4-44db-aca5-917e65fdaeb3" providerId="ADAL" clId="{9EF70BC1-9C54-4C82-B045-1C1D73FC6FB3}" dt="2022-08-23T14:27:12.833" v="72"/>
          <ac:spMkLst>
            <pc:docMk/>
            <pc:sldMk cId="360449179" sldId="441"/>
            <ac:spMk id="215" creationId="{2251285F-AE2C-49B3-BB48-C56D5672CE2C}"/>
          </ac:spMkLst>
        </pc:spChg>
        <pc:spChg chg="mod">
          <ac:chgData name="SRU 西村 慧音" userId="d0365398-92b4-44db-aca5-917e65fdaeb3" providerId="ADAL" clId="{9EF70BC1-9C54-4C82-B045-1C1D73FC6FB3}" dt="2022-08-23T14:27:12.833" v="72"/>
          <ac:spMkLst>
            <pc:docMk/>
            <pc:sldMk cId="360449179" sldId="441"/>
            <ac:spMk id="216" creationId="{DBA9CFC3-BC6A-4150-B76B-1F30650AA771}"/>
          </ac:spMkLst>
        </pc:spChg>
        <pc:spChg chg="mod">
          <ac:chgData name="SRU 西村 慧音" userId="d0365398-92b4-44db-aca5-917e65fdaeb3" providerId="ADAL" clId="{9EF70BC1-9C54-4C82-B045-1C1D73FC6FB3}" dt="2022-08-23T14:27:12.833" v="72"/>
          <ac:spMkLst>
            <pc:docMk/>
            <pc:sldMk cId="360449179" sldId="441"/>
            <ac:spMk id="217" creationId="{54C506AF-0482-4C16-8198-4496206AF4A2}"/>
          </ac:spMkLst>
        </pc:spChg>
        <pc:spChg chg="mod">
          <ac:chgData name="SRU 西村 慧音" userId="d0365398-92b4-44db-aca5-917e65fdaeb3" providerId="ADAL" clId="{9EF70BC1-9C54-4C82-B045-1C1D73FC6FB3}" dt="2022-08-23T14:27:12.833" v="72"/>
          <ac:spMkLst>
            <pc:docMk/>
            <pc:sldMk cId="360449179" sldId="441"/>
            <ac:spMk id="218" creationId="{C996DB61-DED4-4592-A79F-B5689577FAAA}"/>
          </ac:spMkLst>
        </pc:spChg>
        <pc:spChg chg="mod">
          <ac:chgData name="SRU 西村 慧音" userId="d0365398-92b4-44db-aca5-917e65fdaeb3" providerId="ADAL" clId="{9EF70BC1-9C54-4C82-B045-1C1D73FC6FB3}" dt="2022-08-23T14:27:12.833" v="72"/>
          <ac:spMkLst>
            <pc:docMk/>
            <pc:sldMk cId="360449179" sldId="441"/>
            <ac:spMk id="219" creationId="{316B1F8A-7FEA-4621-90BE-C99443FA9E6E}"/>
          </ac:spMkLst>
        </pc:spChg>
        <pc:spChg chg="mod">
          <ac:chgData name="SRU 西村 慧音" userId="d0365398-92b4-44db-aca5-917e65fdaeb3" providerId="ADAL" clId="{9EF70BC1-9C54-4C82-B045-1C1D73FC6FB3}" dt="2022-08-23T14:27:12.833" v="72"/>
          <ac:spMkLst>
            <pc:docMk/>
            <pc:sldMk cId="360449179" sldId="441"/>
            <ac:spMk id="220" creationId="{38AD6E17-5E81-487F-8A89-25D5FA5CF04F}"/>
          </ac:spMkLst>
        </pc:spChg>
        <pc:spChg chg="mod">
          <ac:chgData name="SRU 西村 慧音" userId="d0365398-92b4-44db-aca5-917e65fdaeb3" providerId="ADAL" clId="{9EF70BC1-9C54-4C82-B045-1C1D73FC6FB3}" dt="2022-08-23T14:27:12.833" v="72"/>
          <ac:spMkLst>
            <pc:docMk/>
            <pc:sldMk cId="360449179" sldId="441"/>
            <ac:spMk id="221" creationId="{C66151C9-23EC-4C09-8B5B-583E8D8B57A0}"/>
          </ac:spMkLst>
        </pc:spChg>
        <pc:spChg chg="mod">
          <ac:chgData name="SRU 西村 慧音" userId="d0365398-92b4-44db-aca5-917e65fdaeb3" providerId="ADAL" clId="{9EF70BC1-9C54-4C82-B045-1C1D73FC6FB3}" dt="2022-08-23T14:27:12.833" v="72"/>
          <ac:spMkLst>
            <pc:docMk/>
            <pc:sldMk cId="360449179" sldId="441"/>
            <ac:spMk id="225" creationId="{289D625C-5E77-49C3-8CBE-C3163B60E3FC}"/>
          </ac:spMkLst>
        </pc:spChg>
        <pc:spChg chg="mod">
          <ac:chgData name="SRU 西村 慧音" userId="d0365398-92b4-44db-aca5-917e65fdaeb3" providerId="ADAL" clId="{9EF70BC1-9C54-4C82-B045-1C1D73FC6FB3}" dt="2022-08-23T14:27:12.833" v="72"/>
          <ac:spMkLst>
            <pc:docMk/>
            <pc:sldMk cId="360449179" sldId="441"/>
            <ac:spMk id="226" creationId="{2059FA4B-8A8B-4430-816F-671424B6B348}"/>
          </ac:spMkLst>
        </pc:spChg>
        <pc:spChg chg="mod">
          <ac:chgData name="SRU 西村 慧音" userId="d0365398-92b4-44db-aca5-917e65fdaeb3" providerId="ADAL" clId="{9EF70BC1-9C54-4C82-B045-1C1D73FC6FB3}" dt="2022-08-23T14:27:12.833" v="72"/>
          <ac:spMkLst>
            <pc:docMk/>
            <pc:sldMk cId="360449179" sldId="441"/>
            <ac:spMk id="227" creationId="{6CF37F03-F78E-4334-9C25-D0C409D2A4F2}"/>
          </ac:spMkLst>
        </pc:spChg>
        <pc:spChg chg="mod">
          <ac:chgData name="SRU 西村 慧音" userId="d0365398-92b4-44db-aca5-917e65fdaeb3" providerId="ADAL" clId="{9EF70BC1-9C54-4C82-B045-1C1D73FC6FB3}" dt="2022-08-23T14:27:12.833" v="72"/>
          <ac:spMkLst>
            <pc:docMk/>
            <pc:sldMk cId="360449179" sldId="441"/>
            <ac:spMk id="228" creationId="{3C5BD001-2D64-4DF6-A829-2D5F7C7572CF}"/>
          </ac:spMkLst>
        </pc:spChg>
        <pc:spChg chg="mod">
          <ac:chgData name="SRU 西村 慧音" userId="d0365398-92b4-44db-aca5-917e65fdaeb3" providerId="ADAL" clId="{9EF70BC1-9C54-4C82-B045-1C1D73FC6FB3}" dt="2022-08-23T14:27:12.833" v="72"/>
          <ac:spMkLst>
            <pc:docMk/>
            <pc:sldMk cId="360449179" sldId="441"/>
            <ac:spMk id="229" creationId="{E9BDD333-F004-4821-9463-DEA7BB411ACF}"/>
          </ac:spMkLst>
        </pc:spChg>
        <pc:spChg chg="mod">
          <ac:chgData name="SRU 西村 慧音" userId="d0365398-92b4-44db-aca5-917e65fdaeb3" providerId="ADAL" clId="{9EF70BC1-9C54-4C82-B045-1C1D73FC6FB3}" dt="2022-08-23T14:27:12.833" v="72"/>
          <ac:spMkLst>
            <pc:docMk/>
            <pc:sldMk cId="360449179" sldId="441"/>
            <ac:spMk id="230" creationId="{9BC0C664-1D2E-4AC1-BAAE-C08ACB9146DF}"/>
          </ac:spMkLst>
        </pc:spChg>
        <pc:spChg chg="mod">
          <ac:chgData name="SRU 西村 慧音" userId="d0365398-92b4-44db-aca5-917e65fdaeb3" providerId="ADAL" clId="{9EF70BC1-9C54-4C82-B045-1C1D73FC6FB3}" dt="2022-08-23T14:27:12.833" v="72"/>
          <ac:spMkLst>
            <pc:docMk/>
            <pc:sldMk cId="360449179" sldId="441"/>
            <ac:spMk id="231" creationId="{6CF8119C-99BA-4101-856D-4D8D2A15BF3F}"/>
          </ac:spMkLst>
        </pc:spChg>
        <pc:spChg chg="mod">
          <ac:chgData name="SRU 西村 慧音" userId="d0365398-92b4-44db-aca5-917e65fdaeb3" providerId="ADAL" clId="{9EF70BC1-9C54-4C82-B045-1C1D73FC6FB3}" dt="2022-08-23T14:27:12.833" v="72"/>
          <ac:spMkLst>
            <pc:docMk/>
            <pc:sldMk cId="360449179" sldId="441"/>
            <ac:spMk id="232" creationId="{EB60C2F6-5BFF-4592-8988-C14FAC1BF2B6}"/>
          </ac:spMkLst>
        </pc:spChg>
        <pc:spChg chg="mod">
          <ac:chgData name="SRU 西村 慧音" userId="d0365398-92b4-44db-aca5-917e65fdaeb3" providerId="ADAL" clId="{9EF70BC1-9C54-4C82-B045-1C1D73FC6FB3}" dt="2022-08-23T14:27:12.833" v="72"/>
          <ac:spMkLst>
            <pc:docMk/>
            <pc:sldMk cId="360449179" sldId="441"/>
            <ac:spMk id="233" creationId="{3C1068D0-E86E-4422-AB9E-4C87AF973978}"/>
          </ac:spMkLst>
        </pc:spChg>
        <pc:spChg chg="add del mod">
          <ac:chgData name="SRU 西村 慧音" userId="d0365398-92b4-44db-aca5-917e65fdaeb3" providerId="ADAL" clId="{9EF70BC1-9C54-4C82-B045-1C1D73FC6FB3}" dt="2022-08-23T14:31:05.583" v="120"/>
          <ac:spMkLst>
            <pc:docMk/>
            <pc:sldMk cId="360449179" sldId="441"/>
            <ac:spMk id="234" creationId="{BF1669AB-ADF1-4780-8B76-8F5C9B32AEE5}"/>
          </ac:spMkLst>
        </pc:spChg>
        <pc:spChg chg="add del mod">
          <ac:chgData name="SRU 西村 慧音" userId="d0365398-92b4-44db-aca5-917e65fdaeb3" providerId="ADAL" clId="{9EF70BC1-9C54-4C82-B045-1C1D73FC6FB3}" dt="2022-08-23T14:31:05.583" v="120"/>
          <ac:spMkLst>
            <pc:docMk/>
            <pc:sldMk cId="360449179" sldId="441"/>
            <ac:spMk id="235" creationId="{33BF4985-B431-4EC7-AB6C-EDE73955937A}"/>
          </ac:spMkLst>
        </pc:spChg>
        <pc:spChg chg="mod">
          <ac:chgData name="SRU 西村 慧音" userId="d0365398-92b4-44db-aca5-917e65fdaeb3" providerId="ADAL" clId="{9EF70BC1-9C54-4C82-B045-1C1D73FC6FB3}" dt="2022-08-23T14:31:36.430" v="125"/>
          <ac:spMkLst>
            <pc:docMk/>
            <pc:sldMk cId="360449179" sldId="441"/>
            <ac:spMk id="238" creationId="{A02C24CB-E31B-4F00-8F6E-760F13939A27}"/>
          </ac:spMkLst>
        </pc:spChg>
        <pc:spChg chg="mod">
          <ac:chgData name="SRU 西村 慧音" userId="d0365398-92b4-44db-aca5-917e65fdaeb3" providerId="ADAL" clId="{9EF70BC1-9C54-4C82-B045-1C1D73FC6FB3}" dt="2022-08-23T14:31:36.430" v="125"/>
          <ac:spMkLst>
            <pc:docMk/>
            <pc:sldMk cId="360449179" sldId="441"/>
            <ac:spMk id="241" creationId="{12CFCBE7-5C15-44A7-A234-5FB4D8C0E316}"/>
          </ac:spMkLst>
        </pc:spChg>
        <pc:spChg chg="add del mod">
          <ac:chgData name="SRU 西村 慧音" userId="d0365398-92b4-44db-aca5-917e65fdaeb3" providerId="ADAL" clId="{9EF70BC1-9C54-4C82-B045-1C1D73FC6FB3}" dt="2022-08-23T14:31:47.432" v="126" actId="478"/>
          <ac:spMkLst>
            <pc:docMk/>
            <pc:sldMk cId="360449179" sldId="441"/>
            <ac:spMk id="243" creationId="{7918C997-0DD8-4BF2-8372-DF8AA3D3CD09}"/>
          </ac:spMkLst>
        </pc:spChg>
        <pc:spChg chg="add mod">
          <ac:chgData name="SRU 西村 慧音" userId="d0365398-92b4-44db-aca5-917e65fdaeb3" providerId="ADAL" clId="{9EF70BC1-9C54-4C82-B045-1C1D73FC6FB3}" dt="2022-08-23T14:40:06.030" v="332" actId="20577"/>
          <ac:spMkLst>
            <pc:docMk/>
            <pc:sldMk cId="360449179" sldId="441"/>
            <ac:spMk id="244" creationId="{BA9E40F9-94D6-4466-889D-4350F4F99C4B}"/>
          </ac:spMkLst>
        </pc:spChg>
        <pc:grpChg chg="add del mod">
          <ac:chgData name="SRU 西村 慧音" userId="d0365398-92b4-44db-aca5-917e65fdaeb3" providerId="ADAL" clId="{9EF70BC1-9C54-4C82-B045-1C1D73FC6FB3}" dt="2022-08-23T14:25:03.686" v="48" actId="165"/>
          <ac:grpSpMkLst>
            <pc:docMk/>
            <pc:sldMk cId="360449179" sldId="441"/>
            <ac:grpSpMk id="4" creationId="{D93749DD-440C-411D-B9E6-B1D62B01F1D4}"/>
          </ac:grpSpMkLst>
        </pc:grpChg>
        <pc:grpChg chg="add mod">
          <ac:chgData name="SRU 西村 慧音" userId="d0365398-92b4-44db-aca5-917e65fdaeb3" providerId="ADAL" clId="{9EF70BC1-9C54-4C82-B045-1C1D73FC6FB3}" dt="2022-08-23T14:28:23.588" v="90" actId="1035"/>
          <ac:grpSpMkLst>
            <pc:docMk/>
            <pc:sldMk cId="360449179" sldId="441"/>
            <ac:grpSpMk id="5" creationId="{9217AB93-E92B-4503-8DF4-14B56F8FE664}"/>
          </ac:grpSpMkLst>
        </pc:grpChg>
        <pc:grpChg chg="add mod">
          <ac:chgData name="SRU 西村 慧音" userId="d0365398-92b4-44db-aca5-917e65fdaeb3" providerId="ADAL" clId="{9EF70BC1-9C54-4C82-B045-1C1D73FC6FB3}" dt="2022-08-23T14:27:12.833" v="72"/>
          <ac:grpSpMkLst>
            <pc:docMk/>
            <pc:sldMk cId="360449179" sldId="441"/>
            <ac:grpSpMk id="202" creationId="{77C1226D-6203-45C6-933D-079F3D28355D}"/>
          </ac:grpSpMkLst>
        </pc:grpChg>
        <pc:grpChg chg="mod">
          <ac:chgData name="SRU 西村 慧音" userId="d0365398-92b4-44db-aca5-917e65fdaeb3" providerId="ADAL" clId="{9EF70BC1-9C54-4C82-B045-1C1D73FC6FB3}" dt="2022-08-23T14:27:12.833" v="72"/>
          <ac:grpSpMkLst>
            <pc:docMk/>
            <pc:sldMk cId="360449179" sldId="441"/>
            <ac:grpSpMk id="203" creationId="{0BAD4FD8-271D-4CB2-B4AD-DAD4410D2DF4}"/>
          </ac:grpSpMkLst>
        </pc:grpChg>
        <pc:grpChg chg="mod">
          <ac:chgData name="SRU 西村 慧音" userId="d0365398-92b4-44db-aca5-917e65fdaeb3" providerId="ADAL" clId="{9EF70BC1-9C54-4C82-B045-1C1D73FC6FB3}" dt="2022-08-23T14:27:12.833" v="72"/>
          <ac:grpSpMkLst>
            <pc:docMk/>
            <pc:sldMk cId="360449179" sldId="441"/>
            <ac:grpSpMk id="204" creationId="{3329EA14-B764-477D-81D6-DA21F468D1A2}"/>
          </ac:grpSpMkLst>
        </pc:grpChg>
        <pc:grpChg chg="mod">
          <ac:chgData name="SRU 西村 慧音" userId="d0365398-92b4-44db-aca5-917e65fdaeb3" providerId="ADAL" clId="{9EF70BC1-9C54-4C82-B045-1C1D73FC6FB3}" dt="2022-08-23T14:27:12.833" v="72"/>
          <ac:grpSpMkLst>
            <pc:docMk/>
            <pc:sldMk cId="360449179" sldId="441"/>
            <ac:grpSpMk id="206" creationId="{B1B8F555-6FE8-4615-ABA9-88683FC367B3}"/>
          </ac:grpSpMkLst>
        </pc:grpChg>
        <pc:grpChg chg="add mod">
          <ac:chgData name="SRU 西村 慧音" userId="d0365398-92b4-44db-aca5-917e65fdaeb3" providerId="ADAL" clId="{9EF70BC1-9C54-4C82-B045-1C1D73FC6FB3}" dt="2022-08-23T14:27:12.833" v="72"/>
          <ac:grpSpMkLst>
            <pc:docMk/>
            <pc:sldMk cId="360449179" sldId="441"/>
            <ac:grpSpMk id="222" creationId="{3D71CE90-61EA-4931-86B0-E74D5BBE38A0}"/>
          </ac:grpSpMkLst>
        </pc:grpChg>
        <pc:grpChg chg="mod">
          <ac:chgData name="SRU 西村 慧音" userId="d0365398-92b4-44db-aca5-917e65fdaeb3" providerId="ADAL" clId="{9EF70BC1-9C54-4C82-B045-1C1D73FC6FB3}" dt="2022-08-23T14:27:12.833" v="72"/>
          <ac:grpSpMkLst>
            <pc:docMk/>
            <pc:sldMk cId="360449179" sldId="441"/>
            <ac:grpSpMk id="223" creationId="{58C75A1A-09A2-492C-8C9E-127B10461BA1}"/>
          </ac:grpSpMkLst>
        </pc:grpChg>
        <pc:grpChg chg="mod">
          <ac:chgData name="SRU 西村 慧音" userId="d0365398-92b4-44db-aca5-917e65fdaeb3" providerId="ADAL" clId="{9EF70BC1-9C54-4C82-B045-1C1D73FC6FB3}" dt="2022-08-23T14:27:12.833" v="72"/>
          <ac:grpSpMkLst>
            <pc:docMk/>
            <pc:sldMk cId="360449179" sldId="441"/>
            <ac:grpSpMk id="224" creationId="{46F50B84-675E-42C4-812A-E8945F592F3A}"/>
          </ac:grpSpMkLst>
        </pc:grpChg>
        <pc:grpChg chg="add mod">
          <ac:chgData name="SRU 西村 慧音" userId="d0365398-92b4-44db-aca5-917e65fdaeb3" providerId="ADAL" clId="{9EF70BC1-9C54-4C82-B045-1C1D73FC6FB3}" dt="2022-08-23T14:35:16.885" v="152" actId="1076"/>
          <ac:grpSpMkLst>
            <pc:docMk/>
            <pc:sldMk cId="360449179" sldId="441"/>
            <ac:grpSpMk id="236" creationId="{76C9C508-D831-4695-A036-9B096B712739}"/>
          </ac:grpSpMkLst>
        </pc:grpChg>
        <pc:grpChg chg="add mod">
          <ac:chgData name="SRU 西村 慧音" userId="d0365398-92b4-44db-aca5-917e65fdaeb3" providerId="ADAL" clId="{9EF70BC1-9C54-4C82-B045-1C1D73FC6FB3}" dt="2022-08-23T14:35:22.687" v="153" actId="14100"/>
          <ac:grpSpMkLst>
            <pc:docMk/>
            <pc:sldMk cId="360449179" sldId="441"/>
            <ac:grpSpMk id="239" creationId="{C93D1FAD-B953-4F3C-B903-12F438ABF4B5}"/>
          </ac:grpSpMkLst>
        </pc:grpChg>
        <pc:picChg chg="mod topLvl">
          <ac:chgData name="SRU 西村 慧音" userId="d0365398-92b4-44db-aca5-917e65fdaeb3" providerId="ADAL" clId="{9EF70BC1-9C54-4C82-B045-1C1D73FC6FB3}" dt="2022-08-23T14:25:03.686" v="48" actId="165"/>
          <ac:picMkLst>
            <pc:docMk/>
            <pc:sldMk cId="360449179" sldId="441"/>
            <ac:picMk id="119" creationId="{171EE627-5087-6E26-1CAD-7016F0BF5A6F}"/>
          </ac:picMkLst>
        </pc:picChg>
        <pc:picChg chg="mod topLvl">
          <ac:chgData name="SRU 西村 慧音" userId="d0365398-92b4-44db-aca5-917e65fdaeb3" providerId="ADAL" clId="{9EF70BC1-9C54-4C82-B045-1C1D73FC6FB3}" dt="2022-08-23T14:25:03.686" v="48" actId="165"/>
          <ac:picMkLst>
            <pc:docMk/>
            <pc:sldMk cId="360449179" sldId="441"/>
            <ac:picMk id="130" creationId="{950F42D6-5105-E13C-F37C-9FDC680F0DE8}"/>
          </ac:picMkLst>
        </pc:picChg>
        <pc:picChg chg="mod topLvl">
          <ac:chgData name="SRU 西村 慧音" userId="d0365398-92b4-44db-aca5-917e65fdaeb3" providerId="ADAL" clId="{9EF70BC1-9C54-4C82-B045-1C1D73FC6FB3}" dt="2022-08-23T14:25:03.686" v="48" actId="165"/>
          <ac:picMkLst>
            <pc:docMk/>
            <pc:sldMk cId="360449179" sldId="441"/>
            <ac:picMk id="140" creationId="{A36BB0FD-AAFC-745B-5BE0-82533434D114}"/>
          </ac:picMkLst>
        </pc:picChg>
        <pc:picChg chg="mod topLvl">
          <ac:chgData name="SRU 西村 慧音" userId="d0365398-92b4-44db-aca5-917e65fdaeb3" providerId="ADAL" clId="{9EF70BC1-9C54-4C82-B045-1C1D73FC6FB3}" dt="2022-08-23T14:25:03.686" v="48" actId="165"/>
          <ac:picMkLst>
            <pc:docMk/>
            <pc:sldMk cId="360449179" sldId="441"/>
            <ac:picMk id="166"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67"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71"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72"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73"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77"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78"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80"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81"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82"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89"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90"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91"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95"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96"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97"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98"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199"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200" creationId="{00000000-0000-0000-0000-000000000000}"/>
          </ac:picMkLst>
        </pc:picChg>
        <pc:picChg chg="mod topLvl">
          <ac:chgData name="SRU 西村 慧音" userId="d0365398-92b4-44db-aca5-917e65fdaeb3" providerId="ADAL" clId="{9EF70BC1-9C54-4C82-B045-1C1D73FC6FB3}" dt="2022-08-23T14:25:03.686" v="48" actId="165"/>
          <ac:picMkLst>
            <pc:docMk/>
            <pc:sldMk cId="360449179" sldId="441"/>
            <ac:picMk id="201" creationId="{00000000-0000-0000-0000-000000000000}"/>
          </ac:picMkLst>
        </pc:picChg>
        <pc:cxnChg chg="mod ord topLvl">
          <ac:chgData name="SRU 西村 慧音" userId="d0365398-92b4-44db-aca5-917e65fdaeb3" providerId="ADAL" clId="{9EF70BC1-9C54-4C82-B045-1C1D73FC6FB3}" dt="2022-08-23T14:35:42.105" v="157" actId="167"/>
          <ac:cxnSpMkLst>
            <pc:docMk/>
            <pc:sldMk cId="360449179" sldId="441"/>
            <ac:cxnSpMk id="96" creationId="{E541E493-8F08-AA6F-DE29-057C9C3D720A}"/>
          </ac:cxnSpMkLst>
        </pc:cxnChg>
        <pc:cxnChg chg="mod ord topLvl">
          <ac:chgData name="SRU 西村 慧音" userId="d0365398-92b4-44db-aca5-917e65fdaeb3" providerId="ADAL" clId="{9EF70BC1-9C54-4C82-B045-1C1D73FC6FB3}" dt="2022-08-23T14:35:42.105" v="157" actId="167"/>
          <ac:cxnSpMkLst>
            <pc:docMk/>
            <pc:sldMk cId="360449179" sldId="441"/>
            <ac:cxnSpMk id="97" creationId="{B5A76237-4198-AD76-E3B8-BCD747EA06B6}"/>
          </ac:cxnSpMkLst>
        </pc:cxnChg>
        <pc:cxnChg chg="mod ord topLvl">
          <ac:chgData name="SRU 西村 慧音" userId="d0365398-92b4-44db-aca5-917e65fdaeb3" providerId="ADAL" clId="{9EF70BC1-9C54-4C82-B045-1C1D73FC6FB3}" dt="2022-08-23T14:35:42.105" v="157" actId="167"/>
          <ac:cxnSpMkLst>
            <pc:docMk/>
            <pc:sldMk cId="360449179" sldId="441"/>
            <ac:cxnSpMk id="98" creationId="{E589ABB4-7858-A8F6-770C-31C1C11392BE}"/>
          </ac:cxnSpMkLst>
        </pc:cxnChg>
        <pc:cxnChg chg="mod ord topLvl">
          <ac:chgData name="SRU 西村 慧音" userId="d0365398-92b4-44db-aca5-917e65fdaeb3" providerId="ADAL" clId="{9EF70BC1-9C54-4C82-B045-1C1D73FC6FB3}" dt="2022-08-23T14:35:42.105" v="157" actId="167"/>
          <ac:cxnSpMkLst>
            <pc:docMk/>
            <pc:sldMk cId="360449179" sldId="441"/>
            <ac:cxnSpMk id="99" creationId="{DF01BDA2-2D69-70CD-C0DA-BBDE08FC1050}"/>
          </ac:cxnSpMkLst>
        </pc:cxnChg>
        <pc:cxnChg chg="mod topLvl">
          <ac:chgData name="SRU 西村 慧音" userId="d0365398-92b4-44db-aca5-917e65fdaeb3" providerId="ADAL" clId="{9EF70BC1-9C54-4C82-B045-1C1D73FC6FB3}" dt="2022-08-23T14:25:03.686" v="48" actId="165"/>
          <ac:cxnSpMkLst>
            <pc:docMk/>
            <pc:sldMk cId="360449179" sldId="441"/>
            <ac:cxnSpMk id="125" creationId="{FED5C5E6-266B-89BA-E552-3D0B84F2024B}"/>
          </ac:cxnSpMkLst>
        </pc:cxnChg>
        <pc:cxnChg chg="mod topLvl">
          <ac:chgData name="SRU 西村 慧音" userId="d0365398-92b4-44db-aca5-917e65fdaeb3" providerId="ADAL" clId="{9EF70BC1-9C54-4C82-B045-1C1D73FC6FB3}" dt="2022-08-23T14:25:03.686" v="48" actId="165"/>
          <ac:cxnSpMkLst>
            <pc:docMk/>
            <pc:sldMk cId="360449179" sldId="441"/>
            <ac:cxnSpMk id="126" creationId="{88B89924-825C-277C-0466-ABC5BC4072E6}"/>
          </ac:cxnSpMkLst>
        </pc:cxnChg>
        <pc:cxnChg chg="mod topLvl">
          <ac:chgData name="SRU 西村 慧音" userId="d0365398-92b4-44db-aca5-917e65fdaeb3" providerId="ADAL" clId="{9EF70BC1-9C54-4C82-B045-1C1D73FC6FB3}" dt="2022-08-23T14:25:03.686" v="48" actId="165"/>
          <ac:cxnSpMkLst>
            <pc:docMk/>
            <pc:sldMk cId="360449179" sldId="441"/>
            <ac:cxnSpMk id="127" creationId="{845F1B76-0E63-F01C-8946-60B479F0AA6A}"/>
          </ac:cxnSpMkLst>
        </pc:cxnChg>
        <pc:cxnChg chg="mod topLvl">
          <ac:chgData name="SRU 西村 慧音" userId="d0365398-92b4-44db-aca5-917e65fdaeb3" providerId="ADAL" clId="{9EF70BC1-9C54-4C82-B045-1C1D73FC6FB3}" dt="2022-08-23T14:25:03.686" v="48" actId="165"/>
          <ac:cxnSpMkLst>
            <pc:docMk/>
            <pc:sldMk cId="360449179" sldId="441"/>
            <ac:cxnSpMk id="136" creationId="{7F2C81D8-3DFA-741A-964C-B787D222B791}"/>
          </ac:cxnSpMkLst>
        </pc:cxnChg>
        <pc:cxnChg chg="mod topLvl">
          <ac:chgData name="SRU 西村 慧音" userId="d0365398-92b4-44db-aca5-917e65fdaeb3" providerId="ADAL" clId="{9EF70BC1-9C54-4C82-B045-1C1D73FC6FB3}" dt="2022-08-23T14:25:03.686" v="48" actId="165"/>
          <ac:cxnSpMkLst>
            <pc:docMk/>
            <pc:sldMk cId="360449179" sldId="441"/>
            <ac:cxnSpMk id="137" creationId="{3B127D9F-9574-B33C-E238-423D0512BEF2}"/>
          </ac:cxnSpMkLst>
        </pc:cxnChg>
        <pc:cxnChg chg="mod topLvl">
          <ac:chgData name="SRU 西村 慧音" userId="d0365398-92b4-44db-aca5-917e65fdaeb3" providerId="ADAL" clId="{9EF70BC1-9C54-4C82-B045-1C1D73FC6FB3}" dt="2022-08-23T14:25:03.686" v="48" actId="165"/>
          <ac:cxnSpMkLst>
            <pc:docMk/>
            <pc:sldMk cId="360449179" sldId="441"/>
            <ac:cxnSpMk id="138" creationId="{D998C328-0731-04A4-FFCC-392E567BB8BE}"/>
          </ac:cxnSpMkLst>
        </pc:cxnChg>
        <pc:cxnChg chg="mod topLvl">
          <ac:chgData name="SRU 西村 慧音" userId="d0365398-92b4-44db-aca5-917e65fdaeb3" providerId="ADAL" clId="{9EF70BC1-9C54-4C82-B045-1C1D73FC6FB3}" dt="2022-08-23T14:33:31.908" v="138" actId="208"/>
          <ac:cxnSpMkLst>
            <pc:docMk/>
            <pc:sldMk cId="360449179" sldId="441"/>
            <ac:cxnSpMk id="153" creationId="{39D568CE-D9EC-8A97-760C-302B70522EB4}"/>
          </ac:cxnSpMkLst>
        </pc:cxnChg>
        <pc:cxnChg chg="mod topLvl">
          <ac:chgData name="SRU 西村 慧音" userId="d0365398-92b4-44db-aca5-917e65fdaeb3" providerId="ADAL" clId="{9EF70BC1-9C54-4C82-B045-1C1D73FC6FB3}" dt="2022-08-23T14:33:31.908" v="138" actId="208"/>
          <ac:cxnSpMkLst>
            <pc:docMk/>
            <pc:sldMk cId="360449179" sldId="441"/>
            <ac:cxnSpMk id="155" creationId="{7D04BB20-A7AD-710E-6193-4A60B4A81AA6}"/>
          </ac:cxnSpMkLst>
        </pc:cxnChg>
        <pc:cxnChg chg="mod topLvl">
          <ac:chgData name="SRU 西村 慧音" userId="d0365398-92b4-44db-aca5-917e65fdaeb3" providerId="ADAL" clId="{9EF70BC1-9C54-4C82-B045-1C1D73FC6FB3}" dt="2022-08-23T14:33:31.908" v="138" actId="208"/>
          <ac:cxnSpMkLst>
            <pc:docMk/>
            <pc:sldMk cId="360449179" sldId="441"/>
            <ac:cxnSpMk id="156" creationId="{A9BAC950-57BE-5278-5361-E3D9080FD70F}"/>
          </ac:cxnSpMkLst>
        </pc:cxnChg>
        <pc:cxnChg chg="mod topLvl">
          <ac:chgData name="SRU 西村 慧音" userId="d0365398-92b4-44db-aca5-917e65fdaeb3" providerId="ADAL" clId="{9EF70BC1-9C54-4C82-B045-1C1D73FC6FB3}" dt="2022-08-23T14:33:31.908" v="138" actId="208"/>
          <ac:cxnSpMkLst>
            <pc:docMk/>
            <pc:sldMk cId="360449179" sldId="441"/>
            <ac:cxnSpMk id="157" creationId="{5742922D-8C33-5887-9CE8-DF8640C88ADE}"/>
          </ac:cxnSpMkLst>
        </pc:cxnChg>
        <pc:cxnChg chg="mod topLvl">
          <ac:chgData name="SRU 西村 慧音" userId="d0365398-92b4-44db-aca5-917e65fdaeb3" providerId="ADAL" clId="{9EF70BC1-9C54-4C82-B045-1C1D73FC6FB3}" dt="2022-08-23T14:33:31.908" v="138" actId="208"/>
          <ac:cxnSpMkLst>
            <pc:docMk/>
            <pc:sldMk cId="360449179" sldId="441"/>
            <ac:cxnSpMk id="158" creationId="{5CDE10E2-EE05-9068-7062-D248942C98BD}"/>
          </ac:cxnSpMkLst>
        </pc:cxnChg>
        <pc:cxnChg chg="mod topLvl">
          <ac:chgData name="SRU 西村 慧音" userId="d0365398-92b4-44db-aca5-917e65fdaeb3" providerId="ADAL" clId="{9EF70BC1-9C54-4C82-B045-1C1D73FC6FB3}" dt="2022-08-23T14:33:31.908" v="138" actId="208"/>
          <ac:cxnSpMkLst>
            <pc:docMk/>
            <pc:sldMk cId="360449179" sldId="441"/>
            <ac:cxnSpMk id="159" creationId="{6C6DF8C5-7BAA-6587-D2DE-828DDB0CAFE6}"/>
          </ac:cxnSpMkLst>
        </pc:cxnChg>
        <pc:cxnChg chg="mod topLvl">
          <ac:chgData name="SRU 西村 慧音" userId="d0365398-92b4-44db-aca5-917e65fdaeb3" providerId="ADAL" clId="{9EF70BC1-9C54-4C82-B045-1C1D73FC6FB3}" dt="2022-08-23T14:33:31.908" v="138" actId="208"/>
          <ac:cxnSpMkLst>
            <pc:docMk/>
            <pc:sldMk cId="360449179" sldId="441"/>
            <ac:cxnSpMk id="160" creationId="{FC07BC3F-FD23-665C-786C-62C9C4A1B4BC}"/>
          </ac:cxnSpMkLst>
        </pc:cxnChg>
        <pc:cxnChg chg="mod topLvl">
          <ac:chgData name="SRU 西村 慧音" userId="d0365398-92b4-44db-aca5-917e65fdaeb3" providerId="ADAL" clId="{9EF70BC1-9C54-4C82-B045-1C1D73FC6FB3}" dt="2022-08-23T14:33:31.908" v="138" actId="208"/>
          <ac:cxnSpMkLst>
            <pc:docMk/>
            <pc:sldMk cId="360449179" sldId="441"/>
            <ac:cxnSpMk id="161" creationId="{73CEDBCB-FE4C-5749-916D-2FCD7F6DD4C6}"/>
          </ac:cxnSpMkLst>
        </pc:cxnChg>
        <pc:cxnChg chg="mod topLvl">
          <ac:chgData name="SRU 西村 慧音" userId="d0365398-92b4-44db-aca5-917e65fdaeb3" providerId="ADAL" clId="{9EF70BC1-9C54-4C82-B045-1C1D73FC6FB3}" dt="2022-08-23T14:33:31.908" v="138" actId="208"/>
          <ac:cxnSpMkLst>
            <pc:docMk/>
            <pc:sldMk cId="360449179" sldId="441"/>
            <ac:cxnSpMk id="162" creationId="{FF60C7BC-5593-6C11-2FD5-C886F1CE465A}"/>
          </ac:cxnSpMkLst>
        </pc:cxnChg>
        <pc:cxnChg chg="mod topLvl">
          <ac:chgData name="SRU 西村 慧音" userId="d0365398-92b4-44db-aca5-917e65fdaeb3" providerId="ADAL" clId="{9EF70BC1-9C54-4C82-B045-1C1D73FC6FB3}" dt="2022-08-23T14:25:03.686" v="48" actId="165"/>
          <ac:cxnSpMkLst>
            <pc:docMk/>
            <pc:sldMk cId="360449179" sldId="441"/>
            <ac:cxnSpMk id="183" creationId="{00000000-0000-0000-0000-000000000000}"/>
          </ac:cxnSpMkLst>
        </pc:cxnChg>
        <pc:cxnChg chg="mod topLvl">
          <ac:chgData name="SRU 西村 慧音" userId="d0365398-92b4-44db-aca5-917e65fdaeb3" providerId="ADAL" clId="{9EF70BC1-9C54-4C82-B045-1C1D73FC6FB3}" dt="2022-08-23T14:25:03.686" v="48" actId="165"/>
          <ac:cxnSpMkLst>
            <pc:docMk/>
            <pc:sldMk cId="360449179" sldId="441"/>
            <ac:cxnSpMk id="184" creationId="{00000000-0000-0000-0000-000000000000}"/>
          </ac:cxnSpMkLst>
        </pc:cxnChg>
        <pc:cxnChg chg="mod topLvl">
          <ac:chgData name="SRU 西村 慧音" userId="d0365398-92b4-44db-aca5-917e65fdaeb3" providerId="ADAL" clId="{9EF70BC1-9C54-4C82-B045-1C1D73FC6FB3}" dt="2022-08-23T14:25:03.686" v="48" actId="165"/>
          <ac:cxnSpMkLst>
            <pc:docMk/>
            <pc:sldMk cId="360449179" sldId="441"/>
            <ac:cxnSpMk id="185" creationId="{00000000-0000-0000-0000-000000000000}"/>
          </ac:cxnSpMkLst>
        </pc:cxnChg>
        <pc:cxnChg chg="mod topLvl">
          <ac:chgData name="SRU 西村 慧音" userId="d0365398-92b4-44db-aca5-917e65fdaeb3" providerId="ADAL" clId="{9EF70BC1-9C54-4C82-B045-1C1D73FC6FB3}" dt="2022-08-23T14:25:03.686" v="48" actId="165"/>
          <ac:cxnSpMkLst>
            <pc:docMk/>
            <pc:sldMk cId="360449179" sldId="441"/>
            <ac:cxnSpMk id="186" creationId="{00000000-0000-0000-0000-000000000000}"/>
          </ac:cxnSpMkLst>
        </pc:cxnChg>
        <pc:cxnChg chg="mod">
          <ac:chgData name="SRU 西村 慧音" userId="d0365398-92b4-44db-aca5-917e65fdaeb3" providerId="ADAL" clId="{9EF70BC1-9C54-4C82-B045-1C1D73FC6FB3}" dt="2022-08-23T14:31:36.430" v="125"/>
          <ac:cxnSpMkLst>
            <pc:docMk/>
            <pc:sldMk cId="360449179" sldId="441"/>
            <ac:cxnSpMk id="237" creationId="{741A5FF7-3E7D-42D2-90F2-B8554419B2FE}"/>
          </ac:cxnSpMkLst>
        </pc:cxnChg>
        <pc:cxnChg chg="mod">
          <ac:chgData name="SRU 西村 慧音" userId="d0365398-92b4-44db-aca5-917e65fdaeb3" providerId="ADAL" clId="{9EF70BC1-9C54-4C82-B045-1C1D73FC6FB3}" dt="2022-08-23T14:31:36.430" v="125"/>
          <ac:cxnSpMkLst>
            <pc:docMk/>
            <pc:sldMk cId="360449179" sldId="441"/>
            <ac:cxnSpMk id="240" creationId="{1A78E695-63B7-49B8-B060-B35A0C58B594}"/>
          </ac:cxnSpMkLst>
        </pc:cxnChg>
        <pc:cxnChg chg="add del mod">
          <ac:chgData name="SRU 西村 慧音" userId="d0365398-92b4-44db-aca5-917e65fdaeb3" providerId="ADAL" clId="{9EF70BC1-9C54-4C82-B045-1C1D73FC6FB3}" dt="2022-08-23T14:31:47.918" v="127" actId="478"/>
          <ac:cxnSpMkLst>
            <pc:docMk/>
            <pc:sldMk cId="360449179" sldId="441"/>
            <ac:cxnSpMk id="242" creationId="{5FD7D7A0-A0F8-4733-A26A-6D4DB74D87D6}"/>
          </ac:cxnSpMkLst>
        </pc:cxnChg>
      </pc:sldChg>
      <pc:sldChg chg="modSp mod">
        <pc:chgData name="SRU 西村 慧音" userId="d0365398-92b4-44db-aca5-917e65fdaeb3" providerId="ADAL" clId="{9EF70BC1-9C54-4C82-B045-1C1D73FC6FB3}" dt="2022-08-23T14:40:33.436" v="335" actId="2085"/>
        <pc:sldMkLst>
          <pc:docMk/>
          <pc:sldMk cId="9472228" sldId="442"/>
        </pc:sldMkLst>
        <pc:spChg chg="mod">
          <ac:chgData name="SRU 西村 慧音" userId="d0365398-92b4-44db-aca5-917e65fdaeb3" providerId="ADAL" clId="{9EF70BC1-9C54-4C82-B045-1C1D73FC6FB3}" dt="2022-08-23T14:40:33.436" v="335" actId="2085"/>
          <ac:spMkLst>
            <pc:docMk/>
            <pc:sldMk cId="9472228" sldId="442"/>
            <ac:spMk id="178" creationId="{DC5FC612-A8F0-45D0-9426-EAA9FE439F24}"/>
          </ac:spMkLst>
        </pc:spChg>
        <pc:spChg chg="mod">
          <ac:chgData name="SRU 西村 慧音" userId="d0365398-92b4-44db-aca5-917e65fdaeb3" providerId="ADAL" clId="{9EF70BC1-9C54-4C82-B045-1C1D73FC6FB3}" dt="2022-08-23T14:40:33.436" v="335" actId="2085"/>
          <ac:spMkLst>
            <pc:docMk/>
            <pc:sldMk cId="9472228" sldId="442"/>
            <ac:spMk id="179" creationId="{40FAF9B8-2431-4E65-9D2A-4BBE692CCFB6}"/>
          </ac:spMkLst>
        </pc:spChg>
      </pc:sldChg>
      <pc:sldChg chg="modSp mod">
        <pc:chgData name="SRU 西村 慧音" userId="d0365398-92b4-44db-aca5-917e65fdaeb3" providerId="ADAL" clId="{9EF70BC1-9C54-4C82-B045-1C1D73FC6FB3}" dt="2022-08-23T14:40:41.643" v="337" actId="1076"/>
        <pc:sldMkLst>
          <pc:docMk/>
          <pc:sldMk cId="3308517067" sldId="443"/>
        </pc:sldMkLst>
        <pc:spChg chg="mod">
          <ac:chgData name="SRU 西村 慧音" userId="d0365398-92b4-44db-aca5-917e65fdaeb3" providerId="ADAL" clId="{9EF70BC1-9C54-4C82-B045-1C1D73FC6FB3}" dt="2022-08-23T14:40:41.643" v="337" actId="1076"/>
          <ac:spMkLst>
            <pc:docMk/>
            <pc:sldMk cId="3308517067" sldId="443"/>
            <ac:spMk id="69" creationId="{8E719209-344B-4C0D-B517-5178831B9AEE}"/>
          </ac:spMkLst>
        </pc:spChg>
        <pc:spChg chg="mod">
          <ac:chgData name="SRU 西村 慧音" userId="d0365398-92b4-44db-aca5-917e65fdaeb3" providerId="ADAL" clId="{9EF70BC1-9C54-4C82-B045-1C1D73FC6FB3}" dt="2022-08-23T14:22:26.657" v="1" actId="207"/>
          <ac:spMkLst>
            <pc:docMk/>
            <pc:sldMk cId="3308517067" sldId="443"/>
            <ac:spMk id="96" creationId="{8704B378-2425-4F90-B333-D9AE63B98CEB}"/>
          </ac:spMkLst>
        </pc:spChg>
        <pc:spChg chg="mod">
          <ac:chgData name="SRU 西村 慧音" userId="d0365398-92b4-44db-aca5-917e65fdaeb3" providerId="ADAL" clId="{9EF70BC1-9C54-4C82-B045-1C1D73FC6FB3}" dt="2022-08-23T14:22:37.896" v="3" actId="207"/>
          <ac:spMkLst>
            <pc:docMk/>
            <pc:sldMk cId="3308517067" sldId="443"/>
            <ac:spMk id="97" creationId="{8AE4CD1C-F19D-4A17-B16A-2B4835B7B8A1}"/>
          </ac:spMkLst>
        </pc:spChg>
        <pc:spChg chg="mod">
          <ac:chgData name="SRU 西村 慧音" userId="d0365398-92b4-44db-aca5-917e65fdaeb3" providerId="ADAL" clId="{9EF70BC1-9C54-4C82-B045-1C1D73FC6FB3}" dt="2022-08-23T14:22:37.896" v="3" actId="207"/>
          <ac:spMkLst>
            <pc:docMk/>
            <pc:sldMk cId="3308517067" sldId="443"/>
            <ac:spMk id="98" creationId="{A0BB6917-C1D4-423D-BE8A-6CF740666ACC}"/>
          </ac:spMkLst>
        </pc:spChg>
      </pc:sldChg>
    </pc:docChg>
  </pc:docChgLst>
  <pc:docChgLst>
    <pc:chgData name="SRU 魚路 学" userId="9378ec18-c8b2-4497-8ba4-dbf2a9664dba" providerId="ADAL" clId="{74197C8A-671F-48F5-99D9-D943E62F67D9}"/>
    <pc:docChg chg="undo custSel addSld delSld modSld modSection">
      <pc:chgData name="SRU 魚路 学" userId="9378ec18-c8b2-4497-8ba4-dbf2a9664dba" providerId="ADAL" clId="{74197C8A-671F-48F5-99D9-D943E62F67D9}" dt="2022-08-24T01:52:01.347" v="3547" actId="1076"/>
      <pc:docMkLst>
        <pc:docMk/>
      </pc:docMkLst>
      <pc:sldChg chg="addSp delSp modSp mod">
        <pc:chgData name="SRU 魚路 学" userId="9378ec18-c8b2-4497-8ba4-dbf2a9664dba" providerId="ADAL" clId="{74197C8A-671F-48F5-99D9-D943E62F67D9}" dt="2022-08-23T11:50:08.138" v="1835"/>
        <pc:sldMkLst>
          <pc:docMk/>
          <pc:sldMk cId="3794957104" sldId="269"/>
        </pc:sldMkLst>
        <pc:spChg chg="del">
          <ac:chgData name="SRU 魚路 学" userId="9378ec18-c8b2-4497-8ba4-dbf2a9664dba" providerId="ADAL" clId="{74197C8A-671F-48F5-99D9-D943E62F67D9}" dt="2022-08-23T11:50:07.846" v="1834" actId="478"/>
          <ac:spMkLst>
            <pc:docMk/>
            <pc:sldMk cId="3794957104" sldId="269"/>
            <ac:spMk id="9" creationId="{A3FA2C56-452B-4681-8765-3D632F8C2C5C}"/>
          </ac:spMkLst>
        </pc:spChg>
        <pc:spChg chg="mod">
          <ac:chgData name="SRU 魚路 学" userId="9378ec18-c8b2-4497-8ba4-dbf2a9664dba" providerId="ADAL" clId="{74197C8A-671F-48F5-99D9-D943E62F67D9}" dt="2022-08-23T11:19:24.001" v="1429" actId="313"/>
          <ac:spMkLst>
            <pc:docMk/>
            <pc:sldMk cId="3794957104" sldId="269"/>
            <ac:spMk id="34" creationId="{7C3CB246-5095-4364-8351-CD0F824220A5}"/>
          </ac:spMkLst>
        </pc:spChg>
        <pc:spChg chg="add mod">
          <ac:chgData name="SRU 魚路 学" userId="9378ec18-c8b2-4497-8ba4-dbf2a9664dba" providerId="ADAL" clId="{74197C8A-671F-48F5-99D9-D943E62F67D9}" dt="2022-08-23T11:50:08.138" v="1835"/>
          <ac:spMkLst>
            <pc:docMk/>
            <pc:sldMk cId="3794957104" sldId="269"/>
            <ac:spMk id="71" creationId="{6A1E17F0-3561-47EC-B302-0598872CAE9C}"/>
          </ac:spMkLst>
        </pc:spChg>
      </pc:sldChg>
      <pc:sldChg chg="addSp delSp modSp mod">
        <pc:chgData name="SRU 魚路 学" userId="9378ec18-c8b2-4497-8ba4-dbf2a9664dba" providerId="ADAL" clId="{74197C8A-671F-48F5-99D9-D943E62F67D9}" dt="2022-08-23T11:50:10.561" v="1837"/>
        <pc:sldMkLst>
          <pc:docMk/>
          <pc:sldMk cId="1073990261" sldId="277"/>
        </pc:sldMkLst>
        <pc:spChg chg="del">
          <ac:chgData name="SRU 魚路 学" userId="9378ec18-c8b2-4497-8ba4-dbf2a9664dba" providerId="ADAL" clId="{74197C8A-671F-48F5-99D9-D943E62F67D9}" dt="2022-08-23T11:50:10.097" v="1836" actId="478"/>
          <ac:spMkLst>
            <pc:docMk/>
            <pc:sldMk cId="1073990261" sldId="277"/>
            <ac:spMk id="5" creationId="{02B17D6F-B6E5-49D0-8631-246F57E97646}"/>
          </ac:spMkLst>
        </pc:spChg>
        <pc:spChg chg="add mod">
          <ac:chgData name="SRU 魚路 学" userId="9378ec18-c8b2-4497-8ba4-dbf2a9664dba" providerId="ADAL" clId="{74197C8A-671F-48F5-99D9-D943E62F67D9}" dt="2022-08-23T11:50:10.561" v="1837"/>
          <ac:spMkLst>
            <pc:docMk/>
            <pc:sldMk cId="1073990261" sldId="277"/>
            <ac:spMk id="27" creationId="{EFAFCEEF-5A07-4464-BB32-06BB53940BD4}"/>
          </ac:spMkLst>
        </pc:spChg>
      </pc:sldChg>
      <pc:sldChg chg="addSp delSp modSp mod">
        <pc:chgData name="SRU 魚路 学" userId="9378ec18-c8b2-4497-8ba4-dbf2a9664dba" providerId="ADAL" clId="{74197C8A-671F-48F5-99D9-D943E62F67D9}" dt="2022-08-23T11:50:15.390" v="1841"/>
        <pc:sldMkLst>
          <pc:docMk/>
          <pc:sldMk cId="1977289123" sldId="280"/>
        </pc:sldMkLst>
        <pc:spChg chg="del">
          <ac:chgData name="SRU 魚路 学" userId="9378ec18-c8b2-4497-8ba4-dbf2a9664dba" providerId="ADAL" clId="{74197C8A-671F-48F5-99D9-D943E62F67D9}" dt="2022-08-23T11:50:15.124" v="1840" actId="478"/>
          <ac:spMkLst>
            <pc:docMk/>
            <pc:sldMk cId="1977289123" sldId="280"/>
            <ac:spMk id="5" creationId="{2B1AE590-3590-41BA-BD5C-F9551F70543B}"/>
          </ac:spMkLst>
        </pc:spChg>
        <pc:spChg chg="add mod">
          <ac:chgData name="SRU 魚路 学" userId="9378ec18-c8b2-4497-8ba4-dbf2a9664dba" providerId="ADAL" clId="{74197C8A-671F-48F5-99D9-D943E62F67D9}" dt="2022-08-23T11:50:15.390" v="1841"/>
          <ac:spMkLst>
            <pc:docMk/>
            <pc:sldMk cId="1977289123" sldId="280"/>
            <ac:spMk id="22" creationId="{7B3A09FC-F263-4973-803D-FE734F661AE9}"/>
          </ac:spMkLst>
        </pc:spChg>
      </pc:sldChg>
      <pc:sldChg chg="addSp delSp modSp mod">
        <pc:chgData name="SRU 魚路 学" userId="9378ec18-c8b2-4497-8ba4-dbf2a9664dba" providerId="ADAL" clId="{74197C8A-671F-48F5-99D9-D943E62F67D9}" dt="2022-08-24T01:39:52.152" v="3517" actId="1076"/>
        <pc:sldMkLst>
          <pc:docMk/>
          <pc:sldMk cId="2201556192" sldId="282"/>
        </pc:sldMkLst>
        <pc:spChg chg="del">
          <ac:chgData name="SRU 魚路 学" userId="9378ec18-c8b2-4497-8ba4-dbf2a9664dba" providerId="ADAL" clId="{74197C8A-671F-48F5-99D9-D943E62F67D9}" dt="2022-08-23T11:50:12.767" v="1838" actId="478"/>
          <ac:spMkLst>
            <pc:docMk/>
            <pc:sldMk cId="2201556192" sldId="282"/>
            <ac:spMk id="4" creationId="{A173FE80-860E-4D53-A830-76B48690E0FA}"/>
          </ac:spMkLst>
        </pc:spChg>
        <pc:spChg chg="add mod">
          <ac:chgData name="SRU 魚路 学" userId="9378ec18-c8b2-4497-8ba4-dbf2a9664dba" providerId="ADAL" clId="{74197C8A-671F-48F5-99D9-D943E62F67D9}" dt="2022-08-24T01:39:52.152" v="3517" actId="1076"/>
          <ac:spMkLst>
            <pc:docMk/>
            <pc:sldMk cId="2201556192" sldId="282"/>
            <ac:spMk id="20" creationId="{8C8FECB5-47BD-4850-A771-3B2FE514ED40}"/>
          </ac:spMkLst>
        </pc:spChg>
        <pc:spChg chg="del">
          <ac:chgData name="SRU 魚路 学" userId="9378ec18-c8b2-4497-8ba4-dbf2a9664dba" providerId="ADAL" clId="{74197C8A-671F-48F5-99D9-D943E62F67D9}" dt="2022-08-23T10:15:42.696" v="171" actId="478"/>
          <ac:spMkLst>
            <pc:docMk/>
            <pc:sldMk cId="2201556192" sldId="282"/>
            <ac:spMk id="20" creationId="{A59E16E9-5511-45D9-AE0B-3761CBB163FA}"/>
          </ac:spMkLst>
        </pc:spChg>
        <pc:spChg chg="del">
          <ac:chgData name="SRU 魚路 学" userId="9378ec18-c8b2-4497-8ba4-dbf2a9664dba" providerId="ADAL" clId="{74197C8A-671F-48F5-99D9-D943E62F67D9}" dt="2022-08-23T10:15:42.696" v="171" actId="478"/>
          <ac:spMkLst>
            <pc:docMk/>
            <pc:sldMk cId="2201556192" sldId="282"/>
            <ac:spMk id="21" creationId="{1522B8AE-0211-4CBC-8C6C-1CE155E78849}"/>
          </ac:spMkLst>
        </pc:spChg>
        <pc:spChg chg="mod">
          <ac:chgData name="SRU 魚路 学" userId="9378ec18-c8b2-4497-8ba4-dbf2a9664dba" providerId="ADAL" clId="{74197C8A-671F-48F5-99D9-D943E62F67D9}" dt="2022-08-23T23:44:22.785" v="2492" actId="14100"/>
          <ac:spMkLst>
            <pc:docMk/>
            <pc:sldMk cId="2201556192" sldId="282"/>
            <ac:spMk id="22" creationId="{48858BF2-836D-450B-9B1A-DF99D55DB645}"/>
          </ac:spMkLst>
        </pc:spChg>
        <pc:spChg chg="add mod">
          <ac:chgData name="SRU 魚路 学" userId="9378ec18-c8b2-4497-8ba4-dbf2a9664dba" providerId="ADAL" clId="{74197C8A-671F-48F5-99D9-D943E62F67D9}" dt="2022-08-23T11:50:13.016" v="1839"/>
          <ac:spMkLst>
            <pc:docMk/>
            <pc:sldMk cId="2201556192" sldId="282"/>
            <ac:spMk id="23" creationId="{11E5D970-E1B4-41F6-887B-DCD3BF65EF7E}"/>
          </ac:spMkLst>
        </pc:spChg>
        <pc:picChg chg="mod">
          <ac:chgData name="SRU 魚路 学" userId="9378ec18-c8b2-4497-8ba4-dbf2a9664dba" providerId="ADAL" clId="{74197C8A-671F-48F5-99D9-D943E62F67D9}" dt="2022-08-23T10:16:13.209" v="176" actId="554"/>
          <ac:picMkLst>
            <pc:docMk/>
            <pc:sldMk cId="2201556192" sldId="282"/>
            <ac:picMk id="13" creationId="{AAA39291-ACA7-4BD9-9EFE-B6FF1A6055AC}"/>
          </ac:picMkLst>
        </pc:picChg>
        <pc:picChg chg="mod">
          <ac:chgData name="SRU 魚路 学" userId="9378ec18-c8b2-4497-8ba4-dbf2a9664dba" providerId="ADAL" clId="{74197C8A-671F-48F5-99D9-D943E62F67D9}" dt="2022-08-23T10:16:13.209" v="176" actId="554"/>
          <ac:picMkLst>
            <pc:docMk/>
            <pc:sldMk cId="2201556192" sldId="282"/>
            <ac:picMk id="14" creationId="{7F184FB9-7D95-4B0F-95BA-8AA2F1AC62C2}"/>
          </ac:picMkLst>
        </pc:picChg>
        <pc:picChg chg="mod">
          <ac:chgData name="SRU 魚路 学" userId="9378ec18-c8b2-4497-8ba4-dbf2a9664dba" providerId="ADAL" clId="{74197C8A-671F-48F5-99D9-D943E62F67D9}" dt="2022-08-23T10:16:13.209" v="176" actId="554"/>
          <ac:picMkLst>
            <pc:docMk/>
            <pc:sldMk cId="2201556192" sldId="282"/>
            <ac:picMk id="15" creationId="{2EA64450-14B3-4A57-8427-1736CEB48B94}"/>
          </ac:picMkLst>
        </pc:picChg>
      </pc:sldChg>
      <pc:sldChg chg="addSp delSp modSp mod">
        <pc:chgData name="SRU 魚路 学" userId="9378ec18-c8b2-4497-8ba4-dbf2a9664dba" providerId="ADAL" clId="{74197C8A-671F-48F5-99D9-D943E62F67D9}" dt="2022-08-23T11:50:00.206" v="1829"/>
        <pc:sldMkLst>
          <pc:docMk/>
          <pc:sldMk cId="3720207913" sldId="288"/>
        </pc:sldMkLst>
        <pc:spChg chg="del">
          <ac:chgData name="SRU 魚路 学" userId="9378ec18-c8b2-4497-8ba4-dbf2a9664dba" providerId="ADAL" clId="{74197C8A-671F-48F5-99D9-D943E62F67D9}" dt="2022-08-23T11:49:59.920" v="1828" actId="478"/>
          <ac:spMkLst>
            <pc:docMk/>
            <pc:sldMk cId="3720207913" sldId="288"/>
            <ac:spMk id="9" creationId="{A3FA2C56-452B-4681-8765-3D632F8C2C5C}"/>
          </ac:spMkLst>
        </pc:spChg>
        <pc:spChg chg="add mod">
          <ac:chgData name="SRU 魚路 学" userId="9378ec18-c8b2-4497-8ba4-dbf2a9664dba" providerId="ADAL" clId="{74197C8A-671F-48F5-99D9-D943E62F67D9}" dt="2022-08-23T11:50:00.206" v="1829"/>
          <ac:spMkLst>
            <pc:docMk/>
            <pc:sldMk cId="3720207913" sldId="288"/>
            <ac:spMk id="29" creationId="{ACA21C48-07A8-4303-AB96-86BE3A47BE82}"/>
          </ac:spMkLst>
        </pc:spChg>
      </pc:sldChg>
      <pc:sldChg chg="addSp delSp modSp mod">
        <pc:chgData name="SRU 魚路 学" userId="9378ec18-c8b2-4497-8ba4-dbf2a9664dba" providerId="ADAL" clId="{74197C8A-671F-48F5-99D9-D943E62F67D9}" dt="2022-08-23T11:50:02.615" v="1831"/>
        <pc:sldMkLst>
          <pc:docMk/>
          <pc:sldMk cId="1637481540" sldId="289"/>
        </pc:sldMkLst>
        <pc:spChg chg="del">
          <ac:chgData name="SRU 魚路 学" userId="9378ec18-c8b2-4497-8ba4-dbf2a9664dba" providerId="ADAL" clId="{74197C8A-671F-48F5-99D9-D943E62F67D9}" dt="2022-08-23T11:50:02.233" v="1830" actId="478"/>
          <ac:spMkLst>
            <pc:docMk/>
            <pc:sldMk cId="1637481540" sldId="289"/>
            <ac:spMk id="9" creationId="{A3FA2C56-452B-4681-8765-3D632F8C2C5C}"/>
          </ac:spMkLst>
        </pc:spChg>
        <pc:spChg chg="add mod">
          <ac:chgData name="SRU 魚路 学" userId="9378ec18-c8b2-4497-8ba4-dbf2a9664dba" providerId="ADAL" clId="{74197C8A-671F-48F5-99D9-D943E62F67D9}" dt="2022-08-23T11:50:02.615" v="1831"/>
          <ac:spMkLst>
            <pc:docMk/>
            <pc:sldMk cId="1637481540" sldId="289"/>
            <ac:spMk id="38" creationId="{13354247-D918-4D3E-9294-C7FC647418A7}"/>
          </ac:spMkLst>
        </pc:spChg>
      </pc:sldChg>
      <pc:sldChg chg="addSp delSp modSp mod">
        <pc:chgData name="SRU 魚路 学" userId="9378ec18-c8b2-4497-8ba4-dbf2a9664dba" providerId="ADAL" clId="{74197C8A-671F-48F5-99D9-D943E62F67D9}" dt="2022-08-23T11:50:05.044" v="1833"/>
        <pc:sldMkLst>
          <pc:docMk/>
          <pc:sldMk cId="3501960255" sldId="291"/>
        </pc:sldMkLst>
        <pc:spChg chg="del">
          <ac:chgData name="SRU 魚路 学" userId="9378ec18-c8b2-4497-8ba4-dbf2a9664dba" providerId="ADAL" clId="{74197C8A-671F-48F5-99D9-D943E62F67D9}" dt="2022-08-23T11:50:04.774" v="1832" actId="478"/>
          <ac:spMkLst>
            <pc:docMk/>
            <pc:sldMk cId="3501960255" sldId="291"/>
            <ac:spMk id="9" creationId="{A3FA2C56-452B-4681-8765-3D632F8C2C5C}"/>
          </ac:spMkLst>
        </pc:spChg>
        <pc:spChg chg="add mod">
          <ac:chgData name="SRU 魚路 学" userId="9378ec18-c8b2-4497-8ba4-dbf2a9664dba" providerId="ADAL" clId="{74197C8A-671F-48F5-99D9-D943E62F67D9}" dt="2022-08-23T11:50:05.044" v="1833"/>
          <ac:spMkLst>
            <pc:docMk/>
            <pc:sldMk cId="3501960255" sldId="291"/>
            <ac:spMk id="35" creationId="{8ED852B8-BEF4-49F7-8720-E9D908371422}"/>
          </ac:spMkLst>
        </pc:spChg>
      </pc:sldChg>
      <pc:sldChg chg="addSp delSp modSp mod">
        <pc:chgData name="SRU 魚路 学" userId="9378ec18-c8b2-4497-8ba4-dbf2a9664dba" providerId="ADAL" clId="{74197C8A-671F-48F5-99D9-D943E62F67D9}" dt="2022-08-23T11:49:57.362" v="1827"/>
        <pc:sldMkLst>
          <pc:docMk/>
          <pc:sldMk cId="2898261824" sldId="333"/>
        </pc:sldMkLst>
        <pc:spChg chg="del">
          <ac:chgData name="SRU 魚路 学" userId="9378ec18-c8b2-4497-8ba4-dbf2a9664dba" providerId="ADAL" clId="{74197C8A-671F-48F5-99D9-D943E62F67D9}" dt="2022-08-23T11:49:57.108" v="1826" actId="478"/>
          <ac:spMkLst>
            <pc:docMk/>
            <pc:sldMk cId="2898261824" sldId="333"/>
            <ac:spMk id="9" creationId="{A3FA2C56-452B-4681-8765-3D632F8C2C5C}"/>
          </ac:spMkLst>
        </pc:spChg>
        <pc:spChg chg="mod topLvl">
          <ac:chgData name="SRU 魚路 学" userId="9378ec18-c8b2-4497-8ba4-dbf2a9664dba" providerId="ADAL" clId="{74197C8A-671F-48F5-99D9-D943E62F67D9}" dt="2022-08-23T11:14:47.944" v="1162" actId="165"/>
          <ac:spMkLst>
            <pc:docMk/>
            <pc:sldMk cId="2898261824" sldId="333"/>
            <ac:spMk id="12" creationId="{C4F5EDDC-A4C5-41F5-8DE4-AE84BC1152A7}"/>
          </ac:spMkLst>
        </pc:spChg>
        <pc:spChg chg="mod topLvl">
          <ac:chgData name="SRU 魚路 学" userId="9378ec18-c8b2-4497-8ba4-dbf2a9664dba" providerId="ADAL" clId="{74197C8A-671F-48F5-99D9-D943E62F67D9}" dt="2022-08-23T11:14:47.944" v="1162" actId="165"/>
          <ac:spMkLst>
            <pc:docMk/>
            <pc:sldMk cId="2898261824" sldId="333"/>
            <ac:spMk id="13" creationId="{0D7C1402-6A94-401C-A44E-B3019F35F69E}"/>
          </ac:spMkLst>
        </pc:spChg>
        <pc:spChg chg="mod topLvl">
          <ac:chgData name="SRU 魚路 学" userId="9378ec18-c8b2-4497-8ba4-dbf2a9664dba" providerId="ADAL" clId="{74197C8A-671F-48F5-99D9-D943E62F67D9}" dt="2022-08-23T11:14:47.944" v="1162" actId="165"/>
          <ac:spMkLst>
            <pc:docMk/>
            <pc:sldMk cId="2898261824" sldId="333"/>
            <ac:spMk id="14" creationId="{43E1167E-CD32-4E3F-B400-5E7852044CFC}"/>
          </ac:spMkLst>
        </pc:spChg>
        <pc:spChg chg="mod topLvl">
          <ac:chgData name="SRU 魚路 学" userId="9378ec18-c8b2-4497-8ba4-dbf2a9664dba" providerId="ADAL" clId="{74197C8A-671F-48F5-99D9-D943E62F67D9}" dt="2022-08-23T11:14:47.944" v="1162" actId="165"/>
          <ac:spMkLst>
            <pc:docMk/>
            <pc:sldMk cId="2898261824" sldId="333"/>
            <ac:spMk id="15" creationId="{BC9BC105-3279-4A1C-9129-7F8CB568DE85}"/>
          </ac:spMkLst>
        </pc:spChg>
        <pc:spChg chg="mod topLvl">
          <ac:chgData name="SRU 魚路 学" userId="9378ec18-c8b2-4497-8ba4-dbf2a9664dba" providerId="ADAL" clId="{74197C8A-671F-48F5-99D9-D943E62F67D9}" dt="2022-08-23T11:14:47.944" v="1162" actId="165"/>
          <ac:spMkLst>
            <pc:docMk/>
            <pc:sldMk cId="2898261824" sldId="333"/>
            <ac:spMk id="16" creationId="{AC66037B-3F94-4EC1-901A-B9ECF129CE1C}"/>
          </ac:spMkLst>
        </pc:spChg>
        <pc:spChg chg="mod topLvl">
          <ac:chgData name="SRU 魚路 学" userId="9378ec18-c8b2-4497-8ba4-dbf2a9664dba" providerId="ADAL" clId="{74197C8A-671F-48F5-99D9-D943E62F67D9}" dt="2022-08-23T11:14:47.944" v="1162" actId="165"/>
          <ac:spMkLst>
            <pc:docMk/>
            <pc:sldMk cId="2898261824" sldId="333"/>
            <ac:spMk id="17" creationId="{E693A6EA-B40C-4A4D-9514-0E2469996395}"/>
          </ac:spMkLst>
        </pc:spChg>
        <pc:spChg chg="mod topLvl">
          <ac:chgData name="SRU 魚路 学" userId="9378ec18-c8b2-4497-8ba4-dbf2a9664dba" providerId="ADAL" clId="{74197C8A-671F-48F5-99D9-D943E62F67D9}" dt="2022-08-23T11:14:47.944" v="1162" actId="165"/>
          <ac:spMkLst>
            <pc:docMk/>
            <pc:sldMk cId="2898261824" sldId="333"/>
            <ac:spMk id="19" creationId="{E2E1CAE5-642F-4B51-A90C-0C62FAB567D0}"/>
          </ac:spMkLst>
        </pc:spChg>
        <pc:spChg chg="mod topLvl">
          <ac:chgData name="SRU 魚路 学" userId="9378ec18-c8b2-4497-8ba4-dbf2a9664dba" providerId="ADAL" clId="{74197C8A-671F-48F5-99D9-D943E62F67D9}" dt="2022-08-23T11:14:47.944" v="1162" actId="165"/>
          <ac:spMkLst>
            <pc:docMk/>
            <pc:sldMk cId="2898261824" sldId="333"/>
            <ac:spMk id="22" creationId="{B01172B6-DF3C-4814-A849-2609334474E2}"/>
          </ac:spMkLst>
        </pc:spChg>
        <pc:spChg chg="mod topLvl">
          <ac:chgData name="SRU 魚路 学" userId="9378ec18-c8b2-4497-8ba4-dbf2a9664dba" providerId="ADAL" clId="{74197C8A-671F-48F5-99D9-D943E62F67D9}" dt="2022-08-23T11:14:47.944" v="1162" actId="165"/>
          <ac:spMkLst>
            <pc:docMk/>
            <pc:sldMk cId="2898261824" sldId="333"/>
            <ac:spMk id="23" creationId="{FE4CF368-D54C-44F4-B733-447CE331468F}"/>
          </ac:spMkLst>
        </pc:spChg>
        <pc:spChg chg="mod topLvl">
          <ac:chgData name="SRU 魚路 学" userId="9378ec18-c8b2-4497-8ba4-dbf2a9664dba" providerId="ADAL" clId="{74197C8A-671F-48F5-99D9-D943E62F67D9}" dt="2022-08-23T11:14:47.944" v="1162" actId="165"/>
          <ac:spMkLst>
            <pc:docMk/>
            <pc:sldMk cId="2898261824" sldId="333"/>
            <ac:spMk id="24" creationId="{F8905C59-A1E6-4049-8271-B956BC9A4336}"/>
          </ac:spMkLst>
        </pc:spChg>
        <pc:spChg chg="mod topLvl">
          <ac:chgData name="SRU 魚路 学" userId="9378ec18-c8b2-4497-8ba4-dbf2a9664dba" providerId="ADAL" clId="{74197C8A-671F-48F5-99D9-D943E62F67D9}" dt="2022-08-23T11:14:47.944" v="1162" actId="165"/>
          <ac:spMkLst>
            <pc:docMk/>
            <pc:sldMk cId="2898261824" sldId="333"/>
            <ac:spMk id="25" creationId="{94F2ED36-A549-4AC3-8E7E-1D559358202A}"/>
          </ac:spMkLst>
        </pc:spChg>
        <pc:spChg chg="mod topLvl">
          <ac:chgData name="SRU 魚路 学" userId="9378ec18-c8b2-4497-8ba4-dbf2a9664dba" providerId="ADAL" clId="{74197C8A-671F-48F5-99D9-D943E62F67D9}" dt="2022-08-23T11:14:47.944" v="1162" actId="165"/>
          <ac:spMkLst>
            <pc:docMk/>
            <pc:sldMk cId="2898261824" sldId="333"/>
            <ac:spMk id="26" creationId="{874F2517-25DF-4935-8447-29124A1CE5FB}"/>
          </ac:spMkLst>
        </pc:spChg>
        <pc:spChg chg="mod topLvl">
          <ac:chgData name="SRU 魚路 学" userId="9378ec18-c8b2-4497-8ba4-dbf2a9664dba" providerId="ADAL" clId="{74197C8A-671F-48F5-99D9-D943E62F67D9}" dt="2022-08-23T11:14:47.944" v="1162" actId="165"/>
          <ac:spMkLst>
            <pc:docMk/>
            <pc:sldMk cId="2898261824" sldId="333"/>
            <ac:spMk id="28" creationId="{C8580C2B-817A-426C-993B-0B7603F2A1C2}"/>
          </ac:spMkLst>
        </pc:spChg>
        <pc:spChg chg="mod topLvl">
          <ac:chgData name="SRU 魚路 学" userId="9378ec18-c8b2-4497-8ba4-dbf2a9664dba" providerId="ADAL" clId="{74197C8A-671F-48F5-99D9-D943E62F67D9}" dt="2022-08-23T11:14:47.944" v="1162" actId="165"/>
          <ac:spMkLst>
            <pc:docMk/>
            <pc:sldMk cId="2898261824" sldId="333"/>
            <ac:spMk id="29" creationId="{DD8606E8-97F6-476E-8A09-58251B6B7302}"/>
          </ac:spMkLst>
        </pc:spChg>
        <pc:spChg chg="mod topLvl">
          <ac:chgData name="SRU 魚路 学" userId="9378ec18-c8b2-4497-8ba4-dbf2a9664dba" providerId="ADAL" clId="{74197C8A-671F-48F5-99D9-D943E62F67D9}" dt="2022-08-23T11:14:47.944" v="1162" actId="165"/>
          <ac:spMkLst>
            <pc:docMk/>
            <pc:sldMk cId="2898261824" sldId="333"/>
            <ac:spMk id="30" creationId="{C5BB55C7-9E19-43FB-8248-2B86BEEDD49E}"/>
          </ac:spMkLst>
        </pc:spChg>
        <pc:spChg chg="mod topLvl">
          <ac:chgData name="SRU 魚路 学" userId="9378ec18-c8b2-4497-8ba4-dbf2a9664dba" providerId="ADAL" clId="{74197C8A-671F-48F5-99D9-D943E62F67D9}" dt="2022-08-23T11:14:47.944" v="1162" actId="165"/>
          <ac:spMkLst>
            <pc:docMk/>
            <pc:sldMk cId="2898261824" sldId="333"/>
            <ac:spMk id="32" creationId="{79E41D32-D07F-45B1-BFB1-C4AA4E5F4A1D}"/>
          </ac:spMkLst>
        </pc:spChg>
        <pc:spChg chg="mod topLvl">
          <ac:chgData name="SRU 魚路 学" userId="9378ec18-c8b2-4497-8ba4-dbf2a9664dba" providerId="ADAL" clId="{74197C8A-671F-48F5-99D9-D943E62F67D9}" dt="2022-08-23T11:14:47.944" v="1162" actId="165"/>
          <ac:spMkLst>
            <pc:docMk/>
            <pc:sldMk cId="2898261824" sldId="333"/>
            <ac:spMk id="33" creationId="{54728009-3044-48A9-B880-7CEA79699E34}"/>
          </ac:spMkLst>
        </pc:spChg>
        <pc:spChg chg="mod topLvl">
          <ac:chgData name="SRU 魚路 学" userId="9378ec18-c8b2-4497-8ba4-dbf2a9664dba" providerId="ADAL" clId="{74197C8A-671F-48F5-99D9-D943E62F67D9}" dt="2022-08-23T11:14:47.944" v="1162" actId="165"/>
          <ac:spMkLst>
            <pc:docMk/>
            <pc:sldMk cId="2898261824" sldId="333"/>
            <ac:spMk id="34" creationId="{A1493090-565C-459C-B8A2-C6540997CF1D}"/>
          </ac:spMkLst>
        </pc:spChg>
        <pc:spChg chg="mod topLvl">
          <ac:chgData name="SRU 魚路 学" userId="9378ec18-c8b2-4497-8ba4-dbf2a9664dba" providerId="ADAL" clId="{74197C8A-671F-48F5-99D9-D943E62F67D9}" dt="2022-08-23T11:14:47.944" v="1162" actId="165"/>
          <ac:spMkLst>
            <pc:docMk/>
            <pc:sldMk cId="2898261824" sldId="333"/>
            <ac:spMk id="37" creationId="{22279E9A-FF06-4027-9B7D-EB4433D82A8C}"/>
          </ac:spMkLst>
        </pc:spChg>
        <pc:spChg chg="mod topLvl">
          <ac:chgData name="SRU 魚路 学" userId="9378ec18-c8b2-4497-8ba4-dbf2a9664dba" providerId="ADAL" clId="{74197C8A-671F-48F5-99D9-D943E62F67D9}" dt="2022-08-23T11:14:47.944" v="1162" actId="165"/>
          <ac:spMkLst>
            <pc:docMk/>
            <pc:sldMk cId="2898261824" sldId="333"/>
            <ac:spMk id="39" creationId="{3B70192A-7FAF-4759-8D26-E6F9693D0E7E}"/>
          </ac:spMkLst>
        </pc:spChg>
        <pc:spChg chg="mod topLvl">
          <ac:chgData name="SRU 魚路 学" userId="9378ec18-c8b2-4497-8ba4-dbf2a9664dba" providerId="ADAL" clId="{74197C8A-671F-48F5-99D9-D943E62F67D9}" dt="2022-08-23T11:14:47.944" v="1162" actId="165"/>
          <ac:spMkLst>
            <pc:docMk/>
            <pc:sldMk cId="2898261824" sldId="333"/>
            <ac:spMk id="46" creationId="{7983F38B-E3FD-40FC-BA69-5918905AA835}"/>
          </ac:spMkLst>
        </pc:spChg>
        <pc:spChg chg="mod topLvl">
          <ac:chgData name="SRU 魚路 学" userId="9378ec18-c8b2-4497-8ba4-dbf2a9664dba" providerId="ADAL" clId="{74197C8A-671F-48F5-99D9-D943E62F67D9}" dt="2022-08-23T11:14:47.944" v="1162" actId="165"/>
          <ac:spMkLst>
            <pc:docMk/>
            <pc:sldMk cId="2898261824" sldId="333"/>
            <ac:spMk id="47" creationId="{2C1360FF-BDC0-4710-A772-B933AAE55E17}"/>
          </ac:spMkLst>
        </pc:spChg>
        <pc:spChg chg="mod topLvl">
          <ac:chgData name="SRU 魚路 学" userId="9378ec18-c8b2-4497-8ba4-dbf2a9664dba" providerId="ADAL" clId="{74197C8A-671F-48F5-99D9-D943E62F67D9}" dt="2022-08-23T11:14:47.944" v="1162" actId="165"/>
          <ac:spMkLst>
            <pc:docMk/>
            <pc:sldMk cId="2898261824" sldId="333"/>
            <ac:spMk id="48" creationId="{50B552B1-4E71-4F83-B858-E557CFAA3C6F}"/>
          </ac:spMkLst>
        </pc:spChg>
        <pc:spChg chg="mod topLvl">
          <ac:chgData name="SRU 魚路 学" userId="9378ec18-c8b2-4497-8ba4-dbf2a9664dba" providerId="ADAL" clId="{74197C8A-671F-48F5-99D9-D943E62F67D9}" dt="2022-08-23T11:14:47.944" v="1162" actId="165"/>
          <ac:spMkLst>
            <pc:docMk/>
            <pc:sldMk cId="2898261824" sldId="333"/>
            <ac:spMk id="49" creationId="{72C0C061-0D7B-44BF-ACA1-70C4993008A4}"/>
          </ac:spMkLst>
        </pc:spChg>
        <pc:spChg chg="mod topLvl">
          <ac:chgData name="SRU 魚路 学" userId="9378ec18-c8b2-4497-8ba4-dbf2a9664dba" providerId="ADAL" clId="{74197C8A-671F-48F5-99D9-D943E62F67D9}" dt="2022-08-23T11:14:47.944" v="1162" actId="165"/>
          <ac:spMkLst>
            <pc:docMk/>
            <pc:sldMk cId="2898261824" sldId="333"/>
            <ac:spMk id="50" creationId="{3FFFA796-938C-4CEC-B6F8-9D57BD8D4512}"/>
          </ac:spMkLst>
        </pc:spChg>
        <pc:spChg chg="mod topLvl">
          <ac:chgData name="SRU 魚路 学" userId="9378ec18-c8b2-4497-8ba4-dbf2a9664dba" providerId="ADAL" clId="{74197C8A-671F-48F5-99D9-D943E62F67D9}" dt="2022-08-23T11:14:47.944" v="1162" actId="165"/>
          <ac:spMkLst>
            <pc:docMk/>
            <pc:sldMk cId="2898261824" sldId="333"/>
            <ac:spMk id="51" creationId="{84F05845-AB4D-473E-8656-9EA222452386}"/>
          </ac:spMkLst>
        </pc:spChg>
        <pc:spChg chg="mod topLvl">
          <ac:chgData name="SRU 魚路 学" userId="9378ec18-c8b2-4497-8ba4-dbf2a9664dba" providerId="ADAL" clId="{74197C8A-671F-48F5-99D9-D943E62F67D9}" dt="2022-08-23T11:14:47.944" v="1162" actId="165"/>
          <ac:spMkLst>
            <pc:docMk/>
            <pc:sldMk cId="2898261824" sldId="333"/>
            <ac:spMk id="52" creationId="{5DCAD9C8-5C6B-489C-8FFA-3C8DF6F189BE}"/>
          </ac:spMkLst>
        </pc:spChg>
        <pc:spChg chg="mod topLvl">
          <ac:chgData name="SRU 魚路 学" userId="9378ec18-c8b2-4497-8ba4-dbf2a9664dba" providerId="ADAL" clId="{74197C8A-671F-48F5-99D9-D943E62F67D9}" dt="2022-08-23T11:14:47.944" v="1162" actId="165"/>
          <ac:spMkLst>
            <pc:docMk/>
            <pc:sldMk cId="2898261824" sldId="333"/>
            <ac:spMk id="53" creationId="{A766F1C5-450B-4772-B65B-93B397B0F87D}"/>
          </ac:spMkLst>
        </pc:spChg>
        <pc:spChg chg="mod topLvl">
          <ac:chgData name="SRU 魚路 学" userId="9378ec18-c8b2-4497-8ba4-dbf2a9664dba" providerId="ADAL" clId="{74197C8A-671F-48F5-99D9-D943E62F67D9}" dt="2022-08-23T11:14:47.944" v="1162" actId="165"/>
          <ac:spMkLst>
            <pc:docMk/>
            <pc:sldMk cId="2898261824" sldId="333"/>
            <ac:spMk id="54" creationId="{A9DC231A-E485-4C95-869D-C7173FD64CCF}"/>
          </ac:spMkLst>
        </pc:spChg>
        <pc:spChg chg="mod topLvl">
          <ac:chgData name="SRU 魚路 学" userId="9378ec18-c8b2-4497-8ba4-dbf2a9664dba" providerId="ADAL" clId="{74197C8A-671F-48F5-99D9-D943E62F67D9}" dt="2022-08-23T11:14:47.944" v="1162" actId="165"/>
          <ac:spMkLst>
            <pc:docMk/>
            <pc:sldMk cId="2898261824" sldId="333"/>
            <ac:spMk id="57" creationId="{C66911FA-16FF-4E2D-9433-1CE514E1780E}"/>
          </ac:spMkLst>
        </pc:spChg>
        <pc:spChg chg="mod topLvl">
          <ac:chgData name="SRU 魚路 学" userId="9378ec18-c8b2-4497-8ba4-dbf2a9664dba" providerId="ADAL" clId="{74197C8A-671F-48F5-99D9-D943E62F67D9}" dt="2022-08-23T11:14:47.944" v="1162" actId="165"/>
          <ac:spMkLst>
            <pc:docMk/>
            <pc:sldMk cId="2898261824" sldId="333"/>
            <ac:spMk id="60" creationId="{4A86D83B-ECF2-422F-AF0A-B802DD40E7C8}"/>
          </ac:spMkLst>
        </pc:spChg>
        <pc:spChg chg="mod topLvl">
          <ac:chgData name="SRU 魚路 学" userId="9378ec18-c8b2-4497-8ba4-dbf2a9664dba" providerId="ADAL" clId="{74197C8A-671F-48F5-99D9-D943E62F67D9}" dt="2022-08-23T11:14:47.944" v="1162" actId="165"/>
          <ac:spMkLst>
            <pc:docMk/>
            <pc:sldMk cId="2898261824" sldId="333"/>
            <ac:spMk id="61" creationId="{C73CB5A4-A124-4CFB-876F-740437529D25}"/>
          </ac:spMkLst>
        </pc:spChg>
        <pc:spChg chg="mod topLvl">
          <ac:chgData name="SRU 魚路 学" userId="9378ec18-c8b2-4497-8ba4-dbf2a9664dba" providerId="ADAL" clId="{74197C8A-671F-48F5-99D9-D943E62F67D9}" dt="2022-08-23T11:14:47.944" v="1162" actId="165"/>
          <ac:spMkLst>
            <pc:docMk/>
            <pc:sldMk cId="2898261824" sldId="333"/>
            <ac:spMk id="62" creationId="{47E47832-EDA1-4A3A-A887-A70B906845EA}"/>
          </ac:spMkLst>
        </pc:spChg>
        <pc:spChg chg="mod topLvl">
          <ac:chgData name="SRU 魚路 学" userId="9378ec18-c8b2-4497-8ba4-dbf2a9664dba" providerId="ADAL" clId="{74197C8A-671F-48F5-99D9-D943E62F67D9}" dt="2022-08-23T11:14:47.944" v="1162" actId="165"/>
          <ac:spMkLst>
            <pc:docMk/>
            <pc:sldMk cId="2898261824" sldId="333"/>
            <ac:spMk id="63" creationId="{EB7B1952-47DC-4F8D-B238-320372A9C8B9}"/>
          </ac:spMkLst>
        </pc:spChg>
        <pc:spChg chg="mod">
          <ac:chgData name="SRU 魚路 学" userId="9378ec18-c8b2-4497-8ba4-dbf2a9664dba" providerId="ADAL" clId="{74197C8A-671F-48F5-99D9-D943E62F67D9}" dt="2022-08-23T11:14:47.944" v="1162" actId="165"/>
          <ac:spMkLst>
            <pc:docMk/>
            <pc:sldMk cId="2898261824" sldId="333"/>
            <ac:spMk id="64" creationId="{A83C2AF9-E7E5-4E28-A985-BF8B3CAC5266}"/>
          </ac:spMkLst>
        </pc:spChg>
        <pc:spChg chg="mod">
          <ac:chgData name="SRU 魚路 学" userId="9378ec18-c8b2-4497-8ba4-dbf2a9664dba" providerId="ADAL" clId="{74197C8A-671F-48F5-99D9-D943E62F67D9}" dt="2022-08-23T11:14:47.944" v="1162" actId="165"/>
          <ac:spMkLst>
            <pc:docMk/>
            <pc:sldMk cId="2898261824" sldId="333"/>
            <ac:spMk id="65" creationId="{D3127F1B-F907-4F08-A211-6ECEDAED3EAE}"/>
          </ac:spMkLst>
        </pc:spChg>
        <pc:spChg chg="mod">
          <ac:chgData name="SRU 魚路 学" userId="9378ec18-c8b2-4497-8ba4-dbf2a9664dba" providerId="ADAL" clId="{74197C8A-671F-48F5-99D9-D943E62F67D9}" dt="2022-08-23T11:14:47.944" v="1162" actId="165"/>
          <ac:spMkLst>
            <pc:docMk/>
            <pc:sldMk cId="2898261824" sldId="333"/>
            <ac:spMk id="66" creationId="{CE7E44F4-F4FF-43E9-87C6-EA1A26FA533A}"/>
          </ac:spMkLst>
        </pc:spChg>
        <pc:spChg chg="mod">
          <ac:chgData name="SRU 魚路 学" userId="9378ec18-c8b2-4497-8ba4-dbf2a9664dba" providerId="ADAL" clId="{74197C8A-671F-48F5-99D9-D943E62F67D9}" dt="2022-08-23T11:14:47.944" v="1162" actId="165"/>
          <ac:spMkLst>
            <pc:docMk/>
            <pc:sldMk cId="2898261824" sldId="333"/>
            <ac:spMk id="67" creationId="{326E8D43-8AF1-49E9-BA89-B604E176F575}"/>
          </ac:spMkLst>
        </pc:spChg>
        <pc:spChg chg="mod">
          <ac:chgData name="SRU 魚路 学" userId="9378ec18-c8b2-4497-8ba4-dbf2a9664dba" providerId="ADAL" clId="{74197C8A-671F-48F5-99D9-D943E62F67D9}" dt="2022-08-23T11:14:47.944" v="1162" actId="165"/>
          <ac:spMkLst>
            <pc:docMk/>
            <pc:sldMk cId="2898261824" sldId="333"/>
            <ac:spMk id="68" creationId="{DA676D11-E978-4C1B-948E-2AD27C0EE085}"/>
          </ac:spMkLst>
        </pc:spChg>
        <pc:spChg chg="mod">
          <ac:chgData name="SRU 魚路 学" userId="9378ec18-c8b2-4497-8ba4-dbf2a9664dba" providerId="ADAL" clId="{74197C8A-671F-48F5-99D9-D943E62F67D9}" dt="2022-08-23T11:14:47.944" v="1162" actId="165"/>
          <ac:spMkLst>
            <pc:docMk/>
            <pc:sldMk cId="2898261824" sldId="333"/>
            <ac:spMk id="69" creationId="{17777A65-E128-4980-B95F-500E61A408BD}"/>
          </ac:spMkLst>
        </pc:spChg>
        <pc:spChg chg="mod">
          <ac:chgData name="SRU 魚路 学" userId="9378ec18-c8b2-4497-8ba4-dbf2a9664dba" providerId="ADAL" clId="{74197C8A-671F-48F5-99D9-D943E62F67D9}" dt="2022-08-23T11:14:47.944" v="1162" actId="165"/>
          <ac:spMkLst>
            <pc:docMk/>
            <pc:sldMk cId="2898261824" sldId="333"/>
            <ac:spMk id="70" creationId="{74424AF4-70D4-4EA3-B498-2A647FB56EB3}"/>
          </ac:spMkLst>
        </pc:spChg>
        <pc:spChg chg="mod">
          <ac:chgData name="SRU 魚路 学" userId="9378ec18-c8b2-4497-8ba4-dbf2a9664dba" providerId="ADAL" clId="{74197C8A-671F-48F5-99D9-D943E62F67D9}" dt="2022-08-23T11:14:47.944" v="1162" actId="165"/>
          <ac:spMkLst>
            <pc:docMk/>
            <pc:sldMk cId="2898261824" sldId="333"/>
            <ac:spMk id="71" creationId="{4D805CC8-CF2E-4535-BEBC-4D8878F63537}"/>
          </ac:spMkLst>
        </pc:spChg>
        <pc:spChg chg="mod">
          <ac:chgData name="SRU 魚路 学" userId="9378ec18-c8b2-4497-8ba4-dbf2a9664dba" providerId="ADAL" clId="{74197C8A-671F-48F5-99D9-D943E62F67D9}" dt="2022-08-23T11:15:14.733" v="1169" actId="3064"/>
          <ac:spMkLst>
            <pc:docMk/>
            <pc:sldMk cId="2898261824" sldId="333"/>
            <ac:spMk id="77" creationId="{7E61B8DE-96B8-4AAA-A297-D64DD0608F79}"/>
          </ac:spMkLst>
        </pc:spChg>
        <pc:spChg chg="mod">
          <ac:chgData name="SRU 魚路 学" userId="9378ec18-c8b2-4497-8ba4-dbf2a9664dba" providerId="ADAL" clId="{74197C8A-671F-48F5-99D9-D943E62F67D9}" dt="2022-08-23T11:15:14.733" v="1169" actId="3064"/>
          <ac:spMkLst>
            <pc:docMk/>
            <pc:sldMk cId="2898261824" sldId="333"/>
            <ac:spMk id="78" creationId="{EC9288FC-6EE0-4C3F-87DB-658CA07E97F9}"/>
          </ac:spMkLst>
        </pc:spChg>
        <pc:spChg chg="mod">
          <ac:chgData name="SRU 魚路 学" userId="9378ec18-c8b2-4497-8ba4-dbf2a9664dba" providerId="ADAL" clId="{74197C8A-671F-48F5-99D9-D943E62F67D9}" dt="2022-08-23T11:15:14.733" v="1169" actId="3064"/>
          <ac:spMkLst>
            <pc:docMk/>
            <pc:sldMk cId="2898261824" sldId="333"/>
            <ac:spMk id="79" creationId="{31979DB2-1B70-4994-8830-46BB1A75EEA2}"/>
          </ac:spMkLst>
        </pc:spChg>
        <pc:spChg chg="mod">
          <ac:chgData name="SRU 魚路 学" userId="9378ec18-c8b2-4497-8ba4-dbf2a9664dba" providerId="ADAL" clId="{74197C8A-671F-48F5-99D9-D943E62F67D9}" dt="2022-08-23T11:15:14.733" v="1169" actId="3064"/>
          <ac:spMkLst>
            <pc:docMk/>
            <pc:sldMk cId="2898261824" sldId="333"/>
            <ac:spMk id="80" creationId="{73113BC3-59ED-40A9-A537-7EAAD851954A}"/>
          </ac:spMkLst>
        </pc:spChg>
        <pc:spChg chg="mod">
          <ac:chgData name="SRU 魚路 学" userId="9378ec18-c8b2-4497-8ba4-dbf2a9664dba" providerId="ADAL" clId="{74197C8A-671F-48F5-99D9-D943E62F67D9}" dt="2022-08-23T11:14:47.944" v="1162" actId="165"/>
          <ac:spMkLst>
            <pc:docMk/>
            <pc:sldMk cId="2898261824" sldId="333"/>
            <ac:spMk id="81" creationId="{7E6EA158-7997-4568-8BDE-7CEA16D4CE6B}"/>
          </ac:spMkLst>
        </pc:spChg>
        <pc:spChg chg="mod">
          <ac:chgData name="SRU 魚路 学" userId="9378ec18-c8b2-4497-8ba4-dbf2a9664dba" providerId="ADAL" clId="{74197C8A-671F-48F5-99D9-D943E62F67D9}" dt="2022-08-23T11:14:47.944" v="1162" actId="165"/>
          <ac:spMkLst>
            <pc:docMk/>
            <pc:sldMk cId="2898261824" sldId="333"/>
            <ac:spMk id="82" creationId="{50F8B9B5-4F87-4683-9B3E-E1960E5BBAA5}"/>
          </ac:spMkLst>
        </pc:spChg>
        <pc:spChg chg="mod">
          <ac:chgData name="SRU 魚路 学" userId="9378ec18-c8b2-4497-8ba4-dbf2a9664dba" providerId="ADAL" clId="{74197C8A-671F-48F5-99D9-D943E62F67D9}" dt="2022-08-23T11:14:47.944" v="1162" actId="165"/>
          <ac:spMkLst>
            <pc:docMk/>
            <pc:sldMk cId="2898261824" sldId="333"/>
            <ac:spMk id="83" creationId="{11EBC273-1DAE-42E5-BF86-2C8994A22DBA}"/>
          </ac:spMkLst>
        </pc:spChg>
        <pc:spChg chg="mod topLvl">
          <ac:chgData name="SRU 魚路 学" userId="9378ec18-c8b2-4497-8ba4-dbf2a9664dba" providerId="ADAL" clId="{74197C8A-671F-48F5-99D9-D943E62F67D9}" dt="2022-08-23T11:15:14.733" v="1169" actId="3064"/>
          <ac:spMkLst>
            <pc:docMk/>
            <pc:sldMk cId="2898261824" sldId="333"/>
            <ac:spMk id="84" creationId="{95934B8E-3DB6-41F7-A572-0E531D06DA74}"/>
          </ac:spMkLst>
        </pc:spChg>
        <pc:spChg chg="mod topLvl">
          <ac:chgData name="SRU 魚路 学" userId="9378ec18-c8b2-4497-8ba4-dbf2a9664dba" providerId="ADAL" clId="{74197C8A-671F-48F5-99D9-D943E62F67D9}" dt="2022-08-23T11:15:14.733" v="1169" actId="3064"/>
          <ac:spMkLst>
            <pc:docMk/>
            <pc:sldMk cId="2898261824" sldId="333"/>
            <ac:spMk id="85" creationId="{26215FDD-0A83-49DF-B7B1-B7851E10C949}"/>
          </ac:spMkLst>
        </pc:spChg>
        <pc:spChg chg="mod topLvl">
          <ac:chgData name="SRU 魚路 学" userId="9378ec18-c8b2-4497-8ba4-dbf2a9664dba" providerId="ADAL" clId="{74197C8A-671F-48F5-99D9-D943E62F67D9}" dt="2022-08-23T11:15:14.733" v="1169" actId="3064"/>
          <ac:spMkLst>
            <pc:docMk/>
            <pc:sldMk cId="2898261824" sldId="333"/>
            <ac:spMk id="86" creationId="{562A310E-807D-49F0-A1F6-454BADB87B39}"/>
          </ac:spMkLst>
        </pc:spChg>
        <pc:spChg chg="mod topLvl">
          <ac:chgData name="SRU 魚路 学" userId="9378ec18-c8b2-4497-8ba4-dbf2a9664dba" providerId="ADAL" clId="{74197C8A-671F-48F5-99D9-D943E62F67D9}" dt="2022-08-23T11:15:14.733" v="1169" actId="3064"/>
          <ac:spMkLst>
            <pc:docMk/>
            <pc:sldMk cId="2898261824" sldId="333"/>
            <ac:spMk id="87" creationId="{3E6978DC-92B1-4AB5-94F4-16CCFA4A8611}"/>
          </ac:spMkLst>
        </pc:spChg>
        <pc:spChg chg="mod topLvl">
          <ac:chgData name="SRU 魚路 学" userId="9378ec18-c8b2-4497-8ba4-dbf2a9664dba" providerId="ADAL" clId="{74197C8A-671F-48F5-99D9-D943E62F67D9}" dt="2022-08-23T11:15:14.733" v="1169" actId="3064"/>
          <ac:spMkLst>
            <pc:docMk/>
            <pc:sldMk cId="2898261824" sldId="333"/>
            <ac:spMk id="88" creationId="{E65443EE-CE5A-45F5-ADB5-37C3B055C7A7}"/>
          </ac:spMkLst>
        </pc:spChg>
        <pc:spChg chg="mod topLvl">
          <ac:chgData name="SRU 魚路 学" userId="9378ec18-c8b2-4497-8ba4-dbf2a9664dba" providerId="ADAL" clId="{74197C8A-671F-48F5-99D9-D943E62F67D9}" dt="2022-08-23T11:15:14.733" v="1169" actId="3064"/>
          <ac:spMkLst>
            <pc:docMk/>
            <pc:sldMk cId="2898261824" sldId="333"/>
            <ac:spMk id="89" creationId="{1CA7FAF2-1303-47A2-BC1A-82EF23AB34A6}"/>
          </ac:spMkLst>
        </pc:spChg>
        <pc:spChg chg="mod topLvl">
          <ac:chgData name="SRU 魚路 学" userId="9378ec18-c8b2-4497-8ba4-dbf2a9664dba" providerId="ADAL" clId="{74197C8A-671F-48F5-99D9-D943E62F67D9}" dt="2022-08-23T11:15:14.733" v="1169" actId="3064"/>
          <ac:spMkLst>
            <pc:docMk/>
            <pc:sldMk cId="2898261824" sldId="333"/>
            <ac:spMk id="90" creationId="{D5263238-09D2-40C6-A301-079170ACEA37}"/>
          </ac:spMkLst>
        </pc:spChg>
        <pc:spChg chg="mod topLvl">
          <ac:chgData name="SRU 魚路 学" userId="9378ec18-c8b2-4497-8ba4-dbf2a9664dba" providerId="ADAL" clId="{74197C8A-671F-48F5-99D9-D943E62F67D9}" dt="2022-08-23T11:15:14.733" v="1169" actId="3064"/>
          <ac:spMkLst>
            <pc:docMk/>
            <pc:sldMk cId="2898261824" sldId="333"/>
            <ac:spMk id="91" creationId="{FFE8E0FD-9416-455F-BAD4-F61C8527916C}"/>
          </ac:spMkLst>
        </pc:spChg>
        <pc:spChg chg="mod topLvl">
          <ac:chgData name="SRU 魚路 学" userId="9378ec18-c8b2-4497-8ba4-dbf2a9664dba" providerId="ADAL" clId="{74197C8A-671F-48F5-99D9-D943E62F67D9}" dt="2022-08-23T11:15:14.733" v="1169" actId="3064"/>
          <ac:spMkLst>
            <pc:docMk/>
            <pc:sldMk cId="2898261824" sldId="333"/>
            <ac:spMk id="92" creationId="{723509B6-6F49-4262-A530-AEE22EFC98ED}"/>
          </ac:spMkLst>
        </pc:spChg>
        <pc:spChg chg="mod topLvl">
          <ac:chgData name="SRU 魚路 学" userId="9378ec18-c8b2-4497-8ba4-dbf2a9664dba" providerId="ADAL" clId="{74197C8A-671F-48F5-99D9-D943E62F67D9}" dt="2022-08-23T11:15:14.733" v="1169" actId="3064"/>
          <ac:spMkLst>
            <pc:docMk/>
            <pc:sldMk cId="2898261824" sldId="333"/>
            <ac:spMk id="93" creationId="{2CC5CE9F-FC77-4EAA-A895-6A56801B6B87}"/>
          </ac:spMkLst>
        </pc:spChg>
        <pc:spChg chg="mod topLvl">
          <ac:chgData name="SRU 魚路 学" userId="9378ec18-c8b2-4497-8ba4-dbf2a9664dba" providerId="ADAL" clId="{74197C8A-671F-48F5-99D9-D943E62F67D9}" dt="2022-08-23T11:15:14.733" v="1169" actId="3064"/>
          <ac:spMkLst>
            <pc:docMk/>
            <pc:sldMk cId="2898261824" sldId="333"/>
            <ac:spMk id="94" creationId="{A55573D5-663F-4E21-A094-CAB99E67AB2E}"/>
          </ac:spMkLst>
        </pc:spChg>
        <pc:spChg chg="mod topLvl">
          <ac:chgData name="SRU 魚路 学" userId="9378ec18-c8b2-4497-8ba4-dbf2a9664dba" providerId="ADAL" clId="{74197C8A-671F-48F5-99D9-D943E62F67D9}" dt="2022-08-23T11:15:14.733" v="1169" actId="3064"/>
          <ac:spMkLst>
            <pc:docMk/>
            <pc:sldMk cId="2898261824" sldId="333"/>
            <ac:spMk id="95" creationId="{B7BAEE46-992E-4361-89EE-2C20904BB153}"/>
          </ac:spMkLst>
        </pc:spChg>
        <pc:spChg chg="mod topLvl">
          <ac:chgData name="SRU 魚路 学" userId="9378ec18-c8b2-4497-8ba4-dbf2a9664dba" providerId="ADAL" clId="{74197C8A-671F-48F5-99D9-D943E62F67D9}" dt="2022-08-23T11:15:14.733" v="1169" actId="3064"/>
          <ac:spMkLst>
            <pc:docMk/>
            <pc:sldMk cId="2898261824" sldId="333"/>
            <ac:spMk id="96" creationId="{5192318E-A412-4157-B2ED-7075BCC17F9E}"/>
          </ac:spMkLst>
        </pc:spChg>
        <pc:spChg chg="add mod">
          <ac:chgData name="SRU 魚路 学" userId="9378ec18-c8b2-4497-8ba4-dbf2a9664dba" providerId="ADAL" clId="{74197C8A-671F-48F5-99D9-D943E62F67D9}" dt="2022-08-23T11:14:36.369" v="1161"/>
          <ac:spMkLst>
            <pc:docMk/>
            <pc:sldMk cId="2898261824" sldId="333"/>
            <ac:spMk id="97" creationId="{A9900819-DEA7-49D7-8706-25B37F5DB782}"/>
          </ac:spMkLst>
        </pc:spChg>
        <pc:spChg chg="add mod">
          <ac:chgData name="SRU 魚路 学" userId="9378ec18-c8b2-4497-8ba4-dbf2a9664dba" providerId="ADAL" clId="{74197C8A-671F-48F5-99D9-D943E62F67D9}" dt="2022-08-23T11:49:57.362" v="1827"/>
          <ac:spMkLst>
            <pc:docMk/>
            <pc:sldMk cId="2898261824" sldId="333"/>
            <ac:spMk id="101" creationId="{163B7F64-72E3-44F8-BB73-D59B673C7A7B}"/>
          </ac:spMkLst>
        </pc:spChg>
        <pc:grpChg chg="del">
          <ac:chgData name="SRU 魚路 学" userId="9378ec18-c8b2-4497-8ba4-dbf2a9664dba" providerId="ADAL" clId="{74197C8A-671F-48F5-99D9-D943E62F67D9}" dt="2022-08-23T11:14:47.944" v="1162" actId="165"/>
          <ac:grpSpMkLst>
            <pc:docMk/>
            <pc:sldMk cId="2898261824" sldId="333"/>
            <ac:grpSpMk id="8" creationId="{07106094-9A1F-40A5-84CE-F28EFB43B0C7}"/>
          </ac:grpSpMkLst>
        </pc:grpChg>
        <pc:grpChg chg="add del mod topLvl">
          <ac:chgData name="SRU 魚路 学" userId="9378ec18-c8b2-4497-8ba4-dbf2a9664dba" providerId="ADAL" clId="{74197C8A-671F-48F5-99D9-D943E62F67D9}" dt="2022-08-23T11:14:59.626" v="1164" actId="165"/>
          <ac:grpSpMkLst>
            <pc:docMk/>
            <pc:sldMk cId="2898261824" sldId="333"/>
            <ac:grpSpMk id="18" creationId="{8629F586-65D9-4672-8851-22E40462741A}"/>
          </ac:grpSpMkLst>
        </pc:grpChg>
        <pc:grpChg chg="add del mod topLvl">
          <ac:chgData name="SRU 魚路 学" userId="9378ec18-c8b2-4497-8ba4-dbf2a9664dba" providerId="ADAL" clId="{74197C8A-671F-48F5-99D9-D943E62F67D9}" dt="2022-08-23T11:14:59.626" v="1164" actId="165"/>
          <ac:grpSpMkLst>
            <pc:docMk/>
            <pc:sldMk cId="2898261824" sldId="333"/>
            <ac:grpSpMk id="20" creationId="{81394240-D496-4458-9C79-6588D6D7D85D}"/>
          </ac:grpSpMkLst>
        </pc:grpChg>
        <pc:grpChg chg="add del mod topLvl">
          <ac:chgData name="SRU 魚路 学" userId="9378ec18-c8b2-4497-8ba4-dbf2a9664dba" providerId="ADAL" clId="{74197C8A-671F-48F5-99D9-D943E62F67D9}" dt="2022-08-23T11:14:59.626" v="1164" actId="165"/>
          <ac:grpSpMkLst>
            <pc:docMk/>
            <pc:sldMk cId="2898261824" sldId="333"/>
            <ac:grpSpMk id="27" creationId="{4D498E6F-ED89-4731-9821-1BD6DA887FDA}"/>
          </ac:grpSpMkLst>
        </pc:grpChg>
        <pc:grpChg chg="mod topLvl">
          <ac:chgData name="SRU 魚路 学" userId="9378ec18-c8b2-4497-8ba4-dbf2a9664dba" providerId="ADAL" clId="{74197C8A-671F-48F5-99D9-D943E62F67D9}" dt="2022-08-23T11:14:47.944" v="1162" actId="165"/>
          <ac:grpSpMkLst>
            <pc:docMk/>
            <pc:sldMk cId="2898261824" sldId="333"/>
            <ac:grpSpMk id="36" creationId="{D1E1C6FA-B002-48C2-87F6-B9C763126AF8}"/>
          </ac:grpSpMkLst>
        </pc:grpChg>
        <pc:grpChg chg="add del mod topLvl">
          <ac:chgData name="SRU 魚路 学" userId="9378ec18-c8b2-4497-8ba4-dbf2a9664dba" providerId="ADAL" clId="{74197C8A-671F-48F5-99D9-D943E62F67D9}" dt="2022-08-23T11:14:59.626" v="1164" actId="165"/>
          <ac:grpSpMkLst>
            <pc:docMk/>
            <pc:sldMk cId="2898261824" sldId="333"/>
            <ac:grpSpMk id="38" creationId="{7C659240-3B8B-4FED-B1D6-6FD509465918}"/>
          </ac:grpSpMkLst>
        </pc:grpChg>
        <pc:grpChg chg="mod topLvl">
          <ac:chgData name="SRU 魚路 学" userId="9378ec18-c8b2-4497-8ba4-dbf2a9664dba" providerId="ADAL" clId="{74197C8A-671F-48F5-99D9-D943E62F67D9}" dt="2022-08-23T11:14:47.944" v="1162" actId="165"/>
          <ac:grpSpMkLst>
            <pc:docMk/>
            <pc:sldMk cId="2898261824" sldId="333"/>
            <ac:grpSpMk id="40" creationId="{D7A2523D-40E4-4466-9CFB-5FA61BF068E4}"/>
          </ac:grpSpMkLst>
        </pc:grpChg>
        <pc:grpChg chg="mod topLvl">
          <ac:chgData name="SRU 魚路 学" userId="9378ec18-c8b2-4497-8ba4-dbf2a9664dba" providerId="ADAL" clId="{74197C8A-671F-48F5-99D9-D943E62F67D9}" dt="2022-08-23T11:14:59.626" v="1164" actId="165"/>
          <ac:grpSpMkLst>
            <pc:docMk/>
            <pc:sldMk cId="2898261824" sldId="333"/>
            <ac:grpSpMk id="72" creationId="{8DD1B4CD-B2FF-4DC4-A599-E70B00041919}"/>
          </ac:grpSpMkLst>
        </pc:grpChg>
        <pc:cxnChg chg="mod topLvl">
          <ac:chgData name="SRU 魚路 学" userId="9378ec18-c8b2-4497-8ba4-dbf2a9664dba" providerId="ADAL" clId="{74197C8A-671F-48F5-99D9-D943E62F67D9}" dt="2022-08-23T11:14:47.944" v="1162" actId="165"/>
          <ac:cxnSpMkLst>
            <pc:docMk/>
            <pc:sldMk cId="2898261824" sldId="333"/>
            <ac:cxnSpMk id="11" creationId="{0C48BB2A-5EF4-4D00-96A6-28EEF50AF02C}"/>
          </ac:cxnSpMkLst>
        </pc:cxnChg>
        <pc:cxnChg chg="mod topLvl">
          <ac:chgData name="SRU 魚路 学" userId="9378ec18-c8b2-4497-8ba4-dbf2a9664dba" providerId="ADAL" clId="{74197C8A-671F-48F5-99D9-D943E62F67D9}" dt="2022-08-23T11:14:47.944" v="1162" actId="165"/>
          <ac:cxnSpMkLst>
            <pc:docMk/>
            <pc:sldMk cId="2898261824" sldId="333"/>
            <ac:cxnSpMk id="31" creationId="{4C89B132-C312-4561-8CB5-4740137955E5}"/>
          </ac:cxnSpMkLst>
        </pc:cxnChg>
        <pc:cxnChg chg="mod topLvl">
          <ac:chgData name="SRU 魚路 学" userId="9378ec18-c8b2-4497-8ba4-dbf2a9664dba" providerId="ADAL" clId="{74197C8A-671F-48F5-99D9-D943E62F67D9}" dt="2022-08-23T11:14:47.944" v="1162" actId="165"/>
          <ac:cxnSpMkLst>
            <pc:docMk/>
            <pc:sldMk cId="2898261824" sldId="333"/>
            <ac:cxnSpMk id="41" creationId="{54847EDE-C2B0-4D2D-8636-58B8FBB208D5}"/>
          </ac:cxnSpMkLst>
        </pc:cxnChg>
        <pc:cxnChg chg="mod topLvl">
          <ac:chgData name="SRU 魚路 学" userId="9378ec18-c8b2-4497-8ba4-dbf2a9664dba" providerId="ADAL" clId="{74197C8A-671F-48F5-99D9-D943E62F67D9}" dt="2022-08-23T11:14:47.944" v="1162" actId="165"/>
          <ac:cxnSpMkLst>
            <pc:docMk/>
            <pc:sldMk cId="2898261824" sldId="333"/>
            <ac:cxnSpMk id="42" creationId="{31261556-7499-453C-A0DB-18D98EA0F46B}"/>
          </ac:cxnSpMkLst>
        </pc:cxnChg>
        <pc:cxnChg chg="mod topLvl">
          <ac:chgData name="SRU 魚路 学" userId="9378ec18-c8b2-4497-8ba4-dbf2a9664dba" providerId="ADAL" clId="{74197C8A-671F-48F5-99D9-D943E62F67D9}" dt="2022-08-23T11:14:47.944" v="1162" actId="165"/>
          <ac:cxnSpMkLst>
            <pc:docMk/>
            <pc:sldMk cId="2898261824" sldId="333"/>
            <ac:cxnSpMk id="43" creationId="{638E7FCB-6540-430C-ACCF-A1162DD38515}"/>
          </ac:cxnSpMkLst>
        </pc:cxnChg>
        <pc:cxnChg chg="mod topLvl">
          <ac:chgData name="SRU 魚路 学" userId="9378ec18-c8b2-4497-8ba4-dbf2a9664dba" providerId="ADAL" clId="{74197C8A-671F-48F5-99D9-D943E62F67D9}" dt="2022-08-23T11:14:47.944" v="1162" actId="165"/>
          <ac:cxnSpMkLst>
            <pc:docMk/>
            <pc:sldMk cId="2898261824" sldId="333"/>
            <ac:cxnSpMk id="44" creationId="{5C61ED7A-92C7-42A3-83E7-B5AB69EAA482}"/>
          </ac:cxnSpMkLst>
        </pc:cxnChg>
        <pc:cxnChg chg="mod topLvl">
          <ac:chgData name="SRU 魚路 学" userId="9378ec18-c8b2-4497-8ba4-dbf2a9664dba" providerId="ADAL" clId="{74197C8A-671F-48F5-99D9-D943E62F67D9}" dt="2022-08-23T11:14:47.944" v="1162" actId="165"/>
          <ac:cxnSpMkLst>
            <pc:docMk/>
            <pc:sldMk cId="2898261824" sldId="333"/>
            <ac:cxnSpMk id="45" creationId="{754BFDAC-9238-4FF6-B235-ECD5A0F58D8B}"/>
          </ac:cxnSpMkLst>
        </pc:cxnChg>
        <pc:cxnChg chg="mod topLvl">
          <ac:chgData name="SRU 魚路 学" userId="9378ec18-c8b2-4497-8ba4-dbf2a9664dba" providerId="ADAL" clId="{74197C8A-671F-48F5-99D9-D943E62F67D9}" dt="2022-08-23T11:14:47.944" v="1162" actId="165"/>
          <ac:cxnSpMkLst>
            <pc:docMk/>
            <pc:sldMk cId="2898261824" sldId="333"/>
            <ac:cxnSpMk id="55" creationId="{48AADA5D-9E8A-4912-8DB8-D16D6DE82C7B}"/>
          </ac:cxnSpMkLst>
        </pc:cxnChg>
        <pc:cxnChg chg="mod topLvl">
          <ac:chgData name="SRU 魚路 学" userId="9378ec18-c8b2-4497-8ba4-dbf2a9664dba" providerId="ADAL" clId="{74197C8A-671F-48F5-99D9-D943E62F67D9}" dt="2022-08-23T11:14:47.944" v="1162" actId="165"/>
          <ac:cxnSpMkLst>
            <pc:docMk/>
            <pc:sldMk cId="2898261824" sldId="333"/>
            <ac:cxnSpMk id="56" creationId="{427C5FCA-ECCF-4218-9482-3B8D8D0CD005}"/>
          </ac:cxnSpMkLst>
        </pc:cxnChg>
        <pc:cxnChg chg="mod topLvl">
          <ac:chgData name="SRU 魚路 学" userId="9378ec18-c8b2-4497-8ba4-dbf2a9664dba" providerId="ADAL" clId="{74197C8A-671F-48F5-99D9-D943E62F67D9}" dt="2022-08-23T11:14:47.944" v="1162" actId="165"/>
          <ac:cxnSpMkLst>
            <pc:docMk/>
            <pc:sldMk cId="2898261824" sldId="333"/>
            <ac:cxnSpMk id="58" creationId="{194603C3-B612-4A66-846B-EDF35F49822F}"/>
          </ac:cxnSpMkLst>
        </pc:cxnChg>
        <pc:cxnChg chg="mod topLvl">
          <ac:chgData name="SRU 魚路 学" userId="9378ec18-c8b2-4497-8ba4-dbf2a9664dba" providerId="ADAL" clId="{74197C8A-671F-48F5-99D9-D943E62F67D9}" dt="2022-08-23T11:14:47.944" v="1162" actId="165"/>
          <ac:cxnSpMkLst>
            <pc:docMk/>
            <pc:sldMk cId="2898261824" sldId="333"/>
            <ac:cxnSpMk id="59" creationId="{9C267223-DD9C-4A0B-9EE6-E9A36CDA8ED4}"/>
          </ac:cxnSpMkLst>
        </pc:cxnChg>
        <pc:cxnChg chg="mod topLvl">
          <ac:chgData name="SRU 魚路 学" userId="9378ec18-c8b2-4497-8ba4-dbf2a9664dba" providerId="ADAL" clId="{74197C8A-671F-48F5-99D9-D943E62F67D9}" dt="2022-08-23T11:14:59.626" v="1164" actId="165"/>
          <ac:cxnSpMkLst>
            <pc:docMk/>
            <pc:sldMk cId="2898261824" sldId="333"/>
            <ac:cxnSpMk id="73" creationId="{3E1489BB-2428-42BF-AC8B-6552D0603F94}"/>
          </ac:cxnSpMkLst>
        </pc:cxnChg>
        <pc:cxnChg chg="mod topLvl">
          <ac:chgData name="SRU 魚路 学" userId="9378ec18-c8b2-4497-8ba4-dbf2a9664dba" providerId="ADAL" clId="{74197C8A-671F-48F5-99D9-D943E62F67D9}" dt="2022-08-23T11:14:59.626" v="1164" actId="165"/>
          <ac:cxnSpMkLst>
            <pc:docMk/>
            <pc:sldMk cId="2898261824" sldId="333"/>
            <ac:cxnSpMk id="74" creationId="{89524926-F9F5-4C0D-8BE0-1F63911E910A}"/>
          </ac:cxnSpMkLst>
        </pc:cxnChg>
        <pc:cxnChg chg="mod topLvl">
          <ac:chgData name="SRU 魚路 学" userId="9378ec18-c8b2-4497-8ba4-dbf2a9664dba" providerId="ADAL" clId="{74197C8A-671F-48F5-99D9-D943E62F67D9}" dt="2022-08-23T11:14:59.626" v="1164" actId="165"/>
          <ac:cxnSpMkLst>
            <pc:docMk/>
            <pc:sldMk cId="2898261824" sldId="333"/>
            <ac:cxnSpMk id="75" creationId="{39018D96-D613-428E-A160-13C3FB8690F4}"/>
          </ac:cxnSpMkLst>
        </pc:cxnChg>
        <pc:cxnChg chg="mod topLvl">
          <ac:chgData name="SRU 魚路 学" userId="9378ec18-c8b2-4497-8ba4-dbf2a9664dba" providerId="ADAL" clId="{74197C8A-671F-48F5-99D9-D943E62F67D9}" dt="2022-08-23T11:14:59.626" v="1164" actId="165"/>
          <ac:cxnSpMkLst>
            <pc:docMk/>
            <pc:sldMk cId="2898261824" sldId="333"/>
            <ac:cxnSpMk id="76" creationId="{191F50F2-45D1-41F3-AAF4-873E843E3638}"/>
          </ac:cxnSpMkLst>
        </pc:cxnChg>
      </pc:sldChg>
      <pc:sldChg chg="addSp delSp modSp mod">
        <pc:chgData name="SRU 魚路 学" userId="9378ec18-c8b2-4497-8ba4-dbf2a9664dba" providerId="ADAL" clId="{74197C8A-671F-48F5-99D9-D943E62F67D9}" dt="2022-08-23T11:48:59.547" v="1809"/>
        <pc:sldMkLst>
          <pc:docMk/>
          <pc:sldMk cId="2072434835" sldId="347"/>
        </pc:sldMkLst>
        <pc:spChg chg="add del">
          <ac:chgData name="SRU 魚路 学" userId="9378ec18-c8b2-4497-8ba4-dbf2a9664dba" providerId="ADAL" clId="{74197C8A-671F-48F5-99D9-D943E62F67D9}" dt="2022-08-23T11:48:51.005" v="1787" actId="22"/>
          <ac:spMkLst>
            <pc:docMk/>
            <pc:sldMk cId="2072434835" sldId="347"/>
            <ac:spMk id="5" creationId="{31AED5DE-6FA9-48B3-BED2-1C70C31BF36C}"/>
          </ac:spMkLst>
        </pc:spChg>
        <pc:spChg chg="add mod">
          <ac:chgData name="SRU 魚路 学" userId="9378ec18-c8b2-4497-8ba4-dbf2a9664dba" providerId="ADAL" clId="{74197C8A-671F-48F5-99D9-D943E62F67D9}" dt="2022-08-23T11:48:59.547" v="1809"/>
          <ac:spMkLst>
            <pc:docMk/>
            <pc:sldMk cId="2072434835" sldId="347"/>
            <ac:spMk id="8" creationId="{CDD7F2C4-5B9C-4C8F-83AC-572B33B6902F}"/>
          </ac:spMkLst>
        </pc:spChg>
      </pc:sldChg>
      <pc:sldChg chg="addSp delSp modSp mod">
        <pc:chgData name="SRU 魚路 学" userId="9378ec18-c8b2-4497-8ba4-dbf2a9664dba" providerId="ADAL" clId="{74197C8A-671F-48F5-99D9-D943E62F67D9}" dt="2022-08-24T00:03:20.247" v="3341" actId="465"/>
        <pc:sldMkLst>
          <pc:docMk/>
          <pc:sldMk cId="555105223" sldId="377"/>
        </pc:sldMkLst>
        <pc:spChg chg="mod">
          <ac:chgData name="SRU 魚路 学" userId="9378ec18-c8b2-4497-8ba4-dbf2a9664dba" providerId="ADAL" clId="{74197C8A-671F-48F5-99D9-D943E62F67D9}" dt="2022-08-23T11:47:59.816" v="1785" actId="2085"/>
          <ac:spMkLst>
            <pc:docMk/>
            <pc:sldMk cId="555105223" sldId="377"/>
            <ac:spMk id="2" creationId="{00000000-0000-0000-0000-000000000000}"/>
          </ac:spMkLst>
        </pc:spChg>
        <pc:spChg chg="del">
          <ac:chgData name="SRU 魚路 学" userId="9378ec18-c8b2-4497-8ba4-dbf2a9664dba" providerId="ADAL" clId="{74197C8A-671F-48F5-99D9-D943E62F67D9}" dt="2022-08-23T11:49:54.943" v="1824" actId="478"/>
          <ac:spMkLst>
            <pc:docMk/>
            <pc:sldMk cId="555105223" sldId="377"/>
            <ac:spMk id="9" creationId="{A3FA2C56-452B-4681-8765-3D632F8C2C5C}"/>
          </ac:spMkLst>
        </pc:spChg>
        <pc:spChg chg="mod">
          <ac:chgData name="SRU 魚路 学" userId="9378ec18-c8b2-4497-8ba4-dbf2a9664dba" providerId="ADAL" clId="{74197C8A-671F-48F5-99D9-D943E62F67D9}" dt="2022-08-23T11:22:23.267" v="1543" actId="1076"/>
          <ac:spMkLst>
            <pc:docMk/>
            <pc:sldMk cId="555105223" sldId="377"/>
            <ac:spMk id="25" creationId="{8595A915-1452-474E-8FA7-FE5B4ADC740A}"/>
          </ac:spMkLst>
        </pc:spChg>
        <pc:spChg chg="add mod">
          <ac:chgData name="SRU 魚路 学" userId="9378ec18-c8b2-4497-8ba4-dbf2a9664dba" providerId="ADAL" clId="{74197C8A-671F-48F5-99D9-D943E62F67D9}" dt="2022-08-24T00:02:53.376" v="3236" actId="1076"/>
          <ac:spMkLst>
            <pc:docMk/>
            <pc:sldMk cId="555105223" sldId="377"/>
            <ac:spMk id="26" creationId="{B5FF2AB2-7961-4918-B2E7-A0FF414DDE42}"/>
          </ac:spMkLst>
        </pc:spChg>
        <pc:spChg chg="add mod">
          <ac:chgData name="SRU 魚路 学" userId="9378ec18-c8b2-4497-8ba4-dbf2a9664dba" providerId="ADAL" clId="{74197C8A-671F-48F5-99D9-D943E62F67D9}" dt="2022-08-24T00:03:15.776" v="3340" actId="1076"/>
          <ac:spMkLst>
            <pc:docMk/>
            <pc:sldMk cId="555105223" sldId="377"/>
            <ac:spMk id="27" creationId="{AB54DB96-1CFD-442C-96C7-B6722E4A95F7}"/>
          </ac:spMkLst>
        </pc:spChg>
        <pc:spChg chg="add mod">
          <ac:chgData name="SRU 魚路 学" userId="9378ec18-c8b2-4497-8ba4-dbf2a9664dba" providerId="ADAL" clId="{74197C8A-671F-48F5-99D9-D943E62F67D9}" dt="2022-08-23T11:49:55.283" v="1825"/>
          <ac:spMkLst>
            <pc:docMk/>
            <pc:sldMk cId="555105223" sldId="377"/>
            <ac:spMk id="28" creationId="{A6D8E8B2-EB56-49D6-9AF4-80FF185778CA}"/>
          </ac:spMkLst>
        </pc:spChg>
        <pc:spChg chg="add mod">
          <ac:chgData name="SRU 魚路 学" userId="9378ec18-c8b2-4497-8ba4-dbf2a9664dba" providerId="ADAL" clId="{74197C8A-671F-48F5-99D9-D943E62F67D9}" dt="2022-08-24T00:03:20.247" v="3341" actId="465"/>
          <ac:spMkLst>
            <pc:docMk/>
            <pc:sldMk cId="555105223" sldId="377"/>
            <ac:spMk id="29" creationId="{2C0635BF-35A6-40E1-876F-BAD6A2968627}"/>
          </ac:spMkLst>
        </pc:spChg>
        <pc:spChg chg="mod">
          <ac:chgData name="SRU 魚路 学" userId="9378ec18-c8b2-4497-8ba4-dbf2a9664dba" providerId="ADAL" clId="{74197C8A-671F-48F5-99D9-D943E62F67D9}" dt="2022-08-23T11:21:33.718" v="1480"/>
          <ac:spMkLst>
            <pc:docMk/>
            <pc:sldMk cId="555105223" sldId="377"/>
            <ac:spMk id="74" creationId="{2BD6F09F-613D-4EDD-870B-483A6DB2FA33}"/>
          </ac:spMkLst>
        </pc:spChg>
        <pc:spChg chg="mod">
          <ac:chgData name="SRU 魚路 学" userId="9378ec18-c8b2-4497-8ba4-dbf2a9664dba" providerId="ADAL" clId="{74197C8A-671F-48F5-99D9-D943E62F67D9}" dt="2022-08-23T11:47:54.995" v="1784"/>
          <ac:spMkLst>
            <pc:docMk/>
            <pc:sldMk cId="555105223" sldId="377"/>
            <ac:spMk id="78" creationId="{7AAE202D-4980-429E-AC51-F1446151772F}"/>
          </ac:spMkLst>
        </pc:spChg>
        <pc:spChg chg="mod">
          <ac:chgData name="SRU 魚路 学" userId="9378ec18-c8b2-4497-8ba4-dbf2a9664dba" providerId="ADAL" clId="{74197C8A-671F-48F5-99D9-D943E62F67D9}" dt="2022-08-24T00:02:49.189" v="3235" actId="113"/>
          <ac:spMkLst>
            <pc:docMk/>
            <pc:sldMk cId="555105223" sldId="377"/>
            <ac:spMk id="124" creationId="{8595A915-1452-474E-8FA7-FE5B4ADC740A}"/>
          </ac:spMkLst>
        </pc:spChg>
        <pc:spChg chg="mod">
          <ac:chgData name="SRU 魚路 学" userId="9378ec18-c8b2-4497-8ba4-dbf2a9664dba" providerId="ADAL" clId="{74197C8A-671F-48F5-99D9-D943E62F67D9}" dt="2022-08-24T00:02:49.189" v="3235" actId="113"/>
          <ac:spMkLst>
            <pc:docMk/>
            <pc:sldMk cId="555105223" sldId="377"/>
            <ac:spMk id="131" creationId="{113F2557-0C20-42FE-A7E9-EC5BECB6342E}"/>
          </ac:spMkLst>
        </pc:spChg>
      </pc:sldChg>
      <pc:sldChg chg="addSp modSp mod">
        <pc:chgData name="SRU 魚路 学" userId="9378ec18-c8b2-4497-8ba4-dbf2a9664dba" providerId="ADAL" clId="{74197C8A-671F-48F5-99D9-D943E62F67D9}" dt="2022-08-24T00:02:02.282" v="3224"/>
        <pc:sldMkLst>
          <pc:docMk/>
          <pc:sldMk cId="2502928815" sldId="383"/>
        </pc:sldMkLst>
        <pc:spChg chg="add mod">
          <ac:chgData name="SRU 魚路 学" userId="9378ec18-c8b2-4497-8ba4-dbf2a9664dba" providerId="ADAL" clId="{74197C8A-671F-48F5-99D9-D943E62F67D9}" dt="2022-08-24T00:02:02.282" v="3224"/>
          <ac:spMkLst>
            <pc:docMk/>
            <pc:sldMk cId="2502928815" sldId="383"/>
            <ac:spMk id="7" creationId="{0183420C-67D7-41E4-8A75-4B5060DA5615}"/>
          </ac:spMkLst>
        </pc:spChg>
        <pc:spChg chg="mod">
          <ac:chgData name="SRU 魚路 学" userId="9378ec18-c8b2-4497-8ba4-dbf2a9664dba" providerId="ADAL" clId="{74197C8A-671F-48F5-99D9-D943E62F67D9}" dt="2022-08-24T00:01:36.428" v="3115" actId="14100"/>
          <ac:spMkLst>
            <pc:docMk/>
            <pc:sldMk cId="2502928815" sldId="383"/>
            <ac:spMk id="16" creationId="{56517BF6-2310-473F-B43F-44E5DAFF3F94}"/>
          </ac:spMkLst>
        </pc:spChg>
      </pc:sldChg>
      <pc:sldChg chg="addSp delSp modSp mod">
        <pc:chgData name="SRU 魚路 学" userId="9378ec18-c8b2-4497-8ba4-dbf2a9664dba" providerId="ADAL" clId="{74197C8A-671F-48F5-99D9-D943E62F67D9}" dt="2022-08-23T23:42:55.248" v="2385" actId="6549"/>
        <pc:sldMkLst>
          <pc:docMk/>
          <pc:sldMk cId="865944478" sldId="384"/>
        </pc:sldMkLst>
        <pc:spChg chg="mod">
          <ac:chgData name="SRU 魚路 学" userId="9378ec18-c8b2-4497-8ba4-dbf2a9664dba" providerId="ADAL" clId="{74197C8A-671F-48F5-99D9-D943E62F67D9}" dt="2022-08-23T10:01:13.004" v="0" actId="164"/>
          <ac:spMkLst>
            <pc:docMk/>
            <pc:sldMk cId="865944478" sldId="384"/>
            <ac:spMk id="4" creationId="{4D132D8D-6615-4BD9-9FD2-AD1AC37B62B3}"/>
          </ac:spMkLst>
        </pc:spChg>
        <pc:spChg chg="mod">
          <ac:chgData name="SRU 魚路 学" userId="9378ec18-c8b2-4497-8ba4-dbf2a9664dba" providerId="ADAL" clId="{74197C8A-671F-48F5-99D9-D943E62F67D9}" dt="2022-08-23T10:01:13.004" v="0" actId="164"/>
          <ac:spMkLst>
            <pc:docMk/>
            <pc:sldMk cId="865944478" sldId="384"/>
            <ac:spMk id="9" creationId="{7B3A9244-3DBF-4364-B4B4-DA33CF14752E}"/>
          </ac:spMkLst>
        </pc:spChg>
        <pc:spChg chg="mod">
          <ac:chgData name="SRU 魚路 学" userId="9378ec18-c8b2-4497-8ba4-dbf2a9664dba" providerId="ADAL" clId="{74197C8A-671F-48F5-99D9-D943E62F67D9}" dt="2022-08-23T10:01:13.004" v="0" actId="164"/>
          <ac:spMkLst>
            <pc:docMk/>
            <pc:sldMk cId="865944478" sldId="384"/>
            <ac:spMk id="17" creationId="{4E381985-6296-4F98-ACA2-FD126ADA7ED9}"/>
          </ac:spMkLst>
        </pc:spChg>
        <pc:spChg chg="mod">
          <ac:chgData name="SRU 魚路 学" userId="9378ec18-c8b2-4497-8ba4-dbf2a9664dba" providerId="ADAL" clId="{74197C8A-671F-48F5-99D9-D943E62F67D9}" dt="2022-08-23T10:02:35.513" v="33" actId="1076"/>
          <ac:spMkLst>
            <pc:docMk/>
            <pc:sldMk cId="865944478" sldId="384"/>
            <ac:spMk id="35" creationId="{540DCF7C-AA12-4A21-98F7-DEBCCCD308B8}"/>
          </ac:spMkLst>
        </pc:spChg>
        <pc:spChg chg="add mod">
          <ac:chgData name="SRU 魚路 学" userId="9378ec18-c8b2-4497-8ba4-dbf2a9664dba" providerId="ADAL" clId="{74197C8A-671F-48F5-99D9-D943E62F67D9}" dt="2022-08-23T10:01:15.550" v="2"/>
          <ac:spMkLst>
            <pc:docMk/>
            <pc:sldMk cId="865944478" sldId="384"/>
            <ac:spMk id="37" creationId="{A41983CF-5AA4-4117-B1D7-4055E72FFA30}"/>
          </ac:spMkLst>
        </pc:spChg>
        <pc:spChg chg="add mod">
          <ac:chgData name="SRU 魚路 学" userId="9378ec18-c8b2-4497-8ba4-dbf2a9664dba" providerId="ADAL" clId="{74197C8A-671F-48F5-99D9-D943E62F67D9}" dt="2022-08-23T10:01:15.550" v="2"/>
          <ac:spMkLst>
            <pc:docMk/>
            <pc:sldMk cId="865944478" sldId="384"/>
            <ac:spMk id="38" creationId="{5C10A4A1-86FC-4860-A131-CEDEE9D0BE18}"/>
          </ac:spMkLst>
        </pc:spChg>
        <pc:spChg chg="add mod">
          <ac:chgData name="SRU 魚路 学" userId="9378ec18-c8b2-4497-8ba4-dbf2a9664dba" providerId="ADAL" clId="{74197C8A-671F-48F5-99D9-D943E62F67D9}" dt="2022-08-23T10:01:15.550" v="2"/>
          <ac:spMkLst>
            <pc:docMk/>
            <pc:sldMk cId="865944478" sldId="384"/>
            <ac:spMk id="39" creationId="{C31E0047-7A91-4B69-BBE6-FF58DDE96526}"/>
          </ac:spMkLst>
        </pc:spChg>
        <pc:spChg chg="add mod">
          <ac:chgData name="SRU 魚路 学" userId="9378ec18-c8b2-4497-8ba4-dbf2a9664dba" providerId="ADAL" clId="{74197C8A-671F-48F5-99D9-D943E62F67D9}" dt="2022-08-23T10:01:15.550" v="2"/>
          <ac:spMkLst>
            <pc:docMk/>
            <pc:sldMk cId="865944478" sldId="384"/>
            <ac:spMk id="40" creationId="{6B97C410-CC0E-4680-BB76-1EC72D0459DF}"/>
          </ac:spMkLst>
        </pc:spChg>
        <pc:spChg chg="add mod">
          <ac:chgData name="SRU 魚路 学" userId="9378ec18-c8b2-4497-8ba4-dbf2a9664dba" providerId="ADAL" clId="{74197C8A-671F-48F5-99D9-D943E62F67D9}" dt="2022-08-23T10:01:15.550" v="2"/>
          <ac:spMkLst>
            <pc:docMk/>
            <pc:sldMk cId="865944478" sldId="384"/>
            <ac:spMk id="41" creationId="{054821B7-0D4B-435C-AEA1-1EAFA4988829}"/>
          </ac:spMkLst>
        </pc:spChg>
        <pc:spChg chg="add mod">
          <ac:chgData name="SRU 魚路 学" userId="9378ec18-c8b2-4497-8ba4-dbf2a9664dba" providerId="ADAL" clId="{74197C8A-671F-48F5-99D9-D943E62F67D9}" dt="2022-08-23T10:02:20.698" v="27" actId="1076"/>
          <ac:spMkLst>
            <pc:docMk/>
            <pc:sldMk cId="865944478" sldId="384"/>
            <ac:spMk id="42" creationId="{FFC8F571-939D-48D9-BD02-13FE9EB9B9FF}"/>
          </ac:spMkLst>
        </pc:spChg>
        <pc:spChg chg="add mod">
          <ac:chgData name="SRU 魚路 学" userId="9378ec18-c8b2-4497-8ba4-dbf2a9664dba" providerId="ADAL" clId="{74197C8A-671F-48F5-99D9-D943E62F67D9}" dt="2022-08-23T10:01:15.550" v="2"/>
          <ac:spMkLst>
            <pc:docMk/>
            <pc:sldMk cId="865944478" sldId="384"/>
            <ac:spMk id="43" creationId="{95BC09A5-0449-4362-8CD4-BCD0D694D16C}"/>
          </ac:spMkLst>
        </pc:spChg>
        <pc:spChg chg="add mod">
          <ac:chgData name="SRU 魚路 学" userId="9378ec18-c8b2-4497-8ba4-dbf2a9664dba" providerId="ADAL" clId="{74197C8A-671F-48F5-99D9-D943E62F67D9}" dt="2022-08-23T10:01:15.550" v="2"/>
          <ac:spMkLst>
            <pc:docMk/>
            <pc:sldMk cId="865944478" sldId="384"/>
            <ac:spMk id="44" creationId="{94E6B04B-9DBF-465F-B55F-4244232F26D5}"/>
          </ac:spMkLst>
        </pc:spChg>
        <pc:spChg chg="add mod">
          <ac:chgData name="SRU 魚路 学" userId="9378ec18-c8b2-4497-8ba4-dbf2a9664dba" providerId="ADAL" clId="{74197C8A-671F-48F5-99D9-D943E62F67D9}" dt="2022-08-23T10:01:15.550" v="2"/>
          <ac:spMkLst>
            <pc:docMk/>
            <pc:sldMk cId="865944478" sldId="384"/>
            <ac:spMk id="45" creationId="{9CFCAE7D-362F-4215-B2D7-B69F59177DCF}"/>
          </ac:spMkLst>
        </pc:spChg>
        <pc:spChg chg="add mod">
          <ac:chgData name="SRU 魚路 学" userId="9378ec18-c8b2-4497-8ba4-dbf2a9664dba" providerId="ADAL" clId="{74197C8A-671F-48F5-99D9-D943E62F67D9}" dt="2022-08-23T10:01:15.550" v="2"/>
          <ac:spMkLst>
            <pc:docMk/>
            <pc:sldMk cId="865944478" sldId="384"/>
            <ac:spMk id="46" creationId="{FBA4F902-9205-43A6-B02F-D640D3FF1620}"/>
          </ac:spMkLst>
        </pc:spChg>
        <pc:spChg chg="add mod">
          <ac:chgData name="SRU 魚路 学" userId="9378ec18-c8b2-4497-8ba4-dbf2a9664dba" providerId="ADAL" clId="{74197C8A-671F-48F5-99D9-D943E62F67D9}" dt="2022-08-23T10:01:15.550" v="2"/>
          <ac:spMkLst>
            <pc:docMk/>
            <pc:sldMk cId="865944478" sldId="384"/>
            <ac:spMk id="47" creationId="{0C80DC5F-C5E8-4C2E-8766-E9BCCF8660C8}"/>
          </ac:spMkLst>
        </pc:spChg>
        <pc:spChg chg="add mod">
          <ac:chgData name="SRU 魚路 学" userId="9378ec18-c8b2-4497-8ba4-dbf2a9664dba" providerId="ADAL" clId="{74197C8A-671F-48F5-99D9-D943E62F67D9}" dt="2022-08-23T10:01:15.550" v="2"/>
          <ac:spMkLst>
            <pc:docMk/>
            <pc:sldMk cId="865944478" sldId="384"/>
            <ac:spMk id="48" creationId="{91585007-D284-48B7-95AC-7EE7AF64EBFA}"/>
          </ac:spMkLst>
        </pc:spChg>
        <pc:spChg chg="add mod">
          <ac:chgData name="SRU 魚路 学" userId="9378ec18-c8b2-4497-8ba4-dbf2a9664dba" providerId="ADAL" clId="{74197C8A-671F-48F5-99D9-D943E62F67D9}" dt="2022-08-23T10:01:15.550" v="2"/>
          <ac:spMkLst>
            <pc:docMk/>
            <pc:sldMk cId="865944478" sldId="384"/>
            <ac:spMk id="49" creationId="{EDC40F63-CF0C-4A52-A0E1-A54A745C56E9}"/>
          </ac:spMkLst>
        </pc:spChg>
        <pc:spChg chg="add mod">
          <ac:chgData name="SRU 魚路 学" userId="9378ec18-c8b2-4497-8ba4-dbf2a9664dba" providerId="ADAL" clId="{74197C8A-671F-48F5-99D9-D943E62F67D9}" dt="2022-08-23T10:02:20.698" v="27" actId="1076"/>
          <ac:spMkLst>
            <pc:docMk/>
            <pc:sldMk cId="865944478" sldId="384"/>
            <ac:spMk id="50" creationId="{D8362805-3CB5-4C0B-990E-11C23B8DB1EF}"/>
          </ac:spMkLst>
        </pc:spChg>
        <pc:spChg chg="add mod">
          <ac:chgData name="SRU 魚路 学" userId="9378ec18-c8b2-4497-8ba4-dbf2a9664dba" providerId="ADAL" clId="{74197C8A-671F-48F5-99D9-D943E62F67D9}" dt="2022-08-23T10:01:15.550" v="2"/>
          <ac:spMkLst>
            <pc:docMk/>
            <pc:sldMk cId="865944478" sldId="384"/>
            <ac:spMk id="51" creationId="{5FC1DC00-EF2F-4D9C-9CDD-2AFF08ABC6F5}"/>
          </ac:spMkLst>
        </pc:spChg>
        <pc:spChg chg="add mod">
          <ac:chgData name="SRU 魚路 学" userId="9378ec18-c8b2-4497-8ba4-dbf2a9664dba" providerId="ADAL" clId="{74197C8A-671F-48F5-99D9-D943E62F67D9}" dt="2022-08-23T10:01:15.550" v="2"/>
          <ac:spMkLst>
            <pc:docMk/>
            <pc:sldMk cId="865944478" sldId="384"/>
            <ac:spMk id="52" creationId="{F91DF6CB-DF8B-4EE4-B27B-DA4DAFCB96BB}"/>
          </ac:spMkLst>
        </pc:spChg>
        <pc:spChg chg="add mod">
          <ac:chgData name="SRU 魚路 学" userId="9378ec18-c8b2-4497-8ba4-dbf2a9664dba" providerId="ADAL" clId="{74197C8A-671F-48F5-99D9-D943E62F67D9}" dt="2022-08-23T10:01:15.550" v="2"/>
          <ac:spMkLst>
            <pc:docMk/>
            <pc:sldMk cId="865944478" sldId="384"/>
            <ac:spMk id="53" creationId="{174A55AA-501C-48BB-ACFC-849B5BA5D516}"/>
          </ac:spMkLst>
        </pc:spChg>
        <pc:spChg chg="add mod">
          <ac:chgData name="SRU 魚路 学" userId="9378ec18-c8b2-4497-8ba4-dbf2a9664dba" providerId="ADAL" clId="{74197C8A-671F-48F5-99D9-D943E62F67D9}" dt="2022-08-23T10:01:15.550" v="2"/>
          <ac:spMkLst>
            <pc:docMk/>
            <pc:sldMk cId="865944478" sldId="384"/>
            <ac:spMk id="54" creationId="{E5DE58F8-2B18-44FE-8BAC-B29BF08AF6AD}"/>
          </ac:spMkLst>
        </pc:spChg>
        <pc:spChg chg="add mod">
          <ac:chgData name="SRU 魚路 学" userId="9378ec18-c8b2-4497-8ba4-dbf2a9664dba" providerId="ADAL" clId="{74197C8A-671F-48F5-99D9-D943E62F67D9}" dt="2022-08-23T10:01:15.550" v="2"/>
          <ac:spMkLst>
            <pc:docMk/>
            <pc:sldMk cId="865944478" sldId="384"/>
            <ac:spMk id="55" creationId="{09397F52-4BC3-4481-8044-FAF4B45D2D27}"/>
          </ac:spMkLst>
        </pc:spChg>
        <pc:spChg chg="add mod">
          <ac:chgData name="SRU 魚路 学" userId="9378ec18-c8b2-4497-8ba4-dbf2a9664dba" providerId="ADAL" clId="{74197C8A-671F-48F5-99D9-D943E62F67D9}" dt="2022-08-23T10:01:15.550" v="2"/>
          <ac:spMkLst>
            <pc:docMk/>
            <pc:sldMk cId="865944478" sldId="384"/>
            <ac:spMk id="56" creationId="{DE5808CB-9F8B-40E4-87EF-4C13F8855F34}"/>
          </ac:spMkLst>
        </pc:spChg>
        <pc:spChg chg="add mod">
          <ac:chgData name="SRU 魚路 学" userId="9378ec18-c8b2-4497-8ba4-dbf2a9664dba" providerId="ADAL" clId="{74197C8A-671F-48F5-99D9-D943E62F67D9}" dt="2022-08-23T10:01:15.550" v="2"/>
          <ac:spMkLst>
            <pc:docMk/>
            <pc:sldMk cId="865944478" sldId="384"/>
            <ac:spMk id="57" creationId="{B30DCF56-7703-4640-8C0E-A7C4E6BFFB69}"/>
          </ac:spMkLst>
        </pc:spChg>
        <pc:spChg chg="add mod">
          <ac:chgData name="SRU 魚路 学" userId="9378ec18-c8b2-4497-8ba4-dbf2a9664dba" providerId="ADAL" clId="{74197C8A-671F-48F5-99D9-D943E62F67D9}" dt="2022-08-23T10:01:15.550" v="2"/>
          <ac:spMkLst>
            <pc:docMk/>
            <pc:sldMk cId="865944478" sldId="384"/>
            <ac:spMk id="58" creationId="{6610E6F5-CBB8-4732-A643-DF28E4567F57}"/>
          </ac:spMkLst>
        </pc:spChg>
        <pc:spChg chg="mod">
          <ac:chgData name="SRU 魚路 学" userId="9378ec18-c8b2-4497-8ba4-dbf2a9664dba" providerId="ADAL" clId="{74197C8A-671F-48F5-99D9-D943E62F67D9}" dt="2022-08-23T10:01:13.004" v="0" actId="164"/>
          <ac:spMkLst>
            <pc:docMk/>
            <pc:sldMk cId="865944478" sldId="384"/>
            <ac:spMk id="59" creationId="{539EEEAE-1B43-473B-A81A-AA68FE7EA44E}"/>
          </ac:spMkLst>
        </pc:spChg>
        <pc:spChg chg="mod">
          <ac:chgData name="SRU 魚路 学" userId="9378ec18-c8b2-4497-8ba4-dbf2a9664dba" providerId="ADAL" clId="{74197C8A-671F-48F5-99D9-D943E62F67D9}" dt="2022-08-23T10:01:13.004" v="0" actId="164"/>
          <ac:spMkLst>
            <pc:docMk/>
            <pc:sldMk cId="865944478" sldId="384"/>
            <ac:spMk id="60" creationId="{E50A5813-0EF9-4D95-A1FB-2BA6AC4FBC24}"/>
          </ac:spMkLst>
        </pc:spChg>
        <pc:spChg chg="add mod">
          <ac:chgData name="SRU 魚路 学" userId="9378ec18-c8b2-4497-8ba4-dbf2a9664dba" providerId="ADAL" clId="{74197C8A-671F-48F5-99D9-D943E62F67D9}" dt="2022-08-23T10:02:20.698" v="27" actId="1076"/>
          <ac:spMkLst>
            <pc:docMk/>
            <pc:sldMk cId="865944478" sldId="384"/>
            <ac:spMk id="63" creationId="{540CA630-AA34-4ED3-9E3D-5980A4266973}"/>
          </ac:spMkLst>
        </pc:spChg>
        <pc:spChg chg="add mod">
          <ac:chgData name="SRU 魚路 学" userId="9378ec18-c8b2-4497-8ba4-dbf2a9664dba" providerId="ADAL" clId="{74197C8A-671F-48F5-99D9-D943E62F67D9}" dt="2022-08-23T10:01:15.550" v="2"/>
          <ac:spMkLst>
            <pc:docMk/>
            <pc:sldMk cId="865944478" sldId="384"/>
            <ac:spMk id="65" creationId="{26ABCD6C-8441-4076-818B-27BB0F791200}"/>
          </ac:spMkLst>
        </pc:spChg>
        <pc:spChg chg="add mod">
          <ac:chgData name="SRU 魚路 学" userId="9378ec18-c8b2-4497-8ba4-dbf2a9664dba" providerId="ADAL" clId="{74197C8A-671F-48F5-99D9-D943E62F67D9}" dt="2022-08-23T10:01:15.550" v="2"/>
          <ac:spMkLst>
            <pc:docMk/>
            <pc:sldMk cId="865944478" sldId="384"/>
            <ac:spMk id="66" creationId="{702BEF27-E406-43AC-95B5-876A5A3878B6}"/>
          </ac:spMkLst>
        </pc:spChg>
        <pc:spChg chg="add mod">
          <ac:chgData name="SRU 魚路 学" userId="9378ec18-c8b2-4497-8ba4-dbf2a9664dba" providerId="ADAL" clId="{74197C8A-671F-48F5-99D9-D943E62F67D9}" dt="2022-08-23T10:01:15.550" v="2"/>
          <ac:spMkLst>
            <pc:docMk/>
            <pc:sldMk cId="865944478" sldId="384"/>
            <ac:spMk id="67" creationId="{37A22E54-C5BA-4504-A393-543DC906939A}"/>
          </ac:spMkLst>
        </pc:spChg>
        <pc:spChg chg="add mod">
          <ac:chgData name="SRU 魚路 学" userId="9378ec18-c8b2-4497-8ba4-dbf2a9664dba" providerId="ADAL" clId="{74197C8A-671F-48F5-99D9-D943E62F67D9}" dt="2022-08-23T23:42:55.248" v="2385" actId="6549"/>
          <ac:spMkLst>
            <pc:docMk/>
            <pc:sldMk cId="865944478" sldId="384"/>
            <ac:spMk id="69" creationId="{3E8299A5-AB1B-48BB-BACA-9284E8D0C118}"/>
          </ac:spMkLst>
        </pc:spChg>
        <pc:spChg chg="mod">
          <ac:chgData name="SRU 魚路 学" userId="9378ec18-c8b2-4497-8ba4-dbf2a9664dba" providerId="ADAL" clId="{74197C8A-671F-48F5-99D9-D943E62F67D9}" dt="2022-08-23T10:01:13.004" v="0" actId="164"/>
          <ac:spMkLst>
            <pc:docMk/>
            <pc:sldMk cId="865944478" sldId="384"/>
            <ac:spMk id="98" creationId="{03C96D25-696F-41E5-9A64-DDB07CB2CE51}"/>
          </ac:spMkLst>
        </pc:spChg>
        <pc:spChg chg="mod">
          <ac:chgData name="SRU 魚路 学" userId="9378ec18-c8b2-4497-8ba4-dbf2a9664dba" providerId="ADAL" clId="{74197C8A-671F-48F5-99D9-D943E62F67D9}" dt="2022-08-23T10:01:13.004" v="0" actId="164"/>
          <ac:spMkLst>
            <pc:docMk/>
            <pc:sldMk cId="865944478" sldId="384"/>
            <ac:spMk id="99" creationId="{29F3C70F-25C2-4244-B25F-9B04F19B0727}"/>
          </ac:spMkLst>
        </pc:spChg>
        <pc:spChg chg="mod">
          <ac:chgData name="SRU 魚路 学" userId="9378ec18-c8b2-4497-8ba4-dbf2a9664dba" providerId="ADAL" clId="{74197C8A-671F-48F5-99D9-D943E62F67D9}" dt="2022-08-23T10:01:13.004" v="0" actId="164"/>
          <ac:spMkLst>
            <pc:docMk/>
            <pc:sldMk cId="865944478" sldId="384"/>
            <ac:spMk id="100" creationId="{6247349E-9E50-4916-A871-A22FCCA963F7}"/>
          </ac:spMkLst>
        </pc:spChg>
        <pc:spChg chg="mod">
          <ac:chgData name="SRU 魚路 学" userId="9378ec18-c8b2-4497-8ba4-dbf2a9664dba" providerId="ADAL" clId="{74197C8A-671F-48F5-99D9-D943E62F67D9}" dt="2022-08-23T10:01:13.004" v="0" actId="164"/>
          <ac:spMkLst>
            <pc:docMk/>
            <pc:sldMk cId="865944478" sldId="384"/>
            <ac:spMk id="101" creationId="{5F05C3C3-6F18-455A-9824-F3CD91AA8106}"/>
          </ac:spMkLst>
        </pc:spChg>
        <pc:spChg chg="mod">
          <ac:chgData name="SRU 魚路 学" userId="9378ec18-c8b2-4497-8ba4-dbf2a9664dba" providerId="ADAL" clId="{74197C8A-671F-48F5-99D9-D943E62F67D9}" dt="2022-08-23T10:01:13.004" v="0" actId="164"/>
          <ac:spMkLst>
            <pc:docMk/>
            <pc:sldMk cId="865944478" sldId="384"/>
            <ac:spMk id="102" creationId="{98DDA76F-08D7-4703-B021-87DDA3B1D381}"/>
          </ac:spMkLst>
        </pc:spChg>
        <pc:spChg chg="mod">
          <ac:chgData name="SRU 魚路 学" userId="9378ec18-c8b2-4497-8ba4-dbf2a9664dba" providerId="ADAL" clId="{74197C8A-671F-48F5-99D9-D943E62F67D9}" dt="2022-08-23T10:01:13.004" v="0" actId="164"/>
          <ac:spMkLst>
            <pc:docMk/>
            <pc:sldMk cId="865944478" sldId="384"/>
            <ac:spMk id="103" creationId="{BF2D990A-AC28-4175-B282-A98195845255}"/>
          </ac:spMkLst>
        </pc:spChg>
        <pc:spChg chg="mod">
          <ac:chgData name="SRU 魚路 学" userId="9378ec18-c8b2-4497-8ba4-dbf2a9664dba" providerId="ADAL" clId="{74197C8A-671F-48F5-99D9-D943E62F67D9}" dt="2022-08-23T10:01:13.004" v="0" actId="164"/>
          <ac:spMkLst>
            <pc:docMk/>
            <pc:sldMk cId="865944478" sldId="384"/>
            <ac:spMk id="104" creationId="{94590CAD-C877-4290-9B19-9387E59B2F3C}"/>
          </ac:spMkLst>
        </pc:spChg>
        <pc:spChg chg="mod">
          <ac:chgData name="SRU 魚路 学" userId="9378ec18-c8b2-4497-8ba4-dbf2a9664dba" providerId="ADAL" clId="{74197C8A-671F-48F5-99D9-D943E62F67D9}" dt="2022-08-23T10:01:13.004" v="0" actId="164"/>
          <ac:spMkLst>
            <pc:docMk/>
            <pc:sldMk cId="865944478" sldId="384"/>
            <ac:spMk id="105" creationId="{36E61728-AC75-489F-8E13-BD3AF1EEE87B}"/>
          </ac:spMkLst>
        </pc:spChg>
        <pc:spChg chg="mod">
          <ac:chgData name="SRU 魚路 学" userId="9378ec18-c8b2-4497-8ba4-dbf2a9664dba" providerId="ADAL" clId="{74197C8A-671F-48F5-99D9-D943E62F67D9}" dt="2022-08-23T10:01:13.004" v="0" actId="164"/>
          <ac:spMkLst>
            <pc:docMk/>
            <pc:sldMk cId="865944478" sldId="384"/>
            <ac:spMk id="106" creationId="{34BA7AF1-8E80-4E3D-9292-C83FDACE95DC}"/>
          </ac:spMkLst>
        </pc:spChg>
        <pc:spChg chg="mod">
          <ac:chgData name="SRU 魚路 学" userId="9378ec18-c8b2-4497-8ba4-dbf2a9664dba" providerId="ADAL" clId="{74197C8A-671F-48F5-99D9-D943E62F67D9}" dt="2022-08-23T10:01:13.004" v="0" actId="164"/>
          <ac:spMkLst>
            <pc:docMk/>
            <pc:sldMk cId="865944478" sldId="384"/>
            <ac:spMk id="107" creationId="{B2DA0CC5-15EB-45B7-A8F4-D70A3D817F0D}"/>
          </ac:spMkLst>
        </pc:spChg>
        <pc:spChg chg="mod">
          <ac:chgData name="SRU 魚路 学" userId="9378ec18-c8b2-4497-8ba4-dbf2a9664dba" providerId="ADAL" clId="{74197C8A-671F-48F5-99D9-D943E62F67D9}" dt="2022-08-23T10:01:13.004" v="0" actId="164"/>
          <ac:spMkLst>
            <pc:docMk/>
            <pc:sldMk cId="865944478" sldId="384"/>
            <ac:spMk id="109" creationId="{C63494D5-6925-4F17-AEC1-CC4F8764E37D}"/>
          </ac:spMkLst>
        </pc:spChg>
        <pc:spChg chg="mod">
          <ac:chgData name="SRU 魚路 学" userId="9378ec18-c8b2-4497-8ba4-dbf2a9664dba" providerId="ADAL" clId="{74197C8A-671F-48F5-99D9-D943E62F67D9}" dt="2022-08-23T10:01:13.004" v="0" actId="164"/>
          <ac:spMkLst>
            <pc:docMk/>
            <pc:sldMk cId="865944478" sldId="384"/>
            <ac:spMk id="110" creationId="{C463332E-81A5-4A96-9D6B-8C3C1A80A57E}"/>
          </ac:spMkLst>
        </pc:spChg>
        <pc:spChg chg="mod">
          <ac:chgData name="SRU 魚路 学" userId="9378ec18-c8b2-4497-8ba4-dbf2a9664dba" providerId="ADAL" clId="{74197C8A-671F-48F5-99D9-D943E62F67D9}" dt="2022-08-23T10:01:13.004" v="0" actId="164"/>
          <ac:spMkLst>
            <pc:docMk/>
            <pc:sldMk cId="865944478" sldId="384"/>
            <ac:spMk id="111" creationId="{348DE10C-B9FD-433F-B385-E4C7D138D0D3}"/>
          </ac:spMkLst>
        </pc:spChg>
        <pc:spChg chg="mod">
          <ac:chgData name="SRU 魚路 学" userId="9378ec18-c8b2-4497-8ba4-dbf2a9664dba" providerId="ADAL" clId="{74197C8A-671F-48F5-99D9-D943E62F67D9}" dt="2022-08-23T10:01:13.004" v="0" actId="164"/>
          <ac:spMkLst>
            <pc:docMk/>
            <pc:sldMk cId="865944478" sldId="384"/>
            <ac:spMk id="112" creationId="{878BC49E-A501-47B9-8A2E-7AF45D5F1846}"/>
          </ac:spMkLst>
        </pc:spChg>
        <pc:spChg chg="mod">
          <ac:chgData name="SRU 魚路 学" userId="9378ec18-c8b2-4497-8ba4-dbf2a9664dba" providerId="ADAL" clId="{74197C8A-671F-48F5-99D9-D943E62F67D9}" dt="2022-08-23T10:01:13.004" v="0" actId="164"/>
          <ac:spMkLst>
            <pc:docMk/>
            <pc:sldMk cId="865944478" sldId="384"/>
            <ac:spMk id="113" creationId="{34E75166-D815-485B-ABF4-2788284C13A0}"/>
          </ac:spMkLst>
        </pc:spChg>
        <pc:spChg chg="mod">
          <ac:chgData name="SRU 魚路 学" userId="9378ec18-c8b2-4497-8ba4-dbf2a9664dba" providerId="ADAL" clId="{74197C8A-671F-48F5-99D9-D943E62F67D9}" dt="2022-08-23T10:01:13.004" v="0" actId="164"/>
          <ac:spMkLst>
            <pc:docMk/>
            <pc:sldMk cId="865944478" sldId="384"/>
            <ac:spMk id="131" creationId="{2C9E05A0-C7F3-496B-9CD1-C7E03252FEB0}"/>
          </ac:spMkLst>
        </pc:spChg>
        <pc:spChg chg="mod">
          <ac:chgData name="SRU 魚路 学" userId="9378ec18-c8b2-4497-8ba4-dbf2a9664dba" providerId="ADAL" clId="{74197C8A-671F-48F5-99D9-D943E62F67D9}" dt="2022-08-23T10:01:13.004" v="0" actId="164"/>
          <ac:spMkLst>
            <pc:docMk/>
            <pc:sldMk cId="865944478" sldId="384"/>
            <ac:spMk id="132" creationId="{7F541296-B2B7-4B26-B052-F02E7FD4EA38}"/>
          </ac:spMkLst>
        </pc:spChg>
        <pc:spChg chg="mod">
          <ac:chgData name="SRU 魚路 学" userId="9378ec18-c8b2-4497-8ba4-dbf2a9664dba" providerId="ADAL" clId="{74197C8A-671F-48F5-99D9-D943E62F67D9}" dt="2022-08-23T10:01:13.004" v="0" actId="164"/>
          <ac:spMkLst>
            <pc:docMk/>
            <pc:sldMk cId="865944478" sldId="384"/>
            <ac:spMk id="134" creationId="{330AF8DB-2F9A-40AD-9AFE-24CEB486A1F5}"/>
          </ac:spMkLst>
        </pc:spChg>
        <pc:spChg chg="mod">
          <ac:chgData name="SRU 魚路 学" userId="9378ec18-c8b2-4497-8ba4-dbf2a9664dba" providerId="ADAL" clId="{74197C8A-671F-48F5-99D9-D943E62F67D9}" dt="2022-08-23T10:01:13.004" v="0" actId="164"/>
          <ac:spMkLst>
            <pc:docMk/>
            <pc:sldMk cId="865944478" sldId="384"/>
            <ac:spMk id="135" creationId="{5331D5B6-8A18-46BE-844F-7BC90F833C46}"/>
          </ac:spMkLst>
        </pc:spChg>
        <pc:spChg chg="mod">
          <ac:chgData name="SRU 魚路 学" userId="9378ec18-c8b2-4497-8ba4-dbf2a9664dba" providerId="ADAL" clId="{74197C8A-671F-48F5-99D9-D943E62F67D9}" dt="2022-08-23T10:01:13.004" v="0" actId="164"/>
          <ac:spMkLst>
            <pc:docMk/>
            <pc:sldMk cId="865944478" sldId="384"/>
            <ac:spMk id="136" creationId="{959FCE82-DCA4-4AC2-9F05-B753FBCA6646}"/>
          </ac:spMkLst>
        </pc:spChg>
        <pc:spChg chg="mod">
          <ac:chgData name="SRU 魚路 学" userId="9378ec18-c8b2-4497-8ba4-dbf2a9664dba" providerId="ADAL" clId="{74197C8A-671F-48F5-99D9-D943E62F67D9}" dt="2022-08-23T10:01:13.004" v="0" actId="164"/>
          <ac:spMkLst>
            <pc:docMk/>
            <pc:sldMk cId="865944478" sldId="384"/>
            <ac:spMk id="137" creationId="{B8334F5C-35CF-45AC-BDF7-E7263FDE9014}"/>
          </ac:spMkLst>
        </pc:spChg>
        <pc:grpChg chg="add del mod">
          <ac:chgData name="SRU 魚路 学" userId="9378ec18-c8b2-4497-8ba4-dbf2a9664dba" providerId="ADAL" clId="{74197C8A-671F-48F5-99D9-D943E62F67D9}" dt="2022-08-23T10:02:39.589" v="36" actId="478"/>
          <ac:grpSpMkLst>
            <pc:docMk/>
            <pc:sldMk cId="865944478" sldId="384"/>
            <ac:grpSpMk id="2" creationId="{AD86FAD6-4C76-4E26-B047-5C3DD3831E16}"/>
          </ac:grpSpMkLst>
        </pc:grpChg>
        <pc:cxnChg chg="mod">
          <ac:chgData name="SRU 魚路 学" userId="9378ec18-c8b2-4497-8ba4-dbf2a9664dba" providerId="ADAL" clId="{74197C8A-671F-48F5-99D9-D943E62F67D9}" dt="2022-08-23T10:02:39.589" v="36" actId="478"/>
          <ac:cxnSpMkLst>
            <pc:docMk/>
            <pc:sldMk cId="865944478" sldId="384"/>
            <ac:cxnSpMk id="10" creationId="{47F2F26A-4951-4CC1-BF10-BCFABD1E8493}"/>
          </ac:cxnSpMkLst>
        </pc:cxnChg>
        <pc:cxnChg chg="add mod">
          <ac:chgData name="SRU 魚路 学" userId="9378ec18-c8b2-4497-8ba4-dbf2a9664dba" providerId="ADAL" clId="{74197C8A-671F-48F5-99D9-D943E62F67D9}" dt="2022-08-23T10:02:24.842" v="29" actId="14100"/>
          <ac:cxnSpMkLst>
            <pc:docMk/>
            <pc:sldMk cId="865944478" sldId="384"/>
            <ac:cxnSpMk id="61" creationId="{2CCB32F7-81BC-412A-96BC-2686C203B6DC}"/>
          </ac:cxnSpMkLst>
        </pc:cxnChg>
        <pc:cxnChg chg="add mod">
          <ac:chgData name="SRU 魚路 学" userId="9378ec18-c8b2-4497-8ba4-dbf2a9664dba" providerId="ADAL" clId="{74197C8A-671F-48F5-99D9-D943E62F67D9}" dt="2022-08-23T10:02:28.288" v="31" actId="14100"/>
          <ac:cxnSpMkLst>
            <pc:docMk/>
            <pc:sldMk cId="865944478" sldId="384"/>
            <ac:cxnSpMk id="62" creationId="{B93FB0D6-8F2A-4CBB-81F5-C5E655E63F57}"/>
          </ac:cxnSpMkLst>
        </pc:cxnChg>
        <pc:cxnChg chg="mod">
          <ac:chgData name="SRU 魚路 学" userId="9378ec18-c8b2-4497-8ba4-dbf2a9664dba" providerId="ADAL" clId="{74197C8A-671F-48F5-99D9-D943E62F67D9}" dt="2022-08-23T10:01:13.004" v="0" actId="164"/>
          <ac:cxnSpMkLst>
            <pc:docMk/>
            <pc:sldMk cId="865944478" sldId="384"/>
            <ac:cxnSpMk id="139" creationId="{DAE1E39A-7DED-4968-B8AD-4E3F40ED88C2}"/>
          </ac:cxnSpMkLst>
        </pc:cxnChg>
      </pc:sldChg>
      <pc:sldChg chg="addSp delSp modSp mod">
        <pc:chgData name="SRU 魚路 学" userId="9378ec18-c8b2-4497-8ba4-dbf2a9664dba" providerId="ADAL" clId="{74197C8A-671F-48F5-99D9-D943E62F67D9}" dt="2022-08-23T23:43:46.354" v="2426"/>
        <pc:sldMkLst>
          <pc:docMk/>
          <pc:sldMk cId="4158618008" sldId="393"/>
        </pc:sldMkLst>
        <pc:spChg chg="del">
          <ac:chgData name="SRU 魚路 学" userId="9378ec18-c8b2-4497-8ba4-dbf2a9664dba" providerId="ADAL" clId="{74197C8A-671F-48F5-99D9-D943E62F67D9}" dt="2022-08-23T11:49:51.104" v="1822" actId="478"/>
          <ac:spMkLst>
            <pc:docMk/>
            <pc:sldMk cId="4158618008" sldId="393"/>
            <ac:spMk id="9" creationId="{A3FA2C56-452B-4681-8765-3D632F8C2C5C}"/>
          </ac:spMkLst>
        </pc:spChg>
        <pc:spChg chg="mod topLvl">
          <ac:chgData name="SRU 魚路 学" userId="9378ec18-c8b2-4497-8ba4-dbf2a9664dba" providerId="ADAL" clId="{74197C8A-671F-48F5-99D9-D943E62F67D9}" dt="2022-08-23T11:27:05.549" v="1615" actId="165"/>
          <ac:spMkLst>
            <pc:docMk/>
            <pc:sldMk cId="4158618008" sldId="393"/>
            <ac:spMk id="38" creationId="{8F7E621B-55EC-49EC-87CF-1CB138877C5B}"/>
          </ac:spMkLst>
        </pc:spChg>
        <pc:spChg chg="mod topLvl">
          <ac:chgData name="SRU 魚路 学" userId="9378ec18-c8b2-4497-8ba4-dbf2a9664dba" providerId="ADAL" clId="{74197C8A-671F-48F5-99D9-D943E62F67D9}" dt="2022-08-23T11:27:09.407" v="1616" actId="165"/>
          <ac:spMkLst>
            <pc:docMk/>
            <pc:sldMk cId="4158618008" sldId="393"/>
            <ac:spMk id="39" creationId="{7A6B668C-44F2-4D89-A0A2-703E820F9D22}"/>
          </ac:spMkLst>
        </pc:spChg>
        <pc:spChg chg="mod topLvl">
          <ac:chgData name="SRU 魚路 学" userId="9378ec18-c8b2-4497-8ba4-dbf2a9664dba" providerId="ADAL" clId="{74197C8A-671F-48F5-99D9-D943E62F67D9}" dt="2022-08-23T11:27:05.549" v="1615" actId="165"/>
          <ac:spMkLst>
            <pc:docMk/>
            <pc:sldMk cId="4158618008" sldId="393"/>
            <ac:spMk id="44" creationId="{0B064592-8E52-460E-A7DB-E0C10E0D5923}"/>
          </ac:spMkLst>
        </pc:spChg>
        <pc:spChg chg="mod topLvl">
          <ac:chgData name="SRU 魚路 学" userId="9378ec18-c8b2-4497-8ba4-dbf2a9664dba" providerId="ADAL" clId="{74197C8A-671F-48F5-99D9-D943E62F67D9}" dt="2022-08-23T11:27:09.407" v="1616" actId="165"/>
          <ac:spMkLst>
            <pc:docMk/>
            <pc:sldMk cId="4158618008" sldId="393"/>
            <ac:spMk id="48" creationId="{3F429EC5-C70B-41C8-A659-3E3E5E338BCD}"/>
          </ac:spMkLst>
        </pc:spChg>
        <pc:spChg chg="mod topLvl">
          <ac:chgData name="SRU 魚路 学" userId="9378ec18-c8b2-4497-8ba4-dbf2a9664dba" providerId="ADAL" clId="{74197C8A-671F-48F5-99D9-D943E62F67D9}" dt="2022-08-23T11:27:09.407" v="1616" actId="165"/>
          <ac:spMkLst>
            <pc:docMk/>
            <pc:sldMk cId="4158618008" sldId="393"/>
            <ac:spMk id="55" creationId="{961F2D18-F7ED-4447-A6B6-2BE837075FF0}"/>
          </ac:spMkLst>
        </pc:spChg>
        <pc:spChg chg="add mod">
          <ac:chgData name="SRU 魚路 学" userId="9378ec18-c8b2-4497-8ba4-dbf2a9664dba" providerId="ADAL" clId="{74197C8A-671F-48F5-99D9-D943E62F67D9}" dt="2022-08-23T23:43:46.354" v="2426"/>
          <ac:spMkLst>
            <pc:docMk/>
            <pc:sldMk cId="4158618008" sldId="393"/>
            <ac:spMk id="57" creationId="{89FA968B-E0C1-4730-AAFF-5134A887EBA1}"/>
          </ac:spMkLst>
        </pc:spChg>
        <pc:spChg chg="add mod">
          <ac:chgData name="SRU 魚路 学" userId="9378ec18-c8b2-4497-8ba4-dbf2a9664dba" providerId="ADAL" clId="{74197C8A-671F-48F5-99D9-D943E62F67D9}" dt="2022-08-23T11:49:51.371" v="1823"/>
          <ac:spMkLst>
            <pc:docMk/>
            <pc:sldMk cId="4158618008" sldId="393"/>
            <ac:spMk id="59" creationId="{48C85A27-F74B-4C17-869D-C2EDD4E9FF84}"/>
          </ac:spMkLst>
        </pc:spChg>
        <pc:spChg chg="mod topLvl">
          <ac:chgData name="SRU 魚路 学" userId="9378ec18-c8b2-4497-8ba4-dbf2a9664dba" providerId="ADAL" clId="{74197C8A-671F-48F5-99D9-D943E62F67D9}" dt="2022-08-23T11:27:05.549" v="1615" actId="165"/>
          <ac:spMkLst>
            <pc:docMk/>
            <pc:sldMk cId="4158618008" sldId="393"/>
            <ac:spMk id="61" creationId="{0AC48126-C908-4C06-9EEC-44E2D1C62009}"/>
          </ac:spMkLst>
        </pc:spChg>
        <pc:grpChg chg="del">
          <ac:chgData name="SRU 魚路 学" userId="9378ec18-c8b2-4497-8ba4-dbf2a9664dba" providerId="ADAL" clId="{74197C8A-671F-48F5-99D9-D943E62F67D9}" dt="2022-08-23T11:27:09.407" v="1616" actId="165"/>
          <ac:grpSpMkLst>
            <pc:docMk/>
            <pc:sldMk cId="4158618008" sldId="393"/>
            <ac:grpSpMk id="2" creationId="{F8C87348-393A-4AAD-A754-55B2BC65AB4C}"/>
          </ac:grpSpMkLst>
        </pc:grpChg>
        <pc:grpChg chg="del">
          <ac:chgData name="SRU 魚路 学" userId="9378ec18-c8b2-4497-8ba4-dbf2a9664dba" providerId="ADAL" clId="{74197C8A-671F-48F5-99D9-D943E62F67D9}" dt="2022-08-23T11:27:05.549" v="1615" actId="165"/>
          <ac:grpSpMkLst>
            <pc:docMk/>
            <pc:sldMk cId="4158618008" sldId="393"/>
            <ac:grpSpMk id="5" creationId="{DDE452F8-667F-44FC-80B5-770EA88CDAA8}"/>
          </ac:grpSpMkLst>
        </pc:grpChg>
        <pc:picChg chg="mod topLvl">
          <ac:chgData name="SRU 魚路 学" userId="9378ec18-c8b2-4497-8ba4-dbf2a9664dba" providerId="ADAL" clId="{74197C8A-671F-48F5-99D9-D943E62F67D9}" dt="2022-08-23T11:27:14.212" v="1617" actId="12789"/>
          <ac:picMkLst>
            <pc:docMk/>
            <pc:sldMk cId="4158618008" sldId="393"/>
            <ac:picMk id="41" creationId="{019BD65B-25E3-4D32-BF5D-FE11B22C3EEA}"/>
          </ac:picMkLst>
        </pc:picChg>
        <pc:picChg chg="mod topLvl">
          <ac:chgData name="SRU 魚路 学" userId="9378ec18-c8b2-4497-8ba4-dbf2a9664dba" providerId="ADAL" clId="{74197C8A-671F-48F5-99D9-D943E62F67D9}" dt="2022-08-23T11:27:14.212" v="1617" actId="12789"/>
          <ac:picMkLst>
            <pc:docMk/>
            <pc:sldMk cId="4158618008" sldId="393"/>
            <ac:picMk id="42" creationId="{928F0D61-016D-4680-A634-E4D1D469A65E}"/>
          </ac:picMkLst>
        </pc:picChg>
        <pc:picChg chg="mod">
          <ac:chgData name="SRU 魚路 学" userId="9378ec18-c8b2-4497-8ba4-dbf2a9664dba" providerId="ADAL" clId="{74197C8A-671F-48F5-99D9-D943E62F67D9}" dt="2022-08-23T11:27:14.212" v="1617" actId="12789"/>
          <ac:picMkLst>
            <pc:docMk/>
            <pc:sldMk cId="4158618008" sldId="393"/>
            <ac:picMk id="43" creationId="{281F58E7-DAD3-4AAB-8B32-DD3DE1DE0E95}"/>
          </ac:picMkLst>
        </pc:picChg>
        <pc:cxnChg chg="mod">
          <ac:chgData name="SRU 魚路 学" userId="9378ec18-c8b2-4497-8ba4-dbf2a9664dba" providerId="ADAL" clId="{74197C8A-671F-48F5-99D9-D943E62F67D9}" dt="2022-08-23T11:27:23.327" v="1618" actId="14100"/>
          <ac:cxnSpMkLst>
            <pc:docMk/>
            <pc:sldMk cId="4158618008" sldId="393"/>
            <ac:cxnSpMk id="23" creationId="{0CEB1B73-A478-4257-8F02-E02D0B278F48}"/>
          </ac:cxnSpMkLst>
        </pc:cxnChg>
        <pc:cxnChg chg="mod">
          <ac:chgData name="SRU 魚路 学" userId="9378ec18-c8b2-4497-8ba4-dbf2a9664dba" providerId="ADAL" clId="{74197C8A-671F-48F5-99D9-D943E62F67D9}" dt="2022-08-23T11:27:14.212" v="1617" actId="12789"/>
          <ac:cxnSpMkLst>
            <pc:docMk/>
            <pc:sldMk cId="4158618008" sldId="393"/>
            <ac:cxnSpMk id="64" creationId="{00526696-24FA-4B17-BEA4-46D4DE13F8A3}"/>
          </ac:cxnSpMkLst>
        </pc:cxnChg>
        <pc:cxnChg chg="mod">
          <ac:chgData name="SRU 魚路 学" userId="9378ec18-c8b2-4497-8ba4-dbf2a9664dba" providerId="ADAL" clId="{74197C8A-671F-48F5-99D9-D943E62F67D9}" dt="2022-08-23T11:27:14.212" v="1617" actId="12789"/>
          <ac:cxnSpMkLst>
            <pc:docMk/>
            <pc:sldMk cId="4158618008" sldId="393"/>
            <ac:cxnSpMk id="65" creationId="{A74A7B67-716E-4898-8CB7-B800C925B927}"/>
          </ac:cxnSpMkLst>
        </pc:cxnChg>
      </pc:sldChg>
      <pc:sldChg chg="addSp delSp modSp mod">
        <pc:chgData name="SRU 魚路 学" userId="9378ec18-c8b2-4497-8ba4-dbf2a9664dba" providerId="ADAL" clId="{74197C8A-671F-48F5-99D9-D943E62F67D9}" dt="2022-08-23T11:49:49.272" v="1821"/>
        <pc:sldMkLst>
          <pc:docMk/>
          <pc:sldMk cId="1946246006" sldId="398"/>
        </pc:sldMkLst>
        <pc:spChg chg="mod">
          <ac:chgData name="SRU 魚路 学" userId="9378ec18-c8b2-4497-8ba4-dbf2a9664dba" providerId="ADAL" clId="{74197C8A-671F-48F5-99D9-D943E62F67D9}" dt="2022-08-23T11:19:18.202" v="1426" actId="313"/>
          <ac:spMkLst>
            <pc:docMk/>
            <pc:sldMk cId="1946246006" sldId="398"/>
            <ac:spMk id="6" creationId="{00000000-0000-0000-0000-000000000000}"/>
          </ac:spMkLst>
        </pc:spChg>
        <pc:spChg chg="del">
          <ac:chgData name="SRU 魚路 学" userId="9378ec18-c8b2-4497-8ba4-dbf2a9664dba" providerId="ADAL" clId="{74197C8A-671F-48F5-99D9-D943E62F67D9}" dt="2022-08-23T11:49:49.003" v="1820" actId="478"/>
          <ac:spMkLst>
            <pc:docMk/>
            <pc:sldMk cId="1946246006" sldId="398"/>
            <ac:spMk id="9" creationId="{A3FA2C56-452B-4681-8765-3D632F8C2C5C}"/>
          </ac:spMkLst>
        </pc:spChg>
        <pc:spChg chg="add mod">
          <ac:chgData name="SRU 魚路 学" userId="9378ec18-c8b2-4497-8ba4-dbf2a9664dba" providerId="ADAL" clId="{74197C8A-671F-48F5-99D9-D943E62F67D9}" dt="2022-08-23T11:49:49.272" v="1821"/>
          <ac:spMkLst>
            <pc:docMk/>
            <pc:sldMk cId="1946246006" sldId="398"/>
            <ac:spMk id="148" creationId="{226E98A9-6C0C-4382-9869-8A1A17943AA9}"/>
          </ac:spMkLst>
        </pc:spChg>
        <pc:spChg chg="mod">
          <ac:chgData name="SRU 魚路 学" userId="9378ec18-c8b2-4497-8ba4-dbf2a9664dba" providerId="ADAL" clId="{74197C8A-671F-48F5-99D9-D943E62F67D9}" dt="2022-08-23T11:19:13.861" v="1425" actId="313"/>
          <ac:spMkLst>
            <pc:docMk/>
            <pc:sldMk cId="1946246006" sldId="398"/>
            <ac:spMk id="153" creationId="{2BD6F09F-613D-4EDD-870B-483A6DB2FA33}"/>
          </ac:spMkLst>
        </pc:spChg>
      </pc:sldChg>
      <pc:sldChg chg="addSp delSp modSp mod">
        <pc:chgData name="SRU 魚路 学" userId="9378ec18-c8b2-4497-8ba4-dbf2a9664dba" providerId="ADAL" clId="{74197C8A-671F-48F5-99D9-D943E62F67D9}" dt="2022-08-23T23:43:14.787" v="2387" actId="1076"/>
        <pc:sldMkLst>
          <pc:docMk/>
          <pc:sldMk cId="3636854177" sldId="399"/>
        </pc:sldMkLst>
        <pc:spChg chg="del">
          <ac:chgData name="SRU 魚路 学" userId="9378ec18-c8b2-4497-8ba4-dbf2a9664dba" providerId="ADAL" clId="{74197C8A-671F-48F5-99D9-D943E62F67D9}" dt="2022-08-23T11:49:41.463" v="1814" actId="478"/>
          <ac:spMkLst>
            <pc:docMk/>
            <pc:sldMk cId="3636854177" sldId="399"/>
            <ac:spMk id="9" creationId="{A3FA2C56-452B-4681-8765-3D632F8C2C5C}"/>
          </ac:spMkLst>
        </pc:spChg>
        <pc:spChg chg="mod">
          <ac:chgData name="SRU 魚路 学" userId="9378ec18-c8b2-4497-8ba4-dbf2a9664dba" providerId="ADAL" clId="{74197C8A-671F-48F5-99D9-D943E62F67D9}" dt="2022-08-23T11:13:37.362" v="976"/>
          <ac:spMkLst>
            <pc:docMk/>
            <pc:sldMk cId="3636854177" sldId="399"/>
            <ac:spMk id="21" creationId="{CD6A19D2-2976-4C56-BF9A-217B12A9AC93}"/>
          </ac:spMkLst>
        </pc:spChg>
        <pc:spChg chg="add mod">
          <ac:chgData name="SRU 魚路 学" userId="9378ec18-c8b2-4497-8ba4-dbf2a9664dba" providerId="ADAL" clId="{74197C8A-671F-48F5-99D9-D943E62F67D9}" dt="2022-08-23T23:43:14.787" v="2387" actId="1076"/>
          <ac:spMkLst>
            <pc:docMk/>
            <pc:sldMk cId="3636854177" sldId="399"/>
            <ac:spMk id="25" creationId="{FD4B9EA2-422E-4D9A-A1AE-CB7AFAFD005C}"/>
          </ac:spMkLst>
        </pc:spChg>
        <pc:spChg chg="add del mod">
          <ac:chgData name="SRU 魚路 学" userId="9378ec18-c8b2-4497-8ba4-dbf2a9664dba" providerId="ADAL" clId="{74197C8A-671F-48F5-99D9-D943E62F67D9}" dt="2022-08-23T11:49:33.197" v="1811"/>
          <ac:spMkLst>
            <pc:docMk/>
            <pc:sldMk cId="3636854177" sldId="399"/>
            <ac:spMk id="26" creationId="{1E8CF367-FB0A-4CF3-A131-C10B43CAE3A2}"/>
          </ac:spMkLst>
        </pc:spChg>
        <pc:spChg chg="add del mod">
          <ac:chgData name="SRU 魚路 学" userId="9378ec18-c8b2-4497-8ba4-dbf2a9664dba" providerId="ADAL" clId="{74197C8A-671F-48F5-99D9-D943E62F67D9}" dt="2022-08-23T11:49:39.056" v="1813"/>
          <ac:spMkLst>
            <pc:docMk/>
            <pc:sldMk cId="3636854177" sldId="399"/>
            <ac:spMk id="27" creationId="{14E633D0-25CF-4AD5-A47F-6A1B64D692A7}"/>
          </ac:spMkLst>
        </pc:spChg>
        <pc:spChg chg="add mod">
          <ac:chgData name="SRU 魚路 学" userId="9378ec18-c8b2-4497-8ba4-dbf2a9664dba" providerId="ADAL" clId="{74197C8A-671F-48F5-99D9-D943E62F67D9}" dt="2022-08-23T11:49:41.838" v="1815"/>
          <ac:spMkLst>
            <pc:docMk/>
            <pc:sldMk cId="3636854177" sldId="399"/>
            <ac:spMk id="28" creationId="{D14DDF5D-3293-4F8E-AEA3-B9D6440EA463}"/>
          </ac:spMkLst>
        </pc:spChg>
      </pc:sldChg>
      <pc:sldChg chg="addSp modSp mod">
        <pc:chgData name="SRU 魚路 学" userId="9378ec18-c8b2-4497-8ba4-dbf2a9664dba" providerId="ADAL" clId="{74197C8A-671F-48F5-99D9-D943E62F67D9}" dt="2022-08-23T11:50:17.893" v="1842"/>
        <pc:sldMkLst>
          <pc:docMk/>
          <pc:sldMk cId="3339876460" sldId="401"/>
        </pc:sldMkLst>
        <pc:spChg chg="add mod">
          <ac:chgData name="SRU 魚路 学" userId="9378ec18-c8b2-4497-8ba4-dbf2a9664dba" providerId="ADAL" clId="{74197C8A-671F-48F5-99D9-D943E62F67D9}" dt="2022-08-23T11:50:17.893" v="1842"/>
          <ac:spMkLst>
            <pc:docMk/>
            <pc:sldMk cId="3339876460" sldId="401"/>
            <ac:spMk id="34" creationId="{4792AE1C-8580-4491-8936-A143F61E97D3}"/>
          </ac:spMkLst>
        </pc:spChg>
        <pc:picChg chg="mod">
          <ac:chgData name="SRU 魚路 学" userId="9378ec18-c8b2-4497-8ba4-dbf2a9664dba" providerId="ADAL" clId="{74197C8A-671F-48F5-99D9-D943E62F67D9}" dt="2022-08-23T10:31:44.825" v="960" actId="12789"/>
          <ac:picMkLst>
            <pc:docMk/>
            <pc:sldMk cId="3339876460" sldId="401"/>
            <ac:picMk id="19" creationId="{FF3D0CA2-D4A7-4F06-AC7B-44D5DFE33BA8}"/>
          </ac:picMkLst>
        </pc:picChg>
        <pc:picChg chg="mod">
          <ac:chgData name="SRU 魚路 学" userId="9378ec18-c8b2-4497-8ba4-dbf2a9664dba" providerId="ADAL" clId="{74197C8A-671F-48F5-99D9-D943E62F67D9}" dt="2022-08-23T10:31:44.825" v="960" actId="12789"/>
          <ac:picMkLst>
            <pc:docMk/>
            <pc:sldMk cId="3339876460" sldId="401"/>
            <ac:picMk id="20" creationId="{3A6E82DB-B19A-43FC-9D26-369CEFF3B78C}"/>
          </ac:picMkLst>
        </pc:picChg>
        <pc:cxnChg chg="mod">
          <ac:chgData name="SRU 魚路 学" userId="9378ec18-c8b2-4497-8ba4-dbf2a9664dba" providerId="ADAL" clId="{74197C8A-671F-48F5-99D9-D943E62F67D9}" dt="2022-08-23T10:32:00.642" v="962" actId="14100"/>
          <ac:cxnSpMkLst>
            <pc:docMk/>
            <pc:sldMk cId="3339876460" sldId="401"/>
            <ac:cxnSpMk id="41" creationId="{815C29DA-6461-4DE9-95F1-AF32CCCDEB6C}"/>
          </ac:cxnSpMkLst>
        </pc:cxnChg>
        <pc:cxnChg chg="mod">
          <ac:chgData name="SRU 魚路 学" userId="9378ec18-c8b2-4497-8ba4-dbf2a9664dba" providerId="ADAL" clId="{74197C8A-671F-48F5-99D9-D943E62F67D9}" dt="2022-08-23T10:31:44.825" v="960" actId="12789"/>
          <ac:cxnSpMkLst>
            <pc:docMk/>
            <pc:sldMk cId="3339876460" sldId="401"/>
            <ac:cxnSpMk id="45" creationId="{63CE3B3F-A0B4-4599-B4D6-A5C04EF3BF1B}"/>
          </ac:cxnSpMkLst>
        </pc:cxnChg>
      </pc:sldChg>
      <pc:sldChg chg="addSp delSp modSp mod">
        <pc:chgData name="SRU 魚路 学" userId="9378ec18-c8b2-4497-8ba4-dbf2a9664dba" providerId="ADAL" clId="{74197C8A-671F-48F5-99D9-D943E62F67D9}" dt="2022-08-23T11:50:21.936" v="1844"/>
        <pc:sldMkLst>
          <pc:docMk/>
          <pc:sldMk cId="510402817" sldId="404"/>
        </pc:sldMkLst>
        <pc:spChg chg="del">
          <ac:chgData name="SRU 魚路 学" userId="9378ec18-c8b2-4497-8ba4-dbf2a9664dba" providerId="ADAL" clId="{74197C8A-671F-48F5-99D9-D943E62F67D9}" dt="2022-08-23T11:50:21.660" v="1843" actId="478"/>
          <ac:spMkLst>
            <pc:docMk/>
            <pc:sldMk cId="510402817" sldId="404"/>
            <ac:spMk id="2" creationId="{884C273F-8D1F-4CD0-BA3B-99D0359897CE}"/>
          </ac:spMkLst>
        </pc:spChg>
        <pc:spChg chg="add mod">
          <ac:chgData name="SRU 魚路 学" userId="9378ec18-c8b2-4497-8ba4-dbf2a9664dba" providerId="ADAL" clId="{74197C8A-671F-48F5-99D9-D943E62F67D9}" dt="2022-08-23T11:50:21.936" v="1844"/>
          <ac:spMkLst>
            <pc:docMk/>
            <pc:sldMk cId="510402817" sldId="404"/>
            <ac:spMk id="20" creationId="{78F687E6-5408-4342-B1E7-280F1B2CD988}"/>
          </ac:spMkLst>
        </pc:spChg>
        <pc:spChg chg="mod">
          <ac:chgData name="SRU 魚路 学" userId="9378ec18-c8b2-4497-8ba4-dbf2a9664dba" providerId="ADAL" clId="{74197C8A-671F-48F5-99D9-D943E62F67D9}" dt="2022-08-23T11:19:26.412" v="1430" actId="313"/>
          <ac:spMkLst>
            <pc:docMk/>
            <pc:sldMk cId="510402817" sldId="404"/>
            <ac:spMk id="23" creationId="{79AF9A75-4F9B-40D6-80F6-7A69AD29BCFB}"/>
          </ac:spMkLst>
        </pc:spChg>
      </pc:sldChg>
      <pc:sldChg chg="addSp delSp modSp mod">
        <pc:chgData name="SRU 魚路 学" userId="9378ec18-c8b2-4497-8ba4-dbf2a9664dba" providerId="ADAL" clId="{74197C8A-671F-48F5-99D9-D943E62F67D9}" dt="2022-08-23T11:50:40.315" v="1857"/>
        <pc:sldMkLst>
          <pc:docMk/>
          <pc:sldMk cId="2630797894" sldId="406"/>
        </pc:sldMkLst>
        <pc:spChg chg="del">
          <ac:chgData name="SRU 魚路 学" userId="9378ec18-c8b2-4497-8ba4-dbf2a9664dba" providerId="ADAL" clId="{74197C8A-671F-48F5-99D9-D943E62F67D9}" dt="2022-08-23T11:50:40.013" v="1856" actId="478"/>
          <ac:spMkLst>
            <pc:docMk/>
            <pc:sldMk cId="2630797894" sldId="406"/>
            <ac:spMk id="4" creationId="{E7F63703-D585-4CCB-B7C9-09E467A56689}"/>
          </ac:spMkLst>
        </pc:spChg>
        <pc:spChg chg="add mod">
          <ac:chgData name="SRU 魚路 学" userId="9378ec18-c8b2-4497-8ba4-dbf2a9664dba" providerId="ADAL" clId="{74197C8A-671F-48F5-99D9-D943E62F67D9}" dt="2022-08-23T11:50:40.315" v="1857"/>
          <ac:spMkLst>
            <pc:docMk/>
            <pc:sldMk cId="2630797894" sldId="406"/>
            <ac:spMk id="49" creationId="{7A472982-9EA5-4D30-BE93-10292859176B}"/>
          </ac:spMkLst>
        </pc:spChg>
      </pc:sldChg>
      <pc:sldChg chg="addSp delSp modSp mod">
        <pc:chgData name="SRU 魚路 学" userId="9378ec18-c8b2-4497-8ba4-dbf2a9664dba" providerId="ADAL" clId="{74197C8A-671F-48F5-99D9-D943E62F67D9}" dt="2022-08-23T11:50:43.096" v="1859"/>
        <pc:sldMkLst>
          <pc:docMk/>
          <pc:sldMk cId="3862848506" sldId="407"/>
        </pc:sldMkLst>
        <pc:spChg chg="del">
          <ac:chgData name="SRU 魚路 学" userId="9378ec18-c8b2-4497-8ba4-dbf2a9664dba" providerId="ADAL" clId="{74197C8A-671F-48F5-99D9-D943E62F67D9}" dt="2022-08-23T11:50:42.733" v="1858" actId="478"/>
          <ac:spMkLst>
            <pc:docMk/>
            <pc:sldMk cId="3862848506" sldId="407"/>
            <ac:spMk id="4" creationId="{C29AF024-CFC5-4B9A-8C3F-09035B463EB7}"/>
          </ac:spMkLst>
        </pc:spChg>
        <pc:spChg chg="add mod">
          <ac:chgData name="SRU 魚路 学" userId="9378ec18-c8b2-4497-8ba4-dbf2a9664dba" providerId="ADAL" clId="{74197C8A-671F-48F5-99D9-D943E62F67D9}" dt="2022-08-23T11:50:43.096" v="1859"/>
          <ac:spMkLst>
            <pc:docMk/>
            <pc:sldMk cId="3862848506" sldId="407"/>
            <ac:spMk id="6" creationId="{F821201E-1C68-495E-B118-13C4CBED8E37}"/>
          </ac:spMkLst>
        </pc:spChg>
      </pc:sldChg>
      <pc:sldChg chg="addSp delSp modSp mod">
        <pc:chgData name="SRU 魚路 学" userId="9378ec18-c8b2-4497-8ba4-dbf2a9664dba" providerId="ADAL" clId="{74197C8A-671F-48F5-99D9-D943E62F67D9}" dt="2022-08-24T01:47:18.373" v="3536"/>
        <pc:sldMkLst>
          <pc:docMk/>
          <pc:sldMk cId="1591629719" sldId="408"/>
        </pc:sldMkLst>
        <pc:spChg chg="del">
          <ac:chgData name="SRU 魚路 学" userId="9378ec18-c8b2-4497-8ba4-dbf2a9664dba" providerId="ADAL" clId="{74197C8A-671F-48F5-99D9-D943E62F67D9}" dt="2022-08-23T11:50:44.994" v="1860" actId="478"/>
          <ac:spMkLst>
            <pc:docMk/>
            <pc:sldMk cId="1591629719" sldId="408"/>
            <ac:spMk id="4" creationId="{0206EA33-6D39-40F5-87C6-7D9E93168EF7}"/>
          </ac:spMkLst>
        </pc:spChg>
        <pc:spChg chg="add mod">
          <ac:chgData name="SRU 魚路 学" userId="9378ec18-c8b2-4497-8ba4-dbf2a9664dba" providerId="ADAL" clId="{74197C8A-671F-48F5-99D9-D943E62F67D9}" dt="2022-08-23T11:50:45.313" v="1861"/>
          <ac:spMkLst>
            <pc:docMk/>
            <pc:sldMk cId="1591629719" sldId="408"/>
            <ac:spMk id="9" creationId="{B98BA827-E37F-4774-93BB-5987BDCCB6FA}"/>
          </ac:spMkLst>
        </pc:spChg>
        <pc:graphicFrameChg chg="mod">
          <ac:chgData name="SRU 魚路 学" userId="9378ec18-c8b2-4497-8ba4-dbf2a9664dba" providerId="ADAL" clId="{74197C8A-671F-48F5-99D9-D943E62F67D9}" dt="2022-08-24T01:47:18.373" v="3536"/>
          <ac:graphicFrameMkLst>
            <pc:docMk/>
            <pc:sldMk cId="1591629719" sldId="408"/>
            <ac:graphicFrameMk id="7" creationId="{32F47E33-A47A-46A6-BF9C-AABDAC1C0502}"/>
          </ac:graphicFrameMkLst>
        </pc:graphicFrameChg>
        <pc:picChg chg="add del mod">
          <ac:chgData name="SRU 魚路 学" userId="9378ec18-c8b2-4497-8ba4-dbf2a9664dba" providerId="ADAL" clId="{74197C8A-671F-48F5-99D9-D943E62F67D9}" dt="2022-08-24T01:46:54.760" v="3535" actId="478"/>
          <ac:picMkLst>
            <pc:docMk/>
            <pc:sldMk cId="1591629719" sldId="408"/>
            <ac:picMk id="4" creationId="{09D15F40-4FFD-41DA-8690-A697BBA4700F}"/>
          </ac:picMkLst>
        </pc:picChg>
      </pc:sldChg>
      <pc:sldChg chg="modSp mod">
        <pc:chgData name="SRU 魚路 学" userId="9378ec18-c8b2-4497-8ba4-dbf2a9664dba" providerId="ADAL" clId="{74197C8A-671F-48F5-99D9-D943E62F67D9}" dt="2022-08-23T23:45:07.641" v="2573" actId="20577"/>
        <pc:sldMkLst>
          <pc:docMk/>
          <pc:sldMk cId="3998819053" sldId="409"/>
        </pc:sldMkLst>
        <pc:spChg chg="mod">
          <ac:chgData name="SRU 魚路 学" userId="9378ec18-c8b2-4497-8ba4-dbf2a9664dba" providerId="ADAL" clId="{74197C8A-671F-48F5-99D9-D943E62F67D9}" dt="2022-08-23T23:45:07.641" v="2573" actId="20577"/>
          <ac:spMkLst>
            <pc:docMk/>
            <pc:sldMk cId="3998819053" sldId="409"/>
            <ac:spMk id="4" creationId="{4E5FAFC6-332B-44CA-946D-1CC284253341}"/>
          </ac:spMkLst>
        </pc:spChg>
      </pc:sldChg>
      <pc:sldChg chg="addSp delSp modSp mod">
        <pc:chgData name="SRU 魚路 学" userId="9378ec18-c8b2-4497-8ba4-dbf2a9664dba" providerId="ADAL" clId="{74197C8A-671F-48F5-99D9-D943E62F67D9}" dt="2022-08-24T01:41:02.795" v="3521" actId="1076"/>
        <pc:sldMkLst>
          <pc:docMk/>
          <pc:sldMk cId="1189300274" sldId="410"/>
        </pc:sldMkLst>
        <pc:spChg chg="del">
          <ac:chgData name="SRU 魚路 学" userId="9378ec18-c8b2-4497-8ba4-dbf2a9664dba" providerId="ADAL" clId="{74197C8A-671F-48F5-99D9-D943E62F67D9}" dt="2022-08-23T11:50:50.402" v="1864" actId="478"/>
          <ac:spMkLst>
            <pc:docMk/>
            <pc:sldMk cId="1189300274" sldId="410"/>
            <ac:spMk id="2" creationId="{884C273F-8D1F-4CD0-BA3B-99D0359897CE}"/>
          </ac:spMkLst>
        </pc:spChg>
        <pc:spChg chg="mod">
          <ac:chgData name="SRU 魚路 学" userId="9378ec18-c8b2-4497-8ba4-dbf2a9664dba" providerId="ADAL" clId="{74197C8A-671F-48F5-99D9-D943E62F67D9}" dt="2022-08-23T11:19:29.164" v="1431" actId="313"/>
          <ac:spMkLst>
            <pc:docMk/>
            <pc:sldMk cId="1189300274" sldId="410"/>
            <ac:spMk id="6" creationId="{6E138351-DAA7-49F0-B756-7BA63501C338}"/>
          </ac:spMkLst>
        </pc:spChg>
        <pc:spChg chg="mod">
          <ac:chgData name="SRU 魚路 学" userId="9378ec18-c8b2-4497-8ba4-dbf2a9664dba" providerId="ADAL" clId="{74197C8A-671F-48F5-99D9-D943E62F67D9}" dt="2022-08-24T01:41:02.795" v="3521" actId="1076"/>
          <ac:spMkLst>
            <pc:docMk/>
            <pc:sldMk cId="1189300274" sldId="410"/>
            <ac:spMk id="30" creationId="{42C7B08D-D9B9-43EE-AAF1-1F606CC30501}"/>
          </ac:spMkLst>
        </pc:spChg>
        <pc:spChg chg="add mod">
          <ac:chgData name="SRU 魚路 学" userId="9378ec18-c8b2-4497-8ba4-dbf2a9664dba" providerId="ADAL" clId="{74197C8A-671F-48F5-99D9-D943E62F67D9}" dt="2022-08-23T11:50:50.676" v="1865"/>
          <ac:spMkLst>
            <pc:docMk/>
            <pc:sldMk cId="1189300274" sldId="410"/>
            <ac:spMk id="32" creationId="{FA58C531-383E-46FF-8597-000B5606D6F3}"/>
          </ac:spMkLst>
        </pc:spChg>
        <pc:picChg chg="add mod">
          <ac:chgData name="SRU 魚路 学" userId="9378ec18-c8b2-4497-8ba4-dbf2a9664dba" providerId="ADAL" clId="{74197C8A-671F-48F5-99D9-D943E62F67D9}" dt="2022-08-23T10:31:15.899" v="955" actId="1076"/>
          <ac:picMkLst>
            <pc:docMk/>
            <pc:sldMk cId="1189300274" sldId="410"/>
            <ac:picMk id="31" creationId="{3D76C0A2-9BB3-429E-9434-2133580CFBE5}"/>
          </ac:picMkLst>
        </pc:picChg>
        <pc:picChg chg="mod">
          <ac:chgData name="SRU 魚路 学" userId="9378ec18-c8b2-4497-8ba4-dbf2a9664dba" providerId="ADAL" clId="{74197C8A-671F-48F5-99D9-D943E62F67D9}" dt="2022-08-24T01:40:59.161" v="3520" actId="1076"/>
          <ac:picMkLst>
            <pc:docMk/>
            <pc:sldMk cId="1189300274" sldId="410"/>
            <ac:picMk id="47" creationId="{FDABE22D-5755-4ABD-B789-1FE83AD1882B}"/>
          </ac:picMkLst>
        </pc:picChg>
      </pc:sldChg>
      <pc:sldChg chg="addSp delSp modSp mod">
        <pc:chgData name="SRU 魚路 学" userId="9378ec18-c8b2-4497-8ba4-dbf2a9664dba" providerId="ADAL" clId="{74197C8A-671F-48F5-99D9-D943E62F67D9}" dt="2022-08-23T11:50:48.554" v="1863"/>
        <pc:sldMkLst>
          <pc:docMk/>
          <pc:sldMk cId="457469574" sldId="411"/>
        </pc:sldMkLst>
        <pc:spChg chg="add mod">
          <ac:chgData name="SRU 魚路 学" userId="9378ec18-c8b2-4497-8ba4-dbf2a9664dba" providerId="ADAL" clId="{74197C8A-671F-48F5-99D9-D943E62F67D9}" dt="2022-08-23T11:50:48.554" v="1863"/>
          <ac:spMkLst>
            <pc:docMk/>
            <pc:sldMk cId="457469574" sldId="411"/>
            <ac:spMk id="14" creationId="{AF44A2E9-4161-4230-A617-8F27DB62DE8C}"/>
          </ac:spMkLst>
        </pc:spChg>
        <pc:spChg chg="del">
          <ac:chgData name="SRU 魚路 学" userId="9378ec18-c8b2-4497-8ba4-dbf2a9664dba" providerId="ADAL" clId="{74197C8A-671F-48F5-99D9-D943E62F67D9}" dt="2022-08-23T11:50:48.230" v="1862" actId="478"/>
          <ac:spMkLst>
            <pc:docMk/>
            <pc:sldMk cId="457469574" sldId="411"/>
            <ac:spMk id="32" creationId="{DCC8C95C-9CEF-46FE-A868-2B4423B4E6FA}"/>
          </ac:spMkLst>
        </pc:spChg>
      </pc:sldChg>
      <pc:sldChg chg="addSp delSp modSp mod">
        <pc:chgData name="SRU 魚路 学" userId="9378ec18-c8b2-4497-8ba4-dbf2a9664dba" providerId="ADAL" clId="{74197C8A-671F-48F5-99D9-D943E62F67D9}" dt="2022-08-23T11:50:52.900" v="1867"/>
        <pc:sldMkLst>
          <pc:docMk/>
          <pc:sldMk cId="1261630858" sldId="412"/>
        </pc:sldMkLst>
        <pc:spChg chg="del">
          <ac:chgData name="SRU 魚路 学" userId="9378ec18-c8b2-4497-8ba4-dbf2a9664dba" providerId="ADAL" clId="{74197C8A-671F-48F5-99D9-D943E62F67D9}" dt="2022-08-23T11:50:52.567" v="1866" actId="478"/>
          <ac:spMkLst>
            <pc:docMk/>
            <pc:sldMk cId="1261630858" sldId="412"/>
            <ac:spMk id="4" creationId="{E7F63703-D585-4CCB-B7C9-09E467A56689}"/>
          </ac:spMkLst>
        </pc:spChg>
        <pc:spChg chg="add mod">
          <ac:chgData name="SRU 魚路 学" userId="9378ec18-c8b2-4497-8ba4-dbf2a9664dba" providerId="ADAL" clId="{74197C8A-671F-48F5-99D9-D943E62F67D9}" dt="2022-08-23T11:50:52.900" v="1867"/>
          <ac:spMkLst>
            <pc:docMk/>
            <pc:sldMk cId="1261630858" sldId="412"/>
            <ac:spMk id="19" creationId="{96F06C1A-5ED6-421D-B054-29E9FC77BBF2}"/>
          </ac:spMkLst>
        </pc:spChg>
      </pc:sldChg>
      <pc:sldChg chg="addSp delSp modSp mod">
        <pc:chgData name="SRU 魚路 学" userId="9378ec18-c8b2-4497-8ba4-dbf2a9664dba" providerId="ADAL" clId="{74197C8A-671F-48F5-99D9-D943E62F67D9}" dt="2022-08-23T23:45:44.142" v="2661"/>
        <pc:sldMkLst>
          <pc:docMk/>
          <pc:sldMk cId="3069765676" sldId="413"/>
        </pc:sldMkLst>
        <pc:spChg chg="del">
          <ac:chgData name="SRU 魚路 学" userId="9378ec18-c8b2-4497-8ba4-dbf2a9664dba" providerId="ADAL" clId="{74197C8A-671F-48F5-99D9-D943E62F67D9}" dt="2022-08-23T11:50:54.658" v="1868" actId="478"/>
          <ac:spMkLst>
            <pc:docMk/>
            <pc:sldMk cId="3069765676" sldId="413"/>
            <ac:spMk id="4" creationId="{C29AF024-CFC5-4B9A-8C3F-09035B463EB7}"/>
          </ac:spMkLst>
        </pc:spChg>
        <pc:spChg chg="add mod">
          <ac:chgData name="SRU 魚路 学" userId="9378ec18-c8b2-4497-8ba4-dbf2a9664dba" providerId="ADAL" clId="{74197C8A-671F-48F5-99D9-D943E62F67D9}" dt="2022-08-23T11:50:54.939" v="1869"/>
          <ac:spMkLst>
            <pc:docMk/>
            <pc:sldMk cId="3069765676" sldId="413"/>
            <ac:spMk id="7" creationId="{EA918E62-D525-45B5-81B8-24B885EE80F3}"/>
          </ac:spMkLst>
        </pc:spChg>
        <pc:spChg chg="add mod">
          <ac:chgData name="SRU 魚路 学" userId="9378ec18-c8b2-4497-8ba4-dbf2a9664dba" providerId="ADAL" clId="{74197C8A-671F-48F5-99D9-D943E62F67D9}" dt="2022-08-23T23:45:44.142" v="2661"/>
          <ac:spMkLst>
            <pc:docMk/>
            <pc:sldMk cId="3069765676" sldId="413"/>
            <ac:spMk id="8" creationId="{3D34D632-7DC6-4C6E-AC80-BDA1E08ACEA1}"/>
          </ac:spMkLst>
        </pc:spChg>
        <pc:graphicFrameChg chg="mod modGraphic">
          <ac:chgData name="SRU 魚路 学" userId="9378ec18-c8b2-4497-8ba4-dbf2a9664dba" providerId="ADAL" clId="{74197C8A-671F-48F5-99D9-D943E62F67D9}" dt="2022-08-23T23:45:30.822" v="2595"/>
          <ac:graphicFrameMkLst>
            <pc:docMk/>
            <pc:sldMk cId="3069765676" sldId="413"/>
            <ac:graphicFrameMk id="9" creationId="{ECF54CAE-1940-4960-BF79-28A1A67A6BC2}"/>
          </ac:graphicFrameMkLst>
        </pc:graphicFrameChg>
      </pc:sldChg>
      <pc:sldChg chg="addSp delSp modSp mod">
        <pc:chgData name="SRU 魚路 学" userId="9378ec18-c8b2-4497-8ba4-dbf2a9664dba" providerId="ADAL" clId="{74197C8A-671F-48F5-99D9-D943E62F67D9}" dt="2022-08-23T23:46:24.653" v="2741" actId="1076"/>
        <pc:sldMkLst>
          <pc:docMk/>
          <pc:sldMk cId="1312806504" sldId="414"/>
        </pc:sldMkLst>
        <pc:spChg chg="mod">
          <ac:chgData name="SRU 魚路 学" userId="9378ec18-c8b2-4497-8ba4-dbf2a9664dba" providerId="ADAL" clId="{74197C8A-671F-48F5-99D9-D943E62F67D9}" dt="2022-08-23T23:46:24.653" v="2741" actId="1076"/>
          <ac:spMkLst>
            <pc:docMk/>
            <pc:sldMk cId="1312806504" sldId="414"/>
            <ac:spMk id="30" creationId="{C4BA7DCB-F649-4651-8A04-CC6EB141FCDE}"/>
          </ac:spMkLst>
        </pc:spChg>
        <pc:spChg chg="mod">
          <ac:chgData name="SRU 魚路 学" userId="9378ec18-c8b2-4497-8ba4-dbf2a9664dba" providerId="ADAL" clId="{74197C8A-671F-48F5-99D9-D943E62F67D9}" dt="2022-08-23T23:46:00.059" v="2662" actId="207"/>
          <ac:spMkLst>
            <pc:docMk/>
            <pc:sldMk cId="1312806504" sldId="414"/>
            <ac:spMk id="32" creationId="{12C2FEB3-F6C5-4098-868E-36F0A9439C51}"/>
          </ac:spMkLst>
        </pc:spChg>
        <pc:spChg chg="add mod">
          <ac:chgData name="SRU 魚路 学" userId="9378ec18-c8b2-4497-8ba4-dbf2a9664dba" providerId="ADAL" clId="{74197C8A-671F-48F5-99D9-D943E62F67D9}" dt="2022-08-23T11:50:57.123" v="1871"/>
          <ac:spMkLst>
            <pc:docMk/>
            <pc:sldMk cId="1312806504" sldId="414"/>
            <ac:spMk id="35" creationId="{E1EE6B50-7167-41D0-8611-4DF89DD64C20}"/>
          </ac:spMkLst>
        </pc:spChg>
        <pc:spChg chg="add mod">
          <ac:chgData name="SRU 魚路 学" userId="9378ec18-c8b2-4497-8ba4-dbf2a9664dba" providerId="ADAL" clId="{74197C8A-671F-48F5-99D9-D943E62F67D9}" dt="2022-08-23T23:46:15.036" v="2740" actId="20577"/>
          <ac:spMkLst>
            <pc:docMk/>
            <pc:sldMk cId="1312806504" sldId="414"/>
            <ac:spMk id="42" creationId="{AEA51C71-CD62-4403-B27D-52906368521D}"/>
          </ac:spMkLst>
        </pc:spChg>
        <pc:spChg chg="del">
          <ac:chgData name="SRU 魚路 学" userId="9378ec18-c8b2-4497-8ba4-dbf2a9664dba" providerId="ADAL" clId="{74197C8A-671F-48F5-99D9-D943E62F67D9}" dt="2022-08-23T11:50:56.796" v="1870" actId="478"/>
          <ac:spMkLst>
            <pc:docMk/>
            <pc:sldMk cId="1312806504" sldId="414"/>
            <ac:spMk id="57" creationId="{F301C5BB-A2B8-436F-B828-4ECE5572BDEF}"/>
          </ac:spMkLst>
        </pc:spChg>
      </pc:sldChg>
      <pc:sldChg chg="addSp delSp modSp mod">
        <pc:chgData name="SRU 魚路 学" userId="9378ec18-c8b2-4497-8ba4-dbf2a9664dba" providerId="ADAL" clId="{74197C8A-671F-48F5-99D9-D943E62F67D9}" dt="2022-08-23T11:51:01.380" v="1875"/>
        <pc:sldMkLst>
          <pc:docMk/>
          <pc:sldMk cId="4254104467" sldId="416"/>
        </pc:sldMkLst>
        <pc:spChg chg="del">
          <ac:chgData name="SRU 魚路 学" userId="9378ec18-c8b2-4497-8ba4-dbf2a9664dba" providerId="ADAL" clId="{74197C8A-671F-48F5-99D9-D943E62F67D9}" dt="2022-08-23T11:51:01.102" v="1874" actId="478"/>
          <ac:spMkLst>
            <pc:docMk/>
            <pc:sldMk cId="4254104467" sldId="416"/>
            <ac:spMk id="4" creationId="{C29AF024-CFC5-4B9A-8C3F-09035B463EB7}"/>
          </ac:spMkLst>
        </pc:spChg>
        <pc:spChg chg="add mod">
          <ac:chgData name="SRU 魚路 学" userId="9378ec18-c8b2-4497-8ba4-dbf2a9664dba" providerId="ADAL" clId="{74197C8A-671F-48F5-99D9-D943E62F67D9}" dt="2022-08-23T11:51:01.380" v="1875"/>
          <ac:spMkLst>
            <pc:docMk/>
            <pc:sldMk cId="4254104467" sldId="416"/>
            <ac:spMk id="9" creationId="{E658AA41-20D1-42F0-A64F-58E0BB4F9BAF}"/>
          </ac:spMkLst>
        </pc:spChg>
      </pc:sldChg>
      <pc:sldChg chg="addSp delSp modSp mod">
        <pc:chgData name="SRU 魚路 学" userId="9378ec18-c8b2-4497-8ba4-dbf2a9664dba" providerId="ADAL" clId="{74197C8A-671F-48F5-99D9-D943E62F67D9}" dt="2022-08-23T23:53:49.971" v="2826" actId="1076"/>
        <pc:sldMkLst>
          <pc:docMk/>
          <pc:sldMk cId="4116807084" sldId="417"/>
        </pc:sldMkLst>
        <pc:spChg chg="del">
          <ac:chgData name="SRU 魚路 学" userId="9378ec18-c8b2-4497-8ba4-dbf2a9664dba" providerId="ADAL" clId="{74197C8A-671F-48F5-99D9-D943E62F67D9}" dt="2022-08-23T11:51:03.183" v="1876" actId="478"/>
          <ac:spMkLst>
            <pc:docMk/>
            <pc:sldMk cId="4116807084" sldId="417"/>
            <ac:spMk id="4" creationId="{C29AF024-CFC5-4B9A-8C3F-09035B463EB7}"/>
          </ac:spMkLst>
        </pc:spChg>
        <pc:spChg chg="add mod">
          <ac:chgData name="SRU 魚路 学" userId="9378ec18-c8b2-4497-8ba4-dbf2a9664dba" providerId="ADAL" clId="{74197C8A-671F-48F5-99D9-D943E62F67D9}" dt="2022-08-23T11:51:03.462" v="1877"/>
          <ac:spMkLst>
            <pc:docMk/>
            <pc:sldMk cId="4116807084" sldId="417"/>
            <ac:spMk id="10" creationId="{334B57FB-8035-4DAA-B00F-2D0AA7D1B14B}"/>
          </ac:spMkLst>
        </pc:spChg>
        <pc:spChg chg="mod">
          <ac:chgData name="SRU 魚路 学" userId="9378ec18-c8b2-4497-8ba4-dbf2a9664dba" providerId="ADAL" clId="{74197C8A-671F-48F5-99D9-D943E62F67D9}" dt="2022-08-23T23:53:49.971" v="2826" actId="1076"/>
          <ac:spMkLst>
            <pc:docMk/>
            <pc:sldMk cId="4116807084" sldId="417"/>
            <ac:spMk id="12" creationId="{81CB13A2-BD90-42B3-818C-993891085B27}"/>
          </ac:spMkLst>
        </pc:spChg>
      </pc:sldChg>
      <pc:sldChg chg="addSp delSp modSp del mod">
        <pc:chgData name="SRU 魚路 学" userId="9378ec18-c8b2-4497-8ba4-dbf2a9664dba" providerId="ADAL" clId="{74197C8A-671F-48F5-99D9-D943E62F67D9}" dt="2022-08-23T23:47:22.787" v="2745" actId="47"/>
        <pc:sldMkLst>
          <pc:docMk/>
          <pc:sldMk cId="2408768300" sldId="418"/>
        </pc:sldMkLst>
        <pc:spChg chg="del">
          <ac:chgData name="SRU 魚路 学" userId="9378ec18-c8b2-4497-8ba4-dbf2a9664dba" providerId="ADAL" clId="{74197C8A-671F-48F5-99D9-D943E62F67D9}" dt="2022-08-23T11:51:05.309" v="1878" actId="478"/>
          <ac:spMkLst>
            <pc:docMk/>
            <pc:sldMk cId="2408768300" sldId="418"/>
            <ac:spMk id="4" creationId="{C29AF024-CFC5-4B9A-8C3F-09035B463EB7}"/>
          </ac:spMkLst>
        </pc:spChg>
        <pc:spChg chg="add mod">
          <ac:chgData name="SRU 魚路 学" userId="9378ec18-c8b2-4497-8ba4-dbf2a9664dba" providerId="ADAL" clId="{74197C8A-671F-48F5-99D9-D943E62F67D9}" dt="2022-08-23T10:19:36.313" v="303" actId="1076"/>
          <ac:spMkLst>
            <pc:docMk/>
            <pc:sldMk cId="2408768300" sldId="418"/>
            <ac:spMk id="58" creationId="{C0EA09A7-7EE2-43D0-A192-E03665064869}"/>
          </ac:spMkLst>
        </pc:spChg>
        <pc:spChg chg="del">
          <ac:chgData name="SRU 魚路 学" userId="9378ec18-c8b2-4497-8ba4-dbf2a9664dba" providerId="ADAL" clId="{74197C8A-671F-48F5-99D9-D943E62F67D9}" dt="2022-08-23T10:19:34.359" v="302" actId="478"/>
          <ac:spMkLst>
            <pc:docMk/>
            <pc:sldMk cId="2408768300" sldId="418"/>
            <ac:spMk id="60" creationId="{E451D6AA-6D19-4C56-B056-A42F27CBC5D7}"/>
          </ac:spMkLst>
        </pc:spChg>
        <pc:spChg chg="del">
          <ac:chgData name="SRU 魚路 学" userId="9378ec18-c8b2-4497-8ba4-dbf2a9664dba" providerId="ADAL" clId="{74197C8A-671F-48F5-99D9-D943E62F67D9}" dt="2022-08-23T10:19:34.359" v="302" actId="478"/>
          <ac:spMkLst>
            <pc:docMk/>
            <pc:sldMk cId="2408768300" sldId="418"/>
            <ac:spMk id="61" creationId="{8B074A95-3979-4676-B17C-E52A725704F0}"/>
          </ac:spMkLst>
        </pc:spChg>
        <pc:spChg chg="del">
          <ac:chgData name="SRU 魚路 学" userId="9378ec18-c8b2-4497-8ba4-dbf2a9664dba" providerId="ADAL" clId="{74197C8A-671F-48F5-99D9-D943E62F67D9}" dt="2022-08-23T10:19:34.359" v="302" actId="478"/>
          <ac:spMkLst>
            <pc:docMk/>
            <pc:sldMk cId="2408768300" sldId="418"/>
            <ac:spMk id="62" creationId="{7D01781B-F15E-48AB-BAD2-3D7511B3FA2C}"/>
          </ac:spMkLst>
        </pc:spChg>
        <pc:spChg chg="add mod">
          <ac:chgData name="SRU 魚路 学" userId="9378ec18-c8b2-4497-8ba4-dbf2a9664dba" providerId="ADAL" clId="{74197C8A-671F-48F5-99D9-D943E62F67D9}" dt="2022-08-23T10:21:45.282" v="649"/>
          <ac:spMkLst>
            <pc:docMk/>
            <pc:sldMk cId="2408768300" sldId="418"/>
            <ac:spMk id="63" creationId="{ED89BEE1-0800-4A1D-8907-879510D66C90}"/>
          </ac:spMkLst>
        </pc:spChg>
        <pc:spChg chg="add mod">
          <ac:chgData name="SRU 魚路 学" userId="9378ec18-c8b2-4497-8ba4-dbf2a9664dba" providerId="ADAL" clId="{74197C8A-671F-48F5-99D9-D943E62F67D9}" dt="2022-08-23T11:51:05.551" v="1879"/>
          <ac:spMkLst>
            <pc:docMk/>
            <pc:sldMk cId="2408768300" sldId="418"/>
            <ac:spMk id="64" creationId="{0AE18101-4941-4E82-96B6-4BC927DE2C53}"/>
          </ac:spMkLst>
        </pc:spChg>
      </pc:sldChg>
      <pc:sldChg chg="addSp delSp modSp mod">
        <pc:chgData name="SRU 魚路 学" userId="9378ec18-c8b2-4497-8ba4-dbf2a9664dba" providerId="ADAL" clId="{74197C8A-671F-48F5-99D9-D943E62F67D9}" dt="2022-08-24T01:44:01.668" v="3526" actId="1076"/>
        <pc:sldMkLst>
          <pc:docMk/>
          <pc:sldMk cId="2596453047" sldId="419"/>
        </pc:sldMkLst>
        <pc:spChg chg="del mod">
          <ac:chgData name="SRU 魚路 学" userId="9378ec18-c8b2-4497-8ba4-dbf2a9664dba" providerId="ADAL" clId="{74197C8A-671F-48F5-99D9-D943E62F67D9}" dt="2022-08-23T11:51:20.110" v="1885" actId="478"/>
          <ac:spMkLst>
            <pc:docMk/>
            <pc:sldMk cId="2596453047" sldId="419"/>
            <ac:spMk id="4" creationId="{0206EA33-6D39-40F5-87C6-7D9E93168EF7}"/>
          </ac:spMkLst>
        </pc:spChg>
        <pc:spChg chg="add mod">
          <ac:chgData name="SRU 魚路 学" userId="9378ec18-c8b2-4497-8ba4-dbf2a9664dba" providerId="ADAL" clId="{74197C8A-671F-48F5-99D9-D943E62F67D9}" dt="2022-08-23T11:51:20.375" v="1886"/>
          <ac:spMkLst>
            <pc:docMk/>
            <pc:sldMk cId="2596453047" sldId="419"/>
            <ac:spMk id="7" creationId="{62BEAB62-9776-485D-B41F-72C5664E46C8}"/>
          </ac:spMkLst>
        </pc:spChg>
        <pc:spChg chg="add mod">
          <ac:chgData name="SRU 魚路 学" userId="9378ec18-c8b2-4497-8ba4-dbf2a9664dba" providerId="ADAL" clId="{74197C8A-671F-48F5-99D9-D943E62F67D9}" dt="2022-08-24T01:44:01.668" v="3526" actId="1076"/>
          <ac:spMkLst>
            <pc:docMk/>
            <pc:sldMk cId="2596453047" sldId="419"/>
            <ac:spMk id="8" creationId="{126DD580-058A-430C-8561-99EBD9BB80DA}"/>
          </ac:spMkLst>
        </pc:spChg>
        <pc:spChg chg="mod">
          <ac:chgData name="SRU 魚路 学" userId="9378ec18-c8b2-4497-8ba4-dbf2a9664dba" providerId="ADAL" clId="{74197C8A-671F-48F5-99D9-D943E62F67D9}" dt="2022-08-23T23:53:55.518" v="2828" actId="1076"/>
          <ac:spMkLst>
            <pc:docMk/>
            <pc:sldMk cId="2596453047" sldId="419"/>
            <ac:spMk id="16" creationId="{DEB4A106-33D7-41DE-9955-E2231EF6B43A}"/>
          </ac:spMkLst>
        </pc:spChg>
        <pc:graphicFrameChg chg="modGraphic">
          <ac:chgData name="SRU 魚路 学" userId="9378ec18-c8b2-4497-8ba4-dbf2a9664dba" providerId="ADAL" clId="{74197C8A-671F-48F5-99D9-D943E62F67D9}" dt="2022-08-24T00:05:15.469" v="3414" actId="207"/>
          <ac:graphicFrameMkLst>
            <pc:docMk/>
            <pc:sldMk cId="2596453047" sldId="419"/>
            <ac:graphicFrameMk id="5" creationId="{213AD814-5AFF-4DD4-B510-537A47A566ED}"/>
          </ac:graphicFrameMkLst>
        </pc:graphicFrameChg>
      </pc:sldChg>
      <pc:sldChg chg="addSp modSp mod">
        <pc:chgData name="SRU 魚路 学" userId="9378ec18-c8b2-4497-8ba4-dbf2a9664dba" providerId="ADAL" clId="{74197C8A-671F-48F5-99D9-D943E62F67D9}" dt="2022-08-23T10:28:59.169" v="885"/>
        <pc:sldMkLst>
          <pc:docMk/>
          <pc:sldMk cId="3313347329" sldId="420"/>
        </pc:sldMkLst>
        <pc:spChg chg="add mod">
          <ac:chgData name="SRU 魚路 学" userId="9378ec18-c8b2-4497-8ba4-dbf2a9664dba" providerId="ADAL" clId="{74197C8A-671F-48F5-99D9-D943E62F67D9}" dt="2022-08-23T10:28:59.169" v="885"/>
          <ac:spMkLst>
            <pc:docMk/>
            <pc:sldMk cId="3313347329" sldId="420"/>
            <ac:spMk id="4" creationId="{E49987DD-29B9-40DB-83CB-16FF4A518CCF}"/>
          </ac:spMkLst>
        </pc:spChg>
      </pc:sldChg>
      <pc:sldChg chg="addSp delSp modSp mod">
        <pc:chgData name="SRU 魚路 学" userId="9378ec18-c8b2-4497-8ba4-dbf2a9664dba" providerId="ADAL" clId="{74197C8A-671F-48F5-99D9-D943E62F67D9}" dt="2022-08-23T23:54:04.495" v="2830" actId="1076"/>
        <pc:sldMkLst>
          <pc:docMk/>
          <pc:sldMk cId="1335980014" sldId="422"/>
        </pc:sldMkLst>
        <pc:spChg chg="del">
          <ac:chgData name="SRU 魚路 学" userId="9378ec18-c8b2-4497-8ba4-dbf2a9664dba" providerId="ADAL" clId="{74197C8A-671F-48F5-99D9-D943E62F67D9}" dt="2022-08-23T11:51:24.991" v="1887" actId="478"/>
          <ac:spMkLst>
            <pc:docMk/>
            <pc:sldMk cId="1335980014" sldId="422"/>
            <ac:spMk id="2" creationId="{884C273F-8D1F-4CD0-BA3B-99D0359897CE}"/>
          </ac:spMkLst>
        </pc:spChg>
        <pc:spChg chg="mod">
          <ac:chgData name="SRU 魚路 学" userId="9378ec18-c8b2-4497-8ba4-dbf2a9664dba" providerId="ADAL" clId="{74197C8A-671F-48F5-99D9-D943E62F67D9}" dt="2022-08-23T23:54:04.495" v="2830" actId="1076"/>
          <ac:spMkLst>
            <pc:docMk/>
            <pc:sldMk cId="1335980014" sldId="422"/>
            <ac:spMk id="6" creationId="{6E138351-DAA7-49F0-B756-7BA63501C338}"/>
          </ac:spMkLst>
        </pc:spChg>
        <pc:spChg chg="add mod">
          <ac:chgData name="SRU 魚路 学" userId="9378ec18-c8b2-4497-8ba4-dbf2a9664dba" providerId="ADAL" clId="{74197C8A-671F-48F5-99D9-D943E62F67D9}" dt="2022-08-23T11:51:25.224" v="1888"/>
          <ac:spMkLst>
            <pc:docMk/>
            <pc:sldMk cId="1335980014" sldId="422"/>
            <ac:spMk id="31" creationId="{6DB8CA7E-E1D5-45CF-9330-ED028E7C184B}"/>
          </ac:spMkLst>
        </pc:spChg>
      </pc:sldChg>
      <pc:sldChg chg="addSp delSp modSp mod">
        <pc:chgData name="SRU 魚路 学" userId="9378ec18-c8b2-4497-8ba4-dbf2a9664dba" providerId="ADAL" clId="{74197C8A-671F-48F5-99D9-D943E62F67D9}" dt="2022-08-23T23:58:41.849" v="3114"/>
        <pc:sldMkLst>
          <pc:docMk/>
          <pc:sldMk cId="3931325232" sldId="424"/>
        </pc:sldMkLst>
        <pc:spChg chg="add mod">
          <ac:chgData name="SRU 魚路 学" userId="9378ec18-c8b2-4497-8ba4-dbf2a9664dba" providerId="ADAL" clId="{74197C8A-671F-48F5-99D9-D943E62F67D9}" dt="2022-08-23T23:58:41.849" v="3114"/>
          <ac:spMkLst>
            <pc:docMk/>
            <pc:sldMk cId="3931325232" sldId="424"/>
            <ac:spMk id="47" creationId="{1EAE17DC-57B6-4F62-A6AB-2513205491E2}"/>
          </ac:spMkLst>
        </pc:spChg>
        <pc:spChg chg="del">
          <ac:chgData name="SRU 魚路 学" userId="9378ec18-c8b2-4497-8ba4-dbf2a9664dba" providerId="ADAL" clId="{74197C8A-671F-48F5-99D9-D943E62F67D9}" dt="2022-08-23T11:51:27.189" v="1889" actId="478"/>
          <ac:spMkLst>
            <pc:docMk/>
            <pc:sldMk cId="3931325232" sldId="424"/>
            <ac:spMk id="47" creationId="{F69B6A33-54EB-4AD4-A871-E553B411F127}"/>
          </ac:spMkLst>
        </pc:spChg>
        <pc:spChg chg="add mod">
          <ac:chgData name="SRU 魚路 学" userId="9378ec18-c8b2-4497-8ba4-dbf2a9664dba" providerId="ADAL" clId="{74197C8A-671F-48F5-99D9-D943E62F67D9}" dt="2022-08-23T11:51:27.475" v="1890"/>
          <ac:spMkLst>
            <pc:docMk/>
            <pc:sldMk cId="3931325232" sldId="424"/>
            <ac:spMk id="48" creationId="{AB62B77A-CE7A-438E-A4EB-9BA30C689B42}"/>
          </ac:spMkLst>
        </pc:spChg>
      </pc:sldChg>
      <pc:sldChg chg="addSp delSp modSp mod">
        <pc:chgData name="SRU 魚路 学" userId="9378ec18-c8b2-4497-8ba4-dbf2a9664dba" providerId="ADAL" clId="{74197C8A-671F-48F5-99D9-D943E62F67D9}" dt="2022-08-23T11:51:30.082" v="1892"/>
        <pc:sldMkLst>
          <pc:docMk/>
          <pc:sldMk cId="4043770767" sldId="425"/>
        </pc:sldMkLst>
        <pc:spChg chg="del">
          <ac:chgData name="SRU 魚路 学" userId="9378ec18-c8b2-4497-8ba4-dbf2a9664dba" providerId="ADAL" clId="{74197C8A-671F-48F5-99D9-D943E62F67D9}" dt="2022-08-23T11:51:29.806" v="1891" actId="478"/>
          <ac:spMkLst>
            <pc:docMk/>
            <pc:sldMk cId="4043770767" sldId="425"/>
            <ac:spMk id="4" creationId="{C29AF024-CFC5-4B9A-8C3F-09035B463EB7}"/>
          </ac:spMkLst>
        </pc:spChg>
        <pc:spChg chg="add mod">
          <ac:chgData name="SRU 魚路 学" userId="9378ec18-c8b2-4497-8ba4-dbf2a9664dba" providerId="ADAL" clId="{74197C8A-671F-48F5-99D9-D943E62F67D9}" dt="2022-08-23T11:51:30.082" v="1892"/>
          <ac:spMkLst>
            <pc:docMk/>
            <pc:sldMk cId="4043770767" sldId="425"/>
            <ac:spMk id="6" creationId="{A21C3AAE-BABE-4650-AFAA-0B2D8876520D}"/>
          </ac:spMkLst>
        </pc:spChg>
      </pc:sldChg>
      <pc:sldChg chg="addSp delSp modSp mod">
        <pc:chgData name="SRU 魚路 学" userId="9378ec18-c8b2-4497-8ba4-dbf2a9664dba" providerId="ADAL" clId="{74197C8A-671F-48F5-99D9-D943E62F67D9}" dt="2022-08-24T01:48:07.972" v="3543" actId="108"/>
        <pc:sldMkLst>
          <pc:docMk/>
          <pc:sldMk cId="2765706095" sldId="426"/>
        </pc:sldMkLst>
        <pc:spChg chg="del">
          <ac:chgData name="SRU 魚路 学" userId="9378ec18-c8b2-4497-8ba4-dbf2a9664dba" providerId="ADAL" clId="{74197C8A-671F-48F5-99D9-D943E62F67D9}" dt="2022-08-23T11:51:31.860" v="1893" actId="478"/>
          <ac:spMkLst>
            <pc:docMk/>
            <pc:sldMk cId="2765706095" sldId="426"/>
            <ac:spMk id="4" creationId="{0206EA33-6D39-40F5-87C6-7D9E93168EF7}"/>
          </ac:spMkLst>
        </pc:spChg>
        <pc:spChg chg="add mod">
          <ac:chgData name="SRU 魚路 学" userId="9378ec18-c8b2-4497-8ba4-dbf2a9664dba" providerId="ADAL" clId="{74197C8A-671F-48F5-99D9-D943E62F67D9}" dt="2022-08-23T11:51:32.140" v="1894"/>
          <ac:spMkLst>
            <pc:docMk/>
            <pc:sldMk cId="2765706095" sldId="426"/>
            <ac:spMk id="7" creationId="{86615CC8-9114-4F76-98BC-ABDB200C03C3}"/>
          </ac:spMkLst>
        </pc:spChg>
        <pc:spChg chg="mod">
          <ac:chgData name="SRU 魚路 学" userId="9378ec18-c8b2-4497-8ba4-dbf2a9664dba" providerId="ADAL" clId="{74197C8A-671F-48F5-99D9-D943E62F67D9}" dt="2022-08-24T01:44:40.954" v="3527" actId="1076"/>
          <ac:spMkLst>
            <pc:docMk/>
            <pc:sldMk cId="2765706095" sldId="426"/>
            <ac:spMk id="9" creationId="{24FA7781-C287-470E-AA58-F481FC1A16DF}"/>
          </ac:spMkLst>
        </pc:spChg>
        <pc:graphicFrameChg chg="mod modGraphic">
          <ac:chgData name="SRU 魚路 学" userId="9378ec18-c8b2-4497-8ba4-dbf2a9664dba" providerId="ADAL" clId="{74197C8A-671F-48F5-99D9-D943E62F67D9}" dt="2022-08-24T01:48:07.972" v="3543" actId="108"/>
          <ac:graphicFrameMkLst>
            <pc:docMk/>
            <pc:sldMk cId="2765706095" sldId="426"/>
            <ac:graphicFrameMk id="6" creationId="{80BC5F2C-222C-41C1-8E8E-D99EB0EC672F}"/>
          </ac:graphicFrameMkLst>
        </pc:graphicFrameChg>
      </pc:sldChg>
      <pc:sldChg chg="addSp delSp modSp mod">
        <pc:chgData name="SRU 魚路 学" userId="9378ec18-c8b2-4497-8ba4-dbf2a9664dba" providerId="ADAL" clId="{74197C8A-671F-48F5-99D9-D943E62F67D9}" dt="2022-08-23T11:51:35.464" v="1896"/>
        <pc:sldMkLst>
          <pc:docMk/>
          <pc:sldMk cId="2137148829" sldId="428"/>
        </pc:sldMkLst>
        <pc:spChg chg="del">
          <ac:chgData name="SRU 魚路 学" userId="9378ec18-c8b2-4497-8ba4-dbf2a9664dba" providerId="ADAL" clId="{74197C8A-671F-48F5-99D9-D943E62F67D9}" dt="2022-08-23T11:51:35.139" v="1895" actId="478"/>
          <ac:spMkLst>
            <pc:docMk/>
            <pc:sldMk cId="2137148829" sldId="428"/>
            <ac:spMk id="2" creationId="{884C273F-8D1F-4CD0-BA3B-99D0359897CE}"/>
          </ac:spMkLst>
        </pc:spChg>
        <pc:spChg chg="add mod">
          <ac:chgData name="SRU 魚路 学" userId="9378ec18-c8b2-4497-8ba4-dbf2a9664dba" providerId="ADAL" clId="{74197C8A-671F-48F5-99D9-D943E62F67D9}" dt="2022-08-23T11:51:35.464" v="1896"/>
          <ac:spMkLst>
            <pc:docMk/>
            <pc:sldMk cId="2137148829" sldId="428"/>
            <ac:spMk id="56" creationId="{043C19FA-5FAA-49CC-B367-DDB260E3DCA7}"/>
          </ac:spMkLst>
        </pc:spChg>
        <pc:spChg chg="del">
          <ac:chgData name="SRU 魚路 学" userId="9378ec18-c8b2-4497-8ba4-dbf2a9664dba" providerId="ADAL" clId="{74197C8A-671F-48F5-99D9-D943E62F67D9}" dt="2022-08-23T10:26:32.949" v="673" actId="478"/>
          <ac:spMkLst>
            <pc:docMk/>
            <pc:sldMk cId="2137148829" sldId="428"/>
            <ac:spMk id="81" creationId="{4C71D2C7-A170-4DBF-B652-8E1DE34A92F9}"/>
          </ac:spMkLst>
        </pc:spChg>
      </pc:sldChg>
      <pc:sldChg chg="del">
        <pc:chgData name="SRU 魚路 学" userId="9378ec18-c8b2-4497-8ba4-dbf2a9664dba" providerId="ADAL" clId="{74197C8A-671F-48F5-99D9-D943E62F67D9}" dt="2022-08-23T10:24:42.301" v="651" actId="47"/>
        <pc:sldMkLst>
          <pc:docMk/>
          <pc:sldMk cId="1423020300" sldId="430"/>
        </pc:sldMkLst>
      </pc:sldChg>
      <pc:sldChg chg="del">
        <pc:chgData name="SRU 魚路 学" userId="9378ec18-c8b2-4497-8ba4-dbf2a9664dba" providerId="ADAL" clId="{74197C8A-671F-48F5-99D9-D943E62F67D9}" dt="2022-08-23T10:25:12.547" v="659" actId="47"/>
        <pc:sldMkLst>
          <pc:docMk/>
          <pc:sldMk cId="3509997259" sldId="431"/>
        </pc:sldMkLst>
      </pc:sldChg>
      <pc:sldChg chg="del">
        <pc:chgData name="SRU 魚路 学" userId="9378ec18-c8b2-4497-8ba4-dbf2a9664dba" providerId="ADAL" clId="{74197C8A-671F-48F5-99D9-D943E62F67D9}" dt="2022-08-23T10:25:12.547" v="659" actId="47"/>
        <pc:sldMkLst>
          <pc:docMk/>
          <pc:sldMk cId="2278663466" sldId="432"/>
        </pc:sldMkLst>
      </pc:sldChg>
      <pc:sldChg chg="addSp delSp modSp mod">
        <pc:chgData name="SRU 魚路 学" userId="9378ec18-c8b2-4497-8ba4-dbf2a9664dba" providerId="ADAL" clId="{74197C8A-671F-48F5-99D9-D943E62F67D9}" dt="2022-08-23T11:51:47.512" v="1904"/>
        <pc:sldMkLst>
          <pc:docMk/>
          <pc:sldMk cId="3365209352" sldId="433"/>
        </pc:sldMkLst>
        <pc:spChg chg="mod">
          <ac:chgData name="SRU 魚路 学" userId="9378ec18-c8b2-4497-8ba4-dbf2a9664dba" providerId="ADAL" clId="{74197C8A-671F-48F5-99D9-D943E62F67D9}" dt="2022-08-23T11:19:02.175" v="1423" actId="20577"/>
          <ac:spMkLst>
            <pc:docMk/>
            <pc:sldMk cId="3365209352" sldId="433"/>
            <ac:spMk id="3" creationId="{32AA7F4D-44C8-4475-BAB7-E336A1714014}"/>
          </ac:spMkLst>
        </pc:spChg>
        <pc:spChg chg="del">
          <ac:chgData name="SRU 魚路 学" userId="9378ec18-c8b2-4497-8ba4-dbf2a9664dba" providerId="ADAL" clId="{74197C8A-671F-48F5-99D9-D943E62F67D9}" dt="2022-08-23T11:51:47.229" v="1903" actId="478"/>
          <ac:spMkLst>
            <pc:docMk/>
            <pc:sldMk cId="3365209352" sldId="433"/>
            <ac:spMk id="5" creationId="{E98240DE-7660-4923-ABCD-7DEA27ABCF5F}"/>
          </ac:spMkLst>
        </pc:spChg>
        <pc:spChg chg="del">
          <ac:chgData name="SRU 魚路 学" userId="9378ec18-c8b2-4497-8ba4-dbf2a9664dba" providerId="ADAL" clId="{74197C8A-671F-48F5-99D9-D943E62F67D9}" dt="2022-08-23T10:29:14.338" v="886" actId="478"/>
          <ac:spMkLst>
            <pc:docMk/>
            <pc:sldMk cId="3365209352" sldId="433"/>
            <ac:spMk id="6" creationId="{00000000-0000-0000-0000-000000000000}"/>
          </ac:spMkLst>
        </pc:spChg>
        <pc:spChg chg="del">
          <ac:chgData name="SRU 魚路 学" userId="9378ec18-c8b2-4497-8ba4-dbf2a9664dba" providerId="ADAL" clId="{74197C8A-671F-48F5-99D9-D943E62F67D9}" dt="2022-08-23T10:29:14.338" v="886" actId="478"/>
          <ac:spMkLst>
            <pc:docMk/>
            <pc:sldMk cId="3365209352" sldId="433"/>
            <ac:spMk id="8" creationId="{8CB6E944-F0FD-45AC-95CE-9711C1F8DD4F}"/>
          </ac:spMkLst>
        </pc:spChg>
        <pc:spChg chg="del">
          <ac:chgData name="SRU 魚路 学" userId="9378ec18-c8b2-4497-8ba4-dbf2a9664dba" providerId="ADAL" clId="{74197C8A-671F-48F5-99D9-D943E62F67D9}" dt="2022-08-23T10:29:14.338" v="886" actId="478"/>
          <ac:spMkLst>
            <pc:docMk/>
            <pc:sldMk cId="3365209352" sldId="433"/>
            <ac:spMk id="30" creationId="{4170596B-2DC2-4A6C-AB1E-E0E1A056B568}"/>
          </ac:spMkLst>
        </pc:spChg>
        <pc:spChg chg="del">
          <ac:chgData name="SRU 魚路 学" userId="9378ec18-c8b2-4497-8ba4-dbf2a9664dba" providerId="ADAL" clId="{74197C8A-671F-48F5-99D9-D943E62F67D9}" dt="2022-08-23T10:29:14.338" v="886" actId="478"/>
          <ac:spMkLst>
            <pc:docMk/>
            <pc:sldMk cId="3365209352" sldId="433"/>
            <ac:spMk id="31" creationId="{00000000-0000-0000-0000-000000000000}"/>
          </ac:spMkLst>
        </pc:spChg>
        <pc:spChg chg="del">
          <ac:chgData name="SRU 魚路 学" userId="9378ec18-c8b2-4497-8ba4-dbf2a9664dba" providerId="ADAL" clId="{74197C8A-671F-48F5-99D9-D943E62F67D9}" dt="2022-08-23T10:29:14.338" v="886" actId="478"/>
          <ac:spMkLst>
            <pc:docMk/>
            <pc:sldMk cId="3365209352" sldId="433"/>
            <ac:spMk id="32" creationId="{0BF46314-449A-473B-9E91-D0B0A074799E}"/>
          </ac:spMkLst>
        </pc:spChg>
        <pc:spChg chg="del">
          <ac:chgData name="SRU 魚路 学" userId="9378ec18-c8b2-4497-8ba4-dbf2a9664dba" providerId="ADAL" clId="{74197C8A-671F-48F5-99D9-D943E62F67D9}" dt="2022-08-23T10:29:14.338" v="886" actId="478"/>
          <ac:spMkLst>
            <pc:docMk/>
            <pc:sldMk cId="3365209352" sldId="433"/>
            <ac:spMk id="33" creationId="{E2A0B4FA-3631-4916-A8CA-29421B9D9EC6}"/>
          </ac:spMkLst>
        </pc:spChg>
        <pc:spChg chg="del">
          <ac:chgData name="SRU 魚路 学" userId="9378ec18-c8b2-4497-8ba4-dbf2a9664dba" providerId="ADAL" clId="{74197C8A-671F-48F5-99D9-D943E62F67D9}" dt="2022-08-23T10:29:14.338" v="886" actId="478"/>
          <ac:spMkLst>
            <pc:docMk/>
            <pc:sldMk cId="3365209352" sldId="433"/>
            <ac:spMk id="34" creationId="{76CDAC65-E741-4B02-915E-5D52996D878A}"/>
          </ac:spMkLst>
        </pc:spChg>
        <pc:spChg chg="del">
          <ac:chgData name="SRU 魚路 学" userId="9378ec18-c8b2-4497-8ba4-dbf2a9664dba" providerId="ADAL" clId="{74197C8A-671F-48F5-99D9-D943E62F67D9}" dt="2022-08-23T10:29:14.338" v="886" actId="478"/>
          <ac:spMkLst>
            <pc:docMk/>
            <pc:sldMk cId="3365209352" sldId="433"/>
            <ac:spMk id="35" creationId="{8DE29F45-65C5-4E09-BF3B-22A446C86EEB}"/>
          </ac:spMkLst>
        </pc:spChg>
        <pc:spChg chg="del">
          <ac:chgData name="SRU 魚路 学" userId="9378ec18-c8b2-4497-8ba4-dbf2a9664dba" providerId="ADAL" clId="{74197C8A-671F-48F5-99D9-D943E62F67D9}" dt="2022-08-23T10:29:14.338" v="886" actId="478"/>
          <ac:spMkLst>
            <pc:docMk/>
            <pc:sldMk cId="3365209352" sldId="433"/>
            <ac:spMk id="36" creationId="{88C8692A-60C7-4665-B247-BE080FC851A3}"/>
          </ac:spMkLst>
        </pc:spChg>
        <pc:spChg chg="del">
          <ac:chgData name="SRU 魚路 学" userId="9378ec18-c8b2-4497-8ba4-dbf2a9664dba" providerId="ADAL" clId="{74197C8A-671F-48F5-99D9-D943E62F67D9}" dt="2022-08-23T10:29:14.338" v="886" actId="478"/>
          <ac:spMkLst>
            <pc:docMk/>
            <pc:sldMk cId="3365209352" sldId="433"/>
            <ac:spMk id="37" creationId="{5586373A-00BB-4758-AAE7-5AD7A7973A04}"/>
          </ac:spMkLst>
        </pc:spChg>
        <pc:spChg chg="del">
          <ac:chgData name="SRU 魚路 学" userId="9378ec18-c8b2-4497-8ba4-dbf2a9664dba" providerId="ADAL" clId="{74197C8A-671F-48F5-99D9-D943E62F67D9}" dt="2022-08-23T10:29:14.338" v="886" actId="478"/>
          <ac:spMkLst>
            <pc:docMk/>
            <pc:sldMk cId="3365209352" sldId="433"/>
            <ac:spMk id="38" creationId="{67A35FB5-764D-4A7E-9C8B-26070714BEE5}"/>
          </ac:spMkLst>
        </pc:spChg>
        <pc:spChg chg="del">
          <ac:chgData name="SRU 魚路 学" userId="9378ec18-c8b2-4497-8ba4-dbf2a9664dba" providerId="ADAL" clId="{74197C8A-671F-48F5-99D9-D943E62F67D9}" dt="2022-08-23T10:29:14.338" v="886" actId="478"/>
          <ac:spMkLst>
            <pc:docMk/>
            <pc:sldMk cId="3365209352" sldId="433"/>
            <ac:spMk id="39" creationId="{5E92E87F-8061-447C-9AB5-D5BB57B082D4}"/>
          </ac:spMkLst>
        </pc:spChg>
        <pc:spChg chg="del">
          <ac:chgData name="SRU 魚路 学" userId="9378ec18-c8b2-4497-8ba4-dbf2a9664dba" providerId="ADAL" clId="{74197C8A-671F-48F5-99D9-D943E62F67D9}" dt="2022-08-23T10:29:14.338" v="886" actId="478"/>
          <ac:spMkLst>
            <pc:docMk/>
            <pc:sldMk cId="3365209352" sldId="433"/>
            <ac:spMk id="40" creationId="{76B2DEAD-E56B-411E-ABF8-19FACEBE0D27}"/>
          </ac:spMkLst>
        </pc:spChg>
        <pc:spChg chg="del">
          <ac:chgData name="SRU 魚路 学" userId="9378ec18-c8b2-4497-8ba4-dbf2a9664dba" providerId="ADAL" clId="{74197C8A-671F-48F5-99D9-D943E62F67D9}" dt="2022-08-23T10:29:14.338" v="886" actId="478"/>
          <ac:spMkLst>
            <pc:docMk/>
            <pc:sldMk cId="3365209352" sldId="433"/>
            <ac:spMk id="41" creationId="{38C9103F-5F69-482C-B249-07C73F780E83}"/>
          </ac:spMkLst>
        </pc:spChg>
        <pc:spChg chg="add mod">
          <ac:chgData name="SRU 魚路 学" userId="9378ec18-c8b2-4497-8ba4-dbf2a9664dba" providerId="ADAL" clId="{74197C8A-671F-48F5-99D9-D943E62F67D9}" dt="2022-08-23T10:29:43.080" v="888" actId="1076"/>
          <ac:spMkLst>
            <pc:docMk/>
            <pc:sldMk cId="3365209352" sldId="433"/>
            <ac:spMk id="42" creationId="{034AFAA8-C865-4CD0-BC9D-C03D7A2E401E}"/>
          </ac:spMkLst>
        </pc:spChg>
        <pc:spChg chg="add mod">
          <ac:chgData name="SRU 魚路 学" userId="9378ec18-c8b2-4497-8ba4-dbf2a9664dba" providerId="ADAL" clId="{74197C8A-671F-48F5-99D9-D943E62F67D9}" dt="2022-08-23T10:29:43.080" v="888" actId="1076"/>
          <ac:spMkLst>
            <pc:docMk/>
            <pc:sldMk cId="3365209352" sldId="433"/>
            <ac:spMk id="43" creationId="{56E78241-D704-4A3E-8EB4-A5A985319E48}"/>
          </ac:spMkLst>
        </pc:spChg>
        <pc:spChg chg="add mod">
          <ac:chgData name="SRU 魚路 学" userId="9378ec18-c8b2-4497-8ba4-dbf2a9664dba" providerId="ADAL" clId="{74197C8A-671F-48F5-99D9-D943E62F67D9}" dt="2022-08-23T10:29:43.080" v="888" actId="1076"/>
          <ac:spMkLst>
            <pc:docMk/>
            <pc:sldMk cId="3365209352" sldId="433"/>
            <ac:spMk id="44" creationId="{AA2AF4A5-2FA3-48F5-82CF-0E62B5B1B5E4}"/>
          </ac:spMkLst>
        </pc:spChg>
        <pc:spChg chg="add mod">
          <ac:chgData name="SRU 魚路 学" userId="9378ec18-c8b2-4497-8ba4-dbf2a9664dba" providerId="ADAL" clId="{74197C8A-671F-48F5-99D9-D943E62F67D9}" dt="2022-08-23T10:29:43.080" v="888" actId="1076"/>
          <ac:spMkLst>
            <pc:docMk/>
            <pc:sldMk cId="3365209352" sldId="433"/>
            <ac:spMk id="45" creationId="{71EDB5EA-E005-4758-A056-F9E8F9D74A79}"/>
          </ac:spMkLst>
        </pc:spChg>
        <pc:spChg chg="add mod">
          <ac:chgData name="SRU 魚路 学" userId="9378ec18-c8b2-4497-8ba4-dbf2a9664dba" providerId="ADAL" clId="{74197C8A-671F-48F5-99D9-D943E62F67D9}" dt="2022-08-23T10:29:43.080" v="888" actId="1076"/>
          <ac:spMkLst>
            <pc:docMk/>
            <pc:sldMk cId="3365209352" sldId="433"/>
            <ac:spMk id="46" creationId="{5F930D57-EAC8-481E-BFDC-00D45E4838B4}"/>
          </ac:spMkLst>
        </pc:spChg>
        <pc:spChg chg="add mod">
          <ac:chgData name="SRU 魚路 学" userId="9378ec18-c8b2-4497-8ba4-dbf2a9664dba" providerId="ADAL" clId="{74197C8A-671F-48F5-99D9-D943E62F67D9}" dt="2022-08-23T10:29:43.080" v="888" actId="1076"/>
          <ac:spMkLst>
            <pc:docMk/>
            <pc:sldMk cId="3365209352" sldId="433"/>
            <ac:spMk id="47" creationId="{DE13FE06-CCF7-4C8B-99BF-06FF2A7F2809}"/>
          </ac:spMkLst>
        </pc:spChg>
        <pc:spChg chg="add mod">
          <ac:chgData name="SRU 魚路 学" userId="9378ec18-c8b2-4497-8ba4-dbf2a9664dba" providerId="ADAL" clId="{74197C8A-671F-48F5-99D9-D943E62F67D9}" dt="2022-08-23T10:29:43.080" v="888" actId="1076"/>
          <ac:spMkLst>
            <pc:docMk/>
            <pc:sldMk cId="3365209352" sldId="433"/>
            <ac:spMk id="48" creationId="{BA411411-9F3B-4847-A6CD-964C88B672D9}"/>
          </ac:spMkLst>
        </pc:spChg>
        <pc:spChg chg="add mod">
          <ac:chgData name="SRU 魚路 学" userId="9378ec18-c8b2-4497-8ba4-dbf2a9664dba" providerId="ADAL" clId="{74197C8A-671F-48F5-99D9-D943E62F67D9}" dt="2022-08-23T10:29:43.080" v="888" actId="1076"/>
          <ac:spMkLst>
            <pc:docMk/>
            <pc:sldMk cId="3365209352" sldId="433"/>
            <ac:spMk id="49" creationId="{B553CD05-1F26-42CA-8EE3-A44A3E7C8B5E}"/>
          </ac:spMkLst>
        </pc:spChg>
        <pc:spChg chg="add mod">
          <ac:chgData name="SRU 魚路 学" userId="9378ec18-c8b2-4497-8ba4-dbf2a9664dba" providerId="ADAL" clId="{74197C8A-671F-48F5-99D9-D943E62F67D9}" dt="2022-08-23T10:29:43.080" v="888" actId="1076"/>
          <ac:spMkLst>
            <pc:docMk/>
            <pc:sldMk cId="3365209352" sldId="433"/>
            <ac:spMk id="50" creationId="{112B9994-CD19-4D39-9501-C62DCCDDCF4C}"/>
          </ac:spMkLst>
        </pc:spChg>
        <pc:spChg chg="add mod">
          <ac:chgData name="SRU 魚路 学" userId="9378ec18-c8b2-4497-8ba4-dbf2a9664dba" providerId="ADAL" clId="{74197C8A-671F-48F5-99D9-D943E62F67D9}" dt="2022-08-23T10:29:43.080" v="888" actId="1076"/>
          <ac:spMkLst>
            <pc:docMk/>
            <pc:sldMk cId="3365209352" sldId="433"/>
            <ac:spMk id="51" creationId="{96C0CC9D-02E3-46CF-B293-A3C6E638B785}"/>
          </ac:spMkLst>
        </pc:spChg>
        <pc:spChg chg="add mod">
          <ac:chgData name="SRU 魚路 学" userId="9378ec18-c8b2-4497-8ba4-dbf2a9664dba" providerId="ADAL" clId="{74197C8A-671F-48F5-99D9-D943E62F67D9}" dt="2022-08-23T10:29:43.080" v="888" actId="1076"/>
          <ac:spMkLst>
            <pc:docMk/>
            <pc:sldMk cId="3365209352" sldId="433"/>
            <ac:spMk id="52" creationId="{82FAC400-46F2-4AD8-9C23-A436DE06829F}"/>
          </ac:spMkLst>
        </pc:spChg>
        <pc:spChg chg="add mod">
          <ac:chgData name="SRU 魚路 学" userId="9378ec18-c8b2-4497-8ba4-dbf2a9664dba" providerId="ADAL" clId="{74197C8A-671F-48F5-99D9-D943E62F67D9}" dt="2022-08-23T10:29:43.080" v="888" actId="1076"/>
          <ac:spMkLst>
            <pc:docMk/>
            <pc:sldMk cId="3365209352" sldId="433"/>
            <ac:spMk id="53" creationId="{EDC781FC-A764-4C09-9594-722BAD65DF03}"/>
          </ac:spMkLst>
        </pc:spChg>
        <pc:spChg chg="mod">
          <ac:chgData name="SRU 魚路 学" userId="9378ec18-c8b2-4497-8ba4-dbf2a9664dba" providerId="ADAL" clId="{74197C8A-671F-48F5-99D9-D943E62F67D9}" dt="2022-08-23T10:29:37.986" v="887"/>
          <ac:spMkLst>
            <pc:docMk/>
            <pc:sldMk cId="3365209352" sldId="433"/>
            <ac:spMk id="55" creationId="{3E8750C5-76FD-46B3-BB83-B7E6A066AC53}"/>
          </ac:spMkLst>
        </pc:spChg>
        <pc:spChg chg="mod">
          <ac:chgData name="SRU 魚路 学" userId="9378ec18-c8b2-4497-8ba4-dbf2a9664dba" providerId="ADAL" clId="{74197C8A-671F-48F5-99D9-D943E62F67D9}" dt="2022-08-23T10:29:37.986" v="887"/>
          <ac:spMkLst>
            <pc:docMk/>
            <pc:sldMk cId="3365209352" sldId="433"/>
            <ac:spMk id="56" creationId="{D440CE45-5204-49FB-854F-0297B044927E}"/>
          </ac:spMkLst>
        </pc:spChg>
        <pc:spChg chg="add mod">
          <ac:chgData name="SRU 魚路 学" userId="9378ec18-c8b2-4497-8ba4-dbf2a9664dba" providerId="ADAL" clId="{74197C8A-671F-48F5-99D9-D943E62F67D9}" dt="2022-08-23T10:30:06.117" v="895" actId="1076"/>
          <ac:spMkLst>
            <pc:docMk/>
            <pc:sldMk cId="3365209352" sldId="433"/>
            <ac:spMk id="57" creationId="{C77CD10A-953E-40DE-967C-E731A1832507}"/>
          </ac:spMkLst>
        </pc:spChg>
        <pc:spChg chg="add mod">
          <ac:chgData name="SRU 魚路 学" userId="9378ec18-c8b2-4497-8ba4-dbf2a9664dba" providerId="ADAL" clId="{74197C8A-671F-48F5-99D9-D943E62F67D9}" dt="2022-08-23T10:29:43.080" v="888" actId="1076"/>
          <ac:spMkLst>
            <pc:docMk/>
            <pc:sldMk cId="3365209352" sldId="433"/>
            <ac:spMk id="58" creationId="{9D403087-3E17-49E2-85DB-BF8BF43C5534}"/>
          </ac:spMkLst>
        </pc:spChg>
        <pc:spChg chg="add mod">
          <ac:chgData name="SRU 魚路 学" userId="9378ec18-c8b2-4497-8ba4-dbf2a9664dba" providerId="ADAL" clId="{74197C8A-671F-48F5-99D9-D943E62F67D9}" dt="2022-08-23T10:29:43.080" v="888" actId="1076"/>
          <ac:spMkLst>
            <pc:docMk/>
            <pc:sldMk cId="3365209352" sldId="433"/>
            <ac:spMk id="59" creationId="{480F6220-E5B7-4BBD-B55C-90AD3B6D6D9C}"/>
          </ac:spMkLst>
        </pc:spChg>
        <pc:spChg chg="add mod">
          <ac:chgData name="SRU 魚路 学" userId="9378ec18-c8b2-4497-8ba4-dbf2a9664dba" providerId="ADAL" clId="{74197C8A-671F-48F5-99D9-D943E62F67D9}" dt="2022-08-23T10:29:43.080" v="888" actId="1076"/>
          <ac:spMkLst>
            <pc:docMk/>
            <pc:sldMk cId="3365209352" sldId="433"/>
            <ac:spMk id="60" creationId="{36F9C3B9-1B1E-4205-ABFE-37A195211EB8}"/>
          </ac:spMkLst>
        </pc:spChg>
        <pc:spChg chg="add mod">
          <ac:chgData name="SRU 魚路 学" userId="9378ec18-c8b2-4497-8ba4-dbf2a9664dba" providerId="ADAL" clId="{74197C8A-671F-48F5-99D9-D943E62F67D9}" dt="2022-08-23T10:29:43.080" v="888" actId="1076"/>
          <ac:spMkLst>
            <pc:docMk/>
            <pc:sldMk cId="3365209352" sldId="433"/>
            <ac:spMk id="61" creationId="{1080C240-6E3F-41BC-8B08-2403A8B03047}"/>
          </ac:spMkLst>
        </pc:spChg>
        <pc:spChg chg="add mod">
          <ac:chgData name="SRU 魚路 学" userId="9378ec18-c8b2-4497-8ba4-dbf2a9664dba" providerId="ADAL" clId="{74197C8A-671F-48F5-99D9-D943E62F67D9}" dt="2022-08-23T10:30:01.394" v="894" actId="12788"/>
          <ac:spMkLst>
            <pc:docMk/>
            <pc:sldMk cId="3365209352" sldId="433"/>
            <ac:spMk id="62" creationId="{DA3602AA-76AD-4524-986A-2797653A14B1}"/>
          </ac:spMkLst>
        </pc:spChg>
        <pc:spChg chg="add mod">
          <ac:chgData name="SRU 魚路 学" userId="9378ec18-c8b2-4497-8ba4-dbf2a9664dba" providerId="ADAL" clId="{74197C8A-671F-48F5-99D9-D943E62F67D9}" dt="2022-08-23T10:30:01.394" v="894" actId="12788"/>
          <ac:spMkLst>
            <pc:docMk/>
            <pc:sldMk cId="3365209352" sldId="433"/>
            <ac:spMk id="63" creationId="{E5376FFE-D0ED-4900-848A-86F76242D795}"/>
          </ac:spMkLst>
        </pc:spChg>
        <pc:spChg chg="add mod">
          <ac:chgData name="SRU 魚路 学" userId="9378ec18-c8b2-4497-8ba4-dbf2a9664dba" providerId="ADAL" clId="{74197C8A-671F-48F5-99D9-D943E62F67D9}" dt="2022-08-23T10:29:43.080" v="888" actId="1076"/>
          <ac:spMkLst>
            <pc:docMk/>
            <pc:sldMk cId="3365209352" sldId="433"/>
            <ac:spMk id="64" creationId="{9733AE1E-13AF-45CC-9A81-1288E01C2688}"/>
          </ac:spMkLst>
        </pc:spChg>
        <pc:spChg chg="add mod">
          <ac:chgData name="SRU 魚路 学" userId="9378ec18-c8b2-4497-8ba4-dbf2a9664dba" providerId="ADAL" clId="{74197C8A-671F-48F5-99D9-D943E62F67D9}" dt="2022-08-23T10:29:43.080" v="888" actId="1076"/>
          <ac:spMkLst>
            <pc:docMk/>
            <pc:sldMk cId="3365209352" sldId="433"/>
            <ac:spMk id="65" creationId="{869B9314-35DB-47EB-98A0-AFF22E243CB0}"/>
          </ac:spMkLst>
        </pc:spChg>
        <pc:spChg chg="add mod">
          <ac:chgData name="SRU 魚路 学" userId="9378ec18-c8b2-4497-8ba4-dbf2a9664dba" providerId="ADAL" clId="{74197C8A-671F-48F5-99D9-D943E62F67D9}" dt="2022-08-23T10:29:43.080" v="888" actId="1076"/>
          <ac:spMkLst>
            <pc:docMk/>
            <pc:sldMk cId="3365209352" sldId="433"/>
            <ac:spMk id="66" creationId="{EE10FBE4-9082-466A-ADBB-BEE16B38A1FE}"/>
          </ac:spMkLst>
        </pc:spChg>
        <pc:spChg chg="add mod">
          <ac:chgData name="SRU 魚路 学" userId="9378ec18-c8b2-4497-8ba4-dbf2a9664dba" providerId="ADAL" clId="{74197C8A-671F-48F5-99D9-D943E62F67D9}" dt="2022-08-23T10:29:43.080" v="888" actId="1076"/>
          <ac:spMkLst>
            <pc:docMk/>
            <pc:sldMk cId="3365209352" sldId="433"/>
            <ac:spMk id="67" creationId="{1DD363B5-9F6F-4920-9275-13D6068EC8D9}"/>
          </ac:spMkLst>
        </pc:spChg>
        <pc:spChg chg="add mod">
          <ac:chgData name="SRU 魚路 学" userId="9378ec18-c8b2-4497-8ba4-dbf2a9664dba" providerId="ADAL" clId="{74197C8A-671F-48F5-99D9-D943E62F67D9}" dt="2022-08-23T10:29:43.080" v="888" actId="1076"/>
          <ac:spMkLst>
            <pc:docMk/>
            <pc:sldMk cId="3365209352" sldId="433"/>
            <ac:spMk id="68" creationId="{6E6DDBE0-AA0A-4AC9-AA30-4211FAF238CE}"/>
          </ac:spMkLst>
        </pc:spChg>
        <pc:spChg chg="add mod">
          <ac:chgData name="SRU 魚路 学" userId="9378ec18-c8b2-4497-8ba4-dbf2a9664dba" providerId="ADAL" clId="{74197C8A-671F-48F5-99D9-D943E62F67D9}" dt="2022-08-23T10:29:43.080" v="888" actId="1076"/>
          <ac:spMkLst>
            <pc:docMk/>
            <pc:sldMk cId="3365209352" sldId="433"/>
            <ac:spMk id="69" creationId="{F365F2BC-9836-4AA0-B68C-37118EC995E4}"/>
          </ac:spMkLst>
        </pc:spChg>
        <pc:spChg chg="add del mod">
          <ac:chgData name="SRU 魚路 学" userId="9378ec18-c8b2-4497-8ba4-dbf2a9664dba" providerId="ADAL" clId="{74197C8A-671F-48F5-99D9-D943E62F67D9}" dt="2022-08-23T10:29:44.521" v="889" actId="478"/>
          <ac:spMkLst>
            <pc:docMk/>
            <pc:sldMk cId="3365209352" sldId="433"/>
            <ac:spMk id="70" creationId="{6133FAC4-4A98-4291-9F4F-0BEEB0B90841}"/>
          </ac:spMkLst>
        </pc:spChg>
        <pc:spChg chg="add mod">
          <ac:chgData name="SRU 魚路 学" userId="9378ec18-c8b2-4497-8ba4-dbf2a9664dba" providerId="ADAL" clId="{74197C8A-671F-48F5-99D9-D943E62F67D9}" dt="2022-08-23T10:30:42.216" v="951" actId="20577"/>
          <ac:spMkLst>
            <pc:docMk/>
            <pc:sldMk cId="3365209352" sldId="433"/>
            <ac:spMk id="71" creationId="{D1E78246-9761-4B91-A745-72DFCB43CEC4}"/>
          </ac:spMkLst>
        </pc:spChg>
        <pc:spChg chg="add del mod">
          <ac:chgData name="SRU 魚路 学" userId="9378ec18-c8b2-4497-8ba4-dbf2a9664dba" providerId="ADAL" clId="{74197C8A-671F-48F5-99D9-D943E62F67D9}" dt="2022-08-23T11:19:00.002" v="1422" actId="478"/>
          <ac:spMkLst>
            <pc:docMk/>
            <pc:sldMk cId="3365209352" sldId="433"/>
            <ac:spMk id="72" creationId="{5AE1F309-D8A2-410C-AB8E-C28ECFDDEF71}"/>
          </ac:spMkLst>
        </pc:spChg>
        <pc:spChg chg="add mod">
          <ac:chgData name="SRU 魚路 学" userId="9378ec18-c8b2-4497-8ba4-dbf2a9664dba" providerId="ADAL" clId="{74197C8A-671F-48F5-99D9-D943E62F67D9}" dt="2022-08-23T11:51:47.512" v="1904"/>
          <ac:spMkLst>
            <pc:docMk/>
            <pc:sldMk cId="3365209352" sldId="433"/>
            <ac:spMk id="73" creationId="{B1DD9A12-6602-4D24-ADE0-D52BBD1D7609}"/>
          </ac:spMkLst>
        </pc:spChg>
        <pc:spChg chg="del">
          <ac:chgData name="SRU 魚路 学" userId="9378ec18-c8b2-4497-8ba4-dbf2a9664dba" providerId="ADAL" clId="{74197C8A-671F-48F5-99D9-D943E62F67D9}" dt="2022-08-23T10:29:14.338" v="886" actId="478"/>
          <ac:spMkLst>
            <pc:docMk/>
            <pc:sldMk cId="3365209352" sldId="433"/>
            <ac:spMk id="230" creationId="{03F8F923-65C0-44F8-8793-561DC13A6D3C}"/>
          </ac:spMkLst>
        </pc:spChg>
        <pc:spChg chg="del">
          <ac:chgData name="SRU 魚路 学" userId="9378ec18-c8b2-4497-8ba4-dbf2a9664dba" providerId="ADAL" clId="{74197C8A-671F-48F5-99D9-D943E62F67D9}" dt="2022-08-23T10:29:14.338" v="886" actId="478"/>
          <ac:spMkLst>
            <pc:docMk/>
            <pc:sldMk cId="3365209352" sldId="433"/>
            <ac:spMk id="232" creationId="{C3FC96E8-C5D1-4DEF-A6F1-E744D615161B}"/>
          </ac:spMkLst>
        </pc:spChg>
        <pc:spChg chg="del">
          <ac:chgData name="SRU 魚路 学" userId="9378ec18-c8b2-4497-8ba4-dbf2a9664dba" providerId="ADAL" clId="{74197C8A-671F-48F5-99D9-D943E62F67D9}" dt="2022-08-23T10:29:14.338" v="886" actId="478"/>
          <ac:spMkLst>
            <pc:docMk/>
            <pc:sldMk cId="3365209352" sldId="433"/>
            <ac:spMk id="234" creationId="{D3F5A97A-86ED-44B2-8849-A5A904D49C2C}"/>
          </ac:spMkLst>
        </pc:spChg>
        <pc:spChg chg="del">
          <ac:chgData name="SRU 魚路 学" userId="9378ec18-c8b2-4497-8ba4-dbf2a9664dba" providerId="ADAL" clId="{74197C8A-671F-48F5-99D9-D943E62F67D9}" dt="2022-08-23T10:29:14.338" v="886" actId="478"/>
          <ac:spMkLst>
            <pc:docMk/>
            <pc:sldMk cId="3365209352" sldId="433"/>
            <ac:spMk id="236" creationId="{14ADB2EF-300C-47BC-BE8D-AFE4B2CEA6FD}"/>
          </ac:spMkLst>
        </pc:spChg>
        <pc:spChg chg="del">
          <ac:chgData name="SRU 魚路 学" userId="9378ec18-c8b2-4497-8ba4-dbf2a9664dba" providerId="ADAL" clId="{74197C8A-671F-48F5-99D9-D943E62F67D9}" dt="2022-08-23T10:29:14.338" v="886" actId="478"/>
          <ac:spMkLst>
            <pc:docMk/>
            <pc:sldMk cId="3365209352" sldId="433"/>
            <ac:spMk id="243" creationId="{B11B1415-9E09-4561-A89D-78C6A6EDE6EF}"/>
          </ac:spMkLst>
        </pc:spChg>
        <pc:spChg chg="del">
          <ac:chgData name="SRU 魚路 学" userId="9378ec18-c8b2-4497-8ba4-dbf2a9664dba" providerId="ADAL" clId="{74197C8A-671F-48F5-99D9-D943E62F67D9}" dt="2022-08-23T10:29:14.338" v="886" actId="478"/>
          <ac:spMkLst>
            <pc:docMk/>
            <pc:sldMk cId="3365209352" sldId="433"/>
            <ac:spMk id="244" creationId="{6D4C4C64-3940-4C3E-9AF0-4487DCE7FDF5}"/>
          </ac:spMkLst>
        </pc:spChg>
        <pc:spChg chg="del">
          <ac:chgData name="SRU 魚路 学" userId="9378ec18-c8b2-4497-8ba4-dbf2a9664dba" providerId="ADAL" clId="{74197C8A-671F-48F5-99D9-D943E62F67D9}" dt="2022-08-23T10:29:14.338" v="886" actId="478"/>
          <ac:spMkLst>
            <pc:docMk/>
            <pc:sldMk cId="3365209352" sldId="433"/>
            <ac:spMk id="245" creationId="{41C3716D-FA9A-4930-AF49-2275653462FF}"/>
          </ac:spMkLst>
        </pc:spChg>
        <pc:spChg chg="del">
          <ac:chgData name="SRU 魚路 学" userId="9378ec18-c8b2-4497-8ba4-dbf2a9664dba" providerId="ADAL" clId="{74197C8A-671F-48F5-99D9-D943E62F67D9}" dt="2022-08-23T10:29:14.338" v="886" actId="478"/>
          <ac:spMkLst>
            <pc:docMk/>
            <pc:sldMk cId="3365209352" sldId="433"/>
            <ac:spMk id="247" creationId="{4F0A4AB5-2DAA-4DF3-AE59-7B5A12C1DBD5}"/>
          </ac:spMkLst>
        </pc:spChg>
        <pc:spChg chg="del">
          <ac:chgData name="SRU 魚路 学" userId="9378ec18-c8b2-4497-8ba4-dbf2a9664dba" providerId="ADAL" clId="{74197C8A-671F-48F5-99D9-D943E62F67D9}" dt="2022-08-23T10:29:14.338" v="886" actId="478"/>
          <ac:spMkLst>
            <pc:docMk/>
            <pc:sldMk cId="3365209352" sldId="433"/>
            <ac:spMk id="248" creationId="{F483F07C-690F-4B04-B019-C583C482C37E}"/>
          </ac:spMkLst>
        </pc:spChg>
        <pc:spChg chg="del">
          <ac:chgData name="SRU 魚路 学" userId="9378ec18-c8b2-4497-8ba4-dbf2a9664dba" providerId="ADAL" clId="{74197C8A-671F-48F5-99D9-D943E62F67D9}" dt="2022-08-23T10:29:14.338" v="886" actId="478"/>
          <ac:spMkLst>
            <pc:docMk/>
            <pc:sldMk cId="3365209352" sldId="433"/>
            <ac:spMk id="249" creationId="{E7AD9164-9D54-4741-A52E-C55DD2DEE319}"/>
          </ac:spMkLst>
        </pc:spChg>
        <pc:spChg chg="del">
          <ac:chgData name="SRU 魚路 学" userId="9378ec18-c8b2-4497-8ba4-dbf2a9664dba" providerId="ADAL" clId="{74197C8A-671F-48F5-99D9-D943E62F67D9}" dt="2022-08-23T10:29:14.338" v="886" actId="478"/>
          <ac:spMkLst>
            <pc:docMk/>
            <pc:sldMk cId="3365209352" sldId="433"/>
            <ac:spMk id="250" creationId="{84472C7D-42DF-4312-AADF-0B6A1E56B58F}"/>
          </ac:spMkLst>
        </pc:spChg>
        <pc:spChg chg="del">
          <ac:chgData name="SRU 魚路 学" userId="9378ec18-c8b2-4497-8ba4-dbf2a9664dba" providerId="ADAL" clId="{74197C8A-671F-48F5-99D9-D943E62F67D9}" dt="2022-08-23T10:29:14.338" v="886" actId="478"/>
          <ac:spMkLst>
            <pc:docMk/>
            <pc:sldMk cId="3365209352" sldId="433"/>
            <ac:spMk id="251" creationId="{53B21D09-9B84-4BF4-8FE0-3F8739A096BB}"/>
          </ac:spMkLst>
        </pc:spChg>
        <pc:spChg chg="del">
          <ac:chgData name="SRU 魚路 学" userId="9378ec18-c8b2-4497-8ba4-dbf2a9664dba" providerId="ADAL" clId="{74197C8A-671F-48F5-99D9-D943E62F67D9}" dt="2022-08-23T10:29:14.338" v="886" actId="478"/>
          <ac:spMkLst>
            <pc:docMk/>
            <pc:sldMk cId="3365209352" sldId="433"/>
            <ac:spMk id="253" creationId="{5892B545-38EE-45B2-84DA-B5C119A21178}"/>
          </ac:spMkLst>
        </pc:spChg>
        <pc:grpChg chg="del">
          <ac:chgData name="SRU 魚路 学" userId="9378ec18-c8b2-4497-8ba4-dbf2a9664dba" providerId="ADAL" clId="{74197C8A-671F-48F5-99D9-D943E62F67D9}" dt="2022-08-23T10:29:14.338" v="886" actId="478"/>
          <ac:grpSpMkLst>
            <pc:docMk/>
            <pc:sldMk cId="3365209352" sldId="433"/>
            <ac:grpSpMk id="27" creationId="{3AB2072C-D743-4223-A878-54FED80B04F1}"/>
          </ac:grpSpMkLst>
        </pc:grpChg>
        <pc:grpChg chg="add mod">
          <ac:chgData name="SRU 魚路 学" userId="9378ec18-c8b2-4497-8ba4-dbf2a9664dba" providerId="ADAL" clId="{74197C8A-671F-48F5-99D9-D943E62F67D9}" dt="2022-08-23T10:30:06.117" v="895" actId="1076"/>
          <ac:grpSpMkLst>
            <pc:docMk/>
            <pc:sldMk cId="3365209352" sldId="433"/>
            <ac:grpSpMk id="54" creationId="{7049A431-3F55-447E-A8DE-45039E39FCA7}"/>
          </ac:grpSpMkLst>
        </pc:grpChg>
      </pc:sldChg>
      <pc:sldChg chg="addSp delSp modSp mod">
        <pc:chgData name="SRU 魚路 学" userId="9378ec18-c8b2-4497-8ba4-dbf2a9664dba" providerId="ADAL" clId="{74197C8A-671F-48F5-99D9-D943E62F67D9}" dt="2022-08-23T11:50:35.864" v="1855" actId="1037"/>
        <pc:sldMkLst>
          <pc:docMk/>
          <pc:sldMk cId="3328171138" sldId="434"/>
        </pc:sldMkLst>
        <pc:spChg chg="del">
          <ac:chgData name="SRU 魚路 学" userId="9378ec18-c8b2-4497-8ba4-dbf2a9664dba" providerId="ADAL" clId="{74197C8A-671F-48F5-99D9-D943E62F67D9}" dt="2022-08-23T11:50:24.909" v="1845" actId="478"/>
          <ac:spMkLst>
            <pc:docMk/>
            <pc:sldMk cId="3328171138" sldId="434"/>
            <ac:spMk id="5" creationId="{E1679AC8-A811-41C2-AD61-79C1CC00D628}"/>
          </ac:spMkLst>
        </pc:spChg>
        <pc:spChg chg="mod">
          <ac:chgData name="SRU 魚路 学" userId="9378ec18-c8b2-4497-8ba4-dbf2a9664dba" providerId="ADAL" clId="{74197C8A-671F-48F5-99D9-D943E62F67D9}" dt="2022-08-23T11:50:35.864" v="1855" actId="1037"/>
          <ac:spMkLst>
            <pc:docMk/>
            <pc:sldMk cId="3328171138" sldId="434"/>
            <ac:spMk id="64" creationId="{1E2B2785-C636-47BB-AE1F-1406C3649D52}"/>
          </ac:spMkLst>
        </pc:spChg>
        <pc:spChg chg="add mod">
          <ac:chgData name="SRU 魚路 学" userId="9378ec18-c8b2-4497-8ba4-dbf2a9664dba" providerId="ADAL" clId="{74197C8A-671F-48F5-99D9-D943E62F67D9}" dt="2022-08-23T11:50:25.164" v="1846"/>
          <ac:spMkLst>
            <pc:docMk/>
            <pc:sldMk cId="3328171138" sldId="434"/>
            <ac:spMk id="143" creationId="{6C17FACC-A472-4DD6-B1B1-3B9C7929C65C}"/>
          </ac:spMkLst>
        </pc:spChg>
        <pc:spChg chg="mod">
          <ac:chgData name="SRU 魚路 学" userId="9378ec18-c8b2-4497-8ba4-dbf2a9664dba" providerId="ADAL" clId="{74197C8A-671F-48F5-99D9-D943E62F67D9}" dt="2022-08-23T11:50:35.864" v="1855" actId="1037"/>
          <ac:spMkLst>
            <pc:docMk/>
            <pc:sldMk cId="3328171138" sldId="434"/>
            <ac:spMk id="166" creationId="{B64E4184-A308-4C02-A66B-A64AB1B7B1F8}"/>
          </ac:spMkLst>
        </pc:spChg>
        <pc:spChg chg="mod">
          <ac:chgData name="SRU 魚路 学" userId="9378ec18-c8b2-4497-8ba4-dbf2a9664dba" providerId="ADAL" clId="{74197C8A-671F-48F5-99D9-D943E62F67D9}" dt="2022-08-23T11:50:35.864" v="1855" actId="1037"/>
          <ac:spMkLst>
            <pc:docMk/>
            <pc:sldMk cId="3328171138" sldId="434"/>
            <ac:spMk id="167" creationId="{EE287184-3D96-497C-96B0-6B55134CA4A8}"/>
          </ac:spMkLst>
        </pc:spChg>
        <pc:spChg chg="mod">
          <ac:chgData name="SRU 魚路 学" userId="9378ec18-c8b2-4497-8ba4-dbf2a9664dba" providerId="ADAL" clId="{74197C8A-671F-48F5-99D9-D943E62F67D9}" dt="2022-08-23T11:50:35.864" v="1855" actId="1037"/>
          <ac:spMkLst>
            <pc:docMk/>
            <pc:sldMk cId="3328171138" sldId="434"/>
            <ac:spMk id="169" creationId="{69F1927D-BC99-4509-8A5B-DBB065B45DE2}"/>
          </ac:spMkLst>
        </pc:spChg>
        <pc:spChg chg="mod">
          <ac:chgData name="SRU 魚路 学" userId="9378ec18-c8b2-4497-8ba4-dbf2a9664dba" providerId="ADAL" clId="{74197C8A-671F-48F5-99D9-D943E62F67D9}" dt="2022-08-23T11:50:35.864" v="1855" actId="1037"/>
          <ac:spMkLst>
            <pc:docMk/>
            <pc:sldMk cId="3328171138" sldId="434"/>
            <ac:spMk id="170" creationId="{A1FCEA11-CD5D-4E89-A23B-AAEB0F964ECB}"/>
          </ac:spMkLst>
        </pc:spChg>
        <pc:spChg chg="mod">
          <ac:chgData name="SRU 魚路 学" userId="9378ec18-c8b2-4497-8ba4-dbf2a9664dba" providerId="ADAL" clId="{74197C8A-671F-48F5-99D9-D943E62F67D9}" dt="2022-08-23T11:50:35.864" v="1855" actId="1037"/>
          <ac:spMkLst>
            <pc:docMk/>
            <pc:sldMk cId="3328171138" sldId="434"/>
            <ac:spMk id="180" creationId="{478EBF9E-11D7-424C-AFC0-0FF8291E6F0A}"/>
          </ac:spMkLst>
        </pc:spChg>
        <pc:spChg chg="mod">
          <ac:chgData name="SRU 魚路 学" userId="9378ec18-c8b2-4497-8ba4-dbf2a9664dba" providerId="ADAL" clId="{74197C8A-671F-48F5-99D9-D943E62F67D9}" dt="2022-08-23T11:50:35.864" v="1855" actId="1037"/>
          <ac:spMkLst>
            <pc:docMk/>
            <pc:sldMk cId="3328171138" sldId="434"/>
            <ac:spMk id="181" creationId="{A0D587C6-147C-405E-8325-C8FF615E3E6C}"/>
          </ac:spMkLst>
        </pc:spChg>
        <pc:spChg chg="mod">
          <ac:chgData name="SRU 魚路 学" userId="9378ec18-c8b2-4497-8ba4-dbf2a9664dba" providerId="ADAL" clId="{74197C8A-671F-48F5-99D9-D943E62F67D9}" dt="2022-08-23T11:50:35.864" v="1855" actId="1037"/>
          <ac:spMkLst>
            <pc:docMk/>
            <pc:sldMk cId="3328171138" sldId="434"/>
            <ac:spMk id="182" creationId="{7F82F4FC-F747-48C8-A84C-A52AB9FA8F3A}"/>
          </ac:spMkLst>
        </pc:spChg>
        <pc:spChg chg="mod">
          <ac:chgData name="SRU 魚路 学" userId="9378ec18-c8b2-4497-8ba4-dbf2a9664dba" providerId="ADAL" clId="{74197C8A-671F-48F5-99D9-D943E62F67D9}" dt="2022-08-23T11:50:35.864" v="1855" actId="1037"/>
          <ac:spMkLst>
            <pc:docMk/>
            <pc:sldMk cId="3328171138" sldId="434"/>
            <ac:spMk id="183" creationId="{EB1CD9F0-759C-460C-8A44-A72EE7EC107A}"/>
          </ac:spMkLst>
        </pc:spChg>
        <pc:spChg chg="mod">
          <ac:chgData name="SRU 魚路 学" userId="9378ec18-c8b2-4497-8ba4-dbf2a9664dba" providerId="ADAL" clId="{74197C8A-671F-48F5-99D9-D943E62F67D9}" dt="2022-08-23T11:50:35.864" v="1855" actId="1037"/>
          <ac:spMkLst>
            <pc:docMk/>
            <pc:sldMk cId="3328171138" sldId="434"/>
            <ac:spMk id="184" creationId="{557E0DC5-516B-48B7-91E8-B6762CF0E033}"/>
          </ac:spMkLst>
        </pc:spChg>
        <pc:spChg chg="mod">
          <ac:chgData name="SRU 魚路 学" userId="9378ec18-c8b2-4497-8ba4-dbf2a9664dba" providerId="ADAL" clId="{74197C8A-671F-48F5-99D9-D943E62F67D9}" dt="2022-08-23T11:50:35.864" v="1855" actId="1037"/>
          <ac:spMkLst>
            <pc:docMk/>
            <pc:sldMk cId="3328171138" sldId="434"/>
            <ac:spMk id="185" creationId="{9F1B8D6C-F4F5-47BE-A0F1-02AF4F9211E3}"/>
          </ac:spMkLst>
        </pc:spChg>
        <pc:spChg chg="mod">
          <ac:chgData name="SRU 魚路 学" userId="9378ec18-c8b2-4497-8ba4-dbf2a9664dba" providerId="ADAL" clId="{74197C8A-671F-48F5-99D9-D943E62F67D9}" dt="2022-08-23T11:50:35.864" v="1855" actId="1037"/>
          <ac:spMkLst>
            <pc:docMk/>
            <pc:sldMk cId="3328171138" sldId="434"/>
            <ac:spMk id="186" creationId="{574B0A49-24AE-4278-86A1-2AD5FA89417F}"/>
          </ac:spMkLst>
        </pc:spChg>
        <pc:spChg chg="mod">
          <ac:chgData name="SRU 魚路 学" userId="9378ec18-c8b2-4497-8ba4-dbf2a9664dba" providerId="ADAL" clId="{74197C8A-671F-48F5-99D9-D943E62F67D9}" dt="2022-08-23T11:50:35.864" v="1855" actId="1037"/>
          <ac:spMkLst>
            <pc:docMk/>
            <pc:sldMk cId="3328171138" sldId="434"/>
            <ac:spMk id="188" creationId="{DACDA084-A651-46C7-A854-C3466D2AD6B2}"/>
          </ac:spMkLst>
        </pc:spChg>
        <pc:spChg chg="mod">
          <ac:chgData name="SRU 魚路 学" userId="9378ec18-c8b2-4497-8ba4-dbf2a9664dba" providerId="ADAL" clId="{74197C8A-671F-48F5-99D9-D943E62F67D9}" dt="2022-08-23T11:50:35.864" v="1855" actId="1037"/>
          <ac:spMkLst>
            <pc:docMk/>
            <pc:sldMk cId="3328171138" sldId="434"/>
            <ac:spMk id="189" creationId="{CBDF837E-7827-4AC3-9DBC-62BEE07E6558}"/>
          </ac:spMkLst>
        </pc:spChg>
        <pc:spChg chg="mod">
          <ac:chgData name="SRU 魚路 学" userId="9378ec18-c8b2-4497-8ba4-dbf2a9664dba" providerId="ADAL" clId="{74197C8A-671F-48F5-99D9-D943E62F67D9}" dt="2022-08-23T11:50:35.864" v="1855" actId="1037"/>
          <ac:spMkLst>
            <pc:docMk/>
            <pc:sldMk cId="3328171138" sldId="434"/>
            <ac:spMk id="208" creationId="{F87C30A6-E45A-4B39-9400-364000B67819}"/>
          </ac:spMkLst>
        </pc:spChg>
        <pc:spChg chg="mod">
          <ac:chgData name="SRU 魚路 学" userId="9378ec18-c8b2-4497-8ba4-dbf2a9664dba" providerId="ADAL" clId="{74197C8A-671F-48F5-99D9-D943E62F67D9}" dt="2022-08-23T11:50:35.864" v="1855" actId="1037"/>
          <ac:spMkLst>
            <pc:docMk/>
            <pc:sldMk cId="3328171138" sldId="434"/>
            <ac:spMk id="210" creationId="{1BAED325-93E9-4F02-A13C-04B1FE74997C}"/>
          </ac:spMkLst>
        </pc:spChg>
        <pc:spChg chg="mod">
          <ac:chgData name="SRU 魚路 学" userId="9378ec18-c8b2-4497-8ba4-dbf2a9664dba" providerId="ADAL" clId="{74197C8A-671F-48F5-99D9-D943E62F67D9}" dt="2022-08-23T11:50:35.864" v="1855" actId="1037"/>
          <ac:spMkLst>
            <pc:docMk/>
            <pc:sldMk cId="3328171138" sldId="434"/>
            <ac:spMk id="213" creationId="{CED9B396-DDBB-4A9B-A886-576940248E0E}"/>
          </ac:spMkLst>
        </pc:spChg>
        <pc:spChg chg="mod">
          <ac:chgData name="SRU 魚路 学" userId="9378ec18-c8b2-4497-8ba4-dbf2a9664dba" providerId="ADAL" clId="{74197C8A-671F-48F5-99D9-D943E62F67D9}" dt="2022-08-23T11:50:35.864" v="1855" actId="1037"/>
          <ac:spMkLst>
            <pc:docMk/>
            <pc:sldMk cId="3328171138" sldId="434"/>
            <ac:spMk id="214" creationId="{28D1E99A-9632-4986-8925-5BD49EC47D15}"/>
          </ac:spMkLst>
        </pc:spChg>
        <pc:spChg chg="mod">
          <ac:chgData name="SRU 魚路 学" userId="9378ec18-c8b2-4497-8ba4-dbf2a9664dba" providerId="ADAL" clId="{74197C8A-671F-48F5-99D9-D943E62F67D9}" dt="2022-08-23T11:50:35.864" v="1855" actId="1037"/>
          <ac:spMkLst>
            <pc:docMk/>
            <pc:sldMk cId="3328171138" sldId="434"/>
            <ac:spMk id="215" creationId="{51F14E74-E739-495E-BD18-088669423D8B}"/>
          </ac:spMkLst>
        </pc:spChg>
        <pc:spChg chg="mod">
          <ac:chgData name="SRU 魚路 学" userId="9378ec18-c8b2-4497-8ba4-dbf2a9664dba" providerId="ADAL" clId="{74197C8A-671F-48F5-99D9-D943E62F67D9}" dt="2022-08-23T11:50:35.864" v="1855" actId="1037"/>
          <ac:spMkLst>
            <pc:docMk/>
            <pc:sldMk cId="3328171138" sldId="434"/>
            <ac:spMk id="216" creationId="{A0864AB7-BF56-4345-8CC5-7F384829BE80}"/>
          </ac:spMkLst>
        </pc:spChg>
        <pc:spChg chg="mod">
          <ac:chgData name="SRU 魚路 学" userId="9378ec18-c8b2-4497-8ba4-dbf2a9664dba" providerId="ADAL" clId="{74197C8A-671F-48F5-99D9-D943E62F67D9}" dt="2022-08-23T11:50:35.864" v="1855" actId="1037"/>
          <ac:spMkLst>
            <pc:docMk/>
            <pc:sldMk cId="3328171138" sldId="434"/>
            <ac:spMk id="217" creationId="{6D88610F-3696-4C03-8265-1E477A2CDAC2}"/>
          </ac:spMkLst>
        </pc:spChg>
        <pc:spChg chg="mod">
          <ac:chgData name="SRU 魚路 学" userId="9378ec18-c8b2-4497-8ba4-dbf2a9664dba" providerId="ADAL" clId="{74197C8A-671F-48F5-99D9-D943E62F67D9}" dt="2022-08-23T11:50:35.864" v="1855" actId="1037"/>
          <ac:spMkLst>
            <pc:docMk/>
            <pc:sldMk cId="3328171138" sldId="434"/>
            <ac:spMk id="218" creationId="{2AA99B4A-B74D-4FC3-8259-0538D12F0709}"/>
          </ac:spMkLst>
        </pc:spChg>
        <pc:spChg chg="mod">
          <ac:chgData name="SRU 魚路 学" userId="9378ec18-c8b2-4497-8ba4-dbf2a9664dba" providerId="ADAL" clId="{74197C8A-671F-48F5-99D9-D943E62F67D9}" dt="2022-08-23T11:50:35.864" v="1855" actId="1037"/>
          <ac:spMkLst>
            <pc:docMk/>
            <pc:sldMk cId="3328171138" sldId="434"/>
            <ac:spMk id="220" creationId="{17F32136-7A4A-459F-9CA1-CB4D68697823}"/>
          </ac:spMkLst>
        </pc:spChg>
        <pc:spChg chg="mod">
          <ac:chgData name="SRU 魚路 学" userId="9378ec18-c8b2-4497-8ba4-dbf2a9664dba" providerId="ADAL" clId="{74197C8A-671F-48F5-99D9-D943E62F67D9}" dt="2022-08-23T11:50:35.864" v="1855" actId="1037"/>
          <ac:spMkLst>
            <pc:docMk/>
            <pc:sldMk cId="3328171138" sldId="434"/>
            <ac:spMk id="222" creationId="{1626F1B6-3428-4E38-AD03-AD15FE3D5C0B}"/>
          </ac:spMkLst>
        </pc:spChg>
        <pc:spChg chg="mod">
          <ac:chgData name="SRU 魚路 学" userId="9378ec18-c8b2-4497-8ba4-dbf2a9664dba" providerId="ADAL" clId="{74197C8A-671F-48F5-99D9-D943E62F67D9}" dt="2022-08-23T11:50:35.864" v="1855" actId="1037"/>
          <ac:spMkLst>
            <pc:docMk/>
            <pc:sldMk cId="3328171138" sldId="434"/>
            <ac:spMk id="224" creationId="{4D66707D-2A31-4943-8E52-E24E6B9E3FC4}"/>
          </ac:spMkLst>
        </pc:spChg>
        <pc:spChg chg="mod">
          <ac:chgData name="SRU 魚路 学" userId="9378ec18-c8b2-4497-8ba4-dbf2a9664dba" providerId="ADAL" clId="{74197C8A-671F-48F5-99D9-D943E62F67D9}" dt="2022-08-23T11:50:35.864" v="1855" actId="1037"/>
          <ac:spMkLst>
            <pc:docMk/>
            <pc:sldMk cId="3328171138" sldId="434"/>
            <ac:spMk id="225" creationId="{4E920A72-0403-43A4-973A-FFF1D40B0752}"/>
          </ac:spMkLst>
        </pc:spChg>
        <pc:spChg chg="mod">
          <ac:chgData name="SRU 魚路 学" userId="9378ec18-c8b2-4497-8ba4-dbf2a9664dba" providerId="ADAL" clId="{74197C8A-671F-48F5-99D9-D943E62F67D9}" dt="2022-08-23T11:50:35.864" v="1855" actId="1037"/>
          <ac:spMkLst>
            <pc:docMk/>
            <pc:sldMk cId="3328171138" sldId="434"/>
            <ac:spMk id="227" creationId="{8A85F4DA-D779-4D90-AAA9-0AFB5053303F}"/>
          </ac:spMkLst>
        </pc:spChg>
        <pc:spChg chg="mod">
          <ac:chgData name="SRU 魚路 学" userId="9378ec18-c8b2-4497-8ba4-dbf2a9664dba" providerId="ADAL" clId="{74197C8A-671F-48F5-99D9-D943E62F67D9}" dt="2022-08-23T11:50:35.864" v="1855" actId="1037"/>
          <ac:spMkLst>
            <pc:docMk/>
            <pc:sldMk cId="3328171138" sldId="434"/>
            <ac:spMk id="228" creationId="{FAA11F5D-4A7A-4259-A578-2759DAF60F68}"/>
          </ac:spMkLst>
        </pc:spChg>
        <pc:spChg chg="mod">
          <ac:chgData name="SRU 魚路 学" userId="9378ec18-c8b2-4497-8ba4-dbf2a9664dba" providerId="ADAL" clId="{74197C8A-671F-48F5-99D9-D943E62F67D9}" dt="2022-08-23T11:50:35.864" v="1855" actId="1037"/>
          <ac:spMkLst>
            <pc:docMk/>
            <pc:sldMk cId="3328171138" sldId="434"/>
            <ac:spMk id="229" creationId="{300E20DE-6286-4AC5-ACE1-C2126E64CADB}"/>
          </ac:spMkLst>
        </pc:spChg>
        <pc:spChg chg="mod">
          <ac:chgData name="SRU 魚路 学" userId="9378ec18-c8b2-4497-8ba4-dbf2a9664dba" providerId="ADAL" clId="{74197C8A-671F-48F5-99D9-D943E62F67D9}" dt="2022-08-23T11:50:35.864" v="1855" actId="1037"/>
          <ac:spMkLst>
            <pc:docMk/>
            <pc:sldMk cId="3328171138" sldId="434"/>
            <ac:spMk id="230" creationId="{32F8D794-65BD-4478-82F4-87A0B2F89E25}"/>
          </ac:spMkLst>
        </pc:spChg>
        <pc:spChg chg="mod">
          <ac:chgData name="SRU 魚路 学" userId="9378ec18-c8b2-4497-8ba4-dbf2a9664dba" providerId="ADAL" clId="{74197C8A-671F-48F5-99D9-D943E62F67D9}" dt="2022-08-23T11:50:35.864" v="1855" actId="1037"/>
          <ac:spMkLst>
            <pc:docMk/>
            <pc:sldMk cId="3328171138" sldId="434"/>
            <ac:spMk id="231" creationId="{D51BA692-0AC5-4991-9E5B-0B1EBE4DB290}"/>
          </ac:spMkLst>
        </pc:spChg>
        <pc:spChg chg="mod">
          <ac:chgData name="SRU 魚路 学" userId="9378ec18-c8b2-4497-8ba4-dbf2a9664dba" providerId="ADAL" clId="{74197C8A-671F-48F5-99D9-D943E62F67D9}" dt="2022-08-23T11:50:35.864" v="1855" actId="1037"/>
          <ac:spMkLst>
            <pc:docMk/>
            <pc:sldMk cId="3328171138" sldId="434"/>
            <ac:spMk id="232" creationId="{1784190E-2BF2-430F-8D77-E656FB88217A}"/>
          </ac:spMkLst>
        </pc:spChg>
        <pc:spChg chg="mod">
          <ac:chgData name="SRU 魚路 学" userId="9378ec18-c8b2-4497-8ba4-dbf2a9664dba" providerId="ADAL" clId="{74197C8A-671F-48F5-99D9-D943E62F67D9}" dt="2022-08-23T11:50:35.864" v="1855" actId="1037"/>
          <ac:spMkLst>
            <pc:docMk/>
            <pc:sldMk cId="3328171138" sldId="434"/>
            <ac:spMk id="233" creationId="{9A4F19BE-D894-49C9-813F-25B08407FEB9}"/>
          </ac:spMkLst>
        </pc:spChg>
        <pc:spChg chg="mod">
          <ac:chgData name="SRU 魚路 学" userId="9378ec18-c8b2-4497-8ba4-dbf2a9664dba" providerId="ADAL" clId="{74197C8A-671F-48F5-99D9-D943E62F67D9}" dt="2022-08-23T11:50:35.864" v="1855" actId="1037"/>
          <ac:spMkLst>
            <pc:docMk/>
            <pc:sldMk cId="3328171138" sldId="434"/>
            <ac:spMk id="234" creationId="{D22A1DC0-67AB-4C5B-BDA0-F385B00AF66D}"/>
          </ac:spMkLst>
        </pc:spChg>
        <pc:spChg chg="mod">
          <ac:chgData name="SRU 魚路 学" userId="9378ec18-c8b2-4497-8ba4-dbf2a9664dba" providerId="ADAL" clId="{74197C8A-671F-48F5-99D9-D943E62F67D9}" dt="2022-08-23T11:50:35.864" v="1855" actId="1037"/>
          <ac:spMkLst>
            <pc:docMk/>
            <pc:sldMk cId="3328171138" sldId="434"/>
            <ac:spMk id="235" creationId="{24137522-E07F-40F3-9DE9-B5323F49979A}"/>
          </ac:spMkLst>
        </pc:spChg>
        <pc:spChg chg="mod">
          <ac:chgData name="SRU 魚路 学" userId="9378ec18-c8b2-4497-8ba4-dbf2a9664dba" providerId="ADAL" clId="{74197C8A-671F-48F5-99D9-D943E62F67D9}" dt="2022-08-23T11:50:35.864" v="1855" actId="1037"/>
          <ac:spMkLst>
            <pc:docMk/>
            <pc:sldMk cId="3328171138" sldId="434"/>
            <ac:spMk id="236" creationId="{D2270CEB-F9B8-4100-B664-66BCD89DBBF6}"/>
          </ac:spMkLst>
        </pc:spChg>
        <pc:spChg chg="mod">
          <ac:chgData name="SRU 魚路 学" userId="9378ec18-c8b2-4497-8ba4-dbf2a9664dba" providerId="ADAL" clId="{74197C8A-671F-48F5-99D9-D943E62F67D9}" dt="2022-08-23T11:50:35.864" v="1855" actId="1037"/>
          <ac:spMkLst>
            <pc:docMk/>
            <pc:sldMk cId="3328171138" sldId="434"/>
            <ac:spMk id="237" creationId="{EDCDB8B3-2151-4D46-8807-A955AC26E63A}"/>
          </ac:spMkLst>
        </pc:spChg>
        <pc:spChg chg="mod">
          <ac:chgData name="SRU 魚路 学" userId="9378ec18-c8b2-4497-8ba4-dbf2a9664dba" providerId="ADAL" clId="{74197C8A-671F-48F5-99D9-D943E62F67D9}" dt="2022-08-23T11:50:35.864" v="1855" actId="1037"/>
          <ac:spMkLst>
            <pc:docMk/>
            <pc:sldMk cId="3328171138" sldId="434"/>
            <ac:spMk id="238" creationId="{3FA367A9-A966-451F-A545-DCAFF5156A30}"/>
          </ac:spMkLst>
        </pc:spChg>
        <pc:spChg chg="mod">
          <ac:chgData name="SRU 魚路 学" userId="9378ec18-c8b2-4497-8ba4-dbf2a9664dba" providerId="ADAL" clId="{74197C8A-671F-48F5-99D9-D943E62F67D9}" dt="2022-08-23T11:50:35.864" v="1855" actId="1037"/>
          <ac:spMkLst>
            <pc:docMk/>
            <pc:sldMk cId="3328171138" sldId="434"/>
            <ac:spMk id="245" creationId="{DC4011E7-8A2B-4AD8-9DA0-F9AE002EF615}"/>
          </ac:spMkLst>
        </pc:spChg>
        <pc:spChg chg="mod">
          <ac:chgData name="SRU 魚路 学" userId="9378ec18-c8b2-4497-8ba4-dbf2a9664dba" providerId="ADAL" clId="{74197C8A-671F-48F5-99D9-D943E62F67D9}" dt="2022-08-23T11:50:35.864" v="1855" actId="1037"/>
          <ac:spMkLst>
            <pc:docMk/>
            <pc:sldMk cId="3328171138" sldId="434"/>
            <ac:spMk id="247" creationId="{A4D5709D-FA69-4A4E-BAC0-2F09B7B2190B}"/>
          </ac:spMkLst>
        </pc:spChg>
        <pc:spChg chg="mod">
          <ac:chgData name="SRU 魚路 学" userId="9378ec18-c8b2-4497-8ba4-dbf2a9664dba" providerId="ADAL" clId="{74197C8A-671F-48F5-99D9-D943E62F67D9}" dt="2022-08-23T11:50:35.864" v="1855" actId="1037"/>
          <ac:spMkLst>
            <pc:docMk/>
            <pc:sldMk cId="3328171138" sldId="434"/>
            <ac:spMk id="260" creationId="{AA4EEFB8-2D8F-44A0-84AA-8E126E5B1D13}"/>
          </ac:spMkLst>
        </pc:spChg>
        <pc:spChg chg="mod">
          <ac:chgData name="SRU 魚路 学" userId="9378ec18-c8b2-4497-8ba4-dbf2a9664dba" providerId="ADAL" clId="{74197C8A-671F-48F5-99D9-D943E62F67D9}" dt="2022-08-23T11:50:35.864" v="1855" actId="1037"/>
          <ac:spMkLst>
            <pc:docMk/>
            <pc:sldMk cId="3328171138" sldId="434"/>
            <ac:spMk id="261" creationId="{A8336EFD-509B-4405-A964-7EE26B15C3B0}"/>
          </ac:spMkLst>
        </pc:spChg>
        <pc:spChg chg="mod">
          <ac:chgData name="SRU 魚路 学" userId="9378ec18-c8b2-4497-8ba4-dbf2a9664dba" providerId="ADAL" clId="{74197C8A-671F-48F5-99D9-D943E62F67D9}" dt="2022-08-23T11:50:35.864" v="1855" actId="1037"/>
          <ac:spMkLst>
            <pc:docMk/>
            <pc:sldMk cId="3328171138" sldId="434"/>
            <ac:spMk id="264" creationId="{FD0111D4-C385-4C55-A69F-F0E1A545AE71}"/>
          </ac:spMkLst>
        </pc:spChg>
        <pc:spChg chg="mod">
          <ac:chgData name="SRU 魚路 学" userId="9378ec18-c8b2-4497-8ba4-dbf2a9664dba" providerId="ADAL" clId="{74197C8A-671F-48F5-99D9-D943E62F67D9}" dt="2022-08-23T11:50:35.864" v="1855" actId="1037"/>
          <ac:spMkLst>
            <pc:docMk/>
            <pc:sldMk cId="3328171138" sldId="434"/>
            <ac:spMk id="265" creationId="{A19BD693-F31E-42FC-8B43-36A75A6433FB}"/>
          </ac:spMkLst>
        </pc:spChg>
        <pc:spChg chg="mod">
          <ac:chgData name="SRU 魚路 学" userId="9378ec18-c8b2-4497-8ba4-dbf2a9664dba" providerId="ADAL" clId="{74197C8A-671F-48F5-99D9-D943E62F67D9}" dt="2022-08-23T11:50:35.864" v="1855" actId="1037"/>
          <ac:spMkLst>
            <pc:docMk/>
            <pc:sldMk cId="3328171138" sldId="434"/>
            <ac:spMk id="267" creationId="{86466765-601A-4226-A5AF-7A7DFBC8FB44}"/>
          </ac:spMkLst>
        </pc:spChg>
        <pc:spChg chg="mod">
          <ac:chgData name="SRU 魚路 学" userId="9378ec18-c8b2-4497-8ba4-dbf2a9664dba" providerId="ADAL" clId="{74197C8A-671F-48F5-99D9-D943E62F67D9}" dt="2022-08-23T11:50:35.864" v="1855" actId="1037"/>
          <ac:spMkLst>
            <pc:docMk/>
            <pc:sldMk cId="3328171138" sldId="434"/>
            <ac:spMk id="268" creationId="{A9DD4F01-ABE7-4BD4-99BC-29CE8D7C00AF}"/>
          </ac:spMkLst>
        </pc:spChg>
        <pc:spChg chg="mod">
          <ac:chgData name="SRU 魚路 学" userId="9378ec18-c8b2-4497-8ba4-dbf2a9664dba" providerId="ADAL" clId="{74197C8A-671F-48F5-99D9-D943E62F67D9}" dt="2022-08-23T11:50:35.864" v="1855" actId="1037"/>
          <ac:spMkLst>
            <pc:docMk/>
            <pc:sldMk cId="3328171138" sldId="434"/>
            <ac:spMk id="270" creationId="{7D460ED8-1CD7-4803-BAB4-76E5E829E3DD}"/>
          </ac:spMkLst>
        </pc:spChg>
        <pc:spChg chg="mod">
          <ac:chgData name="SRU 魚路 学" userId="9378ec18-c8b2-4497-8ba4-dbf2a9664dba" providerId="ADAL" clId="{74197C8A-671F-48F5-99D9-D943E62F67D9}" dt="2022-08-23T11:50:35.864" v="1855" actId="1037"/>
          <ac:spMkLst>
            <pc:docMk/>
            <pc:sldMk cId="3328171138" sldId="434"/>
            <ac:spMk id="271" creationId="{D3A83B37-4559-44AD-9D90-93AEEB6B3B91}"/>
          </ac:spMkLst>
        </pc:spChg>
        <pc:spChg chg="mod">
          <ac:chgData name="SRU 魚路 学" userId="9378ec18-c8b2-4497-8ba4-dbf2a9664dba" providerId="ADAL" clId="{74197C8A-671F-48F5-99D9-D943E62F67D9}" dt="2022-08-23T11:50:35.864" v="1855" actId="1037"/>
          <ac:spMkLst>
            <pc:docMk/>
            <pc:sldMk cId="3328171138" sldId="434"/>
            <ac:spMk id="273" creationId="{0263E7FE-9299-4BBF-BE8B-02F6057C9CA2}"/>
          </ac:spMkLst>
        </pc:spChg>
        <pc:spChg chg="mod">
          <ac:chgData name="SRU 魚路 学" userId="9378ec18-c8b2-4497-8ba4-dbf2a9664dba" providerId="ADAL" clId="{74197C8A-671F-48F5-99D9-D943E62F67D9}" dt="2022-08-23T11:50:35.864" v="1855" actId="1037"/>
          <ac:spMkLst>
            <pc:docMk/>
            <pc:sldMk cId="3328171138" sldId="434"/>
            <ac:spMk id="274" creationId="{4ED2789E-E412-4B30-BBAC-F968712C0D72}"/>
          </ac:spMkLst>
        </pc:spChg>
        <pc:spChg chg="mod">
          <ac:chgData name="SRU 魚路 学" userId="9378ec18-c8b2-4497-8ba4-dbf2a9664dba" providerId="ADAL" clId="{74197C8A-671F-48F5-99D9-D943E62F67D9}" dt="2022-08-23T11:50:35.864" v="1855" actId="1037"/>
          <ac:spMkLst>
            <pc:docMk/>
            <pc:sldMk cId="3328171138" sldId="434"/>
            <ac:spMk id="276" creationId="{9328C622-B758-49C2-9578-C79ABB1369C9}"/>
          </ac:spMkLst>
        </pc:spChg>
        <pc:spChg chg="mod">
          <ac:chgData name="SRU 魚路 学" userId="9378ec18-c8b2-4497-8ba4-dbf2a9664dba" providerId="ADAL" clId="{74197C8A-671F-48F5-99D9-D943E62F67D9}" dt="2022-08-23T11:50:35.864" v="1855" actId="1037"/>
          <ac:spMkLst>
            <pc:docMk/>
            <pc:sldMk cId="3328171138" sldId="434"/>
            <ac:spMk id="277" creationId="{3AA4B964-7693-4851-91CC-5D0996F974D0}"/>
          </ac:spMkLst>
        </pc:spChg>
        <pc:spChg chg="mod">
          <ac:chgData name="SRU 魚路 学" userId="9378ec18-c8b2-4497-8ba4-dbf2a9664dba" providerId="ADAL" clId="{74197C8A-671F-48F5-99D9-D943E62F67D9}" dt="2022-08-23T11:50:35.864" v="1855" actId="1037"/>
          <ac:spMkLst>
            <pc:docMk/>
            <pc:sldMk cId="3328171138" sldId="434"/>
            <ac:spMk id="287" creationId="{D27E94E1-F2AF-4E5C-9644-E30F80635C42}"/>
          </ac:spMkLst>
        </pc:spChg>
        <pc:spChg chg="mod">
          <ac:chgData name="SRU 魚路 学" userId="9378ec18-c8b2-4497-8ba4-dbf2a9664dba" providerId="ADAL" clId="{74197C8A-671F-48F5-99D9-D943E62F67D9}" dt="2022-08-23T11:50:35.864" v="1855" actId="1037"/>
          <ac:spMkLst>
            <pc:docMk/>
            <pc:sldMk cId="3328171138" sldId="434"/>
            <ac:spMk id="305" creationId="{64D309FB-5A52-4B7A-B583-0587C409A20F}"/>
          </ac:spMkLst>
        </pc:spChg>
        <pc:spChg chg="mod">
          <ac:chgData name="SRU 魚路 学" userId="9378ec18-c8b2-4497-8ba4-dbf2a9664dba" providerId="ADAL" clId="{74197C8A-671F-48F5-99D9-D943E62F67D9}" dt="2022-08-23T11:50:35.864" v="1855" actId="1037"/>
          <ac:spMkLst>
            <pc:docMk/>
            <pc:sldMk cId="3328171138" sldId="434"/>
            <ac:spMk id="306" creationId="{E9177FF0-CE59-4DAA-AB8C-4A88C3ED4479}"/>
          </ac:spMkLst>
        </pc:spChg>
        <pc:spChg chg="mod">
          <ac:chgData name="SRU 魚路 学" userId="9378ec18-c8b2-4497-8ba4-dbf2a9664dba" providerId="ADAL" clId="{74197C8A-671F-48F5-99D9-D943E62F67D9}" dt="2022-08-23T11:50:35.864" v="1855" actId="1037"/>
          <ac:spMkLst>
            <pc:docMk/>
            <pc:sldMk cId="3328171138" sldId="434"/>
            <ac:spMk id="307" creationId="{4BEFD547-F581-48A8-A9DC-4E255B1A4D10}"/>
          </ac:spMkLst>
        </pc:spChg>
        <pc:spChg chg="mod">
          <ac:chgData name="SRU 魚路 学" userId="9378ec18-c8b2-4497-8ba4-dbf2a9664dba" providerId="ADAL" clId="{74197C8A-671F-48F5-99D9-D943E62F67D9}" dt="2022-08-23T11:50:35.864" v="1855" actId="1037"/>
          <ac:spMkLst>
            <pc:docMk/>
            <pc:sldMk cId="3328171138" sldId="434"/>
            <ac:spMk id="336" creationId="{793E5A6B-40E5-4B44-954D-C09C0F6E3F28}"/>
          </ac:spMkLst>
        </pc:spChg>
        <pc:spChg chg="mod">
          <ac:chgData name="SRU 魚路 学" userId="9378ec18-c8b2-4497-8ba4-dbf2a9664dba" providerId="ADAL" clId="{74197C8A-671F-48F5-99D9-D943E62F67D9}" dt="2022-08-23T11:50:35.864" v="1855" actId="1037"/>
          <ac:spMkLst>
            <pc:docMk/>
            <pc:sldMk cId="3328171138" sldId="434"/>
            <ac:spMk id="337" creationId="{AFA6E0B6-0FAE-434A-AD06-140F0056CED9}"/>
          </ac:spMkLst>
        </pc:spChg>
        <pc:grpChg chg="mod">
          <ac:chgData name="SRU 魚路 学" userId="9378ec18-c8b2-4497-8ba4-dbf2a9664dba" providerId="ADAL" clId="{74197C8A-671F-48F5-99D9-D943E62F67D9}" dt="2022-08-23T11:50:35.864" v="1855" actId="1037"/>
          <ac:grpSpMkLst>
            <pc:docMk/>
            <pc:sldMk cId="3328171138" sldId="434"/>
            <ac:grpSpMk id="62" creationId="{FE363903-6F2A-4BE0-AF6B-A1A245DE9A45}"/>
          </ac:grpSpMkLst>
        </pc:grpChg>
        <pc:grpChg chg="mod">
          <ac:chgData name="SRU 魚路 学" userId="9378ec18-c8b2-4497-8ba4-dbf2a9664dba" providerId="ADAL" clId="{74197C8A-671F-48F5-99D9-D943E62F67D9}" dt="2022-08-23T11:50:35.864" v="1855" actId="1037"/>
          <ac:grpSpMkLst>
            <pc:docMk/>
            <pc:sldMk cId="3328171138" sldId="434"/>
            <ac:grpSpMk id="187" creationId="{07229A0E-EA2D-4D1E-AA3D-DE38B72F1584}"/>
          </ac:grpSpMkLst>
        </pc:grpChg>
        <pc:grpChg chg="mod">
          <ac:chgData name="SRU 魚路 学" userId="9378ec18-c8b2-4497-8ba4-dbf2a9664dba" providerId="ADAL" clId="{74197C8A-671F-48F5-99D9-D943E62F67D9}" dt="2022-08-23T11:50:35.864" v="1855" actId="1037"/>
          <ac:grpSpMkLst>
            <pc:docMk/>
            <pc:sldMk cId="3328171138" sldId="434"/>
            <ac:grpSpMk id="262" creationId="{4465D460-3D53-44DB-BEAA-37080E4EDAC9}"/>
          </ac:grpSpMkLst>
        </pc:grpChg>
        <pc:grpChg chg="mod">
          <ac:chgData name="SRU 魚路 学" userId="9378ec18-c8b2-4497-8ba4-dbf2a9664dba" providerId="ADAL" clId="{74197C8A-671F-48F5-99D9-D943E62F67D9}" dt="2022-08-23T11:50:35.864" v="1855" actId="1037"/>
          <ac:grpSpMkLst>
            <pc:docMk/>
            <pc:sldMk cId="3328171138" sldId="434"/>
            <ac:grpSpMk id="263" creationId="{310F0EEF-642B-4AFC-812D-218FCF7B10F2}"/>
          </ac:grpSpMkLst>
        </pc:grpChg>
        <pc:grpChg chg="mod">
          <ac:chgData name="SRU 魚路 学" userId="9378ec18-c8b2-4497-8ba4-dbf2a9664dba" providerId="ADAL" clId="{74197C8A-671F-48F5-99D9-D943E62F67D9}" dt="2022-08-23T11:50:35.864" v="1855" actId="1037"/>
          <ac:grpSpMkLst>
            <pc:docMk/>
            <pc:sldMk cId="3328171138" sldId="434"/>
            <ac:grpSpMk id="266" creationId="{4D792F68-08B9-4616-A34B-297CA59C9F54}"/>
          </ac:grpSpMkLst>
        </pc:grpChg>
        <pc:grpChg chg="mod">
          <ac:chgData name="SRU 魚路 学" userId="9378ec18-c8b2-4497-8ba4-dbf2a9664dba" providerId="ADAL" clId="{74197C8A-671F-48F5-99D9-D943E62F67D9}" dt="2022-08-23T11:50:35.864" v="1855" actId="1037"/>
          <ac:grpSpMkLst>
            <pc:docMk/>
            <pc:sldMk cId="3328171138" sldId="434"/>
            <ac:grpSpMk id="269" creationId="{8F1A924C-6AC3-498A-952E-C49A368F93EB}"/>
          </ac:grpSpMkLst>
        </pc:grpChg>
        <pc:grpChg chg="mod">
          <ac:chgData name="SRU 魚路 学" userId="9378ec18-c8b2-4497-8ba4-dbf2a9664dba" providerId="ADAL" clId="{74197C8A-671F-48F5-99D9-D943E62F67D9}" dt="2022-08-23T11:50:35.864" v="1855" actId="1037"/>
          <ac:grpSpMkLst>
            <pc:docMk/>
            <pc:sldMk cId="3328171138" sldId="434"/>
            <ac:grpSpMk id="272" creationId="{926C02AA-1922-45FB-BD1A-3A4222FC71DA}"/>
          </ac:grpSpMkLst>
        </pc:grpChg>
        <pc:grpChg chg="mod">
          <ac:chgData name="SRU 魚路 学" userId="9378ec18-c8b2-4497-8ba4-dbf2a9664dba" providerId="ADAL" clId="{74197C8A-671F-48F5-99D9-D943E62F67D9}" dt="2022-08-23T11:50:35.864" v="1855" actId="1037"/>
          <ac:grpSpMkLst>
            <pc:docMk/>
            <pc:sldMk cId="3328171138" sldId="434"/>
            <ac:grpSpMk id="275" creationId="{770D7425-55E8-41A3-8B02-9791A8DB673A}"/>
          </ac:grpSpMkLst>
        </pc:grpChg>
        <pc:grpChg chg="mod">
          <ac:chgData name="SRU 魚路 学" userId="9378ec18-c8b2-4497-8ba4-dbf2a9664dba" providerId="ADAL" clId="{74197C8A-671F-48F5-99D9-D943E62F67D9}" dt="2022-08-23T11:50:35.864" v="1855" actId="1037"/>
          <ac:grpSpMkLst>
            <pc:docMk/>
            <pc:sldMk cId="3328171138" sldId="434"/>
            <ac:grpSpMk id="289" creationId="{BCEC16E2-C8C8-4FC6-B2FF-CE3E488C5027}"/>
          </ac:grpSpMkLst>
        </pc:grpChg>
        <pc:grpChg chg="mod">
          <ac:chgData name="SRU 魚路 学" userId="9378ec18-c8b2-4497-8ba4-dbf2a9664dba" providerId="ADAL" clId="{74197C8A-671F-48F5-99D9-D943E62F67D9}" dt="2022-08-23T11:50:35.864" v="1855" actId="1037"/>
          <ac:grpSpMkLst>
            <pc:docMk/>
            <pc:sldMk cId="3328171138" sldId="434"/>
            <ac:grpSpMk id="291" creationId="{7D928CC2-2FAF-4CE2-8625-FC983A11C31E}"/>
          </ac:grpSpMkLst>
        </pc:grpChg>
        <pc:grpChg chg="mod">
          <ac:chgData name="SRU 魚路 学" userId="9378ec18-c8b2-4497-8ba4-dbf2a9664dba" providerId="ADAL" clId="{74197C8A-671F-48F5-99D9-D943E62F67D9}" dt="2022-08-23T11:50:35.864" v="1855" actId="1037"/>
          <ac:grpSpMkLst>
            <pc:docMk/>
            <pc:sldMk cId="3328171138" sldId="434"/>
            <ac:grpSpMk id="292" creationId="{E8B1B40A-663F-4D21-9066-E50A0317FC5F}"/>
          </ac:grpSpMkLst>
        </pc:grpChg>
        <pc:grpChg chg="mod">
          <ac:chgData name="SRU 魚路 学" userId="9378ec18-c8b2-4497-8ba4-dbf2a9664dba" providerId="ADAL" clId="{74197C8A-671F-48F5-99D9-D943E62F67D9}" dt="2022-08-23T11:50:35.864" v="1855" actId="1037"/>
          <ac:grpSpMkLst>
            <pc:docMk/>
            <pc:sldMk cId="3328171138" sldId="434"/>
            <ac:grpSpMk id="335" creationId="{C4445C66-B231-4736-B391-6ACB6DCCEECF}"/>
          </ac:grpSpMkLst>
        </pc:grpChg>
        <pc:grpChg chg="mod">
          <ac:chgData name="SRU 魚路 学" userId="9378ec18-c8b2-4497-8ba4-dbf2a9664dba" providerId="ADAL" clId="{74197C8A-671F-48F5-99D9-D943E62F67D9}" dt="2022-08-23T11:50:35.864" v="1855" actId="1037"/>
          <ac:grpSpMkLst>
            <pc:docMk/>
            <pc:sldMk cId="3328171138" sldId="434"/>
            <ac:grpSpMk id="338" creationId="{039E03F7-7EBD-4390-B76E-CA76DF4777C4}"/>
          </ac:grpSpMkLst>
        </pc:grpChg>
        <pc:picChg chg="mod">
          <ac:chgData name="SRU 魚路 学" userId="9378ec18-c8b2-4497-8ba4-dbf2a9664dba" providerId="ADAL" clId="{74197C8A-671F-48F5-99D9-D943E62F67D9}" dt="2022-08-23T11:50:35.864" v="1855" actId="1037"/>
          <ac:picMkLst>
            <pc:docMk/>
            <pc:sldMk cId="3328171138" sldId="434"/>
            <ac:picMk id="46" creationId="{AACA3774-5D85-4381-9AFB-CF176F9F91DE}"/>
          </ac:picMkLst>
        </pc:picChg>
        <pc:picChg chg="mod">
          <ac:chgData name="SRU 魚路 学" userId="9378ec18-c8b2-4497-8ba4-dbf2a9664dba" providerId="ADAL" clId="{74197C8A-671F-48F5-99D9-D943E62F67D9}" dt="2022-08-23T11:50:35.864" v="1855" actId="1037"/>
          <ac:picMkLst>
            <pc:docMk/>
            <pc:sldMk cId="3328171138" sldId="434"/>
            <ac:picMk id="47" creationId="{56937AE3-E605-4DA9-BB88-7E2A72C6F501}"/>
          </ac:picMkLst>
        </pc:picChg>
        <pc:picChg chg="mod">
          <ac:chgData name="SRU 魚路 学" userId="9378ec18-c8b2-4497-8ba4-dbf2a9664dba" providerId="ADAL" clId="{74197C8A-671F-48F5-99D9-D943E62F67D9}" dt="2022-08-23T11:50:35.864" v="1855" actId="1037"/>
          <ac:picMkLst>
            <pc:docMk/>
            <pc:sldMk cId="3328171138" sldId="434"/>
            <ac:picMk id="48" creationId="{674EE879-C332-4356-ACB7-6C47AC15CD12}"/>
          </ac:picMkLst>
        </pc:picChg>
        <pc:picChg chg="mod">
          <ac:chgData name="SRU 魚路 学" userId="9378ec18-c8b2-4497-8ba4-dbf2a9664dba" providerId="ADAL" clId="{74197C8A-671F-48F5-99D9-D943E62F67D9}" dt="2022-08-23T11:50:35.864" v="1855" actId="1037"/>
          <ac:picMkLst>
            <pc:docMk/>
            <pc:sldMk cId="3328171138" sldId="434"/>
            <ac:picMk id="49" creationId="{4CCC80A6-F6F1-498D-9265-6FE666FC9E06}"/>
          </ac:picMkLst>
        </pc:picChg>
        <pc:picChg chg="mod">
          <ac:chgData name="SRU 魚路 学" userId="9378ec18-c8b2-4497-8ba4-dbf2a9664dba" providerId="ADAL" clId="{74197C8A-671F-48F5-99D9-D943E62F67D9}" dt="2022-08-23T11:50:35.864" v="1855" actId="1037"/>
          <ac:picMkLst>
            <pc:docMk/>
            <pc:sldMk cId="3328171138" sldId="434"/>
            <ac:picMk id="50" creationId="{929CC93D-81BE-4B40-901F-B72176F9155D}"/>
          </ac:picMkLst>
        </pc:picChg>
        <pc:picChg chg="mod">
          <ac:chgData name="SRU 魚路 学" userId="9378ec18-c8b2-4497-8ba4-dbf2a9664dba" providerId="ADAL" clId="{74197C8A-671F-48F5-99D9-D943E62F67D9}" dt="2022-08-23T11:50:35.864" v="1855" actId="1037"/>
          <ac:picMkLst>
            <pc:docMk/>
            <pc:sldMk cId="3328171138" sldId="434"/>
            <ac:picMk id="52" creationId="{15D56CA1-5C03-4CF3-A83C-BF64AFD24DFC}"/>
          </ac:picMkLst>
        </pc:picChg>
        <pc:picChg chg="mod">
          <ac:chgData name="SRU 魚路 学" userId="9378ec18-c8b2-4497-8ba4-dbf2a9664dba" providerId="ADAL" clId="{74197C8A-671F-48F5-99D9-D943E62F67D9}" dt="2022-08-23T11:50:35.864" v="1855" actId="1037"/>
          <ac:picMkLst>
            <pc:docMk/>
            <pc:sldMk cId="3328171138" sldId="434"/>
            <ac:picMk id="53" creationId="{0101C8F1-CE8F-4D96-9BD5-7D4ED4193820}"/>
          </ac:picMkLst>
        </pc:picChg>
        <pc:picChg chg="mod">
          <ac:chgData name="SRU 魚路 学" userId="9378ec18-c8b2-4497-8ba4-dbf2a9664dba" providerId="ADAL" clId="{74197C8A-671F-48F5-99D9-D943E62F67D9}" dt="2022-08-23T11:50:35.864" v="1855" actId="1037"/>
          <ac:picMkLst>
            <pc:docMk/>
            <pc:sldMk cId="3328171138" sldId="434"/>
            <ac:picMk id="54" creationId="{BED1F32C-5AA5-44E1-B3AB-081C5CDBB281}"/>
          </ac:picMkLst>
        </pc:picChg>
        <pc:picChg chg="mod">
          <ac:chgData name="SRU 魚路 学" userId="9378ec18-c8b2-4497-8ba4-dbf2a9664dba" providerId="ADAL" clId="{74197C8A-671F-48F5-99D9-D943E62F67D9}" dt="2022-08-23T11:50:35.864" v="1855" actId="1037"/>
          <ac:picMkLst>
            <pc:docMk/>
            <pc:sldMk cId="3328171138" sldId="434"/>
            <ac:picMk id="55" creationId="{5B796775-8476-45D7-89E2-41C09A86FBCE}"/>
          </ac:picMkLst>
        </pc:picChg>
        <pc:picChg chg="mod">
          <ac:chgData name="SRU 魚路 学" userId="9378ec18-c8b2-4497-8ba4-dbf2a9664dba" providerId="ADAL" clId="{74197C8A-671F-48F5-99D9-D943E62F67D9}" dt="2022-08-23T11:50:35.864" v="1855" actId="1037"/>
          <ac:picMkLst>
            <pc:docMk/>
            <pc:sldMk cId="3328171138" sldId="434"/>
            <ac:picMk id="56" creationId="{61509929-2EEC-4EAF-A433-70A95EBC6AA6}"/>
          </ac:picMkLst>
        </pc:picChg>
        <pc:picChg chg="mod">
          <ac:chgData name="SRU 魚路 学" userId="9378ec18-c8b2-4497-8ba4-dbf2a9664dba" providerId="ADAL" clId="{74197C8A-671F-48F5-99D9-D943E62F67D9}" dt="2022-08-23T11:50:35.864" v="1855" actId="1037"/>
          <ac:picMkLst>
            <pc:docMk/>
            <pc:sldMk cId="3328171138" sldId="434"/>
            <ac:picMk id="57" creationId="{93C1E0CC-5724-4510-86C1-5521EB31C59F}"/>
          </ac:picMkLst>
        </pc:picChg>
        <pc:picChg chg="mod">
          <ac:chgData name="SRU 魚路 学" userId="9378ec18-c8b2-4497-8ba4-dbf2a9664dba" providerId="ADAL" clId="{74197C8A-671F-48F5-99D9-D943E62F67D9}" dt="2022-08-23T11:50:35.864" v="1855" actId="1037"/>
          <ac:picMkLst>
            <pc:docMk/>
            <pc:sldMk cId="3328171138" sldId="434"/>
            <ac:picMk id="60" creationId="{D905ACA4-5A13-41A5-9C2F-6BCDD007A805}"/>
          </ac:picMkLst>
        </pc:picChg>
        <pc:picChg chg="mod">
          <ac:chgData name="SRU 魚路 学" userId="9378ec18-c8b2-4497-8ba4-dbf2a9664dba" providerId="ADAL" clId="{74197C8A-671F-48F5-99D9-D943E62F67D9}" dt="2022-08-23T11:50:35.864" v="1855" actId="1037"/>
          <ac:picMkLst>
            <pc:docMk/>
            <pc:sldMk cId="3328171138" sldId="434"/>
            <ac:picMk id="63" creationId="{7B4DCAB3-2C8C-43DE-BA50-316092954159}"/>
          </ac:picMkLst>
        </pc:picChg>
        <pc:picChg chg="mod">
          <ac:chgData name="SRU 魚路 学" userId="9378ec18-c8b2-4497-8ba4-dbf2a9664dba" providerId="ADAL" clId="{74197C8A-671F-48F5-99D9-D943E62F67D9}" dt="2022-08-23T11:50:35.864" v="1855" actId="1037"/>
          <ac:picMkLst>
            <pc:docMk/>
            <pc:sldMk cId="3328171138" sldId="434"/>
            <ac:picMk id="70" creationId="{BCA3ADC5-938C-423F-A864-995856A32073}"/>
          </ac:picMkLst>
        </pc:picChg>
        <pc:picChg chg="mod">
          <ac:chgData name="SRU 魚路 学" userId="9378ec18-c8b2-4497-8ba4-dbf2a9664dba" providerId="ADAL" clId="{74197C8A-671F-48F5-99D9-D943E62F67D9}" dt="2022-08-23T11:50:35.864" v="1855" actId="1037"/>
          <ac:picMkLst>
            <pc:docMk/>
            <pc:sldMk cId="3328171138" sldId="434"/>
            <ac:picMk id="71" creationId="{FF505FBE-46A1-4090-A9F4-7B4E50413246}"/>
          </ac:picMkLst>
        </pc:picChg>
        <pc:picChg chg="mod">
          <ac:chgData name="SRU 魚路 学" userId="9378ec18-c8b2-4497-8ba4-dbf2a9664dba" providerId="ADAL" clId="{74197C8A-671F-48F5-99D9-D943E62F67D9}" dt="2022-08-23T11:50:35.864" v="1855" actId="1037"/>
          <ac:picMkLst>
            <pc:docMk/>
            <pc:sldMk cId="3328171138" sldId="434"/>
            <ac:picMk id="72" creationId="{5001F15A-42B7-40E9-92E3-F257A7F91968}"/>
          </ac:picMkLst>
        </pc:picChg>
        <pc:picChg chg="mod">
          <ac:chgData name="SRU 魚路 学" userId="9378ec18-c8b2-4497-8ba4-dbf2a9664dba" providerId="ADAL" clId="{74197C8A-671F-48F5-99D9-D943E62F67D9}" dt="2022-08-23T11:50:35.864" v="1855" actId="1037"/>
          <ac:picMkLst>
            <pc:docMk/>
            <pc:sldMk cId="3328171138" sldId="434"/>
            <ac:picMk id="73" creationId="{FF3EAEBF-3F7C-4DA2-8914-9A6C51806C68}"/>
          </ac:picMkLst>
        </pc:picChg>
        <pc:picChg chg="mod">
          <ac:chgData name="SRU 魚路 学" userId="9378ec18-c8b2-4497-8ba4-dbf2a9664dba" providerId="ADAL" clId="{74197C8A-671F-48F5-99D9-D943E62F67D9}" dt="2022-08-23T11:50:35.864" v="1855" actId="1037"/>
          <ac:picMkLst>
            <pc:docMk/>
            <pc:sldMk cId="3328171138" sldId="434"/>
            <ac:picMk id="74" creationId="{115BB58E-7DB5-4D8B-99D6-753269DAEA6D}"/>
          </ac:picMkLst>
        </pc:picChg>
        <pc:picChg chg="mod">
          <ac:chgData name="SRU 魚路 学" userId="9378ec18-c8b2-4497-8ba4-dbf2a9664dba" providerId="ADAL" clId="{74197C8A-671F-48F5-99D9-D943E62F67D9}" dt="2022-08-23T11:50:35.864" v="1855" actId="1037"/>
          <ac:picMkLst>
            <pc:docMk/>
            <pc:sldMk cId="3328171138" sldId="434"/>
            <ac:picMk id="248" creationId="{8B9E4865-6179-4402-A528-F96E969FAA4A}"/>
          </ac:picMkLst>
        </pc:picChg>
        <pc:picChg chg="mod">
          <ac:chgData name="SRU 魚路 学" userId="9378ec18-c8b2-4497-8ba4-dbf2a9664dba" providerId="ADAL" clId="{74197C8A-671F-48F5-99D9-D943E62F67D9}" dt="2022-08-23T11:50:35.864" v="1855" actId="1037"/>
          <ac:picMkLst>
            <pc:docMk/>
            <pc:sldMk cId="3328171138" sldId="434"/>
            <ac:picMk id="280" creationId="{980B5EE7-0AB5-47AB-954E-4F2828B84A98}"/>
          </ac:picMkLst>
        </pc:picChg>
        <pc:picChg chg="mod">
          <ac:chgData name="SRU 魚路 学" userId="9378ec18-c8b2-4497-8ba4-dbf2a9664dba" providerId="ADAL" clId="{74197C8A-671F-48F5-99D9-D943E62F67D9}" dt="2022-08-23T11:50:35.864" v="1855" actId="1037"/>
          <ac:picMkLst>
            <pc:docMk/>
            <pc:sldMk cId="3328171138" sldId="434"/>
            <ac:picMk id="281" creationId="{D340A01B-78BB-43A4-A427-463D9A53EB66}"/>
          </ac:picMkLst>
        </pc:picChg>
        <pc:picChg chg="mod">
          <ac:chgData name="SRU 魚路 学" userId="9378ec18-c8b2-4497-8ba4-dbf2a9664dba" providerId="ADAL" clId="{74197C8A-671F-48F5-99D9-D943E62F67D9}" dt="2022-08-23T11:50:35.864" v="1855" actId="1037"/>
          <ac:picMkLst>
            <pc:docMk/>
            <pc:sldMk cId="3328171138" sldId="434"/>
            <ac:picMk id="282" creationId="{DD9214DC-B0AA-4429-A503-263A4480D71C}"/>
          </ac:picMkLst>
        </pc:picChg>
        <pc:picChg chg="mod">
          <ac:chgData name="SRU 魚路 学" userId="9378ec18-c8b2-4497-8ba4-dbf2a9664dba" providerId="ADAL" clId="{74197C8A-671F-48F5-99D9-D943E62F67D9}" dt="2022-08-23T11:50:35.864" v="1855" actId="1037"/>
          <ac:picMkLst>
            <pc:docMk/>
            <pc:sldMk cId="3328171138" sldId="434"/>
            <ac:picMk id="283" creationId="{4AA06553-2493-4AD8-B2B8-896131EF8D32}"/>
          </ac:picMkLst>
        </pc:picChg>
        <pc:picChg chg="mod">
          <ac:chgData name="SRU 魚路 学" userId="9378ec18-c8b2-4497-8ba4-dbf2a9664dba" providerId="ADAL" clId="{74197C8A-671F-48F5-99D9-D943E62F67D9}" dt="2022-08-23T11:50:35.864" v="1855" actId="1037"/>
          <ac:picMkLst>
            <pc:docMk/>
            <pc:sldMk cId="3328171138" sldId="434"/>
            <ac:picMk id="284" creationId="{67368F78-0F24-41B8-BB16-6439664A8797}"/>
          </ac:picMkLst>
        </pc:picChg>
        <pc:picChg chg="mod">
          <ac:chgData name="SRU 魚路 学" userId="9378ec18-c8b2-4497-8ba4-dbf2a9664dba" providerId="ADAL" clId="{74197C8A-671F-48F5-99D9-D943E62F67D9}" dt="2022-08-23T11:50:35.864" v="1855" actId="1037"/>
          <ac:picMkLst>
            <pc:docMk/>
            <pc:sldMk cId="3328171138" sldId="434"/>
            <ac:picMk id="285" creationId="{65E62189-FBAC-493D-A8FF-2C8560C32AF1}"/>
          </ac:picMkLst>
        </pc:picChg>
        <pc:picChg chg="mod">
          <ac:chgData name="SRU 魚路 学" userId="9378ec18-c8b2-4497-8ba4-dbf2a9664dba" providerId="ADAL" clId="{74197C8A-671F-48F5-99D9-D943E62F67D9}" dt="2022-08-23T11:50:35.864" v="1855" actId="1037"/>
          <ac:picMkLst>
            <pc:docMk/>
            <pc:sldMk cId="3328171138" sldId="434"/>
            <ac:picMk id="286" creationId="{6DF8ECE3-3592-49D8-9F96-66226B7DA530}"/>
          </ac:picMkLst>
        </pc:picChg>
        <pc:picChg chg="mod">
          <ac:chgData name="SRU 魚路 学" userId="9378ec18-c8b2-4497-8ba4-dbf2a9664dba" providerId="ADAL" clId="{74197C8A-671F-48F5-99D9-D943E62F67D9}" dt="2022-08-23T11:50:35.864" v="1855" actId="1037"/>
          <ac:picMkLst>
            <pc:docMk/>
            <pc:sldMk cId="3328171138" sldId="434"/>
            <ac:picMk id="290" creationId="{FD406F51-C17D-4C25-8B40-568F56AEF097}"/>
          </ac:picMkLst>
        </pc:picChg>
        <pc:picChg chg="mod">
          <ac:chgData name="SRU 魚路 学" userId="9378ec18-c8b2-4497-8ba4-dbf2a9664dba" providerId="ADAL" clId="{74197C8A-671F-48F5-99D9-D943E62F67D9}" dt="2022-08-23T11:50:35.864" v="1855" actId="1037"/>
          <ac:picMkLst>
            <pc:docMk/>
            <pc:sldMk cId="3328171138" sldId="434"/>
            <ac:picMk id="293" creationId="{15AD7DFF-B1D6-4320-B0A1-99011286AA6E}"/>
          </ac:picMkLst>
        </pc:picChg>
        <pc:picChg chg="mod">
          <ac:chgData name="SRU 魚路 学" userId="9378ec18-c8b2-4497-8ba4-dbf2a9664dba" providerId="ADAL" clId="{74197C8A-671F-48F5-99D9-D943E62F67D9}" dt="2022-08-23T11:50:35.864" v="1855" actId="1037"/>
          <ac:picMkLst>
            <pc:docMk/>
            <pc:sldMk cId="3328171138" sldId="434"/>
            <ac:picMk id="294" creationId="{7ABD4614-C454-4843-A39F-A65A5EC3B975}"/>
          </ac:picMkLst>
        </pc:picChg>
        <pc:picChg chg="mod">
          <ac:chgData name="SRU 魚路 学" userId="9378ec18-c8b2-4497-8ba4-dbf2a9664dba" providerId="ADAL" clId="{74197C8A-671F-48F5-99D9-D943E62F67D9}" dt="2022-08-23T11:50:35.864" v="1855" actId="1037"/>
          <ac:picMkLst>
            <pc:docMk/>
            <pc:sldMk cId="3328171138" sldId="434"/>
            <ac:picMk id="300" creationId="{3151A585-9B18-462A-AC14-AEAF5EC4C653}"/>
          </ac:picMkLst>
        </pc:picChg>
        <pc:picChg chg="mod">
          <ac:chgData name="SRU 魚路 学" userId="9378ec18-c8b2-4497-8ba4-dbf2a9664dba" providerId="ADAL" clId="{74197C8A-671F-48F5-99D9-D943E62F67D9}" dt="2022-08-23T11:50:35.864" v="1855" actId="1037"/>
          <ac:picMkLst>
            <pc:docMk/>
            <pc:sldMk cId="3328171138" sldId="434"/>
            <ac:picMk id="302" creationId="{A24CBFBB-ED8E-4464-8B0B-40B4EF5B0CE1}"/>
          </ac:picMkLst>
        </pc:picChg>
        <pc:picChg chg="mod">
          <ac:chgData name="SRU 魚路 学" userId="9378ec18-c8b2-4497-8ba4-dbf2a9664dba" providerId="ADAL" clId="{74197C8A-671F-48F5-99D9-D943E62F67D9}" dt="2022-08-23T11:50:35.864" v="1855" actId="1037"/>
          <ac:picMkLst>
            <pc:docMk/>
            <pc:sldMk cId="3328171138" sldId="434"/>
            <ac:picMk id="303" creationId="{36323D98-4AE4-4E3E-8CB0-23093273D422}"/>
          </ac:picMkLst>
        </pc:picChg>
        <pc:picChg chg="mod">
          <ac:chgData name="SRU 魚路 学" userId="9378ec18-c8b2-4497-8ba4-dbf2a9664dba" providerId="ADAL" clId="{74197C8A-671F-48F5-99D9-D943E62F67D9}" dt="2022-08-23T11:50:35.864" v="1855" actId="1037"/>
          <ac:picMkLst>
            <pc:docMk/>
            <pc:sldMk cId="3328171138" sldId="434"/>
            <ac:picMk id="304" creationId="{642B9AAA-0B24-4DAF-A676-6B6CEED70A25}"/>
          </ac:picMkLst>
        </pc:picChg>
        <pc:picChg chg="mod">
          <ac:chgData name="SRU 魚路 学" userId="9378ec18-c8b2-4497-8ba4-dbf2a9664dba" providerId="ADAL" clId="{74197C8A-671F-48F5-99D9-D943E62F67D9}" dt="2022-08-23T11:50:35.864" v="1855" actId="1037"/>
          <ac:picMkLst>
            <pc:docMk/>
            <pc:sldMk cId="3328171138" sldId="434"/>
            <ac:picMk id="310" creationId="{85FD0439-E755-4138-AAC6-8A746CF29E6F}"/>
          </ac:picMkLst>
        </pc:picChg>
        <pc:picChg chg="mod">
          <ac:chgData name="SRU 魚路 学" userId="9378ec18-c8b2-4497-8ba4-dbf2a9664dba" providerId="ADAL" clId="{74197C8A-671F-48F5-99D9-D943E62F67D9}" dt="2022-08-23T11:50:35.864" v="1855" actId="1037"/>
          <ac:picMkLst>
            <pc:docMk/>
            <pc:sldMk cId="3328171138" sldId="434"/>
            <ac:picMk id="311" creationId="{9FA1823D-A554-4447-9151-1E1C50149509}"/>
          </ac:picMkLst>
        </pc:picChg>
        <pc:picChg chg="mod">
          <ac:chgData name="SRU 魚路 学" userId="9378ec18-c8b2-4497-8ba4-dbf2a9664dba" providerId="ADAL" clId="{74197C8A-671F-48F5-99D9-D943E62F67D9}" dt="2022-08-23T11:50:35.864" v="1855" actId="1037"/>
          <ac:picMkLst>
            <pc:docMk/>
            <pc:sldMk cId="3328171138" sldId="434"/>
            <ac:picMk id="312" creationId="{28742898-D041-48DA-91FD-7639F534A640}"/>
          </ac:picMkLst>
        </pc:picChg>
        <pc:picChg chg="mod">
          <ac:chgData name="SRU 魚路 学" userId="9378ec18-c8b2-4497-8ba4-dbf2a9664dba" providerId="ADAL" clId="{74197C8A-671F-48F5-99D9-D943E62F67D9}" dt="2022-08-23T11:50:35.864" v="1855" actId="1037"/>
          <ac:picMkLst>
            <pc:docMk/>
            <pc:sldMk cId="3328171138" sldId="434"/>
            <ac:picMk id="315" creationId="{6A4C55F1-155B-45C0-93DC-05FD6CC287C2}"/>
          </ac:picMkLst>
        </pc:picChg>
        <pc:picChg chg="mod">
          <ac:chgData name="SRU 魚路 学" userId="9378ec18-c8b2-4497-8ba4-dbf2a9664dba" providerId="ADAL" clId="{74197C8A-671F-48F5-99D9-D943E62F67D9}" dt="2022-08-23T11:50:35.864" v="1855" actId="1037"/>
          <ac:picMkLst>
            <pc:docMk/>
            <pc:sldMk cId="3328171138" sldId="434"/>
            <ac:picMk id="318" creationId="{ED62BEEE-6A16-45D6-82E3-612B05258466}"/>
          </ac:picMkLst>
        </pc:picChg>
        <pc:picChg chg="mod">
          <ac:chgData name="SRU 魚路 学" userId="9378ec18-c8b2-4497-8ba4-dbf2a9664dba" providerId="ADAL" clId="{74197C8A-671F-48F5-99D9-D943E62F67D9}" dt="2022-08-23T11:50:35.864" v="1855" actId="1037"/>
          <ac:picMkLst>
            <pc:docMk/>
            <pc:sldMk cId="3328171138" sldId="434"/>
            <ac:picMk id="320" creationId="{BFA4B343-BE19-4480-8B08-8A2D19109BB7}"/>
          </ac:picMkLst>
        </pc:picChg>
        <pc:picChg chg="mod">
          <ac:chgData name="SRU 魚路 学" userId="9378ec18-c8b2-4497-8ba4-dbf2a9664dba" providerId="ADAL" clId="{74197C8A-671F-48F5-99D9-D943E62F67D9}" dt="2022-08-23T11:50:35.864" v="1855" actId="1037"/>
          <ac:picMkLst>
            <pc:docMk/>
            <pc:sldMk cId="3328171138" sldId="434"/>
            <ac:picMk id="321" creationId="{FE2A3F87-75E3-4CE2-B825-DB6C0294DA6F}"/>
          </ac:picMkLst>
        </pc:picChg>
        <pc:picChg chg="mod">
          <ac:chgData name="SRU 魚路 学" userId="9378ec18-c8b2-4497-8ba4-dbf2a9664dba" providerId="ADAL" clId="{74197C8A-671F-48F5-99D9-D943E62F67D9}" dt="2022-08-23T11:50:35.864" v="1855" actId="1037"/>
          <ac:picMkLst>
            <pc:docMk/>
            <pc:sldMk cId="3328171138" sldId="434"/>
            <ac:picMk id="322" creationId="{8A74AC86-402E-4319-8780-11A4DE2E8951}"/>
          </ac:picMkLst>
        </pc:picChg>
        <pc:picChg chg="mod">
          <ac:chgData name="SRU 魚路 学" userId="9378ec18-c8b2-4497-8ba4-dbf2a9664dba" providerId="ADAL" clId="{74197C8A-671F-48F5-99D9-D943E62F67D9}" dt="2022-08-23T11:50:35.864" v="1855" actId="1037"/>
          <ac:picMkLst>
            <pc:docMk/>
            <pc:sldMk cId="3328171138" sldId="434"/>
            <ac:picMk id="323" creationId="{DF5AE7B1-095B-4681-A446-1C77B034D660}"/>
          </ac:picMkLst>
        </pc:picChg>
        <pc:picChg chg="mod">
          <ac:chgData name="SRU 魚路 学" userId="9378ec18-c8b2-4497-8ba4-dbf2a9664dba" providerId="ADAL" clId="{74197C8A-671F-48F5-99D9-D943E62F67D9}" dt="2022-08-23T11:50:35.864" v="1855" actId="1037"/>
          <ac:picMkLst>
            <pc:docMk/>
            <pc:sldMk cId="3328171138" sldId="434"/>
            <ac:picMk id="333" creationId="{9139AC31-28A8-437C-B16B-2333342B4B55}"/>
          </ac:picMkLst>
        </pc:picChg>
        <pc:picChg chg="mod">
          <ac:chgData name="SRU 魚路 学" userId="9378ec18-c8b2-4497-8ba4-dbf2a9664dba" providerId="ADAL" clId="{74197C8A-671F-48F5-99D9-D943E62F67D9}" dt="2022-08-23T11:50:35.864" v="1855" actId="1037"/>
          <ac:picMkLst>
            <pc:docMk/>
            <pc:sldMk cId="3328171138" sldId="434"/>
            <ac:picMk id="334" creationId="{59ACF32C-72AD-460C-ABED-8057FF3D9A73}"/>
          </ac:picMkLst>
        </pc:picChg>
        <pc:cxnChg chg="mod">
          <ac:chgData name="SRU 魚路 学" userId="9378ec18-c8b2-4497-8ba4-dbf2a9664dba" providerId="ADAL" clId="{74197C8A-671F-48F5-99D9-D943E62F67D9}" dt="2022-08-23T11:50:35.864" v="1855" actId="1037"/>
          <ac:cxnSpMkLst>
            <pc:docMk/>
            <pc:sldMk cId="3328171138" sldId="434"/>
            <ac:cxnSpMk id="168" creationId="{6855E38E-3247-4A40-8326-E8B03577B4E8}"/>
          </ac:cxnSpMkLst>
        </pc:cxnChg>
        <pc:cxnChg chg="mod">
          <ac:chgData name="SRU 魚路 学" userId="9378ec18-c8b2-4497-8ba4-dbf2a9664dba" providerId="ADAL" clId="{74197C8A-671F-48F5-99D9-D943E62F67D9}" dt="2022-08-23T11:50:35.864" v="1855" actId="1037"/>
          <ac:cxnSpMkLst>
            <pc:docMk/>
            <pc:sldMk cId="3328171138" sldId="434"/>
            <ac:cxnSpMk id="171" creationId="{7D21B072-F808-47D8-B96E-03E7157CEEC2}"/>
          </ac:cxnSpMkLst>
        </pc:cxnChg>
        <pc:cxnChg chg="mod">
          <ac:chgData name="SRU 魚路 学" userId="9378ec18-c8b2-4497-8ba4-dbf2a9664dba" providerId="ADAL" clId="{74197C8A-671F-48F5-99D9-D943E62F67D9}" dt="2022-08-23T11:50:35.864" v="1855" actId="1037"/>
          <ac:cxnSpMkLst>
            <pc:docMk/>
            <pc:sldMk cId="3328171138" sldId="434"/>
            <ac:cxnSpMk id="172" creationId="{99F614DF-5174-46D9-9635-D1BD6075E384}"/>
          </ac:cxnSpMkLst>
        </pc:cxnChg>
        <pc:cxnChg chg="mod">
          <ac:chgData name="SRU 魚路 学" userId="9378ec18-c8b2-4497-8ba4-dbf2a9664dba" providerId="ADAL" clId="{74197C8A-671F-48F5-99D9-D943E62F67D9}" dt="2022-08-23T11:50:35.864" v="1855" actId="1037"/>
          <ac:cxnSpMkLst>
            <pc:docMk/>
            <pc:sldMk cId="3328171138" sldId="434"/>
            <ac:cxnSpMk id="173" creationId="{B271888C-CAFB-435A-942E-6EAF13DEBDC7}"/>
          </ac:cxnSpMkLst>
        </pc:cxnChg>
        <pc:cxnChg chg="mod">
          <ac:chgData name="SRU 魚路 学" userId="9378ec18-c8b2-4497-8ba4-dbf2a9664dba" providerId="ADAL" clId="{74197C8A-671F-48F5-99D9-D943E62F67D9}" dt="2022-08-23T11:50:35.864" v="1855" actId="1037"/>
          <ac:cxnSpMkLst>
            <pc:docMk/>
            <pc:sldMk cId="3328171138" sldId="434"/>
            <ac:cxnSpMk id="174" creationId="{D21AFF1B-444F-440A-95DA-BEEE34E678E4}"/>
          </ac:cxnSpMkLst>
        </pc:cxnChg>
        <pc:cxnChg chg="mod">
          <ac:chgData name="SRU 魚路 学" userId="9378ec18-c8b2-4497-8ba4-dbf2a9664dba" providerId="ADAL" clId="{74197C8A-671F-48F5-99D9-D943E62F67D9}" dt="2022-08-23T11:50:35.864" v="1855" actId="1037"/>
          <ac:cxnSpMkLst>
            <pc:docMk/>
            <pc:sldMk cId="3328171138" sldId="434"/>
            <ac:cxnSpMk id="175" creationId="{F8B59604-248B-400F-A33B-6A8EC91E910D}"/>
          </ac:cxnSpMkLst>
        </pc:cxnChg>
        <pc:cxnChg chg="mod">
          <ac:chgData name="SRU 魚路 学" userId="9378ec18-c8b2-4497-8ba4-dbf2a9664dba" providerId="ADAL" clId="{74197C8A-671F-48F5-99D9-D943E62F67D9}" dt="2022-08-23T11:50:35.864" v="1855" actId="1037"/>
          <ac:cxnSpMkLst>
            <pc:docMk/>
            <pc:sldMk cId="3328171138" sldId="434"/>
            <ac:cxnSpMk id="176" creationId="{3A8448F9-9162-4BA7-B2F2-E979F1ADEFDE}"/>
          </ac:cxnSpMkLst>
        </pc:cxnChg>
        <pc:cxnChg chg="mod">
          <ac:chgData name="SRU 魚路 学" userId="9378ec18-c8b2-4497-8ba4-dbf2a9664dba" providerId="ADAL" clId="{74197C8A-671F-48F5-99D9-D943E62F67D9}" dt="2022-08-23T11:50:35.864" v="1855" actId="1037"/>
          <ac:cxnSpMkLst>
            <pc:docMk/>
            <pc:sldMk cId="3328171138" sldId="434"/>
            <ac:cxnSpMk id="177" creationId="{4F4DE459-D971-4F91-8E1F-F5AA49D3C3F4}"/>
          </ac:cxnSpMkLst>
        </pc:cxnChg>
        <pc:cxnChg chg="mod">
          <ac:chgData name="SRU 魚路 学" userId="9378ec18-c8b2-4497-8ba4-dbf2a9664dba" providerId="ADAL" clId="{74197C8A-671F-48F5-99D9-D943E62F67D9}" dt="2022-08-23T11:50:35.864" v="1855" actId="1037"/>
          <ac:cxnSpMkLst>
            <pc:docMk/>
            <pc:sldMk cId="3328171138" sldId="434"/>
            <ac:cxnSpMk id="178" creationId="{226B1EB1-5A49-4683-B01F-76B288B8FEB4}"/>
          </ac:cxnSpMkLst>
        </pc:cxnChg>
        <pc:cxnChg chg="mod">
          <ac:chgData name="SRU 魚路 学" userId="9378ec18-c8b2-4497-8ba4-dbf2a9664dba" providerId="ADAL" clId="{74197C8A-671F-48F5-99D9-D943E62F67D9}" dt="2022-08-23T11:50:35.864" v="1855" actId="1037"/>
          <ac:cxnSpMkLst>
            <pc:docMk/>
            <pc:sldMk cId="3328171138" sldId="434"/>
            <ac:cxnSpMk id="179" creationId="{84A5D790-6D88-4D8C-937B-3CDE916B460D}"/>
          </ac:cxnSpMkLst>
        </pc:cxnChg>
        <pc:cxnChg chg="mod">
          <ac:chgData name="SRU 魚路 学" userId="9378ec18-c8b2-4497-8ba4-dbf2a9664dba" providerId="ADAL" clId="{74197C8A-671F-48F5-99D9-D943E62F67D9}" dt="2022-08-23T11:50:35.864" v="1855" actId="1037"/>
          <ac:cxnSpMkLst>
            <pc:docMk/>
            <pc:sldMk cId="3328171138" sldId="434"/>
            <ac:cxnSpMk id="209" creationId="{0022C715-FB73-4474-899E-F6733D80DA1D}"/>
          </ac:cxnSpMkLst>
        </pc:cxnChg>
        <pc:cxnChg chg="mod">
          <ac:chgData name="SRU 魚路 学" userId="9378ec18-c8b2-4497-8ba4-dbf2a9664dba" providerId="ADAL" clId="{74197C8A-671F-48F5-99D9-D943E62F67D9}" dt="2022-08-23T11:50:35.864" v="1855" actId="1037"/>
          <ac:cxnSpMkLst>
            <pc:docMk/>
            <pc:sldMk cId="3328171138" sldId="434"/>
            <ac:cxnSpMk id="211" creationId="{3DDD9C9E-8C73-4878-86E6-7BE9FC88D7CC}"/>
          </ac:cxnSpMkLst>
        </pc:cxnChg>
        <pc:cxnChg chg="mod">
          <ac:chgData name="SRU 魚路 学" userId="9378ec18-c8b2-4497-8ba4-dbf2a9664dba" providerId="ADAL" clId="{74197C8A-671F-48F5-99D9-D943E62F67D9}" dt="2022-08-23T11:50:35.864" v="1855" actId="1037"/>
          <ac:cxnSpMkLst>
            <pc:docMk/>
            <pc:sldMk cId="3328171138" sldId="434"/>
            <ac:cxnSpMk id="239" creationId="{AD826EFB-C7E8-46F5-9BD1-712C058C1000}"/>
          </ac:cxnSpMkLst>
        </pc:cxnChg>
        <pc:cxnChg chg="mod">
          <ac:chgData name="SRU 魚路 学" userId="9378ec18-c8b2-4497-8ba4-dbf2a9664dba" providerId="ADAL" clId="{74197C8A-671F-48F5-99D9-D943E62F67D9}" dt="2022-08-23T11:50:35.864" v="1855" actId="1037"/>
          <ac:cxnSpMkLst>
            <pc:docMk/>
            <pc:sldMk cId="3328171138" sldId="434"/>
            <ac:cxnSpMk id="240" creationId="{83BE6450-2F99-4511-A482-E599157F5BEB}"/>
          </ac:cxnSpMkLst>
        </pc:cxnChg>
        <pc:cxnChg chg="mod">
          <ac:chgData name="SRU 魚路 学" userId="9378ec18-c8b2-4497-8ba4-dbf2a9664dba" providerId="ADAL" clId="{74197C8A-671F-48F5-99D9-D943E62F67D9}" dt="2022-08-23T11:50:35.864" v="1855" actId="1037"/>
          <ac:cxnSpMkLst>
            <pc:docMk/>
            <pc:sldMk cId="3328171138" sldId="434"/>
            <ac:cxnSpMk id="241" creationId="{AE38F2FA-1980-4793-8553-F3AA640AEC5E}"/>
          </ac:cxnSpMkLst>
        </pc:cxnChg>
        <pc:cxnChg chg="mod">
          <ac:chgData name="SRU 魚路 学" userId="9378ec18-c8b2-4497-8ba4-dbf2a9664dba" providerId="ADAL" clId="{74197C8A-671F-48F5-99D9-D943E62F67D9}" dt="2022-08-23T11:50:35.864" v="1855" actId="1037"/>
          <ac:cxnSpMkLst>
            <pc:docMk/>
            <pc:sldMk cId="3328171138" sldId="434"/>
            <ac:cxnSpMk id="242" creationId="{A9B7AB47-2F0B-4DDB-A8BA-04F34515815B}"/>
          </ac:cxnSpMkLst>
        </pc:cxnChg>
        <pc:cxnChg chg="mod">
          <ac:chgData name="SRU 魚路 学" userId="9378ec18-c8b2-4497-8ba4-dbf2a9664dba" providerId="ADAL" clId="{74197C8A-671F-48F5-99D9-D943E62F67D9}" dt="2022-08-23T11:50:35.864" v="1855" actId="1037"/>
          <ac:cxnSpMkLst>
            <pc:docMk/>
            <pc:sldMk cId="3328171138" sldId="434"/>
            <ac:cxnSpMk id="243" creationId="{38C3175A-3709-4618-B2B4-BD5205828942}"/>
          </ac:cxnSpMkLst>
        </pc:cxnChg>
      </pc:sldChg>
      <pc:sldChg chg="addSp delSp modSp mod">
        <pc:chgData name="SRU 魚路 学" userId="9378ec18-c8b2-4497-8ba4-dbf2a9664dba" providerId="ADAL" clId="{74197C8A-671F-48F5-99D9-D943E62F67D9}" dt="2022-08-24T01:38:42.991" v="3515" actId="1076"/>
        <pc:sldMkLst>
          <pc:docMk/>
          <pc:sldMk cId="2192183906" sldId="435"/>
        </pc:sldMkLst>
        <pc:spChg chg="mod">
          <ac:chgData name="SRU 魚路 学" userId="9378ec18-c8b2-4497-8ba4-dbf2a9664dba" providerId="ADAL" clId="{74197C8A-671F-48F5-99D9-D943E62F67D9}" dt="2022-08-23T11:45:32.492" v="1731" actId="1036"/>
          <ac:spMkLst>
            <pc:docMk/>
            <pc:sldMk cId="2192183906" sldId="435"/>
            <ac:spMk id="2" creationId="{58F64650-67B1-498D-A4E6-08FCF87C067D}"/>
          </ac:spMkLst>
        </pc:spChg>
        <pc:spChg chg="mod">
          <ac:chgData name="SRU 魚路 学" userId="9378ec18-c8b2-4497-8ba4-dbf2a9664dba" providerId="ADAL" clId="{74197C8A-671F-48F5-99D9-D943E62F67D9}" dt="2022-08-23T11:45:32.492" v="1731" actId="1036"/>
          <ac:spMkLst>
            <pc:docMk/>
            <pc:sldMk cId="2192183906" sldId="435"/>
            <ac:spMk id="5" creationId="{1C1FB252-7B59-4C9F-AB2E-1DBEADFEFD02}"/>
          </ac:spMkLst>
        </pc:spChg>
        <pc:spChg chg="del">
          <ac:chgData name="SRU 魚路 学" userId="9378ec18-c8b2-4497-8ba4-dbf2a9664dba" providerId="ADAL" clId="{74197C8A-671F-48F5-99D9-D943E62F67D9}" dt="2022-08-23T11:49:43.855" v="1816" actId="478"/>
          <ac:spMkLst>
            <pc:docMk/>
            <pc:sldMk cId="2192183906" sldId="435"/>
            <ac:spMk id="9" creationId="{A3FA2C56-452B-4681-8765-3D632F8C2C5C}"/>
          </ac:spMkLst>
        </pc:spChg>
        <pc:spChg chg="mod">
          <ac:chgData name="SRU 魚路 学" userId="9378ec18-c8b2-4497-8ba4-dbf2a9664dba" providerId="ADAL" clId="{74197C8A-671F-48F5-99D9-D943E62F67D9}" dt="2022-08-23T11:45:32.492" v="1731" actId="1036"/>
          <ac:spMkLst>
            <pc:docMk/>
            <pc:sldMk cId="2192183906" sldId="435"/>
            <ac:spMk id="13" creationId="{C0D545BC-CA1D-4250-9C35-2C2E204742F3}"/>
          </ac:spMkLst>
        </pc:spChg>
        <pc:spChg chg="mod">
          <ac:chgData name="SRU 魚路 学" userId="9378ec18-c8b2-4497-8ba4-dbf2a9664dba" providerId="ADAL" clId="{74197C8A-671F-48F5-99D9-D943E62F67D9}" dt="2022-08-23T11:45:32.492" v="1731" actId="1036"/>
          <ac:spMkLst>
            <pc:docMk/>
            <pc:sldMk cId="2192183906" sldId="435"/>
            <ac:spMk id="14" creationId="{4CDAE3EE-917A-4859-AC88-FED97938650E}"/>
          </ac:spMkLst>
        </pc:spChg>
        <pc:spChg chg="mod">
          <ac:chgData name="SRU 魚路 学" userId="9378ec18-c8b2-4497-8ba4-dbf2a9664dba" providerId="ADAL" clId="{74197C8A-671F-48F5-99D9-D943E62F67D9}" dt="2022-08-23T11:45:32.492" v="1731" actId="1036"/>
          <ac:spMkLst>
            <pc:docMk/>
            <pc:sldMk cId="2192183906" sldId="435"/>
            <ac:spMk id="16" creationId="{55A27522-4F44-4000-B59E-E84CF483C273}"/>
          </ac:spMkLst>
        </pc:spChg>
        <pc:spChg chg="mod">
          <ac:chgData name="SRU 魚路 学" userId="9378ec18-c8b2-4497-8ba4-dbf2a9664dba" providerId="ADAL" clId="{74197C8A-671F-48F5-99D9-D943E62F67D9}" dt="2022-08-23T11:45:32.492" v="1731" actId="1036"/>
          <ac:spMkLst>
            <pc:docMk/>
            <pc:sldMk cId="2192183906" sldId="435"/>
            <ac:spMk id="17" creationId="{14B40ABF-8291-47C1-9CF1-9428100898CF}"/>
          </ac:spMkLst>
        </pc:spChg>
        <pc:spChg chg="mod">
          <ac:chgData name="SRU 魚路 学" userId="9378ec18-c8b2-4497-8ba4-dbf2a9664dba" providerId="ADAL" clId="{74197C8A-671F-48F5-99D9-D943E62F67D9}" dt="2022-08-23T23:43:25.743" v="2391" actId="207"/>
          <ac:spMkLst>
            <pc:docMk/>
            <pc:sldMk cId="2192183906" sldId="435"/>
            <ac:spMk id="18" creationId="{C37F6B7E-E15C-4EE1-9C60-99E04E40E38B}"/>
          </ac:spMkLst>
        </pc:spChg>
        <pc:spChg chg="mod">
          <ac:chgData name="SRU 魚路 学" userId="9378ec18-c8b2-4497-8ba4-dbf2a9664dba" providerId="ADAL" clId="{74197C8A-671F-48F5-99D9-D943E62F67D9}" dt="2022-08-23T11:45:32.492" v="1731" actId="1036"/>
          <ac:spMkLst>
            <pc:docMk/>
            <pc:sldMk cId="2192183906" sldId="435"/>
            <ac:spMk id="24" creationId="{032746E0-5F23-49C8-BA2B-BCEF5B1C6271}"/>
          </ac:spMkLst>
        </pc:spChg>
        <pc:spChg chg="mod">
          <ac:chgData name="SRU 魚路 学" userId="9378ec18-c8b2-4497-8ba4-dbf2a9664dba" providerId="ADAL" clId="{74197C8A-671F-48F5-99D9-D943E62F67D9}" dt="2022-08-23T11:45:32.492" v="1731" actId="1036"/>
          <ac:spMkLst>
            <pc:docMk/>
            <pc:sldMk cId="2192183906" sldId="435"/>
            <ac:spMk id="26" creationId="{3A8BAFFA-5801-470B-BFF1-7688F7DF2900}"/>
          </ac:spMkLst>
        </pc:spChg>
        <pc:spChg chg="mod">
          <ac:chgData name="SRU 魚路 学" userId="9378ec18-c8b2-4497-8ba4-dbf2a9664dba" providerId="ADAL" clId="{74197C8A-671F-48F5-99D9-D943E62F67D9}" dt="2022-08-23T11:45:32.492" v="1731" actId="1036"/>
          <ac:spMkLst>
            <pc:docMk/>
            <pc:sldMk cId="2192183906" sldId="435"/>
            <ac:spMk id="27" creationId="{72FA555F-DB97-439C-A5DA-3FF2D2F1D221}"/>
          </ac:spMkLst>
        </pc:spChg>
        <pc:spChg chg="add mod">
          <ac:chgData name="SRU 魚路 学" userId="9378ec18-c8b2-4497-8ba4-dbf2a9664dba" providerId="ADAL" clId="{74197C8A-671F-48F5-99D9-D943E62F67D9}" dt="2022-08-23T11:49:44.128" v="1817"/>
          <ac:spMkLst>
            <pc:docMk/>
            <pc:sldMk cId="2192183906" sldId="435"/>
            <ac:spMk id="29" creationId="{00F87658-F79D-4DC6-9C4F-40F885613457}"/>
          </ac:spMkLst>
        </pc:spChg>
        <pc:spChg chg="add mod">
          <ac:chgData name="SRU 魚路 学" userId="9378ec18-c8b2-4497-8ba4-dbf2a9664dba" providerId="ADAL" clId="{74197C8A-671F-48F5-99D9-D943E62F67D9}" dt="2022-08-24T01:38:42.991" v="3515" actId="1076"/>
          <ac:spMkLst>
            <pc:docMk/>
            <pc:sldMk cId="2192183906" sldId="435"/>
            <ac:spMk id="30" creationId="{F155C729-F77A-4B7D-98C7-F0A7C6C865AA}"/>
          </ac:spMkLst>
        </pc:spChg>
        <pc:spChg chg="mod">
          <ac:chgData name="SRU 魚路 学" userId="9378ec18-c8b2-4497-8ba4-dbf2a9664dba" providerId="ADAL" clId="{74197C8A-671F-48F5-99D9-D943E62F67D9}" dt="2022-08-23T11:19:07.643" v="1424" actId="313"/>
          <ac:spMkLst>
            <pc:docMk/>
            <pc:sldMk cId="2192183906" sldId="435"/>
            <ac:spMk id="33" creationId="{20826C20-0FE7-41E7-9B98-CB346C9021B1}"/>
          </ac:spMkLst>
        </pc:spChg>
        <pc:spChg chg="mod">
          <ac:chgData name="SRU 魚路 学" userId="9378ec18-c8b2-4497-8ba4-dbf2a9664dba" providerId="ADAL" clId="{74197C8A-671F-48F5-99D9-D943E62F67D9}" dt="2022-08-23T11:45:32.492" v="1731" actId="1036"/>
          <ac:spMkLst>
            <pc:docMk/>
            <pc:sldMk cId="2192183906" sldId="435"/>
            <ac:spMk id="36" creationId="{63969838-B819-4EB6-B56B-D60785262EC6}"/>
          </ac:spMkLst>
        </pc:spChg>
        <pc:spChg chg="mod">
          <ac:chgData name="SRU 魚路 学" userId="9378ec18-c8b2-4497-8ba4-dbf2a9664dba" providerId="ADAL" clId="{74197C8A-671F-48F5-99D9-D943E62F67D9}" dt="2022-08-23T11:45:32.492" v="1731" actId="1036"/>
          <ac:spMkLst>
            <pc:docMk/>
            <pc:sldMk cId="2192183906" sldId="435"/>
            <ac:spMk id="45" creationId="{EEA143DB-168E-49CA-8F9E-CE3E3BE4B052}"/>
          </ac:spMkLst>
        </pc:spChg>
        <pc:spChg chg="mod">
          <ac:chgData name="SRU 魚路 学" userId="9378ec18-c8b2-4497-8ba4-dbf2a9664dba" providerId="ADAL" clId="{74197C8A-671F-48F5-99D9-D943E62F67D9}" dt="2022-08-23T11:45:32.492" v="1731" actId="1036"/>
          <ac:spMkLst>
            <pc:docMk/>
            <pc:sldMk cId="2192183906" sldId="435"/>
            <ac:spMk id="58" creationId="{318DD944-2EC2-4893-8C5C-01DA9474E96C}"/>
          </ac:spMkLst>
        </pc:spChg>
        <pc:spChg chg="mod">
          <ac:chgData name="SRU 魚路 学" userId="9378ec18-c8b2-4497-8ba4-dbf2a9664dba" providerId="ADAL" clId="{74197C8A-671F-48F5-99D9-D943E62F67D9}" dt="2022-08-23T11:45:32.492" v="1731" actId="1036"/>
          <ac:spMkLst>
            <pc:docMk/>
            <pc:sldMk cId="2192183906" sldId="435"/>
            <ac:spMk id="60" creationId="{A38D5897-B0B0-46B9-84CF-265FD099BA37}"/>
          </ac:spMkLst>
        </pc:spChg>
        <pc:grpChg chg="mod">
          <ac:chgData name="SRU 魚路 学" userId="9378ec18-c8b2-4497-8ba4-dbf2a9664dba" providerId="ADAL" clId="{74197C8A-671F-48F5-99D9-D943E62F67D9}" dt="2022-08-23T11:45:32.492" v="1731" actId="1036"/>
          <ac:grpSpMkLst>
            <pc:docMk/>
            <pc:sldMk cId="2192183906" sldId="435"/>
            <ac:grpSpMk id="21" creationId="{EC0BB851-EF2D-4B11-B835-1DCA814E88DB}"/>
          </ac:grpSpMkLst>
        </pc:grpChg>
        <pc:grpChg chg="mod">
          <ac:chgData name="SRU 魚路 学" userId="9378ec18-c8b2-4497-8ba4-dbf2a9664dba" providerId="ADAL" clId="{74197C8A-671F-48F5-99D9-D943E62F67D9}" dt="2022-08-23T11:45:32.492" v="1731" actId="1036"/>
          <ac:grpSpMkLst>
            <pc:docMk/>
            <pc:sldMk cId="2192183906" sldId="435"/>
            <ac:grpSpMk id="22" creationId="{73545955-51D5-429D-BEB2-F1C4B7C2E307}"/>
          </ac:grpSpMkLst>
        </pc:grpChg>
        <pc:picChg chg="mod">
          <ac:chgData name="SRU 魚路 学" userId="9378ec18-c8b2-4497-8ba4-dbf2a9664dba" providerId="ADAL" clId="{74197C8A-671F-48F5-99D9-D943E62F67D9}" dt="2022-08-23T11:45:32.492" v="1731" actId="1036"/>
          <ac:picMkLst>
            <pc:docMk/>
            <pc:sldMk cId="2192183906" sldId="435"/>
            <ac:picMk id="3" creationId="{00000000-0000-0000-0000-000000000000}"/>
          </ac:picMkLst>
        </pc:picChg>
        <pc:picChg chg="mod">
          <ac:chgData name="SRU 魚路 学" userId="9378ec18-c8b2-4497-8ba4-dbf2a9664dba" providerId="ADAL" clId="{74197C8A-671F-48F5-99D9-D943E62F67D9}" dt="2022-08-23T11:45:32.492" v="1731" actId="1036"/>
          <ac:picMkLst>
            <pc:docMk/>
            <pc:sldMk cId="2192183906" sldId="435"/>
            <ac:picMk id="8" creationId="{1848E604-EDC2-452C-B157-D8D16A9CB46B}"/>
          </ac:picMkLst>
        </pc:picChg>
        <pc:picChg chg="mod">
          <ac:chgData name="SRU 魚路 学" userId="9378ec18-c8b2-4497-8ba4-dbf2a9664dba" providerId="ADAL" clId="{74197C8A-671F-48F5-99D9-D943E62F67D9}" dt="2022-08-23T11:45:32.492" v="1731" actId="1036"/>
          <ac:picMkLst>
            <pc:docMk/>
            <pc:sldMk cId="2192183906" sldId="435"/>
            <ac:picMk id="34" creationId="{D6376DA7-5CC2-4188-B5C7-45E16DE67524}"/>
          </ac:picMkLst>
        </pc:picChg>
      </pc:sldChg>
      <pc:sldChg chg="addSp delSp modSp mod">
        <pc:chgData name="SRU 魚路 学" userId="9378ec18-c8b2-4497-8ba4-dbf2a9664dba" providerId="ADAL" clId="{74197C8A-671F-48F5-99D9-D943E62F67D9}" dt="2022-08-23T11:49:47.068" v="1819"/>
        <pc:sldMkLst>
          <pc:docMk/>
          <pc:sldMk cId="4010679526" sldId="436"/>
        </pc:sldMkLst>
        <pc:spChg chg="del">
          <ac:chgData name="SRU 魚路 学" userId="9378ec18-c8b2-4497-8ba4-dbf2a9664dba" providerId="ADAL" clId="{74197C8A-671F-48F5-99D9-D943E62F67D9}" dt="2022-08-23T11:49:46.803" v="1818" actId="478"/>
          <ac:spMkLst>
            <pc:docMk/>
            <pc:sldMk cId="4010679526" sldId="436"/>
            <ac:spMk id="9" creationId="{A3FA2C56-452B-4681-8765-3D632F8C2C5C}"/>
          </ac:spMkLst>
        </pc:spChg>
        <pc:spChg chg="add mod">
          <ac:chgData name="SRU 魚路 学" userId="9378ec18-c8b2-4497-8ba4-dbf2a9664dba" providerId="ADAL" clId="{74197C8A-671F-48F5-99D9-D943E62F67D9}" dt="2022-08-23T11:49:47.068" v="1819"/>
          <ac:spMkLst>
            <pc:docMk/>
            <pc:sldMk cId="4010679526" sldId="436"/>
            <ac:spMk id="30" creationId="{8B3B825C-FEDB-4AA3-90DB-29726085DDDE}"/>
          </ac:spMkLst>
        </pc:spChg>
      </pc:sldChg>
      <pc:sldChg chg="addSp delSp modSp mod">
        <pc:chgData name="SRU 魚路 学" userId="9378ec18-c8b2-4497-8ba4-dbf2a9664dba" providerId="ADAL" clId="{74197C8A-671F-48F5-99D9-D943E62F67D9}" dt="2022-08-23T23:53:45.214" v="2825" actId="1076"/>
        <pc:sldMkLst>
          <pc:docMk/>
          <pc:sldMk cId="1593646117" sldId="439"/>
        </pc:sldMkLst>
        <pc:spChg chg="del">
          <ac:chgData name="SRU 魚路 学" userId="9378ec18-c8b2-4497-8ba4-dbf2a9664dba" providerId="ADAL" clId="{74197C8A-671F-48F5-99D9-D943E62F67D9}" dt="2022-08-23T11:50:58.983" v="1872" actId="478"/>
          <ac:spMkLst>
            <pc:docMk/>
            <pc:sldMk cId="1593646117" sldId="439"/>
            <ac:spMk id="4" creationId="{C29AF024-CFC5-4B9A-8C3F-09035B463EB7}"/>
          </ac:spMkLst>
        </pc:spChg>
        <pc:spChg chg="del mod">
          <ac:chgData name="SRU 魚路 学" userId="9378ec18-c8b2-4497-8ba4-dbf2a9664dba" providerId="ADAL" clId="{74197C8A-671F-48F5-99D9-D943E62F67D9}" dt="2022-08-23T23:46:42.204" v="2743" actId="478"/>
          <ac:spMkLst>
            <pc:docMk/>
            <pc:sldMk cId="1593646117" sldId="439"/>
            <ac:spMk id="5" creationId="{85155CDE-79C7-4ABE-A3BA-228802D91FC0}"/>
          </ac:spMkLst>
        </pc:spChg>
        <pc:spChg chg="mod">
          <ac:chgData name="SRU 魚路 学" userId="9378ec18-c8b2-4497-8ba4-dbf2a9664dba" providerId="ADAL" clId="{74197C8A-671F-48F5-99D9-D943E62F67D9}" dt="2022-08-23T23:53:45.214" v="2825" actId="1076"/>
          <ac:spMkLst>
            <pc:docMk/>
            <pc:sldMk cId="1593646117" sldId="439"/>
            <ac:spMk id="47" creationId="{DB757D31-1CBC-49D7-96C6-FB677551757A}"/>
          </ac:spMkLst>
        </pc:spChg>
        <pc:spChg chg="add mod">
          <ac:chgData name="SRU 魚路 学" userId="9378ec18-c8b2-4497-8ba4-dbf2a9664dba" providerId="ADAL" clId="{74197C8A-671F-48F5-99D9-D943E62F67D9}" dt="2022-08-23T11:50:59.279" v="1873"/>
          <ac:spMkLst>
            <pc:docMk/>
            <pc:sldMk cId="1593646117" sldId="439"/>
            <ac:spMk id="49" creationId="{702F4547-C0C7-4508-A898-79332564F9C4}"/>
          </ac:spMkLst>
        </pc:spChg>
        <pc:spChg chg="add mod">
          <ac:chgData name="SRU 魚路 学" userId="9378ec18-c8b2-4497-8ba4-dbf2a9664dba" providerId="ADAL" clId="{74197C8A-671F-48F5-99D9-D943E62F67D9}" dt="2022-08-23T23:46:45.095" v="2744" actId="1076"/>
          <ac:spMkLst>
            <pc:docMk/>
            <pc:sldMk cId="1593646117" sldId="439"/>
            <ac:spMk id="50" creationId="{530DBDD0-1331-4234-AD28-7454F5A2AFD8}"/>
          </ac:spMkLst>
        </pc:spChg>
      </pc:sldChg>
      <pc:sldChg chg="addSp delSp modSp add del mod">
        <pc:chgData name="SRU 魚路 学" userId="9378ec18-c8b2-4497-8ba4-dbf2a9664dba" providerId="ADAL" clId="{74197C8A-671F-48F5-99D9-D943E62F67D9}" dt="2022-08-23T23:53:11.959" v="2785" actId="47"/>
        <pc:sldMkLst>
          <pc:docMk/>
          <pc:sldMk cId="1698581560" sldId="440"/>
        </pc:sldMkLst>
        <pc:spChg chg="add mod">
          <ac:chgData name="SRU 魚路 学" userId="9378ec18-c8b2-4497-8ba4-dbf2a9664dba" providerId="ADAL" clId="{74197C8A-671F-48F5-99D9-D943E62F67D9}" dt="2022-08-23T12:58:06.034" v="2338"/>
          <ac:spMkLst>
            <pc:docMk/>
            <pc:sldMk cId="1698581560" sldId="440"/>
            <ac:spMk id="5" creationId="{FAC0C838-5697-4BA8-8928-A01BB021A39C}"/>
          </ac:spMkLst>
        </pc:spChg>
        <pc:spChg chg="del">
          <ac:chgData name="SRU 魚路 学" userId="9378ec18-c8b2-4497-8ba4-dbf2a9664dba" providerId="ADAL" clId="{74197C8A-671F-48F5-99D9-D943E62F67D9}" dt="2022-08-23T11:51:11.653" v="1880" actId="478"/>
          <ac:spMkLst>
            <pc:docMk/>
            <pc:sldMk cId="1698581560" sldId="440"/>
            <ac:spMk id="58" creationId="{0206EA33-6D39-40F5-87C6-7D9E93168EF7}"/>
          </ac:spMkLst>
        </pc:spChg>
        <pc:spChg chg="add mod">
          <ac:chgData name="SRU 魚路 学" userId="9378ec18-c8b2-4497-8ba4-dbf2a9664dba" providerId="ADAL" clId="{74197C8A-671F-48F5-99D9-D943E62F67D9}" dt="2022-08-23T11:16:34.587" v="1368" actId="1076"/>
          <ac:spMkLst>
            <pc:docMk/>
            <pc:sldMk cId="1698581560" sldId="440"/>
            <ac:spMk id="260" creationId="{9956EE9B-D4E9-41FF-BF55-97F7E4367468}"/>
          </ac:spMkLst>
        </pc:spChg>
        <pc:spChg chg="add mod">
          <ac:chgData name="SRU 魚路 学" userId="9378ec18-c8b2-4497-8ba4-dbf2a9664dba" providerId="ADAL" clId="{74197C8A-671F-48F5-99D9-D943E62F67D9}" dt="2022-08-23T11:51:12.029" v="1881"/>
          <ac:spMkLst>
            <pc:docMk/>
            <pc:sldMk cId="1698581560" sldId="440"/>
            <ac:spMk id="261" creationId="{8FBF9049-A496-49CA-ADE7-F1170645F997}"/>
          </ac:spMkLst>
        </pc:spChg>
      </pc:sldChg>
      <pc:sldChg chg="addSp delSp modSp add del mod">
        <pc:chgData name="SRU 魚路 学" userId="9378ec18-c8b2-4497-8ba4-dbf2a9664dba" providerId="ADAL" clId="{74197C8A-671F-48F5-99D9-D943E62F67D9}" dt="2022-08-24T01:42:17.128" v="3525"/>
        <pc:sldMkLst>
          <pc:docMk/>
          <pc:sldMk cId="360449179" sldId="441"/>
        </pc:sldMkLst>
        <pc:spChg chg="mod">
          <ac:chgData name="SRU 魚路 学" userId="9378ec18-c8b2-4497-8ba4-dbf2a9664dba" providerId="ADAL" clId="{74197C8A-671F-48F5-99D9-D943E62F67D9}" dt="2022-08-24T01:42:17.128" v="3525"/>
          <ac:spMkLst>
            <pc:docMk/>
            <pc:sldMk cId="360449179" sldId="441"/>
            <ac:spMk id="2" creationId="{8D0655F1-75E1-488B-A25A-5CE0B30BF0B4}"/>
          </ac:spMkLst>
        </pc:spChg>
        <pc:spChg chg="del">
          <ac:chgData name="SRU 魚路 学" userId="9378ec18-c8b2-4497-8ba4-dbf2a9664dba" providerId="ADAL" clId="{74197C8A-671F-48F5-99D9-D943E62F67D9}" dt="2022-08-23T11:51:16.363" v="1882" actId="478"/>
          <ac:spMkLst>
            <pc:docMk/>
            <pc:sldMk cId="360449179" sldId="441"/>
            <ac:spMk id="58" creationId="{0206EA33-6D39-40F5-87C6-7D9E93168EF7}"/>
          </ac:spMkLst>
        </pc:spChg>
        <pc:spChg chg="mod">
          <ac:chgData name="SRU 魚路 学" userId="9378ec18-c8b2-4497-8ba4-dbf2a9664dba" providerId="ADAL" clId="{74197C8A-671F-48F5-99D9-D943E62F67D9}" dt="2022-08-23T23:53:17.659" v="2786" actId="164"/>
          <ac:spMkLst>
            <pc:docMk/>
            <pc:sldMk cId="360449179" sldId="441"/>
            <ac:spMk id="60" creationId="{00000000-0000-0000-0000-000000000000}"/>
          </ac:spMkLst>
        </pc:spChg>
        <pc:spChg chg="mod">
          <ac:chgData name="SRU 魚路 学" userId="9378ec18-c8b2-4497-8ba4-dbf2a9664dba" providerId="ADAL" clId="{74197C8A-671F-48F5-99D9-D943E62F67D9}" dt="2022-08-23T23:53:17.659" v="2786" actId="164"/>
          <ac:spMkLst>
            <pc:docMk/>
            <pc:sldMk cId="360449179" sldId="441"/>
            <ac:spMk id="62" creationId="{3399D42E-1287-D617-11A4-9F3A25D6F8FB}"/>
          </ac:spMkLst>
        </pc:spChg>
        <pc:spChg chg="mod">
          <ac:chgData name="SRU 魚路 学" userId="9378ec18-c8b2-4497-8ba4-dbf2a9664dba" providerId="ADAL" clId="{74197C8A-671F-48F5-99D9-D943E62F67D9}" dt="2022-08-23T23:53:17.659" v="2786" actId="164"/>
          <ac:spMkLst>
            <pc:docMk/>
            <pc:sldMk cId="360449179" sldId="441"/>
            <ac:spMk id="63" creationId="{50CC4F4D-E03B-4D46-C119-1C85A11D727C}"/>
          </ac:spMkLst>
        </pc:spChg>
        <pc:spChg chg="mod">
          <ac:chgData name="SRU 魚路 学" userId="9378ec18-c8b2-4497-8ba4-dbf2a9664dba" providerId="ADAL" clId="{74197C8A-671F-48F5-99D9-D943E62F67D9}" dt="2022-08-23T23:53:17.659" v="2786" actId="164"/>
          <ac:spMkLst>
            <pc:docMk/>
            <pc:sldMk cId="360449179" sldId="441"/>
            <ac:spMk id="64" creationId="{CE2B6B1F-504B-0DE3-25F4-615A0E441BC4}"/>
          </ac:spMkLst>
        </pc:spChg>
        <pc:spChg chg="mod">
          <ac:chgData name="SRU 魚路 学" userId="9378ec18-c8b2-4497-8ba4-dbf2a9664dba" providerId="ADAL" clId="{74197C8A-671F-48F5-99D9-D943E62F67D9}" dt="2022-08-23T23:53:17.659" v="2786" actId="164"/>
          <ac:spMkLst>
            <pc:docMk/>
            <pc:sldMk cId="360449179" sldId="441"/>
            <ac:spMk id="65" creationId="{BF92DDE1-4020-542D-304E-F3E0A0895CCB}"/>
          </ac:spMkLst>
        </pc:spChg>
        <pc:spChg chg="mod">
          <ac:chgData name="SRU 魚路 学" userId="9378ec18-c8b2-4497-8ba4-dbf2a9664dba" providerId="ADAL" clId="{74197C8A-671F-48F5-99D9-D943E62F67D9}" dt="2022-08-23T23:53:17.659" v="2786" actId="164"/>
          <ac:spMkLst>
            <pc:docMk/>
            <pc:sldMk cId="360449179" sldId="441"/>
            <ac:spMk id="66" creationId="{5264CC08-E88E-B39F-927C-EC57656F3056}"/>
          </ac:spMkLst>
        </pc:spChg>
        <pc:spChg chg="mod">
          <ac:chgData name="SRU 魚路 学" userId="9378ec18-c8b2-4497-8ba4-dbf2a9664dba" providerId="ADAL" clId="{74197C8A-671F-48F5-99D9-D943E62F67D9}" dt="2022-08-23T23:53:17.659" v="2786" actId="164"/>
          <ac:spMkLst>
            <pc:docMk/>
            <pc:sldMk cId="360449179" sldId="441"/>
            <ac:spMk id="67" creationId="{ECA48332-4284-D747-D62F-9CBC7E353306}"/>
          </ac:spMkLst>
        </pc:spChg>
        <pc:spChg chg="mod">
          <ac:chgData name="SRU 魚路 学" userId="9378ec18-c8b2-4497-8ba4-dbf2a9664dba" providerId="ADAL" clId="{74197C8A-671F-48F5-99D9-D943E62F67D9}" dt="2022-08-23T23:53:17.659" v="2786" actId="164"/>
          <ac:spMkLst>
            <pc:docMk/>
            <pc:sldMk cId="360449179" sldId="441"/>
            <ac:spMk id="68" creationId="{CB9283A4-6475-0ED9-003C-2F100FEE1761}"/>
          </ac:spMkLst>
        </pc:spChg>
        <pc:spChg chg="mod">
          <ac:chgData name="SRU 魚路 学" userId="9378ec18-c8b2-4497-8ba4-dbf2a9664dba" providerId="ADAL" clId="{74197C8A-671F-48F5-99D9-D943E62F67D9}" dt="2022-08-23T23:53:17.659" v="2786" actId="164"/>
          <ac:spMkLst>
            <pc:docMk/>
            <pc:sldMk cId="360449179" sldId="441"/>
            <ac:spMk id="69" creationId="{00D260BB-C760-1C0E-803A-20DD184DBDD2}"/>
          </ac:spMkLst>
        </pc:spChg>
        <pc:spChg chg="mod">
          <ac:chgData name="SRU 魚路 学" userId="9378ec18-c8b2-4497-8ba4-dbf2a9664dba" providerId="ADAL" clId="{74197C8A-671F-48F5-99D9-D943E62F67D9}" dt="2022-08-23T23:53:17.659" v="2786" actId="164"/>
          <ac:spMkLst>
            <pc:docMk/>
            <pc:sldMk cId="360449179" sldId="441"/>
            <ac:spMk id="70" creationId="{CCE1CE60-895F-63FE-9E63-ABEB33D4C15F}"/>
          </ac:spMkLst>
        </pc:spChg>
        <pc:spChg chg="mod">
          <ac:chgData name="SRU 魚路 学" userId="9378ec18-c8b2-4497-8ba4-dbf2a9664dba" providerId="ADAL" clId="{74197C8A-671F-48F5-99D9-D943E62F67D9}" dt="2022-08-23T23:53:17.659" v="2786" actId="164"/>
          <ac:spMkLst>
            <pc:docMk/>
            <pc:sldMk cId="360449179" sldId="441"/>
            <ac:spMk id="71" creationId="{91DE0323-ECBC-264A-25FE-E0525B9A8E30}"/>
          </ac:spMkLst>
        </pc:spChg>
        <pc:spChg chg="mod">
          <ac:chgData name="SRU 魚路 学" userId="9378ec18-c8b2-4497-8ba4-dbf2a9664dba" providerId="ADAL" clId="{74197C8A-671F-48F5-99D9-D943E62F67D9}" dt="2022-08-23T23:53:17.659" v="2786" actId="164"/>
          <ac:spMkLst>
            <pc:docMk/>
            <pc:sldMk cId="360449179" sldId="441"/>
            <ac:spMk id="72" creationId="{B7904655-275E-1603-F6CD-17C56AF6459C}"/>
          </ac:spMkLst>
        </pc:spChg>
        <pc:spChg chg="mod">
          <ac:chgData name="SRU 魚路 学" userId="9378ec18-c8b2-4497-8ba4-dbf2a9664dba" providerId="ADAL" clId="{74197C8A-671F-48F5-99D9-D943E62F67D9}" dt="2022-08-23T23:53:17.659" v="2786" actId="164"/>
          <ac:spMkLst>
            <pc:docMk/>
            <pc:sldMk cId="360449179" sldId="441"/>
            <ac:spMk id="73" creationId="{BDBBE96E-47CE-5730-65F2-B64B0F772C8C}"/>
          </ac:spMkLst>
        </pc:spChg>
        <pc:spChg chg="mod">
          <ac:chgData name="SRU 魚路 学" userId="9378ec18-c8b2-4497-8ba4-dbf2a9664dba" providerId="ADAL" clId="{74197C8A-671F-48F5-99D9-D943E62F67D9}" dt="2022-08-23T23:53:17.659" v="2786" actId="164"/>
          <ac:spMkLst>
            <pc:docMk/>
            <pc:sldMk cId="360449179" sldId="441"/>
            <ac:spMk id="74" creationId="{FAD7D203-B0BB-FA95-8D52-BCAADEFF85D2}"/>
          </ac:spMkLst>
        </pc:spChg>
        <pc:spChg chg="mod">
          <ac:chgData name="SRU 魚路 学" userId="9378ec18-c8b2-4497-8ba4-dbf2a9664dba" providerId="ADAL" clId="{74197C8A-671F-48F5-99D9-D943E62F67D9}" dt="2022-08-23T23:53:17.659" v="2786" actId="164"/>
          <ac:spMkLst>
            <pc:docMk/>
            <pc:sldMk cId="360449179" sldId="441"/>
            <ac:spMk id="75" creationId="{054EC29F-80F6-3F45-32B5-C83CAF4BE6B2}"/>
          </ac:spMkLst>
        </pc:spChg>
        <pc:spChg chg="mod">
          <ac:chgData name="SRU 魚路 学" userId="9378ec18-c8b2-4497-8ba4-dbf2a9664dba" providerId="ADAL" clId="{74197C8A-671F-48F5-99D9-D943E62F67D9}" dt="2022-08-23T23:53:17.659" v="2786" actId="164"/>
          <ac:spMkLst>
            <pc:docMk/>
            <pc:sldMk cId="360449179" sldId="441"/>
            <ac:spMk id="76" creationId="{32436EAA-C149-AB99-A1BC-F68216071749}"/>
          </ac:spMkLst>
        </pc:spChg>
        <pc:spChg chg="mod">
          <ac:chgData name="SRU 魚路 学" userId="9378ec18-c8b2-4497-8ba4-dbf2a9664dba" providerId="ADAL" clId="{74197C8A-671F-48F5-99D9-D943E62F67D9}" dt="2022-08-23T23:53:17.659" v="2786" actId="164"/>
          <ac:spMkLst>
            <pc:docMk/>
            <pc:sldMk cId="360449179" sldId="441"/>
            <ac:spMk id="77" creationId="{1E62CE5E-A1DC-EE4E-F5BF-2BCFAB5B4D42}"/>
          </ac:spMkLst>
        </pc:spChg>
        <pc:spChg chg="mod">
          <ac:chgData name="SRU 魚路 学" userId="9378ec18-c8b2-4497-8ba4-dbf2a9664dba" providerId="ADAL" clId="{74197C8A-671F-48F5-99D9-D943E62F67D9}" dt="2022-08-23T23:53:17.659" v="2786" actId="164"/>
          <ac:spMkLst>
            <pc:docMk/>
            <pc:sldMk cId="360449179" sldId="441"/>
            <ac:spMk id="78" creationId="{1130EF51-D9A2-1212-27DC-40DAE61576FE}"/>
          </ac:spMkLst>
        </pc:spChg>
        <pc:spChg chg="mod">
          <ac:chgData name="SRU 魚路 学" userId="9378ec18-c8b2-4497-8ba4-dbf2a9664dba" providerId="ADAL" clId="{74197C8A-671F-48F5-99D9-D943E62F67D9}" dt="2022-08-23T23:53:17.659" v="2786" actId="164"/>
          <ac:spMkLst>
            <pc:docMk/>
            <pc:sldMk cId="360449179" sldId="441"/>
            <ac:spMk id="79" creationId="{25D4216D-F512-96F8-1D64-B3C942DA3BF2}"/>
          </ac:spMkLst>
        </pc:spChg>
        <pc:spChg chg="mod">
          <ac:chgData name="SRU 魚路 学" userId="9378ec18-c8b2-4497-8ba4-dbf2a9664dba" providerId="ADAL" clId="{74197C8A-671F-48F5-99D9-D943E62F67D9}" dt="2022-08-23T23:53:17.659" v="2786" actId="164"/>
          <ac:spMkLst>
            <pc:docMk/>
            <pc:sldMk cId="360449179" sldId="441"/>
            <ac:spMk id="80" creationId="{CFE80F45-60C3-2EEC-4845-C686B83CD1A0}"/>
          </ac:spMkLst>
        </pc:spChg>
        <pc:spChg chg="mod">
          <ac:chgData name="SRU 魚路 学" userId="9378ec18-c8b2-4497-8ba4-dbf2a9664dba" providerId="ADAL" clId="{74197C8A-671F-48F5-99D9-D943E62F67D9}" dt="2022-08-23T23:53:17.659" v="2786" actId="164"/>
          <ac:spMkLst>
            <pc:docMk/>
            <pc:sldMk cId="360449179" sldId="441"/>
            <ac:spMk id="81" creationId="{4B631ADE-0047-0434-8DB3-A5790EB4F585}"/>
          </ac:spMkLst>
        </pc:spChg>
        <pc:spChg chg="mod">
          <ac:chgData name="SRU 魚路 学" userId="9378ec18-c8b2-4497-8ba4-dbf2a9664dba" providerId="ADAL" clId="{74197C8A-671F-48F5-99D9-D943E62F67D9}" dt="2022-08-23T23:53:17.659" v="2786" actId="164"/>
          <ac:spMkLst>
            <pc:docMk/>
            <pc:sldMk cId="360449179" sldId="441"/>
            <ac:spMk id="82" creationId="{72008500-A64B-ED7E-35A6-1610ADA8EEED}"/>
          </ac:spMkLst>
        </pc:spChg>
        <pc:spChg chg="mod">
          <ac:chgData name="SRU 魚路 学" userId="9378ec18-c8b2-4497-8ba4-dbf2a9664dba" providerId="ADAL" clId="{74197C8A-671F-48F5-99D9-D943E62F67D9}" dt="2022-08-23T23:53:17.659" v="2786" actId="164"/>
          <ac:spMkLst>
            <pc:docMk/>
            <pc:sldMk cId="360449179" sldId="441"/>
            <ac:spMk id="83" creationId="{2DABB346-EF9F-D869-3617-2B7CC1AB6156}"/>
          </ac:spMkLst>
        </pc:spChg>
        <pc:spChg chg="mod">
          <ac:chgData name="SRU 魚路 学" userId="9378ec18-c8b2-4497-8ba4-dbf2a9664dba" providerId="ADAL" clId="{74197C8A-671F-48F5-99D9-D943E62F67D9}" dt="2022-08-23T23:53:17.659" v="2786" actId="164"/>
          <ac:spMkLst>
            <pc:docMk/>
            <pc:sldMk cId="360449179" sldId="441"/>
            <ac:spMk id="84" creationId="{1C18B64D-8E96-4F7A-9D1D-7646B0BE79C2}"/>
          </ac:spMkLst>
        </pc:spChg>
        <pc:spChg chg="mod">
          <ac:chgData name="SRU 魚路 学" userId="9378ec18-c8b2-4497-8ba4-dbf2a9664dba" providerId="ADAL" clId="{74197C8A-671F-48F5-99D9-D943E62F67D9}" dt="2022-08-23T23:53:17.659" v="2786" actId="164"/>
          <ac:spMkLst>
            <pc:docMk/>
            <pc:sldMk cId="360449179" sldId="441"/>
            <ac:spMk id="85" creationId="{8E5BB634-7EAA-965E-6CD9-12DC6C0DB837}"/>
          </ac:spMkLst>
        </pc:spChg>
        <pc:spChg chg="mod">
          <ac:chgData name="SRU 魚路 学" userId="9378ec18-c8b2-4497-8ba4-dbf2a9664dba" providerId="ADAL" clId="{74197C8A-671F-48F5-99D9-D943E62F67D9}" dt="2022-08-23T23:53:17.659" v="2786" actId="164"/>
          <ac:spMkLst>
            <pc:docMk/>
            <pc:sldMk cId="360449179" sldId="441"/>
            <ac:spMk id="86" creationId="{3AFE34A6-D593-E14E-0EFB-81D89B073BB8}"/>
          </ac:spMkLst>
        </pc:spChg>
        <pc:spChg chg="mod">
          <ac:chgData name="SRU 魚路 学" userId="9378ec18-c8b2-4497-8ba4-dbf2a9664dba" providerId="ADAL" clId="{74197C8A-671F-48F5-99D9-D943E62F67D9}" dt="2022-08-23T23:53:17.659" v="2786" actId="164"/>
          <ac:spMkLst>
            <pc:docMk/>
            <pc:sldMk cId="360449179" sldId="441"/>
            <ac:spMk id="87" creationId="{A7E1BA27-58FE-0F31-47E6-4EC99AF348CA}"/>
          </ac:spMkLst>
        </pc:spChg>
        <pc:spChg chg="mod">
          <ac:chgData name="SRU 魚路 学" userId="9378ec18-c8b2-4497-8ba4-dbf2a9664dba" providerId="ADAL" clId="{74197C8A-671F-48F5-99D9-D943E62F67D9}" dt="2022-08-23T23:53:17.659" v="2786" actId="164"/>
          <ac:spMkLst>
            <pc:docMk/>
            <pc:sldMk cId="360449179" sldId="441"/>
            <ac:spMk id="88" creationId="{CB3BCBB3-9F45-BB75-5310-2C1F6F7D3179}"/>
          </ac:spMkLst>
        </pc:spChg>
        <pc:spChg chg="mod">
          <ac:chgData name="SRU 魚路 学" userId="9378ec18-c8b2-4497-8ba4-dbf2a9664dba" providerId="ADAL" clId="{74197C8A-671F-48F5-99D9-D943E62F67D9}" dt="2022-08-23T23:53:17.659" v="2786" actId="164"/>
          <ac:spMkLst>
            <pc:docMk/>
            <pc:sldMk cId="360449179" sldId="441"/>
            <ac:spMk id="89" creationId="{FEC7B8E6-785F-6F47-5F3A-A20CA08C3A56}"/>
          </ac:spMkLst>
        </pc:spChg>
        <pc:spChg chg="mod">
          <ac:chgData name="SRU 魚路 学" userId="9378ec18-c8b2-4497-8ba4-dbf2a9664dba" providerId="ADAL" clId="{74197C8A-671F-48F5-99D9-D943E62F67D9}" dt="2022-08-23T23:53:17.659" v="2786" actId="164"/>
          <ac:spMkLst>
            <pc:docMk/>
            <pc:sldMk cId="360449179" sldId="441"/>
            <ac:spMk id="90" creationId="{9CEC5F33-6E33-22EE-2311-8C9FDBA75754}"/>
          </ac:spMkLst>
        </pc:spChg>
        <pc:spChg chg="mod">
          <ac:chgData name="SRU 魚路 学" userId="9378ec18-c8b2-4497-8ba4-dbf2a9664dba" providerId="ADAL" clId="{74197C8A-671F-48F5-99D9-D943E62F67D9}" dt="2022-08-23T23:53:17.659" v="2786" actId="164"/>
          <ac:spMkLst>
            <pc:docMk/>
            <pc:sldMk cId="360449179" sldId="441"/>
            <ac:spMk id="93" creationId="{81B1472C-CEFE-20C4-DF7A-66F09137CC62}"/>
          </ac:spMkLst>
        </pc:spChg>
        <pc:spChg chg="mod">
          <ac:chgData name="SRU 魚路 学" userId="9378ec18-c8b2-4497-8ba4-dbf2a9664dba" providerId="ADAL" clId="{74197C8A-671F-48F5-99D9-D943E62F67D9}" dt="2022-08-23T23:53:17.659" v="2786" actId="164"/>
          <ac:spMkLst>
            <pc:docMk/>
            <pc:sldMk cId="360449179" sldId="441"/>
            <ac:spMk id="94" creationId="{5B9DE13F-3B52-75EC-5416-B1D5A2E4D5C6}"/>
          </ac:spMkLst>
        </pc:spChg>
        <pc:spChg chg="mod">
          <ac:chgData name="SRU 魚路 学" userId="9378ec18-c8b2-4497-8ba4-dbf2a9664dba" providerId="ADAL" clId="{74197C8A-671F-48F5-99D9-D943E62F67D9}" dt="2022-08-23T23:53:17.659" v="2786" actId="164"/>
          <ac:spMkLst>
            <pc:docMk/>
            <pc:sldMk cId="360449179" sldId="441"/>
            <ac:spMk id="95" creationId="{8A0E697E-9F6D-FB48-725C-A926B95EEBA4}"/>
          </ac:spMkLst>
        </pc:spChg>
        <pc:spChg chg="mod">
          <ac:chgData name="SRU 魚路 学" userId="9378ec18-c8b2-4497-8ba4-dbf2a9664dba" providerId="ADAL" clId="{74197C8A-671F-48F5-99D9-D943E62F67D9}" dt="2022-08-23T23:53:17.659" v="2786" actId="164"/>
          <ac:spMkLst>
            <pc:docMk/>
            <pc:sldMk cId="360449179" sldId="441"/>
            <ac:spMk id="100" creationId="{A279F942-F174-DCEB-06BE-65EF15A18633}"/>
          </ac:spMkLst>
        </pc:spChg>
        <pc:spChg chg="mod">
          <ac:chgData name="SRU 魚路 学" userId="9378ec18-c8b2-4497-8ba4-dbf2a9664dba" providerId="ADAL" clId="{74197C8A-671F-48F5-99D9-D943E62F67D9}" dt="2022-08-23T23:53:17.659" v="2786" actId="164"/>
          <ac:spMkLst>
            <pc:docMk/>
            <pc:sldMk cId="360449179" sldId="441"/>
            <ac:spMk id="101" creationId="{88CE5390-E127-2004-DD5B-80201185F5F3}"/>
          </ac:spMkLst>
        </pc:spChg>
        <pc:spChg chg="mod">
          <ac:chgData name="SRU 魚路 学" userId="9378ec18-c8b2-4497-8ba4-dbf2a9664dba" providerId="ADAL" clId="{74197C8A-671F-48F5-99D9-D943E62F67D9}" dt="2022-08-23T23:53:17.659" v="2786" actId="164"/>
          <ac:spMkLst>
            <pc:docMk/>
            <pc:sldMk cId="360449179" sldId="441"/>
            <ac:spMk id="102" creationId="{469ED99D-E9AF-498C-F39D-50769B25A906}"/>
          </ac:spMkLst>
        </pc:spChg>
        <pc:spChg chg="mod">
          <ac:chgData name="SRU 魚路 学" userId="9378ec18-c8b2-4497-8ba4-dbf2a9664dba" providerId="ADAL" clId="{74197C8A-671F-48F5-99D9-D943E62F67D9}" dt="2022-08-23T23:53:17.659" v="2786" actId="164"/>
          <ac:spMkLst>
            <pc:docMk/>
            <pc:sldMk cId="360449179" sldId="441"/>
            <ac:spMk id="103" creationId="{EC809286-8BBF-3E05-27AB-3A6AC6080B71}"/>
          </ac:spMkLst>
        </pc:spChg>
        <pc:spChg chg="mod">
          <ac:chgData name="SRU 魚路 学" userId="9378ec18-c8b2-4497-8ba4-dbf2a9664dba" providerId="ADAL" clId="{74197C8A-671F-48F5-99D9-D943E62F67D9}" dt="2022-08-23T23:53:17.659" v="2786" actId="164"/>
          <ac:spMkLst>
            <pc:docMk/>
            <pc:sldMk cId="360449179" sldId="441"/>
            <ac:spMk id="104" creationId="{096B07AB-D32F-2AD0-058A-E2348B0A97A4}"/>
          </ac:spMkLst>
        </pc:spChg>
        <pc:spChg chg="mod">
          <ac:chgData name="SRU 魚路 学" userId="9378ec18-c8b2-4497-8ba4-dbf2a9664dba" providerId="ADAL" clId="{74197C8A-671F-48F5-99D9-D943E62F67D9}" dt="2022-08-23T23:53:17.659" v="2786" actId="164"/>
          <ac:spMkLst>
            <pc:docMk/>
            <pc:sldMk cId="360449179" sldId="441"/>
            <ac:spMk id="105" creationId="{BBA8160C-B5A3-34E5-F918-0551D3B0D71C}"/>
          </ac:spMkLst>
        </pc:spChg>
        <pc:spChg chg="mod">
          <ac:chgData name="SRU 魚路 学" userId="9378ec18-c8b2-4497-8ba4-dbf2a9664dba" providerId="ADAL" clId="{74197C8A-671F-48F5-99D9-D943E62F67D9}" dt="2022-08-23T23:53:17.659" v="2786" actId="164"/>
          <ac:spMkLst>
            <pc:docMk/>
            <pc:sldMk cId="360449179" sldId="441"/>
            <ac:spMk id="106" creationId="{EB0D0396-63E0-71D2-F88D-9B44852A1ECA}"/>
          </ac:spMkLst>
        </pc:spChg>
        <pc:spChg chg="mod">
          <ac:chgData name="SRU 魚路 学" userId="9378ec18-c8b2-4497-8ba4-dbf2a9664dba" providerId="ADAL" clId="{74197C8A-671F-48F5-99D9-D943E62F67D9}" dt="2022-08-23T23:53:17.659" v="2786" actId="164"/>
          <ac:spMkLst>
            <pc:docMk/>
            <pc:sldMk cId="360449179" sldId="441"/>
            <ac:spMk id="107" creationId="{21A0BA03-9B6B-6881-EC32-2765631D6FC8}"/>
          </ac:spMkLst>
        </pc:spChg>
        <pc:spChg chg="mod">
          <ac:chgData name="SRU 魚路 学" userId="9378ec18-c8b2-4497-8ba4-dbf2a9664dba" providerId="ADAL" clId="{74197C8A-671F-48F5-99D9-D943E62F67D9}" dt="2022-08-23T23:53:17.659" v="2786" actId="164"/>
          <ac:spMkLst>
            <pc:docMk/>
            <pc:sldMk cId="360449179" sldId="441"/>
            <ac:spMk id="108" creationId="{8480A835-A819-9FA2-708B-B5949552539D}"/>
          </ac:spMkLst>
        </pc:spChg>
        <pc:spChg chg="mod">
          <ac:chgData name="SRU 魚路 学" userId="9378ec18-c8b2-4497-8ba4-dbf2a9664dba" providerId="ADAL" clId="{74197C8A-671F-48F5-99D9-D943E62F67D9}" dt="2022-08-23T23:53:17.659" v="2786" actId="164"/>
          <ac:spMkLst>
            <pc:docMk/>
            <pc:sldMk cId="360449179" sldId="441"/>
            <ac:spMk id="109" creationId="{997D4919-2030-4C84-A8AB-79D8F7932D41}"/>
          </ac:spMkLst>
        </pc:spChg>
        <pc:spChg chg="mod">
          <ac:chgData name="SRU 魚路 学" userId="9378ec18-c8b2-4497-8ba4-dbf2a9664dba" providerId="ADAL" clId="{74197C8A-671F-48F5-99D9-D943E62F67D9}" dt="2022-08-23T23:53:17.659" v="2786" actId="164"/>
          <ac:spMkLst>
            <pc:docMk/>
            <pc:sldMk cId="360449179" sldId="441"/>
            <ac:spMk id="110" creationId="{3D101B50-E69E-069F-5DF5-D91C87896B77}"/>
          </ac:spMkLst>
        </pc:spChg>
        <pc:spChg chg="mod">
          <ac:chgData name="SRU 魚路 学" userId="9378ec18-c8b2-4497-8ba4-dbf2a9664dba" providerId="ADAL" clId="{74197C8A-671F-48F5-99D9-D943E62F67D9}" dt="2022-08-23T23:53:17.659" v="2786" actId="164"/>
          <ac:spMkLst>
            <pc:docMk/>
            <pc:sldMk cId="360449179" sldId="441"/>
            <ac:spMk id="111" creationId="{8C9CB605-1D88-7676-2EBB-EE4846AF76EA}"/>
          </ac:spMkLst>
        </pc:spChg>
        <pc:spChg chg="mod">
          <ac:chgData name="SRU 魚路 学" userId="9378ec18-c8b2-4497-8ba4-dbf2a9664dba" providerId="ADAL" clId="{74197C8A-671F-48F5-99D9-D943E62F67D9}" dt="2022-08-23T23:53:17.659" v="2786" actId="164"/>
          <ac:spMkLst>
            <pc:docMk/>
            <pc:sldMk cId="360449179" sldId="441"/>
            <ac:spMk id="112" creationId="{E694913C-3198-711D-4248-6E994C0D5296}"/>
          </ac:spMkLst>
        </pc:spChg>
        <pc:spChg chg="mod">
          <ac:chgData name="SRU 魚路 学" userId="9378ec18-c8b2-4497-8ba4-dbf2a9664dba" providerId="ADAL" clId="{74197C8A-671F-48F5-99D9-D943E62F67D9}" dt="2022-08-23T23:53:17.659" v="2786" actId="164"/>
          <ac:spMkLst>
            <pc:docMk/>
            <pc:sldMk cId="360449179" sldId="441"/>
            <ac:spMk id="113" creationId="{8831091C-3FDF-A92A-1383-D0D2712EA417}"/>
          </ac:spMkLst>
        </pc:spChg>
        <pc:spChg chg="mod">
          <ac:chgData name="SRU 魚路 学" userId="9378ec18-c8b2-4497-8ba4-dbf2a9664dba" providerId="ADAL" clId="{74197C8A-671F-48F5-99D9-D943E62F67D9}" dt="2022-08-23T23:53:17.659" v="2786" actId="164"/>
          <ac:spMkLst>
            <pc:docMk/>
            <pc:sldMk cId="360449179" sldId="441"/>
            <ac:spMk id="114" creationId="{BE7EAB71-F0BB-4437-5A22-632BDD945C10}"/>
          </ac:spMkLst>
        </pc:spChg>
        <pc:spChg chg="mod">
          <ac:chgData name="SRU 魚路 学" userId="9378ec18-c8b2-4497-8ba4-dbf2a9664dba" providerId="ADAL" clId="{74197C8A-671F-48F5-99D9-D943E62F67D9}" dt="2022-08-23T23:53:17.659" v="2786" actId="164"/>
          <ac:spMkLst>
            <pc:docMk/>
            <pc:sldMk cId="360449179" sldId="441"/>
            <ac:spMk id="115" creationId="{DE56F7A0-4BDB-22E6-85B7-42BEF7726375}"/>
          </ac:spMkLst>
        </pc:spChg>
        <pc:spChg chg="mod">
          <ac:chgData name="SRU 魚路 学" userId="9378ec18-c8b2-4497-8ba4-dbf2a9664dba" providerId="ADAL" clId="{74197C8A-671F-48F5-99D9-D943E62F67D9}" dt="2022-08-23T23:53:17.659" v="2786" actId="164"/>
          <ac:spMkLst>
            <pc:docMk/>
            <pc:sldMk cId="360449179" sldId="441"/>
            <ac:spMk id="116" creationId="{C6A077CC-059E-2D47-B4B0-F35C1165A9F5}"/>
          </ac:spMkLst>
        </pc:spChg>
        <pc:spChg chg="mod">
          <ac:chgData name="SRU 魚路 学" userId="9378ec18-c8b2-4497-8ba4-dbf2a9664dba" providerId="ADAL" clId="{74197C8A-671F-48F5-99D9-D943E62F67D9}" dt="2022-08-23T23:53:17.659" v="2786" actId="164"/>
          <ac:spMkLst>
            <pc:docMk/>
            <pc:sldMk cId="360449179" sldId="441"/>
            <ac:spMk id="117" creationId="{B3E1C255-346C-6693-B9B1-3CE342D8B088}"/>
          </ac:spMkLst>
        </pc:spChg>
        <pc:spChg chg="mod">
          <ac:chgData name="SRU 魚路 学" userId="9378ec18-c8b2-4497-8ba4-dbf2a9664dba" providerId="ADAL" clId="{74197C8A-671F-48F5-99D9-D943E62F67D9}" dt="2022-08-23T23:53:17.659" v="2786" actId="164"/>
          <ac:spMkLst>
            <pc:docMk/>
            <pc:sldMk cId="360449179" sldId="441"/>
            <ac:spMk id="121" creationId="{53D7D736-A871-6698-8C8C-C8183D920DDA}"/>
          </ac:spMkLst>
        </pc:spChg>
        <pc:spChg chg="mod">
          <ac:chgData name="SRU 魚路 学" userId="9378ec18-c8b2-4497-8ba4-dbf2a9664dba" providerId="ADAL" clId="{74197C8A-671F-48F5-99D9-D943E62F67D9}" dt="2022-08-23T23:53:17.659" v="2786" actId="164"/>
          <ac:spMkLst>
            <pc:docMk/>
            <pc:sldMk cId="360449179" sldId="441"/>
            <ac:spMk id="122" creationId="{519DAA6F-CF45-4D99-ABE0-750CC68D022F}"/>
          </ac:spMkLst>
        </pc:spChg>
        <pc:spChg chg="mod">
          <ac:chgData name="SRU 魚路 学" userId="9378ec18-c8b2-4497-8ba4-dbf2a9664dba" providerId="ADAL" clId="{74197C8A-671F-48F5-99D9-D943E62F67D9}" dt="2022-08-23T23:53:17.659" v="2786" actId="164"/>
          <ac:spMkLst>
            <pc:docMk/>
            <pc:sldMk cId="360449179" sldId="441"/>
            <ac:spMk id="123" creationId="{FF2B27F5-96AB-7FE2-FBEA-EB75E176B8BE}"/>
          </ac:spMkLst>
        </pc:spChg>
        <pc:spChg chg="mod">
          <ac:chgData name="SRU 魚路 学" userId="9378ec18-c8b2-4497-8ba4-dbf2a9664dba" providerId="ADAL" clId="{74197C8A-671F-48F5-99D9-D943E62F67D9}" dt="2022-08-23T23:53:17.659" v="2786" actId="164"/>
          <ac:spMkLst>
            <pc:docMk/>
            <pc:sldMk cId="360449179" sldId="441"/>
            <ac:spMk id="124" creationId="{A96E3A4B-2971-DA2B-736B-E14977562B06}"/>
          </ac:spMkLst>
        </pc:spChg>
        <pc:spChg chg="mod">
          <ac:chgData name="SRU 魚路 学" userId="9378ec18-c8b2-4497-8ba4-dbf2a9664dba" providerId="ADAL" clId="{74197C8A-671F-48F5-99D9-D943E62F67D9}" dt="2022-08-23T23:53:17.659" v="2786" actId="164"/>
          <ac:spMkLst>
            <pc:docMk/>
            <pc:sldMk cId="360449179" sldId="441"/>
            <ac:spMk id="128" creationId="{6C640DAB-930D-F623-6061-7A8F729DC6D7}"/>
          </ac:spMkLst>
        </pc:spChg>
        <pc:spChg chg="mod">
          <ac:chgData name="SRU 魚路 学" userId="9378ec18-c8b2-4497-8ba4-dbf2a9664dba" providerId="ADAL" clId="{74197C8A-671F-48F5-99D9-D943E62F67D9}" dt="2022-08-23T23:53:17.659" v="2786" actId="164"/>
          <ac:spMkLst>
            <pc:docMk/>
            <pc:sldMk cId="360449179" sldId="441"/>
            <ac:spMk id="132" creationId="{978DC381-327E-E3DD-CFC1-E85575109507}"/>
          </ac:spMkLst>
        </pc:spChg>
        <pc:spChg chg="mod">
          <ac:chgData name="SRU 魚路 学" userId="9378ec18-c8b2-4497-8ba4-dbf2a9664dba" providerId="ADAL" clId="{74197C8A-671F-48F5-99D9-D943E62F67D9}" dt="2022-08-23T23:53:17.659" v="2786" actId="164"/>
          <ac:spMkLst>
            <pc:docMk/>
            <pc:sldMk cId="360449179" sldId="441"/>
            <ac:spMk id="133" creationId="{E939AA01-4981-D20A-F815-3C824F14352B}"/>
          </ac:spMkLst>
        </pc:spChg>
        <pc:spChg chg="mod">
          <ac:chgData name="SRU 魚路 学" userId="9378ec18-c8b2-4497-8ba4-dbf2a9664dba" providerId="ADAL" clId="{74197C8A-671F-48F5-99D9-D943E62F67D9}" dt="2022-08-23T23:53:17.659" v="2786" actId="164"/>
          <ac:spMkLst>
            <pc:docMk/>
            <pc:sldMk cId="360449179" sldId="441"/>
            <ac:spMk id="134" creationId="{7477C369-B6AC-4942-2CA1-B57E14C1F961}"/>
          </ac:spMkLst>
        </pc:spChg>
        <pc:spChg chg="mod">
          <ac:chgData name="SRU 魚路 学" userId="9378ec18-c8b2-4497-8ba4-dbf2a9664dba" providerId="ADAL" clId="{74197C8A-671F-48F5-99D9-D943E62F67D9}" dt="2022-08-23T23:53:17.659" v="2786" actId="164"/>
          <ac:spMkLst>
            <pc:docMk/>
            <pc:sldMk cId="360449179" sldId="441"/>
            <ac:spMk id="135" creationId="{7A80ABC7-F3E7-CBE5-8AF1-D1541EB60F2A}"/>
          </ac:spMkLst>
        </pc:spChg>
        <pc:spChg chg="mod">
          <ac:chgData name="SRU 魚路 学" userId="9378ec18-c8b2-4497-8ba4-dbf2a9664dba" providerId="ADAL" clId="{74197C8A-671F-48F5-99D9-D943E62F67D9}" dt="2022-08-23T23:53:17.659" v="2786" actId="164"/>
          <ac:spMkLst>
            <pc:docMk/>
            <pc:sldMk cId="360449179" sldId="441"/>
            <ac:spMk id="139" creationId="{13D78AF6-30D1-05DA-5D05-6F8105643B75}"/>
          </ac:spMkLst>
        </pc:spChg>
        <pc:spChg chg="mod">
          <ac:chgData name="SRU 魚路 学" userId="9378ec18-c8b2-4497-8ba4-dbf2a9664dba" providerId="ADAL" clId="{74197C8A-671F-48F5-99D9-D943E62F67D9}" dt="2022-08-23T23:53:17.659" v="2786" actId="164"/>
          <ac:spMkLst>
            <pc:docMk/>
            <pc:sldMk cId="360449179" sldId="441"/>
            <ac:spMk id="141" creationId="{74A33888-BDE1-EFC8-E785-63313EB3B885}"/>
          </ac:spMkLst>
        </pc:spChg>
        <pc:spChg chg="add mod">
          <ac:chgData name="SRU 魚路 学" userId="9378ec18-c8b2-4497-8ba4-dbf2a9664dba" providerId="ADAL" clId="{74197C8A-671F-48F5-99D9-D943E62F67D9}" dt="2022-08-23T11:51:16.600" v="1883"/>
          <ac:spMkLst>
            <pc:docMk/>
            <pc:sldMk cId="360449179" sldId="441"/>
            <ac:spMk id="143" creationId="{49CB2B23-43AC-4867-8742-07241A42849F}"/>
          </ac:spMkLst>
        </pc:spChg>
        <pc:spChg chg="mod">
          <ac:chgData name="SRU 魚路 学" userId="9378ec18-c8b2-4497-8ba4-dbf2a9664dba" providerId="ADAL" clId="{74197C8A-671F-48F5-99D9-D943E62F67D9}" dt="2022-08-23T23:53:17.659" v="2786" actId="164"/>
          <ac:spMkLst>
            <pc:docMk/>
            <pc:sldMk cId="360449179" sldId="441"/>
            <ac:spMk id="144" creationId="{86F7BEB7-F104-600F-2065-EDAA1A27B2BA}"/>
          </ac:spMkLst>
        </pc:spChg>
        <pc:spChg chg="mod">
          <ac:chgData name="SRU 魚路 学" userId="9378ec18-c8b2-4497-8ba4-dbf2a9664dba" providerId="ADAL" clId="{74197C8A-671F-48F5-99D9-D943E62F67D9}" dt="2022-08-23T23:51:28.803" v="2767" actId="14100"/>
          <ac:spMkLst>
            <pc:docMk/>
            <pc:sldMk cId="360449179" sldId="441"/>
            <ac:spMk id="145" creationId="{27404DC7-3A56-0F6A-28BF-D53A5A988EEA}"/>
          </ac:spMkLst>
        </pc:spChg>
        <pc:spChg chg="mod">
          <ac:chgData name="SRU 魚路 学" userId="9378ec18-c8b2-4497-8ba4-dbf2a9664dba" providerId="ADAL" clId="{74197C8A-671F-48F5-99D9-D943E62F67D9}" dt="2022-08-23T23:51:59.024" v="2772" actId="14100"/>
          <ac:spMkLst>
            <pc:docMk/>
            <pc:sldMk cId="360449179" sldId="441"/>
            <ac:spMk id="146" creationId="{A0F55B4E-311B-075B-3601-3A59610A0ABB}"/>
          </ac:spMkLst>
        </pc:spChg>
        <pc:spChg chg="mod">
          <ac:chgData name="SRU 魚路 学" userId="9378ec18-c8b2-4497-8ba4-dbf2a9664dba" providerId="ADAL" clId="{74197C8A-671F-48F5-99D9-D943E62F67D9}" dt="2022-08-23T23:53:17.659" v="2786" actId="164"/>
          <ac:spMkLst>
            <pc:docMk/>
            <pc:sldMk cId="360449179" sldId="441"/>
            <ac:spMk id="147" creationId="{74084D73-7B1C-5768-F950-56E41F0300E1}"/>
          </ac:spMkLst>
        </pc:spChg>
        <pc:spChg chg="mod">
          <ac:chgData name="SRU 魚路 学" userId="9378ec18-c8b2-4497-8ba4-dbf2a9664dba" providerId="ADAL" clId="{74197C8A-671F-48F5-99D9-D943E62F67D9}" dt="2022-08-23T23:53:17.659" v="2786" actId="164"/>
          <ac:spMkLst>
            <pc:docMk/>
            <pc:sldMk cId="360449179" sldId="441"/>
            <ac:spMk id="148" creationId="{E0FAA96E-BECA-97F8-E749-A3F3048A2004}"/>
          </ac:spMkLst>
        </pc:spChg>
        <pc:spChg chg="mod">
          <ac:chgData name="SRU 魚路 学" userId="9378ec18-c8b2-4497-8ba4-dbf2a9664dba" providerId="ADAL" clId="{74197C8A-671F-48F5-99D9-D943E62F67D9}" dt="2022-08-23T23:53:17.659" v="2786" actId="164"/>
          <ac:spMkLst>
            <pc:docMk/>
            <pc:sldMk cId="360449179" sldId="441"/>
            <ac:spMk id="149" creationId="{F8B316D1-BB7D-7CD7-23CC-6AFA54591B4D}"/>
          </ac:spMkLst>
        </pc:spChg>
        <pc:spChg chg="mod">
          <ac:chgData name="SRU 魚路 学" userId="9378ec18-c8b2-4497-8ba4-dbf2a9664dba" providerId="ADAL" clId="{74197C8A-671F-48F5-99D9-D943E62F67D9}" dt="2022-08-23T23:53:17.659" v="2786" actId="164"/>
          <ac:spMkLst>
            <pc:docMk/>
            <pc:sldMk cId="360449179" sldId="441"/>
            <ac:spMk id="150" creationId="{5DECC059-6167-B29B-3377-A043497B6494}"/>
          </ac:spMkLst>
        </pc:spChg>
        <pc:spChg chg="mod">
          <ac:chgData name="SRU 魚路 学" userId="9378ec18-c8b2-4497-8ba4-dbf2a9664dba" providerId="ADAL" clId="{74197C8A-671F-48F5-99D9-D943E62F67D9}" dt="2022-08-23T23:53:17.659" v="2786" actId="164"/>
          <ac:spMkLst>
            <pc:docMk/>
            <pc:sldMk cId="360449179" sldId="441"/>
            <ac:spMk id="151" creationId="{ADE1E22B-7EAF-2575-9D1E-2883AB4DCBF2}"/>
          </ac:spMkLst>
        </pc:spChg>
        <pc:spChg chg="mod">
          <ac:chgData name="SRU 魚路 学" userId="9378ec18-c8b2-4497-8ba4-dbf2a9664dba" providerId="ADAL" clId="{74197C8A-671F-48F5-99D9-D943E62F67D9}" dt="2022-08-23T23:53:17.659" v="2786" actId="164"/>
          <ac:spMkLst>
            <pc:docMk/>
            <pc:sldMk cId="360449179" sldId="441"/>
            <ac:spMk id="152" creationId="{A55A638D-DBAB-A5E2-94ED-516B3A224FD1}"/>
          </ac:spMkLst>
        </pc:spChg>
        <pc:spChg chg="mod">
          <ac:chgData name="SRU 魚路 学" userId="9378ec18-c8b2-4497-8ba4-dbf2a9664dba" providerId="ADAL" clId="{74197C8A-671F-48F5-99D9-D943E62F67D9}" dt="2022-08-23T23:53:17.659" v="2786" actId="164"/>
          <ac:spMkLst>
            <pc:docMk/>
            <pc:sldMk cId="360449179" sldId="441"/>
            <ac:spMk id="154" creationId="{A5B6445F-4C68-A8FC-1959-75ACF8070E6C}"/>
          </ac:spMkLst>
        </pc:spChg>
        <pc:spChg chg="mod">
          <ac:chgData name="SRU 魚路 学" userId="9378ec18-c8b2-4497-8ba4-dbf2a9664dba" providerId="ADAL" clId="{74197C8A-671F-48F5-99D9-D943E62F67D9}" dt="2022-08-23T23:53:17.659" v="2786" actId="164"/>
          <ac:spMkLst>
            <pc:docMk/>
            <pc:sldMk cId="360449179" sldId="441"/>
            <ac:spMk id="163" creationId="{C796FAC2-6031-9540-9B75-341D37A3C77E}"/>
          </ac:spMkLst>
        </pc:spChg>
        <pc:spChg chg="mod">
          <ac:chgData name="SRU 魚路 学" userId="9378ec18-c8b2-4497-8ba4-dbf2a9664dba" providerId="ADAL" clId="{74197C8A-671F-48F5-99D9-D943E62F67D9}" dt="2022-08-23T23:53:52.254" v="2827" actId="1076"/>
          <ac:spMkLst>
            <pc:docMk/>
            <pc:sldMk cId="360449179" sldId="441"/>
            <ac:spMk id="164" creationId="{B50796AF-B8BB-4DF7-B2C4-E1336EF09274}"/>
          </ac:spMkLst>
        </pc:spChg>
        <pc:spChg chg="mod">
          <ac:chgData name="SRU 魚路 学" userId="9378ec18-c8b2-4497-8ba4-dbf2a9664dba" providerId="ADAL" clId="{74197C8A-671F-48F5-99D9-D943E62F67D9}" dt="2022-08-23T23:51:20.390" v="2763" actId="1076"/>
          <ac:spMkLst>
            <pc:docMk/>
            <pc:sldMk cId="360449179" sldId="441"/>
            <ac:spMk id="165" creationId="{F3FC1D3D-E598-CB85-6FB1-77A7288A7086}"/>
          </ac:spMkLst>
        </pc:spChg>
        <pc:spChg chg="mod">
          <ac:chgData name="SRU 魚路 学" userId="9378ec18-c8b2-4497-8ba4-dbf2a9664dba" providerId="ADAL" clId="{74197C8A-671F-48F5-99D9-D943E62F67D9}" dt="2022-08-23T23:53:17.659" v="2786" actId="164"/>
          <ac:spMkLst>
            <pc:docMk/>
            <pc:sldMk cId="360449179" sldId="441"/>
            <ac:spMk id="168" creationId="{00000000-0000-0000-0000-000000000000}"/>
          </ac:spMkLst>
        </pc:spChg>
        <pc:spChg chg="mod">
          <ac:chgData name="SRU 魚路 学" userId="9378ec18-c8b2-4497-8ba4-dbf2a9664dba" providerId="ADAL" clId="{74197C8A-671F-48F5-99D9-D943E62F67D9}" dt="2022-08-23T23:53:17.659" v="2786" actId="164"/>
          <ac:spMkLst>
            <pc:docMk/>
            <pc:sldMk cId="360449179" sldId="441"/>
            <ac:spMk id="169" creationId="{469ED99D-E9AF-498C-F39D-50769B25A906}"/>
          </ac:spMkLst>
        </pc:spChg>
        <pc:spChg chg="mod">
          <ac:chgData name="SRU 魚路 学" userId="9378ec18-c8b2-4497-8ba4-dbf2a9664dba" providerId="ADAL" clId="{74197C8A-671F-48F5-99D9-D943E62F67D9}" dt="2022-08-23T23:53:17.659" v="2786" actId="164"/>
          <ac:spMkLst>
            <pc:docMk/>
            <pc:sldMk cId="360449179" sldId="441"/>
            <ac:spMk id="170" creationId="{469ED99D-E9AF-498C-F39D-50769B25A906}"/>
          </ac:spMkLst>
        </pc:spChg>
        <pc:spChg chg="mod">
          <ac:chgData name="SRU 魚路 学" userId="9378ec18-c8b2-4497-8ba4-dbf2a9664dba" providerId="ADAL" clId="{74197C8A-671F-48F5-99D9-D943E62F67D9}" dt="2022-08-23T23:53:17.659" v="2786" actId="164"/>
          <ac:spMkLst>
            <pc:docMk/>
            <pc:sldMk cId="360449179" sldId="441"/>
            <ac:spMk id="174" creationId="{00000000-0000-0000-0000-000000000000}"/>
          </ac:spMkLst>
        </pc:spChg>
        <pc:spChg chg="mod">
          <ac:chgData name="SRU 魚路 学" userId="9378ec18-c8b2-4497-8ba4-dbf2a9664dba" providerId="ADAL" clId="{74197C8A-671F-48F5-99D9-D943E62F67D9}" dt="2022-08-23T23:53:17.659" v="2786" actId="164"/>
          <ac:spMkLst>
            <pc:docMk/>
            <pc:sldMk cId="360449179" sldId="441"/>
            <ac:spMk id="175" creationId="{469ED99D-E9AF-498C-F39D-50769B25A906}"/>
          </ac:spMkLst>
        </pc:spChg>
        <pc:spChg chg="mod">
          <ac:chgData name="SRU 魚路 学" userId="9378ec18-c8b2-4497-8ba4-dbf2a9664dba" providerId="ADAL" clId="{74197C8A-671F-48F5-99D9-D943E62F67D9}" dt="2022-08-23T23:53:17.659" v="2786" actId="164"/>
          <ac:spMkLst>
            <pc:docMk/>
            <pc:sldMk cId="360449179" sldId="441"/>
            <ac:spMk id="176" creationId="{469ED99D-E9AF-498C-F39D-50769B25A906}"/>
          </ac:spMkLst>
        </pc:spChg>
        <pc:spChg chg="mod">
          <ac:chgData name="SRU 魚路 学" userId="9378ec18-c8b2-4497-8ba4-dbf2a9664dba" providerId="ADAL" clId="{74197C8A-671F-48F5-99D9-D943E62F67D9}" dt="2022-08-23T23:53:17.659" v="2786" actId="164"/>
          <ac:spMkLst>
            <pc:docMk/>
            <pc:sldMk cId="360449179" sldId="441"/>
            <ac:spMk id="179" creationId="{469ED99D-E9AF-498C-F39D-50769B25A906}"/>
          </ac:spMkLst>
        </pc:spChg>
        <pc:spChg chg="mod">
          <ac:chgData name="SRU 魚路 学" userId="9378ec18-c8b2-4497-8ba4-dbf2a9664dba" providerId="ADAL" clId="{74197C8A-671F-48F5-99D9-D943E62F67D9}" dt="2022-08-23T23:53:17.659" v="2786" actId="164"/>
          <ac:spMkLst>
            <pc:docMk/>
            <pc:sldMk cId="360449179" sldId="441"/>
            <ac:spMk id="187" creationId="{00000000-0000-0000-0000-000000000000}"/>
          </ac:spMkLst>
        </pc:spChg>
        <pc:spChg chg="mod">
          <ac:chgData name="SRU 魚路 学" userId="9378ec18-c8b2-4497-8ba4-dbf2a9664dba" providerId="ADAL" clId="{74197C8A-671F-48F5-99D9-D943E62F67D9}" dt="2022-08-23T23:53:17.659" v="2786" actId="164"/>
          <ac:spMkLst>
            <pc:docMk/>
            <pc:sldMk cId="360449179" sldId="441"/>
            <ac:spMk id="188" creationId="{469ED99D-E9AF-498C-F39D-50769B25A906}"/>
          </ac:spMkLst>
        </pc:spChg>
        <pc:spChg chg="mod">
          <ac:chgData name="SRU 魚路 学" userId="9378ec18-c8b2-4497-8ba4-dbf2a9664dba" providerId="ADAL" clId="{74197C8A-671F-48F5-99D9-D943E62F67D9}" dt="2022-08-23T23:53:17.659" v="2786" actId="164"/>
          <ac:spMkLst>
            <pc:docMk/>
            <pc:sldMk cId="360449179" sldId="441"/>
            <ac:spMk id="192" creationId="{A55A638D-DBAB-A5E2-94ED-516B3A224FD1}"/>
          </ac:spMkLst>
        </pc:spChg>
        <pc:spChg chg="mod">
          <ac:chgData name="SRU 魚路 学" userId="9378ec18-c8b2-4497-8ba4-dbf2a9664dba" providerId="ADAL" clId="{74197C8A-671F-48F5-99D9-D943E62F67D9}" dt="2022-08-23T23:53:17.659" v="2786" actId="164"/>
          <ac:spMkLst>
            <pc:docMk/>
            <pc:sldMk cId="360449179" sldId="441"/>
            <ac:spMk id="193" creationId="{00000000-0000-0000-0000-000000000000}"/>
          </ac:spMkLst>
        </pc:spChg>
        <pc:spChg chg="mod">
          <ac:chgData name="SRU 魚路 学" userId="9378ec18-c8b2-4497-8ba4-dbf2a9664dba" providerId="ADAL" clId="{74197C8A-671F-48F5-99D9-D943E62F67D9}" dt="2022-08-23T23:53:17.659" v="2786" actId="164"/>
          <ac:spMkLst>
            <pc:docMk/>
            <pc:sldMk cId="360449179" sldId="441"/>
            <ac:spMk id="194" creationId="{00000000-0000-0000-0000-000000000000}"/>
          </ac:spMkLst>
        </pc:spChg>
        <pc:spChg chg="add mod">
          <ac:chgData name="SRU 魚路 学" userId="9378ec18-c8b2-4497-8ba4-dbf2a9664dba" providerId="ADAL" clId="{74197C8A-671F-48F5-99D9-D943E62F67D9}" dt="2022-08-23T23:53:28.703" v="2823"/>
          <ac:spMkLst>
            <pc:docMk/>
            <pc:sldMk cId="360449179" sldId="441"/>
            <ac:spMk id="234" creationId="{76FA691C-DA64-4018-B82E-CD26B3627291}"/>
          </ac:spMkLst>
        </pc:spChg>
        <pc:spChg chg="add del">
          <ac:chgData name="SRU 魚路 学" userId="9378ec18-c8b2-4497-8ba4-dbf2a9664dba" providerId="ADAL" clId="{74197C8A-671F-48F5-99D9-D943E62F67D9}" dt="2022-08-23T23:52:33.828" v="2781" actId="478"/>
          <ac:spMkLst>
            <pc:docMk/>
            <pc:sldMk cId="360449179" sldId="441"/>
            <ac:spMk id="244" creationId="{BA9E40F9-94D6-4466-889D-4350F4F99C4B}"/>
          </ac:spMkLst>
        </pc:spChg>
        <pc:grpChg chg="mod">
          <ac:chgData name="SRU 魚路 学" userId="9378ec18-c8b2-4497-8ba4-dbf2a9664dba" providerId="ADAL" clId="{74197C8A-671F-48F5-99D9-D943E62F67D9}" dt="2022-08-23T23:53:17.659" v="2786" actId="164"/>
          <ac:grpSpMkLst>
            <pc:docMk/>
            <pc:sldMk cId="360449179" sldId="441"/>
            <ac:grpSpMk id="5" creationId="{9217AB93-E92B-4503-8DF4-14B56F8FE664}"/>
          </ac:grpSpMkLst>
        </pc:grpChg>
        <pc:grpChg chg="add mod">
          <ac:chgData name="SRU 魚路 学" userId="9378ec18-c8b2-4497-8ba4-dbf2a9664dba" providerId="ADAL" clId="{74197C8A-671F-48F5-99D9-D943E62F67D9}" dt="2022-08-23T23:53:19.875" v="2792" actId="1036"/>
          <ac:grpSpMkLst>
            <pc:docMk/>
            <pc:sldMk cId="360449179" sldId="441"/>
            <ac:grpSpMk id="7" creationId="{DE5B2782-8ABE-4CBD-B715-7848D94E2C51}"/>
          </ac:grpSpMkLst>
        </pc:grpChg>
        <pc:grpChg chg="del">
          <ac:chgData name="SRU 魚路 学" userId="9378ec18-c8b2-4497-8ba4-dbf2a9664dba" providerId="ADAL" clId="{74197C8A-671F-48F5-99D9-D943E62F67D9}" dt="2022-08-23T23:52:36.715" v="2782" actId="478"/>
          <ac:grpSpMkLst>
            <pc:docMk/>
            <pc:sldMk cId="360449179" sldId="441"/>
            <ac:grpSpMk id="202" creationId="{77C1226D-6203-45C6-933D-079F3D28355D}"/>
          </ac:grpSpMkLst>
        </pc:grpChg>
        <pc:grpChg chg="del">
          <ac:chgData name="SRU 魚路 学" userId="9378ec18-c8b2-4497-8ba4-dbf2a9664dba" providerId="ADAL" clId="{74197C8A-671F-48F5-99D9-D943E62F67D9}" dt="2022-08-23T23:52:36.715" v="2782" actId="478"/>
          <ac:grpSpMkLst>
            <pc:docMk/>
            <pc:sldMk cId="360449179" sldId="441"/>
            <ac:grpSpMk id="222" creationId="{3D71CE90-61EA-4931-86B0-E74D5BBE38A0}"/>
          </ac:grpSpMkLst>
        </pc:grpChg>
        <pc:grpChg chg="mod">
          <ac:chgData name="SRU 魚路 学" userId="9378ec18-c8b2-4497-8ba4-dbf2a9664dba" providerId="ADAL" clId="{74197C8A-671F-48F5-99D9-D943E62F67D9}" dt="2022-08-23T23:53:17.659" v="2786" actId="164"/>
          <ac:grpSpMkLst>
            <pc:docMk/>
            <pc:sldMk cId="360449179" sldId="441"/>
            <ac:grpSpMk id="236" creationId="{76C9C508-D831-4695-A036-9B096B712739}"/>
          </ac:grpSpMkLst>
        </pc:grpChg>
        <pc:grpChg chg="mod">
          <ac:chgData name="SRU 魚路 学" userId="9378ec18-c8b2-4497-8ba4-dbf2a9664dba" providerId="ADAL" clId="{74197C8A-671F-48F5-99D9-D943E62F67D9}" dt="2022-08-23T23:53:17.659" v="2786" actId="164"/>
          <ac:grpSpMkLst>
            <pc:docMk/>
            <pc:sldMk cId="360449179" sldId="441"/>
            <ac:grpSpMk id="239" creationId="{C93D1FAD-B953-4F3C-B903-12F438ABF4B5}"/>
          </ac:grpSpMkLst>
        </pc:grpChg>
        <pc:picChg chg="add del mod">
          <ac:chgData name="SRU 魚路 学" userId="9378ec18-c8b2-4497-8ba4-dbf2a9664dba" providerId="ADAL" clId="{74197C8A-671F-48F5-99D9-D943E62F67D9}" dt="2022-08-23T23:52:33.828" v="2781" actId="478"/>
          <ac:picMkLst>
            <pc:docMk/>
            <pc:sldMk cId="360449179" sldId="441"/>
            <ac:picMk id="6" creationId="{AA33E4EC-793D-4813-B0F4-6BBE19E07E44}"/>
          </ac:picMkLst>
        </pc:picChg>
        <pc:picChg chg="mod">
          <ac:chgData name="SRU 魚路 学" userId="9378ec18-c8b2-4497-8ba4-dbf2a9664dba" providerId="ADAL" clId="{74197C8A-671F-48F5-99D9-D943E62F67D9}" dt="2022-08-23T23:53:17.659" v="2786" actId="164"/>
          <ac:picMkLst>
            <pc:docMk/>
            <pc:sldMk cId="360449179" sldId="441"/>
            <ac:picMk id="119" creationId="{171EE627-5087-6E26-1CAD-7016F0BF5A6F}"/>
          </ac:picMkLst>
        </pc:picChg>
        <pc:picChg chg="mod">
          <ac:chgData name="SRU 魚路 学" userId="9378ec18-c8b2-4497-8ba4-dbf2a9664dba" providerId="ADAL" clId="{74197C8A-671F-48F5-99D9-D943E62F67D9}" dt="2022-08-23T23:53:17.659" v="2786" actId="164"/>
          <ac:picMkLst>
            <pc:docMk/>
            <pc:sldMk cId="360449179" sldId="441"/>
            <ac:picMk id="130" creationId="{950F42D6-5105-E13C-F37C-9FDC680F0DE8}"/>
          </ac:picMkLst>
        </pc:picChg>
        <pc:picChg chg="mod">
          <ac:chgData name="SRU 魚路 学" userId="9378ec18-c8b2-4497-8ba4-dbf2a9664dba" providerId="ADAL" clId="{74197C8A-671F-48F5-99D9-D943E62F67D9}" dt="2022-08-23T23:53:17.659" v="2786" actId="164"/>
          <ac:picMkLst>
            <pc:docMk/>
            <pc:sldMk cId="360449179" sldId="441"/>
            <ac:picMk id="140" creationId="{A36BB0FD-AAFC-745B-5BE0-82533434D114}"/>
          </ac:picMkLst>
        </pc:picChg>
        <pc:picChg chg="mod">
          <ac:chgData name="SRU 魚路 学" userId="9378ec18-c8b2-4497-8ba4-dbf2a9664dba" providerId="ADAL" clId="{74197C8A-671F-48F5-99D9-D943E62F67D9}" dt="2022-08-23T23:53:17.659" v="2786" actId="164"/>
          <ac:picMkLst>
            <pc:docMk/>
            <pc:sldMk cId="360449179" sldId="441"/>
            <ac:picMk id="166"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67"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71"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72"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73"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77"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78"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80"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81"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82"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89"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90"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91"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95"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96"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97"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98"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199"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200" creationId="{00000000-0000-0000-0000-000000000000}"/>
          </ac:picMkLst>
        </pc:picChg>
        <pc:picChg chg="mod">
          <ac:chgData name="SRU 魚路 学" userId="9378ec18-c8b2-4497-8ba4-dbf2a9664dba" providerId="ADAL" clId="{74197C8A-671F-48F5-99D9-D943E62F67D9}" dt="2022-08-23T23:53:17.659" v="2786" actId="164"/>
          <ac:picMkLst>
            <pc:docMk/>
            <pc:sldMk cId="360449179" sldId="441"/>
            <ac:picMk id="201" creationId="{00000000-0000-0000-0000-000000000000}"/>
          </ac:picMkLst>
        </pc:picChg>
        <pc:cxnChg chg="mod">
          <ac:chgData name="SRU 魚路 学" userId="9378ec18-c8b2-4497-8ba4-dbf2a9664dba" providerId="ADAL" clId="{74197C8A-671F-48F5-99D9-D943E62F67D9}" dt="2022-08-23T23:53:17.659" v="2786" actId="164"/>
          <ac:cxnSpMkLst>
            <pc:docMk/>
            <pc:sldMk cId="360449179" sldId="441"/>
            <ac:cxnSpMk id="96" creationId="{E541E493-8F08-AA6F-DE29-057C9C3D720A}"/>
          </ac:cxnSpMkLst>
        </pc:cxnChg>
        <pc:cxnChg chg="mod">
          <ac:chgData name="SRU 魚路 学" userId="9378ec18-c8b2-4497-8ba4-dbf2a9664dba" providerId="ADAL" clId="{74197C8A-671F-48F5-99D9-D943E62F67D9}" dt="2022-08-23T23:53:17.659" v="2786" actId="164"/>
          <ac:cxnSpMkLst>
            <pc:docMk/>
            <pc:sldMk cId="360449179" sldId="441"/>
            <ac:cxnSpMk id="97" creationId="{B5A76237-4198-AD76-E3B8-BCD747EA06B6}"/>
          </ac:cxnSpMkLst>
        </pc:cxnChg>
        <pc:cxnChg chg="mod">
          <ac:chgData name="SRU 魚路 学" userId="9378ec18-c8b2-4497-8ba4-dbf2a9664dba" providerId="ADAL" clId="{74197C8A-671F-48F5-99D9-D943E62F67D9}" dt="2022-08-23T23:53:17.659" v="2786" actId="164"/>
          <ac:cxnSpMkLst>
            <pc:docMk/>
            <pc:sldMk cId="360449179" sldId="441"/>
            <ac:cxnSpMk id="98" creationId="{E589ABB4-7858-A8F6-770C-31C1C11392BE}"/>
          </ac:cxnSpMkLst>
        </pc:cxnChg>
        <pc:cxnChg chg="mod">
          <ac:chgData name="SRU 魚路 学" userId="9378ec18-c8b2-4497-8ba4-dbf2a9664dba" providerId="ADAL" clId="{74197C8A-671F-48F5-99D9-D943E62F67D9}" dt="2022-08-23T23:53:17.659" v="2786" actId="164"/>
          <ac:cxnSpMkLst>
            <pc:docMk/>
            <pc:sldMk cId="360449179" sldId="441"/>
            <ac:cxnSpMk id="99" creationId="{DF01BDA2-2D69-70CD-C0DA-BBDE08FC1050}"/>
          </ac:cxnSpMkLst>
        </pc:cxnChg>
        <pc:cxnChg chg="mod">
          <ac:chgData name="SRU 魚路 学" userId="9378ec18-c8b2-4497-8ba4-dbf2a9664dba" providerId="ADAL" clId="{74197C8A-671F-48F5-99D9-D943E62F67D9}" dt="2022-08-23T23:53:17.659" v="2786" actId="164"/>
          <ac:cxnSpMkLst>
            <pc:docMk/>
            <pc:sldMk cId="360449179" sldId="441"/>
            <ac:cxnSpMk id="125" creationId="{FED5C5E6-266B-89BA-E552-3D0B84F2024B}"/>
          </ac:cxnSpMkLst>
        </pc:cxnChg>
        <pc:cxnChg chg="mod">
          <ac:chgData name="SRU 魚路 学" userId="9378ec18-c8b2-4497-8ba4-dbf2a9664dba" providerId="ADAL" clId="{74197C8A-671F-48F5-99D9-D943E62F67D9}" dt="2022-08-23T23:53:17.659" v="2786" actId="164"/>
          <ac:cxnSpMkLst>
            <pc:docMk/>
            <pc:sldMk cId="360449179" sldId="441"/>
            <ac:cxnSpMk id="126" creationId="{88B89924-825C-277C-0466-ABC5BC4072E6}"/>
          </ac:cxnSpMkLst>
        </pc:cxnChg>
        <pc:cxnChg chg="mod">
          <ac:chgData name="SRU 魚路 学" userId="9378ec18-c8b2-4497-8ba4-dbf2a9664dba" providerId="ADAL" clId="{74197C8A-671F-48F5-99D9-D943E62F67D9}" dt="2022-08-23T23:53:17.659" v="2786" actId="164"/>
          <ac:cxnSpMkLst>
            <pc:docMk/>
            <pc:sldMk cId="360449179" sldId="441"/>
            <ac:cxnSpMk id="127" creationId="{845F1B76-0E63-F01C-8946-60B479F0AA6A}"/>
          </ac:cxnSpMkLst>
        </pc:cxnChg>
        <pc:cxnChg chg="mod">
          <ac:chgData name="SRU 魚路 学" userId="9378ec18-c8b2-4497-8ba4-dbf2a9664dba" providerId="ADAL" clId="{74197C8A-671F-48F5-99D9-D943E62F67D9}" dt="2022-08-23T23:53:17.659" v="2786" actId="164"/>
          <ac:cxnSpMkLst>
            <pc:docMk/>
            <pc:sldMk cId="360449179" sldId="441"/>
            <ac:cxnSpMk id="136" creationId="{7F2C81D8-3DFA-741A-964C-B787D222B791}"/>
          </ac:cxnSpMkLst>
        </pc:cxnChg>
        <pc:cxnChg chg="mod">
          <ac:chgData name="SRU 魚路 学" userId="9378ec18-c8b2-4497-8ba4-dbf2a9664dba" providerId="ADAL" clId="{74197C8A-671F-48F5-99D9-D943E62F67D9}" dt="2022-08-23T23:53:17.659" v="2786" actId="164"/>
          <ac:cxnSpMkLst>
            <pc:docMk/>
            <pc:sldMk cId="360449179" sldId="441"/>
            <ac:cxnSpMk id="137" creationId="{3B127D9F-9574-B33C-E238-423D0512BEF2}"/>
          </ac:cxnSpMkLst>
        </pc:cxnChg>
        <pc:cxnChg chg="mod">
          <ac:chgData name="SRU 魚路 学" userId="9378ec18-c8b2-4497-8ba4-dbf2a9664dba" providerId="ADAL" clId="{74197C8A-671F-48F5-99D9-D943E62F67D9}" dt="2022-08-23T23:53:17.659" v="2786" actId="164"/>
          <ac:cxnSpMkLst>
            <pc:docMk/>
            <pc:sldMk cId="360449179" sldId="441"/>
            <ac:cxnSpMk id="138" creationId="{D998C328-0731-04A4-FFCC-392E567BB8BE}"/>
          </ac:cxnSpMkLst>
        </pc:cxnChg>
        <pc:cxnChg chg="mod">
          <ac:chgData name="SRU 魚路 学" userId="9378ec18-c8b2-4497-8ba4-dbf2a9664dba" providerId="ADAL" clId="{74197C8A-671F-48F5-99D9-D943E62F67D9}" dt="2022-08-23T23:53:17.659" v="2786" actId="164"/>
          <ac:cxnSpMkLst>
            <pc:docMk/>
            <pc:sldMk cId="360449179" sldId="441"/>
            <ac:cxnSpMk id="153" creationId="{39D568CE-D9EC-8A97-760C-302B70522EB4}"/>
          </ac:cxnSpMkLst>
        </pc:cxnChg>
        <pc:cxnChg chg="mod">
          <ac:chgData name="SRU 魚路 学" userId="9378ec18-c8b2-4497-8ba4-dbf2a9664dba" providerId="ADAL" clId="{74197C8A-671F-48F5-99D9-D943E62F67D9}" dt="2022-08-23T23:53:17.659" v="2786" actId="164"/>
          <ac:cxnSpMkLst>
            <pc:docMk/>
            <pc:sldMk cId="360449179" sldId="441"/>
            <ac:cxnSpMk id="155" creationId="{7D04BB20-A7AD-710E-6193-4A60B4A81AA6}"/>
          </ac:cxnSpMkLst>
        </pc:cxnChg>
        <pc:cxnChg chg="mod">
          <ac:chgData name="SRU 魚路 学" userId="9378ec18-c8b2-4497-8ba4-dbf2a9664dba" providerId="ADAL" clId="{74197C8A-671F-48F5-99D9-D943E62F67D9}" dt="2022-08-23T23:53:17.659" v="2786" actId="164"/>
          <ac:cxnSpMkLst>
            <pc:docMk/>
            <pc:sldMk cId="360449179" sldId="441"/>
            <ac:cxnSpMk id="156" creationId="{A9BAC950-57BE-5278-5361-E3D9080FD70F}"/>
          </ac:cxnSpMkLst>
        </pc:cxnChg>
        <pc:cxnChg chg="mod">
          <ac:chgData name="SRU 魚路 学" userId="9378ec18-c8b2-4497-8ba4-dbf2a9664dba" providerId="ADAL" clId="{74197C8A-671F-48F5-99D9-D943E62F67D9}" dt="2022-08-23T23:53:17.659" v="2786" actId="164"/>
          <ac:cxnSpMkLst>
            <pc:docMk/>
            <pc:sldMk cId="360449179" sldId="441"/>
            <ac:cxnSpMk id="157" creationId="{5742922D-8C33-5887-9CE8-DF8640C88ADE}"/>
          </ac:cxnSpMkLst>
        </pc:cxnChg>
        <pc:cxnChg chg="mod">
          <ac:chgData name="SRU 魚路 学" userId="9378ec18-c8b2-4497-8ba4-dbf2a9664dba" providerId="ADAL" clId="{74197C8A-671F-48F5-99D9-D943E62F67D9}" dt="2022-08-23T23:53:17.659" v="2786" actId="164"/>
          <ac:cxnSpMkLst>
            <pc:docMk/>
            <pc:sldMk cId="360449179" sldId="441"/>
            <ac:cxnSpMk id="158" creationId="{5CDE10E2-EE05-9068-7062-D248942C98BD}"/>
          </ac:cxnSpMkLst>
        </pc:cxnChg>
        <pc:cxnChg chg="mod">
          <ac:chgData name="SRU 魚路 学" userId="9378ec18-c8b2-4497-8ba4-dbf2a9664dba" providerId="ADAL" clId="{74197C8A-671F-48F5-99D9-D943E62F67D9}" dt="2022-08-23T23:53:17.659" v="2786" actId="164"/>
          <ac:cxnSpMkLst>
            <pc:docMk/>
            <pc:sldMk cId="360449179" sldId="441"/>
            <ac:cxnSpMk id="159" creationId="{6C6DF8C5-7BAA-6587-D2DE-828DDB0CAFE6}"/>
          </ac:cxnSpMkLst>
        </pc:cxnChg>
        <pc:cxnChg chg="mod">
          <ac:chgData name="SRU 魚路 学" userId="9378ec18-c8b2-4497-8ba4-dbf2a9664dba" providerId="ADAL" clId="{74197C8A-671F-48F5-99D9-D943E62F67D9}" dt="2022-08-23T23:53:17.659" v="2786" actId="164"/>
          <ac:cxnSpMkLst>
            <pc:docMk/>
            <pc:sldMk cId="360449179" sldId="441"/>
            <ac:cxnSpMk id="160" creationId="{FC07BC3F-FD23-665C-786C-62C9C4A1B4BC}"/>
          </ac:cxnSpMkLst>
        </pc:cxnChg>
        <pc:cxnChg chg="mod">
          <ac:chgData name="SRU 魚路 学" userId="9378ec18-c8b2-4497-8ba4-dbf2a9664dba" providerId="ADAL" clId="{74197C8A-671F-48F5-99D9-D943E62F67D9}" dt="2022-08-23T23:53:17.659" v="2786" actId="164"/>
          <ac:cxnSpMkLst>
            <pc:docMk/>
            <pc:sldMk cId="360449179" sldId="441"/>
            <ac:cxnSpMk id="161" creationId="{73CEDBCB-FE4C-5749-916D-2FCD7F6DD4C6}"/>
          </ac:cxnSpMkLst>
        </pc:cxnChg>
        <pc:cxnChg chg="mod">
          <ac:chgData name="SRU 魚路 学" userId="9378ec18-c8b2-4497-8ba4-dbf2a9664dba" providerId="ADAL" clId="{74197C8A-671F-48F5-99D9-D943E62F67D9}" dt="2022-08-23T23:53:17.659" v="2786" actId="164"/>
          <ac:cxnSpMkLst>
            <pc:docMk/>
            <pc:sldMk cId="360449179" sldId="441"/>
            <ac:cxnSpMk id="162" creationId="{FF60C7BC-5593-6C11-2FD5-C886F1CE465A}"/>
          </ac:cxnSpMkLst>
        </pc:cxnChg>
        <pc:cxnChg chg="mod">
          <ac:chgData name="SRU 魚路 学" userId="9378ec18-c8b2-4497-8ba4-dbf2a9664dba" providerId="ADAL" clId="{74197C8A-671F-48F5-99D9-D943E62F67D9}" dt="2022-08-23T23:53:17.659" v="2786" actId="164"/>
          <ac:cxnSpMkLst>
            <pc:docMk/>
            <pc:sldMk cId="360449179" sldId="441"/>
            <ac:cxnSpMk id="183" creationId="{00000000-0000-0000-0000-000000000000}"/>
          </ac:cxnSpMkLst>
        </pc:cxnChg>
        <pc:cxnChg chg="mod">
          <ac:chgData name="SRU 魚路 学" userId="9378ec18-c8b2-4497-8ba4-dbf2a9664dba" providerId="ADAL" clId="{74197C8A-671F-48F5-99D9-D943E62F67D9}" dt="2022-08-23T23:53:17.659" v="2786" actId="164"/>
          <ac:cxnSpMkLst>
            <pc:docMk/>
            <pc:sldMk cId="360449179" sldId="441"/>
            <ac:cxnSpMk id="184" creationId="{00000000-0000-0000-0000-000000000000}"/>
          </ac:cxnSpMkLst>
        </pc:cxnChg>
        <pc:cxnChg chg="mod">
          <ac:chgData name="SRU 魚路 学" userId="9378ec18-c8b2-4497-8ba4-dbf2a9664dba" providerId="ADAL" clId="{74197C8A-671F-48F5-99D9-D943E62F67D9}" dt="2022-08-23T23:53:17.659" v="2786" actId="164"/>
          <ac:cxnSpMkLst>
            <pc:docMk/>
            <pc:sldMk cId="360449179" sldId="441"/>
            <ac:cxnSpMk id="185" creationId="{00000000-0000-0000-0000-000000000000}"/>
          </ac:cxnSpMkLst>
        </pc:cxnChg>
        <pc:cxnChg chg="mod">
          <ac:chgData name="SRU 魚路 学" userId="9378ec18-c8b2-4497-8ba4-dbf2a9664dba" providerId="ADAL" clId="{74197C8A-671F-48F5-99D9-D943E62F67D9}" dt="2022-08-23T23:53:17.659" v="2786" actId="164"/>
          <ac:cxnSpMkLst>
            <pc:docMk/>
            <pc:sldMk cId="360449179" sldId="441"/>
            <ac:cxnSpMk id="186" creationId="{00000000-0000-0000-0000-000000000000}"/>
          </ac:cxnSpMkLst>
        </pc:cxnChg>
      </pc:sldChg>
      <pc:sldChg chg="addSp delSp modSp add mod">
        <pc:chgData name="SRU 魚路 学" userId="9378ec18-c8b2-4497-8ba4-dbf2a9664dba" providerId="ADAL" clId="{74197C8A-671F-48F5-99D9-D943E62F67D9}" dt="2022-08-24T01:50:02.351" v="3544" actId="3064"/>
        <pc:sldMkLst>
          <pc:docMk/>
          <pc:sldMk cId="9472228" sldId="442"/>
        </pc:sldMkLst>
        <pc:spChg chg="del">
          <ac:chgData name="SRU 魚路 学" userId="9378ec18-c8b2-4497-8ba4-dbf2a9664dba" providerId="ADAL" clId="{74197C8A-671F-48F5-99D9-D943E62F67D9}" dt="2022-08-23T10:26:10.334" v="668" actId="478"/>
          <ac:spMkLst>
            <pc:docMk/>
            <pc:sldMk cId="9472228" sldId="442"/>
            <ac:spMk id="86" creationId="{97FE40B6-E137-43B8-A94C-E7DB0BF5BE06}"/>
          </ac:spMkLst>
        </pc:spChg>
        <pc:spChg chg="mod">
          <ac:chgData name="SRU 魚路 学" userId="9378ec18-c8b2-4497-8ba4-dbf2a9664dba" providerId="ADAL" clId="{74197C8A-671F-48F5-99D9-D943E62F67D9}" dt="2022-08-23T23:54:30.281" v="2834" actId="1076"/>
          <ac:spMkLst>
            <pc:docMk/>
            <pc:sldMk cId="9472228" sldId="442"/>
            <ac:spMk id="157" creationId="{00000000-0000-0000-0000-000000000000}"/>
          </ac:spMkLst>
        </pc:spChg>
        <pc:spChg chg="mod">
          <ac:chgData name="SRU 魚路 学" userId="9378ec18-c8b2-4497-8ba4-dbf2a9664dba" providerId="ADAL" clId="{74197C8A-671F-48F5-99D9-D943E62F67D9}" dt="2022-08-24T01:50:02.351" v="3544" actId="3064"/>
          <ac:spMkLst>
            <pc:docMk/>
            <pc:sldMk cId="9472228" sldId="442"/>
            <ac:spMk id="192" creationId="{9053BB5A-7844-4977-8599-A300C80B5082}"/>
          </ac:spMkLst>
        </pc:spChg>
        <pc:spChg chg="add del mod">
          <ac:chgData name="SRU 魚路 学" userId="9378ec18-c8b2-4497-8ba4-dbf2a9664dba" providerId="ADAL" clId="{74197C8A-671F-48F5-99D9-D943E62F67D9}" dt="2022-08-23T11:51:38.749" v="1897" actId="478"/>
          <ac:spMkLst>
            <pc:docMk/>
            <pc:sldMk cId="9472228" sldId="442"/>
            <ac:spMk id="221" creationId="{4336D224-0AA5-4855-9786-8F53337924B9}"/>
          </ac:spMkLst>
        </pc:spChg>
        <pc:spChg chg="add mod">
          <ac:chgData name="SRU 魚路 学" userId="9378ec18-c8b2-4497-8ba4-dbf2a9664dba" providerId="ADAL" clId="{74197C8A-671F-48F5-99D9-D943E62F67D9}" dt="2022-08-23T11:51:39.005" v="1898"/>
          <ac:spMkLst>
            <pc:docMk/>
            <pc:sldMk cId="9472228" sldId="442"/>
            <ac:spMk id="222" creationId="{9E2E36CA-196E-4D13-BD57-9217F1F863FC}"/>
          </ac:spMkLst>
        </pc:spChg>
        <pc:grpChg chg="mod">
          <ac:chgData name="SRU 魚路 学" userId="9378ec18-c8b2-4497-8ba4-dbf2a9664dba" providerId="ADAL" clId="{74197C8A-671F-48F5-99D9-D943E62F67D9}" dt="2022-08-23T23:54:27.560" v="2833" actId="1076"/>
          <ac:grpSpMkLst>
            <pc:docMk/>
            <pc:sldMk cId="9472228" sldId="442"/>
            <ac:grpSpMk id="2" creationId="{9758F3C4-7E76-481F-AF94-1BCBBB1FDB5D}"/>
          </ac:grpSpMkLst>
        </pc:grpChg>
        <pc:grpChg chg="del">
          <ac:chgData name="SRU 魚路 学" userId="9378ec18-c8b2-4497-8ba4-dbf2a9664dba" providerId="ADAL" clId="{74197C8A-671F-48F5-99D9-D943E62F67D9}" dt="2022-08-23T23:54:34.498" v="2835" actId="478"/>
          <ac:grpSpMkLst>
            <pc:docMk/>
            <pc:sldMk cId="9472228" sldId="442"/>
            <ac:grpSpMk id="82" creationId="{4B252D85-1399-4009-B7DD-24BC30F7647B}"/>
          </ac:grpSpMkLst>
        </pc:grpChg>
        <pc:grpChg chg="del">
          <ac:chgData name="SRU 魚路 学" userId="9378ec18-c8b2-4497-8ba4-dbf2a9664dba" providerId="ADAL" clId="{74197C8A-671F-48F5-99D9-D943E62F67D9}" dt="2022-08-23T23:54:34.498" v="2835" actId="478"/>
          <ac:grpSpMkLst>
            <pc:docMk/>
            <pc:sldMk cId="9472228" sldId="442"/>
            <ac:grpSpMk id="180" creationId="{1638E2EF-0C86-431B-9694-1E8005E89587}"/>
          </ac:grpSpMkLst>
        </pc:grpChg>
        <pc:grpChg chg="del">
          <ac:chgData name="SRU 魚路 学" userId="9378ec18-c8b2-4497-8ba4-dbf2a9664dba" providerId="ADAL" clId="{74197C8A-671F-48F5-99D9-D943E62F67D9}" dt="2022-08-23T23:54:34.498" v="2835" actId="478"/>
          <ac:grpSpMkLst>
            <pc:docMk/>
            <pc:sldMk cId="9472228" sldId="442"/>
            <ac:grpSpMk id="193" creationId="{AEA62E7C-7EBF-4240-9D02-C863BD720AF0}"/>
          </ac:grpSpMkLst>
        </pc:grpChg>
      </pc:sldChg>
      <pc:sldChg chg="addSp delSp modSp add mod">
        <pc:chgData name="SRU 魚路 学" userId="9378ec18-c8b2-4497-8ba4-dbf2a9664dba" providerId="ADAL" clId="{74197C8A-671F-48F5-99D9-D943E62F67D9}" dt="2022-08-23T23:56:25.797" v="2881" actId="478"/>
        <pc:sldMkLst>
          <pc:docMk/>
          <pc:sldMk cId="3308517067" sldId="443"/>
        </pc:sldMkLst>
        <pc:spChg chg="del">
          <ac:chgData name="SRU 魚路 学" userId="9378ec18-c8b2-4497-8ba4-dbf2a9664dba" providerId="ADAL" clId="{74197C8A-671F-48F5-99D9-D943E62F67D9}" dt="2022-08-23T10:26:16.681" v="670" actId="478"/>
          <ac:spMkLst>
            <pc:docMk/>
            <pc:sldMk cId="3308517067" sldId="443"/>
            <ac:spMk id="29" creationId="{00000000-0000-0000-0000-000000000000}"/>
          </ac:spMkLst>
        </pc:spChg>
        <pc:spChg chg="add del mod">
          <ac:chgData name="SRU 魚路 学" userId="9378ec18-c8b2-4497-8ba4-dbf2a9664dba" providerId="ADAL" clId="{74197C8A-671F-48F5-99D9-D943E62F67D9}" dt="2022-08-23T10:25:06.243" v="656"/>
          <ac:spMkLst>
            <pc:docMk/>
            <pc:sldMk cId="3308517067" sldId="443"/>
            <ac:spMk id="65" creationId="{27EFFF9D-42F5-4378-9C16-B1B6274AD00A}"/>
          </ac:spMkLst>
        </pc:spChg>
        <pc:spChg chg="add mod">
          <ac:chgData name="SRU 魚路 学" userId="9378ec18-c8b2-4497-8ba4-dbf2a9664dba" providerId="ADAL" clId="{74197C8A-671F-48F5-99D9-D943E62F67D9}" dt="2022-08-23T10:27:59.343" v="846" actId="20577"/>
          <ac:spMkLst>
            <pc:docMk/>
            <pc:sldMk cId="3308517067" sldId="443"/>
            <ac:spMk id="66" creationId="{E4619354-72D0-49FD-B4E6-BD1EC1586A0F}"/>
          </ac:spMkLst>
        </pc:spChg>
        <pc:spChg chg="add del mod">
          <ac:chgData name="SRU 魚路 学" userId="9378ec18-c8b2-4497-8ba4-dbf2a9664dba" providerId="ADAL" clId="{74197C8A-671F-48F5-99D9-D943E62F67D9}" dt="2022-08-23T11:51:41.945" v="1899" actId="478"/>
          <ac:spMkLst>
            <pc:docMk/>
            <pc:sldMk cId="3308517067" sldId="443"/>
            <ac:spMk id="67" creationId="{396745AA-6660-4AAE-B2C0-9C5B8B5F708B}"/>
          </ac:spMkLst>
        </pc:spChg>
        <pc:spChg chg="add del mod">
          <ac:chgData name="SRU 魚路 学" userId="9378ec18-c8b2-4497-8ba4-dbf2a9664dba" providerId="ADAL" clId="{74197C8A-671F-48F5-99D9-D943E62F67D9}" dt="2022-08-23T23:55:56.948" v="2877" actId="478"/>
          <ac:spMkLst>
            <pc:docMk/>
            <pc:sldMk cId="3308517067" sldId="443"/>
            <ac:spMk id="69" creationId="{8E719209-344B-4C0D-B517-5178831B9AEE}"/>
          </ac:spMkLst>
        </pc:spChg>
        <pc:spChg chg="add mod">
          <ac:chgData name="SRU 魚路 学" userId="9378ec18-c8b2-4497-8ba4-dbf2a9664dba" providerId="ADAL" clId="{74197C8A-671F-48F5-99D9-D943E62F67D9}" dt="2022-08-23T11:51:42.227" v="1900"/>
          <ac:spMkLst>
            <pc:docMk/>
            <pc:sldMk cId="3308517067" sldId="443"/>
            <ac:spMk id="70" creationId="{E7540A6A-7B41-46C9-A50C-102C182E3A80}"/>
          </ac:spMkLst>
        </pc:spChg>
        <pc:spChg chg="add del mod">
          <ac:chgData name="SRU 魚路 学" userId="9378ec18-c8b2-4497-8ba4-dbf2a9664dba" providerId="ADAL" clId="{74197C8A-671F-48F5-99D9-D943E62F67D9}" dt="2022-08-23T23:56:03.231" v="2879" actId="1036"/>
          <ac:spMkLst>
            <pc:docMk/>
            <pc:sldMk cId="3308517067" sldId="443"/>
            <ac:spMk id="100" creationId="{DD1DFFEA-3A9E-499C-B7EE-8D1C3CBC963A}"/>
          </ac:spMkLst>
        </pc:spChg>
        <pc:spChg chg="mod">
          <ac:chgData name="SRU 魚路 学" userId="9378ec18-c8b2-4497-8ba4-dbf2a9664dba" providerId="ADAL" clId="{74197C8A-671F-48F5-99D9-D943E62F67D9}" dt="2022-08-23T23:55:47.402" v="2873" actId="1035"/>
          <ac:spMkLst>
            <pc:docMk/>
            <pc:sldMk cId="3308517067" sldId="443"/>
            <ac:spMk id="105" creationId="{E8CCE5A9-A3D2-49EF-BB20-79C14518F7A3}"/>
          </ac:spMkLst>
        </pc:spChg>
        <pc:spChg chg="mod">
          <ac:chgData name="SRU 魚路 学" userId="9378ec18-c8b2-4497-8ba4-dbf2a9664dba" providerId="ADAL" clId="{74197C8A-671F-48F5-99D9-D943E62F67D9}" dt="2022-08-23T23:55:51.082" v="2876" actId="1036"/>
          <ac:spMkLst>
            <pc:docMk/>
            <pc:sldMk cId="3308517067" sldId="443"/>
            <ac:spMk id="107" creationId="{45687AA2-2F07-4FAF-8449-5A9D5A100361}"/>
          </ac:spMkLst>
        </pc:spChg>
        <pc:spChg chg="mod">
          <ac:chgData name="SRU 魚路 学" userId="9378ec18-c8b2-4497-8ba4-dbf2a9664dba" providerId="ADAL" clId="{74197C8A-671F-48F5-99D9-D943E62F67D9}" dt="2022-08-23T10:27:02.469" v="702" actId="1076"/>
          <ac:spMkLst>
            <pc:docMk/>
            <pc:sldMk cId="3308517067" sldId="443"/>
            <ac:spMk id="108" creationId="{9337E10C-7A3A-4377-A4BB-8661AE96045E}"/>
          </ac:spMkLst>
        </pc:spChg>
        <pc:spChg chg="mod">
          <ac:chgData name="SRU 魚路 学" userId="9378ec18-c8b2-4497-8ba4-dbf2a9664dba" providerId="ADAL" clId="{74197C8A-671F-48F5-99D9-D943E62F67D9}" dt="2022-08-23T23:56:21.663" v="2880" actId="554"/>
          <ac:spMkLst>
            <pc:docMk/>
            <pc:sldMk cId="3308517067" sldId="443"/>
            <ac:spMk id="122" creationId="{9B46600E-23F1-4D75-BB3A-D62691B6063F}"/>
          </ac:spMkLst>
        </pc:spChg>
        <pc:spChg chg="mod">
          <ac:chgData name="SRU 魚路 学" userId="9378ec18-c8b2-4497-8ba4-dbf2a9664dba" providerId="ADAL" clId="{74197C8A-671F-48F5-99D9-D943E62F67D9}" dt="2022-08-23T23:56:21.663" v="2880" actId="554"/>
          <ac:spMkLst>
            <pc:docMk/>
            <pc:sldMk cId="3308517067" sldId="443"/>
            <ac:spMk id="123" creationId="{7B716C84-FA54-4E28-B618-8E33A4CB92D1}"/>
          </ac:spMkLst>
        </pc:spChg>
        <pc:spChg chg="mod">
          <ac:chgData name="SRU 魚路 学" userId="9378ec18-c8b2-4497-8ba4-dbf2a9664dba" providerId="ADAL" clId="{74197C8A-671F-48F5-99D9-D943E62F67D9}" dt="2022-08-23T23:56:21.663" v="2880" actId="554"/>
          <ac:spMkLst>
            <pc:docMk/>
            <pc:sldMk cId="3308517067" sldId="443"/>
            <ac:spMk id="128" creationId="{8B513138-C107-4BB3-AA5F-4A4BF1B08E41}"/>
          </ac:spMkLst>
        </pc:spChg>
        <pc:grpChg chg="del">
          <ac:chgData name="SRU 魚路 学" userId="9378ec18-c8b2-4497-8ba4-dbf2a9664dba" providerId="ADAL" clId="{74197C8A-671F-48F5-99D9-D943E62F67D9}" dt="2022-08-23T23:56:25.797" v="2881" actId="478"/>
          <ac:grpSpMkLst>
            <pc:docMk/>
            <pc:sldMk cId="3308517067" sldId="443"/>
            <ac:grpSpMk id="31" creationId="{BAA45F0E-21AF-4F6A-8A24-3E4321566991}"/>
          </ac:grpSpMkLst>
        </pc:grpChg>
        <pc:grpChg chg="del">
          <ac:chgData name="SRU 魚路 学" userId="9378ec18-c8b2-4497-8ba4-dbf2a9664dba" providerId="ADAL" clId="{74197C8A-671F-48F5-99D9-D943E62F67D9}" dt="2022-08-23T23:56:25.797" v="2881" actId="478"/>
          <ac:grpSpMkLst>
            <pc:docMk/>
            <pc:sldMk cId="3308517067" sldId="443"/>
            <ac:grpSpMk id="51" creationId="{C7903DFF-5D60-49E5-BCCB-8126F8B6403A}"/>
          </ac:grpSpMkLst>
        </pc:grpChg>
      </pc:sldChg>
      <pc:sldChg chg="addSp delSp modSp add mod">
        <pc:chgData name="SRU 魚路 学" userId="9378ec18-c8b2-4497-8ba4-dbf2a9664dba" providerId="ADAL" clId="{74197C8A-671F-48F5-99D9-D943E62F67D9}" dt="2022-08-24T01:52:01.347" v="3547" actId="1076"/>
        <pc:sldMkLst>
          <pc:docMk/>
          <pc:sldMk cId="1586296890" sldId="444"/>
        </pc:sldMkLst>
        <pc:spChg chg="mod">
          <ac:chgData name="SRU 魚路 学" userId="9378ec18-c8b2-4497-8ba4-dbf2a9664dba" providerId="ADAL" clId="{74197C8A-671F-48F5-99D9-D943E62F67D9}" dt="2022-08-23T10:27:51.910" v="843" actId="1076"/>
          <ac:spMkLst>
            <pc:docMk/>
            <pc:sldMk cId="1586296890" sldId="444"/>
            <ac:spMk id="27" creationId="{9AB72D7B-BC32-4E16-BBEE-B14099D0C1BD}"/>
          </ac:spMkLst>
        </pc:spChg>
        <pc:spChg chg="mod">
          <ac:chgData name="SRU 魚路 学" userId="9378ec18-c8b2-4497-8ba4-dbf2a9664dba" providerId="ADAL" clId="{74197C8A-671F-48F5-99D9-D943E62F67D9}" dt="2022-08-23T10:27:51.910" v="843" actId="1076"/>
          <ac:spMkLst>
            <pc:docMk/>
            <pc:sldMk cId="1586296890" sldId="444"/>
            <ac:spMk id="28" creationId="{A06C4849-9A51-4CFC-B667-122C1B000608}"/>
          </ac:spMkLst>
        </pc:spChg>
        <pc:spChg chg="mod">
          <ac:chgData name="SRU 魚路 学" userId="9378ec18-c8b2-4497-8ba4-dbf2a9664dba" providerId="ADAL" clId="{74197C8A-671F-48F5-99D9-D943E62F67D9}" dt="2022-08-23T10:27:51.910" v="843" actId="1076"/>
          <ac:spMkLst>
            <pc:docMk/>
            <pc:sldMk cId="1586296890" sldId="444"/>
            <ac:spMk id="29" creationId="{1835A4BE-3AC6-47B6-9A6B-5AED2D12CE7E}"/>
          </ac:spMkLst>
        </pc:spChg>
        <pc:spChg chg="mod">
          <ac:chgData name="SRU 魚路 学" userId="9378ec18-c8b2-4497-8ba4-dbf2a9664dba" providerId="ADAL" clId="{74197C8A-671F-48F5-99D9-D943E62F67D9}" dt="2022-08-23T10:27:51.910" v="843" actId="1076"/>
          <ac:spMkLst>
            <pc:docMk/>
            <pc:sldMk cId="1586296890" sldId="444"/>
            <ac:spMk id="30" creationId="{B0A7EDAD-5FDE-42EF-A212-C9AF381DA92E}"/>
          </ac:spMkLst>
        </pc:spChg>
        <pc:spChg chg="mod">
          <ac:chgData name="SRU 魚路 学" userId="9378ec18-c8b2-4497-8ba4-dbf2a9664dba" providerId="ADAL" clId="{74197C8A-671F-48F5-99D9-D943E62F67D9}" dt="2022-08-23T11:18:28.100" v="1419" actId="313"/>
          <ac:spMkLst>
            <pc:docMk/>
            <pc:sldMk cId="1586296890" sldId="444"/>
            <ac:spMk id="34" creationId="{0CCD5764-BFED-41F2-990D-94FCB9454FEF}"/>
          </ac:spMkLst>
        </pc:spChg>
        <pc:spChg chg="mod">
          <ac:chgData name="SRU 魚路 学" userId="9378ec18-c8b2-4497-8ba4-dbf2a9664dba" providerId="ADAL" clId="{74197C8A-671F-48F5-99D9-D943E62F67D9}" dt="2022-08-24T01:52:01.347" v="3547" actId="1076"/>
          <ac:spMkLst>
            <pc:docMk/>
            <pc:sldMk cId="1586296890" sldId="444"/>
            <ac:spMk id="36" creationId="{814E523A-8EBD-45EF-A255-7F07FB7FC705}"/>
          </ac:spMkLst>
        </pc:spChg>
        <pc:spChg chg="add del mod">
          <ac:chgData name="SRU 魚路 学" userId="9378ec18-c8b2-4497-8ba4-dbf2a9664dba" providerId="ADAL" clId="{74197C8A-671F-48F5-99D9-D943E62F67D9}" dt="2022-08-23T10:25:04.289" v="654"/>
          <ac:spMkLst>
            <pc:docMk/>
            <pc:sldMk cId="1586296890" sldId="444"/>
            <ac:spMk id="37" creationId="{92639B90-3D1A-4D91-8F0F-7B6D23CA83DF}"/>
          </ac:spMkLst>
        </pc:spChg>
        <pc:spChg chg="add del mod">
          <ac:chgData name="SRU 魚路 学" userId="9378ec18-c8b2-4497-8ba4-dbf2a9664dba" providerId="ADAL" clId="{74197C8A-671F-48F5-99D9-D943E62F67D9}" dt="2022-08-23T11:51:44.479" v="1901" actId="478"/>
          <ac:spMkLst>
            <pc:docMk/>
            <pc:sldMk cId="1586296890" sldId="444"/>
            <ac:spMk id="38" creationId="{BB7A3D3F-48A5-4D34-9E40-6A41AD4EA265}"/>
          </ac:spMkLst>
        </pc:spChg>
        <pc:spChg chg="add mod">
          <ac:chgData name="SRU 魚路 学" userId="9378ec18-c8b2-4497-8ba4-dbf2a9664dba" providerId="ADAL" clId="{74197C8A-671F-48F5-99D9-D943E62F67D9}" dt="2022-08-23T23:56:58.723" v="2958"/>
          <ac:spMkLst>
            <pc:docMk/>
            <pc:sldMk cId="1586296890" sldId="444"/>
            <ac:spMk id="39" creationId="{BA7B1F44-D74F-4754-A9D9-FE35E3CF99BA}"/>
          </ac:spMkLst>
        </pc:spChg>
        <pc:spChg chg="add del mod">
          <ac:chgData name="SRU 魚路 学" userId="9378ec18-c8b2-4497-8ba4-dbf2a9664dba" providerId="ADAL" clId="{74197C8A-671F-48F5-99D9-D943E62F67D9}" dt="2022-08-23T11:18:53.801" v="1421" actId="478"/>
          <ac:spMkLst>
            <pc:docMk/>
            <pc:sldMk cId="1586296890" sldId="444"/>
            <ac:spMk id="40" creationId="{29FAC7F9-CF00-4131-962B-89128508B885}"/>
          </ac:spMkLst>
        </pc:spChg>
        <pc:spChg chg="add mod">
          <ac:chgData name="SRU 魚路 学" userId="9378ec18-c8b2-4497-8ba4-dbf2a9664dba" providerId="ADAL" clId="{74197C8A-671F-48F5-99D9-D943E62F67D9}" dt="2022-08-23T23:56:34.963" v="2882" actId="1076"/>
          <ac:spMkLst>
            <pc:docMk/>
            <pc:sldMk cId="1586296890" sldId="444"/>
            <ac:spMk id="41" creationId="{21008BC8-DF3B-465F-B3F8-5C2FD1047C87}"/>
          </ac:spMkLst>
        </pc:spChg>
        <pc:spChg chg="mod">
          <ac:chgData name="SRU 魚路 学" userId="9378ec18-c8b2-4497-8ba4-dbf2a9664dba" providerId="ADAL" clId="{74197C8A-671F-48F5-99D9-D943E62F67D9}" dt="2022-08-24T01:51:53.939" v="3546" actId="1076"/>
          <ac:spMkLst>
            <pc:docMk/>
            <pc:sldMk cId="1586296890" sldId="444"/>
            <ac:spMk id="67" creationId="{AD6F0012-D5EF-4D06-BF6F-5B1094DC400B}"/>
          </ac:spMkLst>
        </pc:spChg>
        <pc:spChg chg="mod">
          <ac:chgData name="SRU 魚路 学" userId="9378ec18-c8b2-4497-8ba4-dbf2a9664dba" providerId="ADAL" clId="{74197C8A-671F-48F5-99D9-D943E62F67D9}" dt="2022-08-24T01:51:51.056" v="3545" actId="1076"/>
          <ac:spMkLst>
            <pc:docMk/>
            <pc:sldMk cId="1586296890" sldId="444"/>
            <ac:spMk id="73" creationId="{AD6F0012-D5EF-4D06-BF6F-5B1094DC400B}"/>
          </ac:spMkLst>
        </pc:spChg>
        <pc:spChg chg="mod">
          <ac:chgData name="SRU 魚路 学" userId="9378ec18-c8b2-4497-8ba4-dbf2a9664dba" providerId="ADAL" clId="{74197C8A-671F-48F5-99D9-D943E62F67D9}" dt="2022-08-23T10:25:43.539" v="665" actId="1076"/>
          <ac:spMkLst>
            <pc:docMk/>
            <pc:sldMk cId="1586296890" sldId="444"/>
            <ac:spMk id="74" creationId="{A5AFE081-2010-49E2-A286-34B4D9DE54CA}"/>
          </ac:spMkLst>
        </pc:spChg>
        <pc:spChg chg="del">
          <ac:chgData name="SRU 魚路 学" userId="9378ec18-c8b2-4497-8ba4-dbf2a9664dba" providerId="ADAL" clId="{74197C8A-671F-48F5-99D9-D943E62F67D9}" dt="2022-08-23T10:26:19.760" v="671" actId="478"/>
          <ac:spMkLst>
            <pc:docMk/>
            <pc:sldMk cId="1586296890" sldId="444"/>
            <ac:spMk id="86" creationId="{97FE40B6-E137-43B8-A94C-E7DB0BF5BE06}"/>
          </ac:spMkLst>
        </pc:spChg>
        <pc:grpChg chg="mod">
          <ac:chgData name="SRU 魚路 学" userId="9378ec18-c8b2-4497-8ba4-dbf2a9664dba" providerId="ADAL" clId="{74197C8A-671F-48F5-99D9-D943E62F67D9}" dt="2022-08-23T23:56:34.963" v="2882" actId="1076"/>
          <ac:grpSpMkLst>
            <pc:docMk/>
            <pc:sldMk cId="1586296890" sldId="444"/>
            <ac:grpSpMk id="2" creationId="{A4B10990-63E5-4408-873F-538A2B392962}"/>
          </ac:grpSpMkLst>
        </pc:grpChg>
      </pc:sldChg>
    </pc:docChg>
  </pc:docChgLst>
  <pc:docChgLst>
    <pc:chgData name="MIU 豊原 圭次朗" userId="e8829599-3afc-4972-9a4e-79e79464df3f" providerId="ADAL" clId="{EC9A6103-0D53-416C-9954-113DEAA93781}"/>
    <pc:docChg chg="undo custSel modSld">
      <pc:chgData name="MIU 豊原 圭次朗" userId="e8829599-3afc-4972-9a4e-79e79464df3f" providerId="ADAL" clId="{EC9A6103-0D53-416C-9954-113DEAA93781}" dt="2022-08-24T01:02:47.832" v="192" actId="14100"/>
      <pc:docMkLst>
        <pc:docMk/>
      </pc:docMkLst>
      <pc:sldChg chg="addSp delSp modSp mod">
        <pc:chgData name="MIU 豊原 圭次朗" userId="e8829599-3afc-4972-9a4e-79e79464df3f" providerId="ADAL" clId="{EC9A6103-0D53-416C-9954-113DEAA93781}" dt="2022-08-23T09:15:59.078" v="56" actId="478"/>
        <pc:sldMkLst>
          <pc:docMk/>
          <pc:sldMk cId="3931325232" sldId="424"/>
        </pc:sldMkLst>
        <pc:spChg chg="del">
          <ac:chgData name="MIU 豊原 圭次朗" userId="e8829599-3afc-4972-9a4e-79e79464df3f" providerId="ADAL" clId="{EC9A6103-0D53-416C-9954-113DEAA93781}" dt="2022-08-23T09:15:59.078" v="56" actId="478"/>
          <ac:spMkLst>
            <pc:docMk/>
            <pc:sldMk cId="3931325232" sldId="424"/>
            <ac:spMk id="5" creationId="{00000000-0000-0000-0000-000000000000}"/>
          </ac:spMkLst>
        </pc:spChg>
        <pc:spChg chg="add mod">
          <ac:chgData name="MIU 豊原 圭次朗" userId="e8829599-3afc-4972-9a4e-79e79464df3f" providerId="ADAL" clId="{EC9A6103-0D53-416C-9954-113DEAA93781}" dt="2022-08-23T09:13:46.103" v="55"/>
          <ac:spMkLst>
            <pc:docMk/>
            <pc:sldMk cId="3931325232" sldId="424"/>
            <ac:spMk id="43" creationId="{4D73847A-72BE-4FE4-9D74-14D7704F6BB7}"/>
          </ac:spMkLst>
        </pc:spChg>
      </pc:sldChg>
      <pc:sldChg chg="delSp modSp mod">
        <pc:chgData name="MIU 豊原 圭次朗" userId="e8829599-3afc-4972-9a4e-79e79464df3f" providerId="ADAL" clId="{EC9A6103-0D53-416C-9954-113DEAA93781}" dt="2022-08-23T09:18:06.082" v="57" actId="478"/>
        <pc:sldMkLst>
          <pc:docMk/>
          <pc:sldMk cId="4043770767" sldId="425"/>
        </pc:sldMkLst>
        <pc:spChg chg="del">
          <ac:chgData name="MIU 豊原 圭次朗" userId="e8829599-3afc-4972-9a4e-79e79464df3f" providerId="ADAL" clId="{EC9A6103-0D53-416C-9954-113DEAA93781}" dt="2022-08-23T09:18:06.082" v="57" actId="478"/>
          <ac:spMkLst>
            <pc:docMk/>
            <pc:sldMk cId="4043770767" sldId="425"/>
            <ac:spMk id="15" creationId="{00000000-0000-0000-0000-000000000000}"/>
          </ac:spMkLst>
        </pc:spChg>
        <pc:graphicFrameChg chg="mod modGraphic">
          <ac:chgData name="MIU 豊原 圭次朗" userId="e8829599-3afc-4972-9a4e-79e79464df3f" providerId="ADAL" clId="{EC9A6103-0D53-416C-9954-113DEAA93781}" dt="2022-08-23T09:13:35.291" v="54"/>
          <ac:graphicFrameMkLst>
            <pc:docMk/>
            <pc:sldMk cId="4043770767" sldId="425"/>
            <ac:graphicFrameMk id="9" creationId="{1936637F-C736-4C2F-9CFF-FC7744F46DEA}"/>
          </ac:graphicFrameMkLst>
        </pc:graphicFrameChg>
      </pc:sldChg>
      <pc:sldChg chg="addSp delSp modSp mod">
        <pc:chgData name="MIU 豊原 圭次朗" userId="e8829599-3afc-4972-9a4e-79e79464df3f" providerId="ADAL" clId="{EC9A6103-0D53-416C-9954-113DEAA93781}" dt="2022-08-24T01:01:14.164" v="190" actId="6549"/>
        <pc:sldMkLst>
          <pc:docMk/>
          <pc:sldMk cId="2765706095" sldId="426"/>
        </pc:sldMkLst>
        <pc:spChg chg="add mod">
          <ac:chgData name="MIU 豊原 圭次朗" userId="e8829599-3afc-4972-9a4e-79e79464df3f" providerId="ADAL" clId="{EC9A6103-0D53-416C-9954-113DEAA93781}" dt="2022-08-24T01:00:56.401" v="188" actId="20577"/>
          <ac:spMkLst>
            <pc:docMk/>
            <pc:sldMk cId="2765706095" sldId="426"/>
            <ac:spMk id="9" creationId="{24FA7781-C287-470E-AA58-F481FC1A16DF}"/>
          </ac:spMkLst>
        </pc:spChg>
        <pc:spChg chg="del">
          <ac:chgData name="MIU 豊原 圭次朗" userId="e8829599-3afc-4972-9a4e-79e79464df3f" providerId="ADAL" clId="{EC9A6103-0D53-416C-9954-113DEAA93781}" dt="2022-08-23T09:12:33.420" v="23" actId="478"/>
          <ac:spMkLst>
            <pc:docMk/>
            <pc:sldMk cId="2765706095" sldId="426"/>
            <ac:spMk id="11" creationId="{00000000-0000-0000-0000-000000000000}"/>
          </ac:spMkLst>
        </pc:spChg>
        <pc:graphicFrameChg chg="mod modGraphic">
          <ac:chgData name="MIU 豊原 圭次朗" userId="e8829599-3afc-4972-9a4e-79e79464df3f" providerId="ADAL" clId="{EC9A6103-0D53-416C-9954-113DEAA93781}" dt="2022-08-24T01:01:14.164" v="190" actId="6549"/>
          <ac:graphicFrameMkLst>
            <pc:docMk/>
            <pc:sldMk cId="2765706095" sldId="426"/>
            <ac:graphicFrameMk id="6" creationId="{80BC5F2C-222C-41C1-8E8E-D99EB0EC672F}"/>
          </ac:graphicFrameMkLst>
        </pc:graphicFrameChg>
      </pc:sldChg>
      <pc:sldChg chg="modSp mod">
        <pc:chgData name="MIU 豊原 圭次朗" userId="e8829599-3afc-4972-9a4e-79e79464df3f" providerId="ADAL" clId="{EC9A6103-0D53-416C-9954-113DEAA93781}" dt="2022-08-23T09:06:16.747" v="22" actId="14100"/>
        <pc:sldMkLst>
          <pc:docMk/>
          <pc:sldMk cId="3509997259" sldId="431"/>
        </pc:sldMkLst>
        <pc:spChg chg="mod">
          <ac:chgData name="MIU 豊原 圭次朗" userId="e8829599-3afc-4972-9a4e-79e79464df3f" providerId="ADAL" clId="{EC9A6103-0D53-416C-9954-113DEAA93781}" dt="2022-08-23T09:06:16.747" v="22" actId="14100"/>
          <ac:spMkLst>
            <pc:docMk/>
            <pc:sldMk cId="3509997259" sldId="431"/>
            <ac:spMk id="97" creationId="{8AE4CD1C-F19D-4A17-B16A-2B4835B7B8A1}"/>
          </ac:spMkLst>
        </pc:spChg>
        <pc:spChg chg="mod">
          <ac:chgData name="MIU 豊原 圭次朗" userId="e8829599-3afc-4972-9a4e-79e79464df3f" providerId="ADAL" clId="{EC9A6103-0D53-416C-9954-113DEAA93781}" dt="2022-08-23T09:06:04.086" v="1" actId="1076"/>
          <ac:spMkLst>
            <pc:docMk/>
            <pc:sldMk cId="3509997259" sldId="431"/>
            <ac:spMk id="98" creationId="{A0BB6917-C1D4-423D-BE8A-6CF740666ACC}"/>
          </ac:spMkLst>
        </pc:spChg>
        <pc:cxnChg chg="mod">
          <ac:chgData name="MIU 豊原 圭次朗" userId="e8829599-3afc-4972-9a4e-79e79464df3f" providerId="ADAL" clId="{EC9A6103-0D53-416C-9954-113DEAA93781}" dt="2022-08-23T09:06:04.086" v="1" actId="1076"/>
          <ac:cxnSpMkLst>
            <pc:docMk/>
            <pc:sldMk cId="3509997259" sldId="431"/>
            <ac:cxnSpMk id="125" creationId="{93727052-C6CF-4E95-B81F-C67E4ACAF129}"/>
          </ac:cxnSpMkLst>
        </pc:cxnChg>
      </pc:sldChg>
      <pc:sldChg chg="modSp mod">
        <pc:chgData name="MIU 豊原 圭次朗" userId="e8829599-3afc-4972-9a4e-79e79464df3f" providerId="ADAL" clId="{EC9A6103-0D53-416C-9954-113DEAA93781}" dt="2022-08-24T01:02:47.832" v="192" actId="14100"/>
        <pc:sldMkLst>
          <pc:docMk/>
          <pc:sldMk cId="3308517067" sldId="443"/>
        </pc:sldMkLst>
        <pc:spChg chg="mod">
          <ac:chgData name="MIU 豊原 圭次朗" userId="e8829599-3afc-4972-9a4e-79e79464df3f" providerId="ADAL" clId="{EC9A6103-0D53-416C-9954-113DEAA93781}" dt="2022-08-24T01:02:47.832" v="192" actId="14100"/>
          <ac:spMkLst>
            <pc:docMk/>
            <pc:sldMk cId="3308517067" sldId="443"/>
            <ac:spMk id="96" creationId="{8704B378-2425-4F90-B333-D9AE63B98CEB}"/>
          </ac:spMkLst>
        </pc:spChg>
        <pc:spChg chg="mod">
          <ac:chgData name="MIU 豊原 圭次朗" userId="e8829599-3afc-4972-9a4e-79e79464df3f" providerId="ADAL" clId="{EC9A6103-0D53-416C-9954-113DEAA93781}" dt="2022-08-24T01:02:47.832" v="192" actId="14100"/>
          <ac:spMkLst>
            <pc:docMk/>
            <pc:sldMk cId="3308517067" sldId="443"/>
            <ac:spMk id="97" creationId="{8AE4CD1C-F19D-4A17-B16A-2B4835B7B8A1}"/>
          </ac:spMkLst>
        </pc:spChg>
        <pc:spChg chg="mod">
          <ac:chgData name="MIU 豊原 圭次朗" userId="e8829599-3afc-4972-9a4e-79e79464df3f" providerId="ADAL" clId="{EC9A6103-0D53-416C-9954-113DEAA93781}" dt="2022-08-24T01:02:47.832" v="192" actId="14100"/>
          <ac:spMkLst>
            <pc:docMk/>
            <pc:sldMk cId="3308517067" sldId="443"/>
            <ac:spMk id="98" creationId="{A0BB6917-C1D4-423D-BE8A-6CF740666ACC}"/>
          </ac:spMkLst>
        </pc:spChg>
        <pc:cxnChg chg="mod">
          <ac:chgData name="MIU 豊原 圭次朗" userId="e8829599-3afc-4972-9a4e-79e79464df3f" providerId="ADAL" clId="{EC9A6103-0D53-416C-9954-113DEAA93781}" dt="2022-08-24T01:02:47.832" v="192" actId="14100"/>
          <ac:cxnSpMkLst>
            <pc:docMk/>
            <pc:sldMk cId="3308517067" sldId="443"/>
            <ac:cxnSpMk id="64" creationId="{A705B93F-A23F-4033-94F5-F1434ABA36E7}"/>
          </ac:cxnSpMkLst>
        </pc:cxnChg>
        <pc:cxnChg chg="mod">
          <ac:chgData name="MIU 豊原 圭次朗" userId="e8829599-3afc-4972-9a4e-79e79464df3f" providerId="ADAL" clId="{EC9A6103-0D53-416C-9954-113DEAA93781}" dt="2022-08-24T01:02:47.832" v="192" actId="14100"/>
          <ac:cxnSpMkLst>
            <pc:docMk/>
            <pc:sldMk cId="3308517067" sldId="443"/>
            <ac:cxnSpMk id="68" creationId="{DF55D3F1-74BF-44F4-B4A1-F6CA6436E941}"/>
          </ac:cxnSpMkLst>
        </pc:cxnChg>
        <pc:cxnChg chg="mod">
          <ac:chgData name="MIU 豊原 圭次朗" userId="e8829599-3afc-4972-9a4e-79e79464df3f" providerId="ADAL" clId="{EC9A6103-0D53-416C-9954-113DEAA93781}" dt="2022-08-24T01:02:47.832" v="192" actId="14100"/>
          <ac:cxnSpMkLst>
            <pc:docMk/>
            <pc:sldMk cId="3308517067" sldId="443"/>
            <ac:cxnSpMk id="71" creationId="{23B940FA-6209-4E4E-8A20-7540049EFC35}"/>
          </ac:cxnSpMkLst>
        </pc:cxnChg>
      </pc:sldChg>
    </pc:docChg>
  </pc:docChgLst>
  <pc:docChgLst>
    <pc:chgData name="SRU 魚路 学" userId="9378ec18-c8b2-4497-8ba4-dbf2a9664dba" providerId="ADAL" clId="{5E420D16-9084-4763-8C4F-5378675CC6CB}"/>
    <pc:docChg chg="undo custSel modSld sldOrd">
      <pc:chgData name="SRU 魚路 学" userId="9378ec18-c8b2-4497-8ba4-dbf2a9664dba" providerId="ADAL" clId="{5E420D16-9084-4763-8C4F-5378675CC6CB}" dt="2022-08-23T07:04:01.297" v="884" actId="1076"/>
      <pc:docMkLst>
        <pc:docMk/>
      </pc:docMkLst>
      <pc:sldChg chg="addSp modSp mod">
        <pc:chgData name="SRU 魚路 学" userId="9378ec18-c8b2-4497-8ba4-dbf2a9664dba" providerId="ADAL" clId="{5E420D16-9084-4763-8C4F-5378675CC6CB}" dt="2022-08-23T06:55:21.962" v="245" actId="1076"/>
        <pc:sldMkLst>
          <pc:docMk/>
          <pc:sldMk cId="2201556192" sldId="282"/>
        </pc:sldMkLst>
        <pc:spChg chg="add mod">
          <ac:chgData name="SRU 魚路 学" userId="9378ec18-c8b2-4497-8ba4-dbf2a9664dba" providerId="ADAL" clId="{5E420D16-9084-4763-8C4F-5378675CC6CB}" dt="2022-08-23T06:55:21.962" v="245" actId="1076"/>
          <ac:spMkLst>
            <pc:docMk/>
            <pc:sldMk cId="2201556192" sldId="282"/>
            <ac:spMk id="20" creationId="{A59E16E9-5511-45D9-AE0B-3761CBB163FA}"/>
          </ac:spMkLst>
        </pc:spChg>
        <pc:spChg chg="add mod">
          <ac:chgData name="SRU 魚路 学" userId="9378ec18-c8b2-4497-8ba4-dbf2a9664dba" providerId="ADAL" clId="{5E420D16-9084-4763-8C4F-5378675CC6CB}" dt="2022-08-23T06:55:20.899" v="244" actId="1076"/>
          <ac:spMkLst>
            <pc:docMk/>
            <pc:sldMk cId="2201556192" sldId="282"/>
            <ac:spMk id="21" creationId="{1522B8AE-0211-4CBC-8C6C-1CE155E78849}"/>
          </ac:spMkLst>
        </pc:spChg>
        <pc:spChg chg="add mod">
          <ac:chgData name="SRU 魚路 学" userId="9378ec18-c8b2-4497-8ba4-dbf2a9664dba" providerId="ADAL" clId="{5E420D16-9084-4763-8C4F-5378675CC6CB}" dt="2022-08-23T06:55:17.494" v="243" actId="555"/>
          <ac:spMkLst>
            <pc:docMk/>
            <pc:sldMk cId="2201556192" sldId="282"/>
            <ac:spMk id="22" creationId="{48858BF2-836D-450B-9B1A-DF99D55DB645}"/>
          </ac:spMkLst>
        </pc:spChg>
        <pc:picChg chg="mod">
          <ac:chgData name="SRU 魚路 学" userId="9378ec18-c8b2-4497-8ba4-dbf2a9664dba" providerId="ADAL" clId="{5E420D16-9084-4763-8C4F-5378675CC6CB}" dt="2022-08-23T06:54:57.727" v="214" actId="1076"/>
          <ac:picMkLst>
            <pc:docMk/>
            <pc:sldMk cId="2201556192" sldId="282"/>
            <ac:picMk id="15" creationId="{2EA64450-14B3-4A57-8427-1736CEB48B94}"/>
          </ac:picMkLst>
        </pc:picChg>
      </pc:sldChg>
      <pc:sldChg chg="addSp modSp mod">
        <pc:chgData name="SRU 魚路 学" userId="9378ec18-c8b2-4497-8ba4-dbf2a9664dba" providerId="ADAL" clId="{5E420D16-9084-4763-8C4F-5378675CC6CB}" dt="2022-08-23T06:54:40.590" v="211" actId="122"/>
        <pc:sldMkLst>
          <pc:docMk/>
          <pc:sldMk cId="865944478" sldId="384"/>
        </pc:sldMkLst>
        <pc:spChg chg="add mod">
          <ac:chgData name="SRU 魚路 学" userId="9378ec18-c8b2-4497-8ba4-dbf2a9664dba" providerId="ADAL" clId="{5E420D16-9084-4763-8C4F-5378675CC6CB}" dt="2022-08-23T06:54:40.590" v="211" actId="122"/>
          <ac:spMkLst>
            <pc:docMk/>
            <pc:sldMk cId="865944478" sldId="384"/>
            <ac:spMk id="35" creationId="{540DCF7C-AA12-4A21-98F7-DEBCCCD308B8}"/>
          </ac:spMkLst>
        </pc:spChg>
        <pc:spChg chg="mod">
          <ac:chgData name="SRU 魚路 学" userId="9378ec18-c8b2-4497-8ba4-dbf2a9664dba" providerId="ADAL" clId="{5E420D16-9084-4763-8C4F-5378675CC6CB}" dt="2022-08-23T06:54:29.609" v="178" actId="14100"/>
          <ac:spMkLst>
            <pc:docMk/>
            <pc:sldMk cId="865944478" sldId="384"/>
            <ac:spMk id="98" creationId="{03C96D25-696F-41E5-9A64-DDB07CB2CE51}"/>
          </ac:spMkLst>
        </pc:spChg>
        <pc:spChg chg="mod">
          <ac:chgData name="SRU 魚路 学" userId="9378ec18-c8b2-4497-8ba4-dbf2a9664dba" providerId="ADAL" clId="{5E420D16-9084-4763-8C4F-5378675CC6CB}" dt="2022-08-23T06:54:29.609" v="178" actId="14100"/>
          <ac:spMkLst>
            <pc:docMk/>
            <pc:sldMk cId="865944478" sldId="384"/>
            <ac:spMk id="104" creationId="{94590CAD-C877-4290-9B19-9387E59B2F3C}"/>
          </ac:spMkLst>
        </pc:spChg>
      </pc:sldChg>
      <pc:sldChg chg="ord">
        <pc:chgData name="SRU 魚路 学" userId="9378ec18-c8b2-4497-8ba4-dbf2a9664dba" providerId="ADAL" clId="{5E420D16-9084-4763-8C4F-5378675CC6CB}" dt="2022-08-22T12:59:43.212" v="1"/>
        <pc:sldMkLst>
          <pc:docMk/>
          <pc:sldMk cId="3636854177" sldId="399"/>
        </pc:sldMkLst>
      </pc:sldChg>
      <pc:sldChg chg="addSp modSp">
        <pc:chgData name="SRU 魚路 学" userId="9378ec18-c8b2-4497-8ba4-dbf2a9664dba" providerId="ADAL" clId="{5E420D16-9084-4763-8C4F-5378675CC6CB}" dt="2022-08-23T06:11:31.992" v="92"/>
        <pc:sldMkLst>
          <pc:docMk/>
          <pc:sldMk cId="3998819053" sldId="409"/>
        </pc:sldMkLst>
        <pc:spChg chg="add mod">
          <ac:chgData name="SRU 魚路 学" userId="9378ec18-c8b2-4497-8ba4-dbf2a9664dba" providerId="ADAL" clId="{5E420D16-9084-4763-8C4F-5378675CC6CB}" dt="2022-08-23T06:11:31.992" v="92"/>
          <ac:spMkLst>
            <pc:docMk/>
            <pc:sldMk cId="3998819053" sldId="409"/>
            <ac:spMk id="4" creationId="{4E5FAFC6-332B-44CA-946D-1CC284253341}"/>
          </ac:spMkLst>
        </pc:spChg>
      </pc:sldChg>
      <pc:sldChg chg="addSp modSp mod">
        <pc:chgData name="SRU 魚路 学" userId="9378ec18-c8b2-4497-8ba4-dbf2a9664dba" providerId="ADAL" clId="{5E420D16-9084-4763-8C4F-5378675CC6CB}" dt="2022-08-23T06:56:10.254" v="331"/>
        <pc:sldMkLst>
          <pc:docMk/>
          <pc:sldMk cId="1189300274" sldId="410"/>
        </pc:sldMkLst>
        <pc:spChg chg="add mod">
          <ac:chgData name="SRU 魚路 学" userId="9378ec18-c8b2-4497-8ba4-dbf2a9664dba" providerId="ADAL" clId="{5E420D16-9084-4763-8C4F-5378675CC6CB}" dt="2022-08-23T06:56:10.254" v="331"/>
          <ac:spMkLst>
            <pc:docMk/>
            <pc:sldMk cId="1189300274" sldId="410"/>
            <ac:spMk id="30" creationId="{42C7B08D-D9B9-43EE-AAF1-1F606CC30501}"/>
          </ac:spMkLst>
        </pc:spChg>
      </pc:sldChg>
      <pc:sldChg chg="addSp delSp modSp mod">
        <pc:chgData name="SRU 魚路 学" userId="9378ec18-c8b2-4497-8ba4-dbf2a9664dba" providerId="ADAL" clId="{5E420D16-9084-4763-8C4F-5378675CC6CB}" dt="2022-08-23T06:11:34.529" v="93" actId="478"/>
        <pc:sldMkLst>
          <pc:docMk/>
          <pc:sldMk cId="457469574" sldId="411"/>
        </pc:sldMkLst>
        <pc:spChg chg="add del mod">
          <ac:chgData name="SRU 魚路 学" userId="9378ec18-c8b2-4497-8ba4-dbf2a9664dba" providerId="ADAL" clId="{5E420D16-9084-4763-8C4F-5378675CC6CB}" dt="2022-08-23T06:11:34.529" v="93" actId="478"/>
          <ac:spMkLst>
            <pc:docMk/>
            <pc:sldMk cId="457469574" sldId="411"/>
            <ac:spMk id="14" creationId="{A8D6978C-9773-4FD7-BA81-7BAF2D1BB3DF}"/>
          </ac:spMkLst>
        </pc:spChg>
      </pc:sldChg>
      <pc:sldChg chg="addSp delSp modSp mod">
        <pc:chgData name="SRU 魚路 学" userId="9378ec18-c8b2-4497-8ba4-dbf2a9664dba" providerId="ADAL" clId="{5E420D16-9084-4763-8C4F-5378675CC6CB}" dt="2022-08-23T06:11:36.467" v="94" actId="478"/>
        <pc:sldMkLst>
          <pc:docMk/>
          <pc:sldMk cId="1261630858" sldId="412"/>
        </pc:sldMkLst>
        <pc:spChg chg="add del mod">
          <ac:chgData name="SRU 魚路 学" userId="9378ec18-c8b2-4497-8ba4-dbf2a9664dba" providerId="ADAL" clId="{5E420D16-9084-4763-8C4F-5378675CC6CB}" dt="2022-08-23T06:11:36.467" v="94" actId="478"/>
          <ac:spMkLst>
            <pc:docMk/>
            <pc:sldMk cId="1261630858" sldId="412"/>
            <ac:spMk id="19" creationId="{385B340F-CA7F-4701-B4C1-1AA0A9AF3D80}"/>
          </ac:spMkLst>
        </pc:spChg>
      </pc:sldChg>
      <pc:sldChg chg="addSp delSp modSp mod">
        <pc:chgData name="SRU 魚路 学" userId="9378ec18-c8b2-4497-8ba4-dbf2a9664dba" providerId="ADAL" clId="{5E420D16-9084-4763-8C4F-5378675CC6CB}" dt="2022-08-23T06:11:38.584" v="95" actId="478"/>
        <pc:sldMkLst>
          <pc:docMk/>
          <pc:sldMk cId="1312806504" sldId="414"/>
        </pc:sldMkLst>
        <pc:spChg chg="add del mod">
          <ac:chgData name="SRU 魚路 学" userId="9378ec18-c8b2-4497-8ba4-dbf2a9664dba" providerId="ADAL" clId="{5E420D16-9084-4763-8C4F-5378675CC6CB}" dt="2022-08-23T06:11:38.584" v="95" actId="478"/>
          <ac:spMkLst>
            <pc:docMk/>
            <pc:sldMk cId="1312806504" sldId="414"/>
            <ac:spMk id="35" creationId="{22249076-BD1B-4399-B46B-65E13254D063}"/>
          </ac:spMkLst>
        </pc:spChg>
      </pc:sldChg>
      <pc:sldChg chg="addSp delSp modSp mod">
        <pc:chgData name="SRU 魚路 学" userId="9378ec18-c8b2-4497-8ba4-dbf2a9664dba" providerId="ADAL" clId="{5E420D16-9084-4763-8C4F-5378675CC6CB}" dt="2022-08-23T07:00:58.717" v="721"/>
        <pc:sldMkLst>
          <pc:docMk/>
          <pc:sldMk cId="2408768300" sldId="418"/>
        </pc:sldMkLst>
        <pc:spChg chg="mod">
          <ac:chgData name="SRU 魚路 学" userId="9378ec18-c8b2-4497-8ba4-dbf2a9664dba" providerId="ADAL" clId="{5E420D16-9084-4763-8C4F-5378675CC6CB}" dt="2022-08-23T07:00:25.526" v="641"/>
          <ac:spMkLst>
            <pc:docMk/>
            <pc:sldMk cId="2408768300" sldId="418"/>
            <ac:spMk id="14" creationId="{78914C8A-E77D-4C97-8444-0E99B3D407CA}"/>
          </ac:spMkLst>
        </pc:spChg>
        <pc:spChg chg="mod">
          <ac:chgData name="SRU 魚路 学" userId="9378ec18-c8b2-4497-8ba4-dbf2a9664dba" providerId="ADAL" clId="{5E420D16-9084-4763-8C4F-5378675CC6CB}" dt="2022-08-23T07:00:30.929" v="664"/>
          <ac:spMkLst>
            <pc:docMk/>
            <pc:sldMk cId="2408768300" sldId="418"/>
            <ac:spMk id="46" creationId="{78914C8A-E77D-4C97-8444-0E99B3D407CA}"/>
          </ac:spMkLst>
        </pc:spChg>
        <pc:spChg chg="add del mod">
          <ac:chgData name="SRU 魚路 学" userId="9378ec18-c8b2-4497-8ba4-dbf2a9664dba" providerId="ADAL" clId="{5E420D16-9084-4763-8C4F-5378675CC6CB}" dt="2022-08-23T06:12:48.451" v="174" actId="478"/>
          <ac:spMkLst>
            <pc:docMk/>
            <pc:sldMk cId="2408768300" sldId="418"/>
            <ac:spMk id="58" creationId="{A8BB04CC-B1D3-418D-8B28-2C892B703F59}"/>
          </ac:spMkLst>
        </pc:spChg>
        <pc:spChg chg="add mod">
          <ac:chgData name="SRU 魚路 学" userId="9378ec18-c8b2-4497-8ba4-dbf2a9664dba" providerId="ADAL" clId="{5E420D16-9084-4763-8C4F-5378675CC6CB}" dt="2022-08-23T06:12:48.801" v="175"/>
          <ac:spMkLst>
            <pc:docMk/>
            <pc:sldMk cId="2408768300" sldId="418"/>
            <ac:spMk id="60" creationId="{E451D6AA-6D19-4C56-B056-A42F27CBC5D7}"/>
          </ac:spMkLst>
        </pc:spChg>
        <pc:spChg chg="add mod">
          <ac:chgData name="SRU 魚路 学" userId="9378ec18-c8b2-4497-8ba4-dbf2a9664dba" providerId="ADAL" clId="{5E420D16-9084-4763-8C4F-5378675CC6CB}" dt="2022-08-23T07:00:36.671" v="665" actId="1076"/>
          <ac:spMkLst>
            <pc:docMk/>
            <pc:sldMk cId="2408768300" sldId="418"/>
            <ac:spMk id="61" creationId="{8B074A95-3979-4676-B17C-E52A725704F0}"/>
          </ac:spMkLst>
        </pc:spChg>
        <pc:spChg chg="add mod">
          <ac:chgData name="SRU 魚路 学" userId="9378ec18-c8b2-4497-8ba4-dbf2a9664dba" providerId="ADAL" clId="{5E420D16-9084-4763-8C4F-5378675CC6CB}" dt="2022-08-23T07:00:58.717" v="721"/>
          <ac:spMkLst>
            <pc:docMk/>
            <pc:sldMk cId="2408768300" sldId="418"/>
            <ac:spMk id="62" creationId="{7D01781B-F15E-48AB-BAD2-3D7511B3FA2C}"/>
          </ac:spMkLst>
        </pc:spChg>
      </pc:sldChg>
      <pc:sldChg chg="addSp modSp mod">
        <pc:chgData name="SRU 魚路 学" userId="9378ec18-c8b2-4497-8ba4-dbf2a9664dba" providerId="ADAL" clId="{5E420D16-9084-4763-8C4F-5378675CC6CB}" dt="2022-08-23T07:02:20.987" v="830"/>
        <pc:sldMkLst>
          <pc:docMk/>
          <pc:sldMk cId="3509997259" sldId="431"/>
        </pc:sldMkLst>
        <pc:spChg chg="add mod">
          <ac:chgData name="SRU 魚路 学" userId="9378ec18-c8b2-4497-8ba4-dbf2a9664dba" providerId="ADAL" clId="{5E420D16-9084-4763-8C4F-5378675CC6CB}" dt="2022-08-23T07:02:20.987" v="830"/>
          <ac:spMkLst>
            <pc:docMk/>
            <pc:sldMk cId="3509997259" sldId="431"/>
            <ac:spMk id="31" creationId="{E26B909D-3C67-4760-A9F8-730F85A226D9}"/>
          </ac:spMkLst>
        </pc:spChg>
        <pc:spChg chg="mod">
          <ac:chgData name="SRU 魚路 学" userId="9378ec18-c8b2-4497-8ba4-dbf2a9664dba" providerId="ADAL" clId="{5E420D16-9084-4763-8C4F-5378675CC6CB}" dt="2022-08-23T07:01:54.824" v="812" actId="1076"/>
          <ac:spMkLst>
            <pc:docMk/>
            <pc:sldMk cId="3509997259" sldId="431"/>
            <ac:spMk id="98" creationId="{A0BB6917-C1D4-423D-BE8A-6CF740666ACC}"/>
          </ac:spMkLst>
        </pc:spChg>
        <pc:spChg chg="mod">
          <ac:chgData name="SRU 魚路 学" userId="9378ec18-c8b2-4497-8ba4-dbf2a9664dba" providerId="ADAL" clId="{5E420D16-9084-4763-8C4F-5378675CC6CB}" dt="2022-08-23T07:01:33.734" v="761" actId="1076"/>
          <ac:spMkLst>
            <pc:docMk/>
            <pc:sldMk cId="3509997259" sldId="431"/>
            <ac:spMk id="105" creationId="{E8CCE5A9-A3D2-49EF-BB20-79C14518F7A3}"/>
          </ac:spMkLst>
        </pc:spChg>
        <pc:spChg chg="mod">
          <ac:chgData name="SRU 魚路 学" userId="9378ec18-c8b2-4497-8ba4-dbf2a9664dba" providerId="ADAL" clId="{5E420D16-9084-4763-8C4F-5378675CC6CB}" dt="2022-08-23T07:01:31.075" v="760" actId="1076"/>
          <ac:spMkLst>
            <pc:docMk/>
            <pc:sldMk cId="3509997259" sldId="431"/>
            <ac:spMk id="107" creationId="{45687AA2-2F07-4FAF-8449-5A9D5A100361}"/>
          </ac:spMkLst>
        </pc:spChg>
        <pc:spChg chg="mod">
          <ac:chgData name="SRU 魚路 学" userId="9378ec18-c8b2-4497-8ba4-dbf2a9664dba" providerId="ADAL" clId="{5E420D16-9084-4763-8C4F-5378675CC6CB}" dt="2022-08-23T07:01:31.075" v="760" actId="1076"/>
          <ac:spMkLst>
            <pc:docMk/>
            <pc:sldMk cId="3509997259" sldId="431"/>
            <ac:spMk id="108" creationId="{9337E10C-7A3A-4377-A4BB-8661AE96045E}"/>
          </ac:spMkLst>
        </pc:spChg>
        <pc:cxnChg chg="mod">
          <ac:chgData name="SRU 魚路 学" userId="9378ec18-c8b2-4497-8ba4-dbf2a9664dba" providerId="ADAL" clId="{5E420D16-9084-4763-8C4F-5378675CC6CB}" dt="2022-08-23T07:01:54.824" v="812" actId="1076"/>
          <ac:cxnSpMkLst>
            <pc:docMk/>
            <pc:sldMk cId="3509997259" sldId="431"/>
            <ac:cxnSpMk id="125" creationId="{93727052-C6CF-4E95-B81F-C67E4ACAF129}"/>
          </ac:cxnSpMkLst>
        </pc:cxnChg>
      </pc:sldChg>
      <pc:sldChg chg="addSp modSp mod">
        <pc:chgData name="SRU 魚路 学" userId="9378ec18-c8b2-4497-8ba4-dbf2a9664dba" providerId="ADAL" clId="{5E420D16-9084-4763-8C4F-5378675CC6CB}" dt="2022-08-23T07:04:01.297" v="884" actId="1076"/>
        <pc:sldMkLst>
          <pc:docMk/>
          <pc:sldMk cId="2278663466" sldId="432"/>
        </pc:sldMkLst>
        <pc:spChg chg="add mod">
          <ac:chgData name="SRU 魚路 学" userId="9378ec18-c8b2-4497-8ba4-dbf2a9664dba" providerId="ADAL" clId="{5E420D16-9084-4763-8C4F-5378675CC6CB}" dt="2022-08-23T07:04:01.297" v="884" actId="1076"/>
          <ac:spMkLst>
            <pc:docMk/>
            <pc:sldMk cId="2278663466" sldId="432"/>
            <ac:spMk id="36" creationId="{51624214-8724-4796-83CB-1C22CCBDDDE1}"/>
          </ac:spMkLst>
        </pc:spChg>
        <pc:spChg chg="mod">
          <ac:chgData name="SRU 魚路 学" userId="9378ec18-c8b2-4497-8ba4-dbf2a9664dba" providerId="ADAL" clId="{5E420D16-9084-4763-8C4F-5378675CC6CB}" dt="2022-08-23T07:03:52.730" v="863" actId="1076"/>
          <ac:spMkLst>
            <pc:docMk/>
            <pc:sldMk cId="2278663466" sldId="432"/>
            <ac:spMk id="67" creationId="{AD6F0012-D5EF-4D06-BF6F-5B1094DC400B}"/>
          </ac:spMkLst>
        </pc:spChg>
        <pc:spChg chg="mod">
          <ac:chgData name="SRU 魚路 学" userId="9378ec18-c8b2-4497-8ba4-dbf2a9664dba" providerId="ADAL" clId="{5E420D16-9084-4763-8C4F-5378675CC6CB}" dt="2022-08-23T07:03:31.287" v="861" actId="1076"/>
          <ac:spMkLst>
            <pc:docMk/>
            <pc:sldMk cId="2278663466" sldId="432"/>
            <ac:spMk id="73" creationId="{AD6F0012-D5EF-4D06-BF6F-5B1094DC400B}"/>
          </ac:spMkLst>
        </pc:spChg>
        <pc:spChg chg="mod">
          <ac:chgData name="SRU 魚路 学" userId="9378ec18-c8b2-4497-8ba4-dbf2a9664dba" providerId="ADAL" clId="{5E420D16-9084-4763-8C4F-5378675CC6CB}" dt="2022-08-23T07:03:36.443" v="862" actId="14100"/>
          <ac:spMkLst>
            <pc:docMk/>
            <pc:sldMk cId="2278663466" sldId="432"/>
            <ac:spMk id="74" creationId="{A5AFE081-2010-49E2-A286-34B4D9DE54CA}"/>
          </ac:spMkLst>
        </pc:spChg>
      </pc:sldChg>
      <pc:sldChg chg="addSp delSp modSp mod">
        <pc:chgData name="SRU 魚路 学" userId="9378ec18-c8b2-4497-8ba4-dbf2a9664dba" providerId="ADAL" clId="{5E420D16-9084-4763-8C4F-5378675CC6CB}" dt="2022-08-22T13:17:06.129" v="6" actId="478"/>
        <pc:sldMkLst>
          <pc:docMk/>
          <pc:sldMk cId="3365209352" sldId="433"/>
        </pc:sldMkLst>
        <pc:spChg chg="add del mod">
          <ac:chgData name="SRU 魚路 学" userId="9378ec18-c8b2-4497-8ba4-dbf2a9664dba" providerId="ADAL" clId="{5E420D16-9084-4763-8C4F-5378675CC6CB}" dt="2022-08-22T13:17:06.129" v="6" actId="478"/>
          <ac:spMkLst>
            <pc:docMk/>
            <pc:sldMk cId="3365209352" sldId="433"/>
            <ac:spMk id="42" creationId="{2141D417-1593-4157-8A64-1EA2C88DB2D9}"/>
          </ac:spMkLst>
        </pc:spChg>
        <pc:spChg chg="add mod">
          <ac:chgData name="SRU 魚路 学" userId="9378ec18-c8b2-4497-8ba4-dbf2a9664dba" providerId="ADAL" clId="{5E420D16-9084-4763-8C4F-5378675CC6CB}" dt="2022-08-22T13:16:47.281" v="4" actId="571"/>
          <ac:spMkLst>
            <pc:docMk/>
            <pc:sldMk cId="3365209352" sldId="433"/>
            <ac:spMk id="43" creationId="{2F014184-6562-4D2D-986C-74441D12AE11}"/>
          </ac:spMkLst>
        </pc:spChg>
      </pc:sldChg>
      <pc:sldChg chg="addSp delSp modSp mod">
        <pc:chgData name="SRU 魚路 学" userId="9378ec18-c8b2-4497-8ba4-dbf2a9664dba" providerId="ADAL" clId="{5E420D16-9084-4763-8C4F-5378675CC6CB}" dt="2022-08-23T06:11:40.082" v="96" actId="478"/>
        <pc:sldMkLst>
          <pc:docMk/>
          <pc:sldMk cId="1593646117" sldId="439"/>
        </pc:sldMkLst>
        <pc:spChg chg="add mod">
          <ac:chgData name="SRU 魚路 学" userId="9378ec18-c8b2-4497-8ba4-dbf2a9664dba" providerId="ADAL" clId="{5E420D16-9084-4763-8C4F-5378675CC6CB}" dt="2022-08-23T06:11:11.241" v="53"/>
          <ac:spMkLst>
            <pc:docMk/>
            <pc:sldMk cId="1593646117" sldId="439"/>
            <ac:spMk id="5" creationId="{85155CDE-79C7-4ABE-A3BA-228802D91FC0}"/>
          </ac:spMkLst>
        </pc:spChg>
        <pc:spChg chg="add del mod">
          <ac:chgData name="SRU 魚路 学" userId="9378ec18-c8b2-4497-8ba4-dbf2a9664dba" providerId="ADAL" clId="{5E420D16-9084-4763-8C4F-5378675CC6CB}" dt="2022-08-23T06:11:40.082" v="96" actId="478"/>
          <ac:spMkLst>
            <pc:docMk/>
            <pc:sldMk cId="1593646117" sldId="439"/>
            <ac:spMk id="49" creationId="{86D90B54-ACE5-45B1-A99D-366F9E052B02}"/>
          </ac:spMkLst>
        </pc:spChg>
      </pc:sldChg>
      <pc:sldChg chg="addSp modSp mod">
        <pc:chgData name="SRU 魚路 学" userId="9378ec18-c8b2-4497-8ba4-dbf2a9664dba" providerId="ADAL" clId="{5E420D16-9084-4763-8C4F-5378675CC6CB}" dt="2022-08-23T06:12:41.780" v="173"/>
        <pc:sldMkLst>
          <pc:docMk/>
          <pc:sldMk cId="1698581560" sldId="440"/>
        </pc:sldMkLst>
        <pc:spChg chg="add mod">
          <ac:chgData name="SRU 魚路 学" userId="9378ec18-c8b2-4497-8ba4-dbf2a9664dba" providerId="ADAL" clId="{5E420D16-9084-4763-8C4F-5378675CC6CB}" dt="2022-08-23T06:12:41.780" v="173"/>
          <ac:spMkLst>
            <pc:docMk/>
            <pc:sldMk cId="1698581560" sldId="440"/>
            <ac:spMk id="142" creationId="{2B6CB2BC-DA16-4759-965A-5218ACEC4D0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2210336\Downloads\220725_&#12473;&#12497;&#12471;&#20316;&#2698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9DC3E6"/>
            </a:solidFill>
            <a:ln>
              <a:noFill/>
            </a:ln>
            <a:effectLst/>
          </c:spPr>
          <c:invertIfNegative val="0"/>
          <c:dPt>
            <c:idx val="2"/>
            <c:invertIfNegative val="0"/>
            <c:bubble3D val="0"/>
            <c:spPr>
              <a:solidFill>
                <a:srgbClr val="2E75B6"/>
              </a:solidFill>
              <a:ln>
                <a:noFill/>
              </a:ln>
              <a:effectLst/>
            </c:spPr>
            <c:extLst>
              <c:ext xmlns:c16="http://schemas.microsoft.com/office/drawing/2014/chart" uri="{C3380CC4-5D6E-409C-BE32-E72D297353CC}">
                <c16:uniqueId val="{00000002-8B43-4AA4-831B-2E0CB2EA15AD}"/>
              </c:ext>
            </c:extLst>
          </c:dPt>
          <c:val>
            <c:numRef>
              <c:f>グラフ作成作業!$H$29:$H$36</c:f>
              <c:numCache>
                <c:formatCode>#,##0_);[Red]\(#,##0\)</c:formatCode>
                <c:ptCount val="8"/>
                <c:pt idx="0">
                  <c:v>11918</c:v>
                </c:pt>
                <c:pt idx="1">
                  <c:v>9662</c:v>
                </c:pt>
                <c:pt idx="2">
                  <c:v>8790</c:v>
                </c:pt>
                <c:pt idx="3">
                  <c:v>8537</c:v>
                </c:pt>
                <c:pt idx="4">
                  <c:v>8135</c:v>
                </c:pt>
                <c:pt idx="5">
                  <c:v>7481</c:v>
                </c:pt>
                <c:pt idx="6">
                  <c:v>5685</c:v>
                </c:pt>
                <c:pt idx="7">
                  <c:v>3976</c:v>
                </c:pt>
              </c:numCache>
            </c:numRef>
          </c:val>
          <c:extLst>
            <c:ext xmlns:c15="http://schemas.microsoft.com/office/drawing/2012/chart" uri="{02D57815-91ED-43cb-92C2-25804820EDAC}">
              <c15:filteredCategoryTitle>
                <c15:cat>
                  <c:strRef>
                    <c:extLst>
                      <c:ext uri="{02D57815-91ED-43cb-92C2-25804820EDAC}">
                        <c15:formulaRef>
                          <c15:sqref>グラフ作成作業!$G$29:$G$36</c15:sqref>
                        </c15:formulaRef>
                      </c:ext>
                    </c:extLst>
                    <c:strCache>
                      <c:ptCount val="8"/>
                      <c:pt idx="0">
                        <c:v>モスクワ(2012)</c:v>
                      </c:pt>
                      <c:pt idx="1">
                        <c:v>ソウル(2019)</c:v>
                      </c:pt>
                      <c:pt idx="2">
                        <c:v>大阪府（2022）</c:v>
                      </c:pt>
                      <c:pt idx="3">
                        <c:v>ニューヨーク(2016)</c:v>
                      </c:pt>
                      <c:pt idx="4">
                        <c:v>ロンドン(2020)</c:v>
                      </c:pt>
                      <c:pt idx="5">
                        <c:v>香港(2020)</c:v>
                      </c:pt>
                      <c:pt idx="6">
                        <c:v>シンガポール(2020)</c:v>
                      </c:pt>
                      <c:pt idx="7">
                        <c:v>ロサンゼルス(2016)</c:v>
                      </c:pt>
                    </c:strCache>
                  </c:strRef>
                </c15:cat>
              </c15:filteredCategoryTitle>
            </c:ext>
            <c:ext xmlns:c16="http://schemas.microsoft.com/office/drawing/2014/chart" uri="{C3380CC4-5D6E-409C-BE32-E72D297353CC}">
              <c16:uniqueId val="{00000000-8B43-4AA4-831B-2E0CB2EA15AD}"/>
            </c:ext>
          </c:extLst>
        </c:ser>
        <c:dLbls>
          <c:showLegendKey val="0"/>
          <c:showVal val="0"/>
          <c:showCatName val="0"/>
          <c:showSerName val="0"/>
          <c:showPercent val="0"/>
          <c:showBubbleSize val="0"/>
        </c:dLbls>
        <c:gapWidth val="182"/>
        <c:axId val="668681992"/>
        <c:axId val="668679040"/>
      </c:barChart>
      <c:catAx>
        <c:axId val="668681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68679040"/>
        <c:crosses val="autoZero"/>
        <c:auto val="1"/>
        <c:lblAlgn val="ctr"/>
        <c:lblOffset val="100"/>
        <c:noMultiLvlLbl val="0"/>
      </c:catAx>
      <c:valAx>
        <c:axId val="668679040"/>
        <c:scaling>
          <c:orientation val="minMax"/>
          <c:max val="15000"/>
          <c:min val="0"/>
        </c:scaling>
        <c:delete val="0"/>
        <c:axPos val="t"/>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Century" panose="02040604050505020304" pitchFamily="18" charset="0"/>
                <a:ea typeface="+mn-ea"/>
                <a:cs typeface="+mn-cs"/>
              </a:defRPr>
            </a:pPr>
            <a:endParaRPr lang="ja-JP"/>
          </a:p>
        </c:txPr>
        <c:crossAx val="668681992"/>
        <c:crosses val="autoZero"/>
        <c:crossBetween val="between"/>
        <c:majorUnit val="500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62E31"/>
            </a:solidFill>
            <a:ln>
              <a:noFill/>
            </a:ln>
            <a:effectLst/>
          </c:spPr>
          <c:invertIfNegative val="0"/>
          <c:val>
            <c:numRef>
              <c:f>グラフ作成作業!$T$3:$T$12</c:f>
              <c:numCache>
                <c:formatCode>#,##0.00</c:formatCode>
                <c:ptCount val="10"/>
                <c:pt idx="0">
                  <c:v>1242.8</c:v>
                </c:pt>
                <c:pt idx="1">
                  <c:v>1167.7</c:v>
                </c:pt>
                <c:pt idx="2">
                  <c:v>1147.7</c:v>
                </c:pt>
                <c:pt idx="3">
                  <c:v>1140.5</c:v>
                </c:pt>
                <c:pt idx="4">
                  <c:v>1131.7</c:v>
                </c:pt>
                <c:pt idx="5">
                  <c:v>1048.0999999999999</c:v>
                </c:pt>
                <c:pt idx="6" formatCode="General">
                  <c:v>983.6</c:v>
                </c:pt>
                <c:pt idx="7" formatCode="General">
                  <c:v>977.3</c:v>
                </c:pt>
                <c:pt idx="8" formatCode="General">
                  <c:v>954</c:v>
                </c:pt>
                <c:pt idx="9" formatCode="General">
                  <c:v>950.1</c:v>
                </c:pt>
              </c:numCache>
            </c:numRef>
          </c:val>
          <c:extLst>
            <c:ext xmlns:c15="http://schemas.microsoft.com/office/drawing/2012/chart" uri="{02D57815-91ED-43cb-92C2-25804820EDAC}">
              <c15:filteredCategoryTitle>
                <c15:cat>
                  <c:strRef>
                    <c:extLst>
                      <c:ext uri="{02D57815-91ED-43cb-92C2-25804820EDAC}">
                        <c15:formulaRef>
                          <c15:sqref>グラフ作成作業!$Q$3:$Q$12</c15:sqref>
                        </c15:formulaRef>
                      </c:ext>
                    </c:extLst>
                    <c:strCache>
                      <c:ptCount val="10"/>
                      <c:pt idx="0">
                        <c:v>大阪市</c:v>
                      </c:pt>
                      <c:pt idx="1">
                        <c:v>京都市</c:v>
                      </c:pt>
                      <c:pt idx="2">
                        <c:v>福岡市</c:v>
                      </c:pt>
                      <c:pt idx="3">
                        <c:v>横浜市</c:v>
                      </c:pt>
                      <c:pt idx="4">
                        <c:v>名古屋市</c:v>
                      </c:pt>
                      <c:pt idx="5">
                        <c:v>神戸市</c:v>
                      </c:pt>
                      <c:pt idx="6">
                        <c:v>仙台市</c:v>
                      </c:pt>
                      <c:pt idx="7">
                        <c:v>金沢市</c:v>
                      </c:pt>
                      <c:pt idx="8">
                        <c:v>松本市</c:v>
                      </c:pt>
                      <c:pt idx="9">
                        <c:v>札幌市</c:v>
                      </c:pt>
                    </c:strCache>
                  </c:strRef>
                </c15:cat>
              </c15:filteredCategoryTitle>
            </c:ext>
            <c:ext xmlns:c16="http://schemas.microsoft.com/office/drawing/2014/chart" uri="{C3380CC4-5D6E-409C-BE32-E72D297353CC}">
              <c16:uniqueId val="{00000000-2AFB-4FB3-A95A-9EBFCC3403E7}"/>
            </c:ext>
          </c:extLst>
        </c:ser>
        <c:dLbls>
          <c:showLegendKey val="0"/>
          <c:showVal val="0"/>
          <c:showCatName val="0"/>
          <c:showSerName val="0"/>
          <c:showPercent val="0"/>
          <c:showBubbleSize val="0"/>
        </c:dLbls>
        <c:gapWidth val="182"/>
        <c:axId val="853015752"/>
        <c:axId val="853022312"/>
      </c:barChart>
      <c:catAx>
        <c:axId val="853015752"/>
        <c:scaling>
          <c:orientation val="maxMin"/>
        </c:scaling>
        <c:delete val="1"/>
        <c:axPos val="l"/>
        <c:numFmt formatCode="General" sourceLinked="1"/>
        <c:majorTickMark val="none"/>
        <c:minorTickMark val="none"/>
        <c:tickLblPos val="nextTo"/>
        <c:crossAx val="853022312"/>
        <c:crosses val="autoZero"/>
        <c:auto val="1"/>
        <c:lblAlgn val="ctr"/>
        <c:lblOffset val="100"/>
        <c:noMultiLvlLbl val="0"/>
      </c:catAx>
      <c:valAx>
        <c:axId val="853022312"/>
        <c:scaling>
          <c:orientation val="minMax"/>
          <c:max val="1200"/>
          <c:min val="0"/>
        </c:scaling>
        <c:delete val="1"/>
        <c:axPos val="t"/>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853015752"/>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F9F0B80A-913C-41A0-9957-995758CF3935}" type="datetimeFigureOut">
              <a:rPr kumimoji="1" lang="ja-JP" altLang="en-US" smtClean="0"/>
              <a:t>2022/9/2</a:t>
            </a:fld>
            <a:endParaRPr kumimoji="1" lang="ja-JP" altLang="en-US"/>
          </a:p>
        </p:txBody>
      </p:sp>
      <p:sp>
        <p:nvSpPr>
          <p:cNvPr id="4" name="スライド イメージ プレースホルダー 3"/>
          <p:cNvSpPr>
            <a:spLocks noGrp="1" noRot="1" noChangeAspect="1"/>
          </p:cNvSpPr>
          <p:nvPr>
            <p:ph type="sldImg" idx="2"/>
          </p:nvPr>
        </p:nvSpPr>
        <p:spPr>
          <a:xfrm>
            <a:off x="977900" y="1243013"/>
            <a:ext cx="4851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F4BD82CC-0456-44B0-8E4E-E66C33F03F88}" type="slidenum">
              <a:rPr kumimoji="1" lang="ja-JP" altLang="en-US" smtClean="0"/>
              <a:t>‹#›</a:t>
            </a:fld>
            <a:endParaRPr kumimoji="1" lang="ja-JP" altLang="en-US"/>
          </a:p>
        </p:txBody>
      </p:sp>
    </p:spTree>
    <p:extLst>
      <p:ext uri="{BB962C8B-B14F-4D97-AF65-F5344CB8AC3E}">
        <p14:creationId xmlns:p14="http://schemas.microsoft.com/office/powerpoint/2010/main" val="3767356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7</a:t>
            </a:fld>
            <a:endParaRPr kumimoji="1" lang="ja-JP" altLang="en-US"/>
          </a:p>
        </p:txBody>
      </p:sp>
    </p:spTree>
    <p:extLst>
      <p:ext uri="{BB962C8B-B14F-4D97-AF65-F5344CB8AC3E}">
        <p14:creationId xmlns:p14="http://schemas.microsoft.com/office/powerpoint/2010/main" val="1161854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17</a:t>
            </a:fld>
            <a:endParaRPr kumimoji="1" lang="ja-JP" altLang="en-US"/>
          </a:p>
        </p:txBody>
      </p:sp>
    </p:spTree>
    <p:extLst>
      <p:ext uri="{BB962C8B-B14F-4D97-AF65-F5344CB8AC3E}">
        <p14:creationId xmlns:p14="http://schemas.microsoft.com/office/powerpoint/2010/main" val="994316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BD82CC-0456-44B0-8E4E-E66C33F03F88}" type="slidenum">
              <a:rPr kumimoji="1" lang="ja-JP" altLang="en-US" smtClean="0"/>
              <a:t>18</a:t>
            </a:fld>
            <a:endParaRPr kumimoji="1" lang="ja-JP" altLang="en-US"/>
          </a:p>
        </p:txBody>
      </p:sp>
    </p:spTree>
    <p:extLst>
      <p:ext uri="{BB962C8B-B14F-4D97-AF65-F5344CB8AC3E}">
        <p14:creationId xmlns:p14="http://schemas.microsoft.com/office/powerpoint/2010/main" val="426445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22</a:t>
            </a:fld>
            <a:endParaRPr kumimoji="1" lang="ja-JP" altLang="en-US"/>
          </a:p>
        </p:txBody>
      </p:sp>
    </p:spTree>
    <p:extLst>
      <p:ext uri="{BB962C8B-B14F-4D97-AF65-F5344CB8AC3E}">
        <p14:creationId xmlns:p14="http://schemas.microsoft.com/office/powerpoint/2010/main" val="1472410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24</a:t>
            </a:fld>
            <a:endParaRPr kumimoji="1" lang="ja-JP" altLang="en-US"/>
          </a:p>
        </p:txBody>
      </p:sp>
    </p:spTree>
    <p:extLst>
      <p:ext uri="{BB962C8B-B14F-4D97-AF65-F5344CB8AC3E}">
        <p14:creationId xmlns:p14="http://schemas.microsoft.com/office/powerpoint/2010/main" val="2937699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25</a:t>
            </a:fld>
            <a:endParaRPr kumimoji="1" lang="ja-JP" altLang="en-US"/>
          </a:p>
        </p:txBody>
      </p:sp>
    </p:spTree>
    <p:extLst>
      <p:ext uri="{BB962C8B-B14F-4D97-AF65-F5344CB8AC3E}">
        <p14:creationId xmlns:p14="http://schemas.microsoft.com/office/powerpoint/2010/main" val="141231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30</a:t>
            </a:fld>
            <a:endParaRPr kumimoji="1" lang="ja-JP" altLang="en-US"/>
          </a:p>
        </p:txBody>
      </p:sp>
    </p:spTree>
    <p:extLst>
      <p:ext uri="{BB962C8B-B14F-4D97-AF65-F5344CB8AC3E}">
        <p14:creationId xmlns:p14="http://schemas.microsoft.com/office/powerpoint/2010/main" val="2506154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31</a:t>
            </a:fld>
            <a:endParaRPr kumimoji="1" lang="ja-JP" altLang="en-US"/>
          </a:p>
        </p:txBody>
      </p:sp>
    </p:spTree>
    <p:extLst>
      <p:ext uri="{BB962C8B-B14F-4D97-AF65-F5344CB8AC3E}">
        <p14:creationId xmlns:p14="http://schemas.microsoft.com/office/powerpoint/2010/main" val="521119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34</a:t>
            </a:fld>
            <a:endParaRPr kumimoji="1" lang="ja-JP" altLang="en-US"/>
          </a:p>
        </p:txBody>
      </p:sp>
    </p:spTree>
    <p:extLst>
      <p:ext uri="{BB962C8B-B14F-4D97-AF65-F5344CB8AC3E}">
        <p14:creationId xmlns:p14="http://schemas.microsoft.com/office/powerpoint/2010/main" val="2782110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37</a:t>
            </a:fld>
            <a:endParaRPr kumimoji="1" lang="ja-JP" altLang="en-US"/>
          </a:p>
        </p:txBody>
      </p:sp>
    </p:spTree>
    <p:extLst>
      <p:ext uri="{BB962C8B-B14F-4D97-AF65-F5344CB8AC3E}">
        <p14:creationId xmlns:p14="http://schemas.microsoft.com/office/powerpoint/2010/main" val="1681908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41</a:t>
            </a:fld>
            <a:endParaRPr kumimoji="1" lang="ja-JP" altLang="en-US"/>
          </a:p>
        </p:txBody>
      </p:sp>
    </p:spTree>
    <p:extLst>
      <p:ext uri="{BB962C8B-B14F-4D97-AF65-F5344CB8AC3E}">
        <p14:creationId xmlns:p14="http://schemas.microsoft.com/office/powerpoint/2010/main" val="250584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93765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42</a:t>
            </a:fld>
            <a:endParaRPr kumimoji="1" lang="ja-JP" altLang="en-US"/>
          </a:p>
        </p:txBody>
      </p:sp>
    </p:spTree>
    <p:extLst>
      <p:ext uri="{BB962C8B-B14F-4D97-AF65-F5344CB8AC3E}">
        <p14:creationId xmlns:p14="http://schemas.microsoft.com/office/powerpoint/2010/main" val="1242312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46</a:t>
            </a:fld>
            <a:endParaRPr kumimoji="1" lang="ja-JP" altLang="en-US"/>
          </a:p>
        </p:txBody>
      </p:sp>
    </p:spTree>
    <p:extLst>
      <p:ext uri="{BB962C8B-B14F-4D97-AF65-F5344CB8AC3E}">
        <p14:creationId xmlns:p14="http://schemas.microsoft.com/office/powerpoint/2010/main" val="3655808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49</a:t>
            </a:fld>
            <a:endParaRPr kumimoji="1" lang="ja-JP" altLang="en-US"/>
          </a:p>
        </p:txBody>
      </p:sp>
    </p:spTree>
    <p:extLst>
      <p:ext uri="{BB962C8B-B14F-4D97-AF65-F5344CB8AC3E}">
        <p14:creationId xmlns:p14="http://schemas.microsoft.com/office/powerpoint/2010/main" val="1908112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1514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91798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176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12</a:t>
            </a:fld>
            <a:endParaRPr kumimoji="1" lang="ja-JP" altLang="en-US"/>
          </a:p>
        </p:txBody>
      </p:sp>
    </p:spTree>
    <p:extLst>
      <p:ext uri="{BB962C8B-B14F-4D97-AF65-F5344CB8AC3E}">
        <p14:creationId xmlns:p14="http://schemas.microsoft.com/office/powerpoint/2010/main" val="3125338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14</a:t>
            </a:fld>
            <a:endParaRPr kumimoji="1" lang="ja-JP" altLang="en-US"/>
          </a:p>
        </p:txBody>
      </p:sp>
    </p:spTree>
    <p:extLst>
      <p:ext uri="{BB962C8B-B14F-4D97-AF65-F5344CB8AC3E}">
        <p14:creationId xmlns:p14="http://schemas.microsoft.com/office/powerpoint/2010/main" val="365072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15</a:t>
            </a:fld>
            <a:endParaRPr kumimoji="1" lang="ja-JP" altLang="en-US"/>
          </a:p>
        </p:txBody>
      </p:sp>
    </p:spTree>
    <p:extLst>
      <p:ext uri="{BB962C8B-B14F-4D97-AF65-F5344CB8AC3E}">
        <p14:creationId xmlns:p14="http://schemas.microsoft.com/office/powerpoint/2010/main" val="255469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16</a:t>
            </a:fld>
            <a:endParaRPr kumimoji="1" lang="ja-JP" altLang="en-US"/>
          </a:p>
        </p:txBody>
      </p:sp>
    </p:spTree>
    <p:extLst>
      <p:ext uri="{BB962C8B-B14F-4D97-AF65-F5344CB8AC3E}">
        <p14:creationId xmlns:p14="http://schemas.microsoft.com/office/powerpoint/2010/main" val="412422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F102766F-022C-40A0-9048-A3BBC9FF61CA}"/>
              </a:ext>
            </a:extLst>
          </p:cNvPr>
          <p:cNvCxnSpPr>
            <a:cxnSpLocks/>
          </p:cNvCxnSpPr>
          <p:nvPr userDrawn="1"/>
        </p:nvCxnSpPr>
        <p:spPr>
          <a:xfrm>
            <a:off x="108000" y="3420269"/>
            <a:ext cx="950400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C98BA733-AA9F-45B9-AC23-AF2F4DD84841}"/>
              </a:ext>
            </a:extLst>
          </p:cNvPr>
          <p:cNvSpPr/>
          <p:nvPr userDrawn="1"/>
        </p:nvSpPr>
        <p:spPr>
          <a:xfrm>
            <a:off x="0" y="0"/>
            <a:ext cx="144000" cy="6840538"/>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A5706862-76B2-410C-97E0-CEC47BD96707}"/>
              </a:ext>
            </a:extLst>
          </p:cNvPr>
          <p:cNvSpPr>
            <a:spLocks noGrp="1"/>
          </p:cNvSpPr>
          <p:nvPr>
            <p:ph type="title"/>
          </p:nvPr>
        </p:nvSpPr>
        <p:spPr>
          <a:xfrm>
            <a:off x="936000" y="2677998"/>
            <a:ext cx="8676000" cy="553998"/>
          </a:xfrm>
        </p:spPr>
        <p:txBody>
          <a:bodyPr/>
          <a:lstStyle>
            <a:lvl1pPr>
              <a:defRPr sz="3600">
                <a:solidFill>
                  <a:srgbClr val="2E75B6"/>
                </a:solidFill>
              </a:defRPr>
            </a:lvl1pPr>
          </a:lstStyle>
          <a:p>
            <a:r>
              <a:rPr kumimoji="1" lang="ja-JP" altLang="en-US"/>
              <a:t>マスター タイトルの書式設定</a:t>
            </a:r>
          </a:p>
        </p:txBody>
      </p:sp>
      <p:sp>
        <p:nvSpPr>
          <p:cNvPr id="5" name="テキスト プレースホルダー 5">
            <a:extLst>
              <a:ext uri="{FF2B5EF4-FFF2-40B4-BE49-F238E27FC236}">
                <a16:creationId xmlns:a16="http://schemas.microsoft.com/office/drawing/2014/main" id="{6CD82D20-892E-4BF9-A533-524E7E3DB62F}"/>
              </a:ext>
            </a:extLst>
          </p:cNvPr>
          <p:cNvSpPr>
            <a:spLocks noGrp="1"/>
          </p:cNvSpPr>
          <p:nvPr>
            <p:ph type="body" sz="quarter" idx="10" hasCustomPrompt="1"/>
          </p:nvPr>
        </p:nvSpPr>
        <p:spPr>
          <a:xfrm>
            <a:off x="936000" y="3780000"/>
            <a:ext cx="8676000" cy="236988"/>
          </a:xfrm>
        </p:spPr>
        <p:txBody>
          <a:bodyPr/>
          <a:lstStyle>
            <a:lvl1pPr marL="0" indent="0" algn="r">
              <a:buNone/>
              <a:defRPr/>
            </a:lvl1pPr>
            <a:lvl2pPr marL="180000" indent="0">
              <a:buNone/>
              <a:defRPr/>
            </a:lvl2pPr>
            <a:lvl3pPr marL="432000" indent="0">
              <a:buNone/>
              <a:defRPr/>
            </a:lvl3pPr>
            <a:lvl4pPr marL="0" indent="0">
              <a:buNone/>
              <a:defRPr/>
            </a:lvl4pPr>
            <a:lvl5pPr marL="0" indent="0">
              <a:buNone/>
              <a:defRPr/>
            </a:lvl5pPr>
          </a:lstStyle>
          <a:p>
            <a:pPr lvl="0"/>
            <a:r>
              <a:rPr kumimoji="1" lang="en-US" altLang="ja-JP"/>
              <a:t>20YY</a:t>
            </a:r>
            <a:r>
              <a:rPr kumimoji="1" lang="ja-JP" altLang="en-US"/>
              <a:t>年</a:t>
            </a:r>
            <a:r>
              <a:rPr kumimoji="1" lang="en-US" altLang="ja-JP"/>
              <a:t>MM</a:t>
            </a:r>
            <a:r>
              <a:rPr kumimoji="1" lang="ja-JP" altLang="en-US"/>
              <a:t>月</a:t>
            </a:r>
            <a:r>
              <a:rPr kumimoji="1" lang="en-US" altLang="ja-JP"/>
              <a:t>DD</a:t>
            </a:r>
            <a:r>
              <a:rPr kumimoji="1" lang="ja-JP" altLang="en-US"/>
              <a:t>日</a:t>
            </a:r>
          </a:p>
        </p:txBody>
      </p:sp>
      <p:sp>
        <p:nvSpPr>
          <p:cNvPr id="6" name="テキスト プレースホルダー 5">
            <a:extLst>
              <a:ext uri="{FF2B5EF4-FFF2-40B4-BE49-F238E27FC236}">
                <a16:creationId xmlns:a16="http://schemas.microsoft.com/office/drawing/2014/main" id="{756CC7EE-F720-4B74-84D2-AE79D0C5A605}"/>
              </a:ext>
            </a:extLst>
          </p:cNvPr>
          <p:cNvSpPr>
            <a:spLocks noGrp="1"/>
          </p:cNvSpPr>
          <p:nvPr>
            <p:ph type="body" sz="quarter" idx="11" hasCustomPrompt="1"/>
          </p:nvPr>
        </p:nvSpPr>
        <p:spPr>
          <a:xfrm>
            <a:off x="936000" y="4145583"/>
            <a:ext cx="8676000" cy="270843"/>
          </a:xfrm>
        </p:spPr>
        <p:txBody>
          <a:bodyPr/>
          <a:lstStyle>
            <a:lvl1pPr marL="0" indent="0" algn="r">
              <a:buNone/>
              <a:defRPr sz="1600"/>
            </a:lvl1pPr>
            <a:lvl2pPr marL="180000" indent="0">
              <a:buNone/>
              <a:defRPr/>
            </a:lvl2pPr>
            <a:lvl3pPr marL="432000" indent="0">
              <a:buNone/>
              <a:defRPr/>
            </a:lvl3pPr>
            <a:lvl4pPr marL="0" indent="0">
              <a:buNone/>
              <a:defRPr/>
            </a:lvl4pPr>
            <a:lvl5pPr marL="0" indent="0">
              <a:buNone/>
              <a:defRPr/>
            </a:lvl5pPr>
          </a:lstStyle>
          <a:p>
            <a:pPr lvl="0"/>
            <a:r>
              <a:rPr kumimoji="1" lang="ja-JP" altLang="en-US"/>
              <a:t>大阪府・大阪市</a:t>
            </a:r>
          </a:p>
        </p:txBody>
      </p:sp>
    </p:spTree>
    <p:extLst>
      <p:ext uri="{BB962C8B-B14F-4D97-AF65-F5344CB8AC3E}">
        <p14:creationId xmlns:p14="http://schemas.microsoft.com/office/powerpoint/2010/main" val="748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中面_C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0" y="0"/>
            <a:ext cx="9900000" cy="828000"/>
          </a:xfrm>
          <a:prstGeom prst="rect">
            <a:avLst/>
          </a:prstGeom>
          <a:solidFill>
            <a:srgbClr val="DEEBF7"/>
          </a:solidFill>
        </p:spPr>
        <p:txBody>
          <a:bodyPr lIns="288000" rIns="288000" bIns="72000" anchor="b" anchorCtr="0">
            <a:no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9FC58E10-775B-4AB3-8F83-30BF296EA960}"/>
              </a:ext>
            </a:extLst>
          </p:cNvPr>
          <p:cNvSpPr>
            <a:spLocks noGrp="1"/>
          </p:cNvSpPr>
          <p:nvPr>
            <p:ph type="body" sz="quarter" idx="11" hasCustomPrompt="1"/>
          </p:nvPr>
        </p:nvSpPr>
        <p:spPr>
          <a:xfrm>
            <a:off x="0" y="0"/>
            <a:ext cx="1073646" cy="152349"/>
          </a:xfrm>
          <a:solidFill>
            <a:srgbClr val="2E75B6"/>
          </a:solidFill>
        </p:spPr>
        <p:txBody>
          <a:bodyPr wrap="none" lIns="180000" rIns="180000"/>
          <a:lstStyle>
            <a:lvl1pPr marL="0" indent="0">
              <a:buNone/>
              <a:defRPr sz="900" b="1">
                <a:solidFill>
                  <a:srgbClr val="FFFFFF"/>
                </a:solidFill>
              </a:defRPr>
            </a:lvl1pPr>
          </a:lstStyle>
          <a:p>
            <a:pPr lvl="0"/>
            <a:r>
              <a:rPr kumimoji="1" lang="ja-JP" altLang="en-US"/>
              <a:t>節 </a:t>
            </a:r>
            <a:r>
              <a:rPr kumimoji="1" lang="en-US" altLang="ja-JP"/>
              <a:t>SECTION</a:t>
            </a:r>
            <a:endParaRPr kumimoji="1" lang="ja-JP" altLang="en-US"/>
          </a:p>
        </p:txBody>
      </p:sp>
      <p:sp>
        <p:nvSpPr>
          <p:cNvPr id="3" name="スライド番号プレースホルダー 2">
            <a:extLst>
              <a:ext uri="{FF2B5EF4-FFF2-40B4-BE49-F238E27FC236}">
                <a16:creationId xmlns:a16="http://schemas.microsoft.com/office/drawing/2014/main" id="{57FADD1A-47E1-43CB-A506-BD6147F56B80}"/>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255747360"/>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3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66119" y="14857"/>
            <a:ext cx="8909685" cy="488818"/>
          </a:xfrm>
        </p:spPr>
        <p:txBody>
          <a:bodyPr>
            <a:normAutofit/>
          </a:bodyPr>
          <a:lstStyle>
            <a:lvl1pPr algn="l">
              <a:defRPr sz="1995"/>
            </a:lvl1pPr>
          </a:lstStyle>
          <a:p>
            <a:r>
              <a:rPr lang="ja-JP" altLang="en-US"/>
              <a:t>マスター タイトルの書式設定</a:t>
            </a:r>
          </a:p>
        </p:txBody>
      </p:sp>
      <p:sp>
        <p:nvSpPr>
          <p:cNvPr id="7" name="Rectangle 6"/>
          <p:cNvSpPr>
            <a:spLocks noGrp="1" noChangeArrowheads="1"/>
          </p:cNvSpPr>
          <p:nvPr>
            <p:ph type="sldNum" sz="quarter" idx="12"/>
          </p:nvPr>
        </p:nvSpPr>
        <p:spPr>
          <a:xfrm>
            <a:off x="7624106" y="6466844"/>
            <a:ext cx="2227421" cy="123111"/>
          </a:xfrm>
        </p:spPr>
        <p:txBody>
          <a:bodyPr/>
          <a:lstStyle>
            <a:lvl1pPr>
              <a:defRPr smtClean="0"/>
            </a:lvl1pPr>
          </a:lstStyle>
          <a:p>
            <a:pPr>
              <a:defRPr/>
            </a:pPr>
            <a:fld id="{908F3419-3A33-483A-A27A-256984B5900A}" type="slidenum">
              <a:rPr lang="es-ES" altLang="ja-JP"/>
              <a:pPr>
                <a:defRPr/>
              </a:pPr>
              <a:t>‹#›</a:t>
            </a:fld>
            <a:endParaRPr lang="es-ES" altLang="ja-JP"/>
          </a:p>
        </p:txBody>
      </p:sp>
      <p:cxnSp>
        <p:nvCxnSpPr>
          <p:cNvPr id="8" name="直線コネクタ 7">
            <a:extLst>
              <a:ext uri="{FF2B5EF4-FFF2-40B4-BE49-F238E27FC236}">
                <a16:creationId xmlns:a16="http://schemas.microsoft.com/office/drawing/2014/main" id="{E15B0EC4-0523-44B6-AE6A-600F474F6441}"/>
              </a:ext>
            </a:extLst>
          </p:cNvPr>
          <p:cNvCxnSpPr/>
          <p:nvPr userDrawn="1"/>
        </p:nvCxnSpPr>
        <p:spPr>
          <a:xfrm>
            <a:off x="166119" y="427918"/>
            <a:ext cx="9587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1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CDE85D-D900-4AAF-9028-5F3E95FADBA1}"/>
              </a:ext>
            </a:extLst>
          </p:cNvPr>
          <p:cNvSpPr>
            <a:spLocks noGrp="1"/>
          </p:cNvSpPr>
          <p:nvPr>
            <p:ph type="title" hasCustomPrompt="1"/>
          </p:nvPr>
        </p:nvSpPr>
        <p:spPr>
          <a:xfrm>
            <a:off x="287825" y="288000"/>
            <a:ext cx="9324000" cy="276999"/>
          </a:xfrm>
        </p:spPr>
        <p:txBody>
          <a:bodyPr/>
          <a:lstStyle>
            <a:lvl1pPr>
              <a:defRPr>
                <a:solidFill>
                  <a:srgbClr val="2E75B6"/>
                </a:solidFill>
              </a:defRPr>
            </a:lvl1pPr>
          </a:lstStyle>
          <a:p>
            <a:r>
              <a:rPr kumimoji="1" lang="en-US" altLang="ja-JP"/>
              <a:t>CONTENTS</a:t>
            </a:r>
            <a:endParaRPr kumimoji="1" lang="ja-JP" altLang="en-US"/>
          </a:p>
        </p:txBody>
      </p:sp>
      <p:sp>
        <p:nvSpPr>
          <p:cNvPr id="6" name="テキスト プレースホルダー 5">
            <a:extLst>
              <a:ext uri="{FF2B5EF4-FFF2-40B4-BE49-F238E27FC236}">
                <a16:creationId xmlns:a16="http://schemas.microsoft.com/office/drawing/2014/main" id="{67207277-8CA5-4537-ACD4-0F65AE1FD1C5}"/>
              </a:ext>
            </a:extLst>
          </p:cNvPr>
          <p:cNvSpPr>
            <a:spLocks noGrp="1"/>
          </p:cNvSpPr>
          <p:nvPr>
            <p:ph type="body" sz="quarter" idx="10"/>
          </p:nvPr>
        </p:nvSpPr>
        <p:spPr>
          <a:xfrm>
            <a:off x="287825" y="965200"/>
            <a:ext cx="9324000" cy="360099"/>
          </a:xfrm>
        </p:spPr>
        <p:txBody>
          <a:bodyPr/>
          <a:lstStyle>
            <a:lvl1pPr marL="0" indent="0">
              <a:lnSpc>
                <a:spcPct val="130000"/>
              </a:lnSpc>
              <a:buNone/>
              <a:defRPr sz="1800"/>
            </a:lvl1pPr>
          </a:lstStyle>
          <a:p>
            <a:pPr lvl="0"/>
            <a:r>
              <a:rPr kumimoji="1" lang="ja-JP" altLang="en-US"/>
              <a:t>マスター テキストの書式設定</a:t>
            </a:r>
          </a:p>
        </p:txBody>
      </p:sp>
    </p:spTree>
    <p:extLst>
      <p:ext uri="{BB962C8B-B14F-4D97-AF65-F5344CB8AC3E}">
        <p14:creationId xmlns:p14="http://schemas.microsoft.com/office/powerpoint/2010/main" val="3906591774"/>
      </p:ext>
    </p:extLst>
  </p:cSld>
  <p:clrMapOvr>
    <a:masterClrMapping/>
  </p:clrMapOvr>
  <p:extLst>
    <p:ext uri="{DCECCB84-F9BA-43D5-87BE-67443E8EF086}">
      <p15:sldGuideLst xmlns:p15="http://schemas.microsoft.com/office/powerpoint/2012/main">
        <p15:guide id="1" orient="horz" pos="176" userDrawn="1">
          <p15:clr>
            <a:srgbClr val="FBAE40"/>
          </p15:clr>
        </p15:guide>
        <p15:guide id="2" orient="horz" pos="6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中扉_A">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161CA886-2D64-4D59-8666-9628EB9CF944}"/>
              </a:ext>
            </a:extLst>
          </p:cNvPr>
          <p:cNvCxnSpPr>
            <a:cxnSpLocks/>
          </p:cNvCxnSpPr>
          <p:nvPr userDrawn="1"/>
        </p:nvCxnSpPr>
        <p:spPr>
          <a:xfrm>
            <a:off x="287825" y="3420269"/>
            <a:ext cx="932400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706D760E-9114-4DCB-AEA4-28744E29BE15}"/>
              </a:ext>
            </a:extLst>
          </p:cNvPr>
          <p:cNvSpPr>
            <a:spLocks noGrp="1"/>
          </p:cNvSpPr>
          <p:nvPr>
            <p:ph type="title" hasCustomPrompt="1"/>
          </p:nvPr>
        </p:nvSpPr>
        <p:spPr>
          <a:xfrm>
            <a:off x="287825" y="2836575"/>
            <a:ext cx="9324000" cy="430887"/>
          </a:xfrm>
        </p:spPr>
        <p:txBody>
          <a:bodyPr/>
          <a:lstStyle>
            <a:lvl1pPr>
              <a:defRPr sz="2800"/>
            </a:lvl1pPr>
          </a:lstStyle>
          <a:p>
            <a:r>
              <a:rPr kumimoji="1" lang="ja-JP" altLang="en-US"/>
              <a:t>章 </a:t>
            </a:r>
            <a:r>
              <a:rPr kumimoji="1" lang="en-US" altLang="ja-JP"/>
              <a:t>CHAPTER</a:t>
            </a:r>
            <a:r>
              <a:rPr kumimoji="1" lang="ja-JP" altLang="en-US"/>
              <a:t>を入力</a:t>
            </a:r>
          </a:p>
        </p:txBody>
      </p:sp>
      <p:sp>
        <p:nvSpPr>
          <p:cNvPr id="7" name="テキスト プレースホルダー 6">
            <a:extLst>
              <a:ext uri="{FF2B5EF4-FFF2-40B4-BE49-F238E27FC236}">
                <a16:creationId xmlns:a16="http://schemas.microsoft.com/office/drawing/2014/main" id="{17E929E0-E7ED-4CCF-9276-36B9C4F72806}"/>
              </a:ext>
            </a:extLst>
          </p:cNvPr>
          <p:cNvSpPr>
            <a:spLocks noGrp="1"/>
          </p:cNvSpPr>
          <p:nvPr>
            <p:ph type="body" sz="quarter" idx="10" hasCustomPrompt="1"/>
          </p:nvPr>
        </p:nvSpPr>
        <p:spPr>
          <a:xfrm>
            <a:off x="287825" y="2376000"/>
            <a:ext cx="9324000" cy="338554"/>
          </a:xfrm>
        </p:spPr>
        <p:txBody>
          <a:bodyPr/>
          <a:lstStyle>
            <a:lvl1pPr marL="0" indent="0">
              <a:buNone/>
              <a:defRPr sz="2000" b="1">
                <a:solidFill>
                  <a:srgbClr val="2E75B6"/>
                </a:solidFill>
              </a:defRPr>
            </a:lvl1pPr>
            <a:lvl2pPr marL="180000" indent="0">
              <a:buNone/>
              <a:defRPr/>
            </a:lvl2pPr>
            <a:lvl3pPr marL="432000" indent="0">
              <a:buNone/>
              <a:defRPr/>
            </a:lvl3pPr>
            <a:lvl4pPr marL="0" indent="0">
              <a:buNone/>
              <a:defRPr/>
            </a:lvl4pPr>
            <a:lvl5pPr marL="0" indent="0">
              <a:buNone/>
              <a:defRPr/>
            </a:lvl5pPr>
          </a:lstStyle>
          <a:p>
            <a:pPr lvl="0"/>
            <a:r>
              <a:rPr kumimoji="1" lang="ja-JP" altLang="en-US"/>
              <a:t>章 </a:t>
            </a:r>
            <a:r>
              <a:rPr kumimoji="1" lang="en-US" altLang="ja-JP"/>
              <a:t>CHAPTER</a:t>
            </a:r>
            <a:endParaRPr kumimoji="1" lang="ja-JP" altLang="en-US"/>
          </a:p>
        </p:txBody>
      </p:sp>
      <p:sp>
        <p:nvSpPr>
          <p:cNvPr id="9" name="テキスト プレースホルダー 8">
            <a:extLst>
              <a:ext uri="{FF2B5EF4-FFF2-40B4-BE49-F238E27FC236}">
                <a16:creationId xmlns:a16="http://schemas.microsoft.com/office/drawing/2014/main" id="{5ADEA154-C506-4961-8DDF-978F194B60DC}"/>
              </a:ext>
            </a:extLst>
          </p:cNvPr>
          <p:cNvSpPr>
            <a:spLocks noGrp="1"/>
          </p:cNvSpPr>
          <p:nvPr>
            <p:ph type="body" sz="quarter" idx="11" hasCustomPrompt="1"/>
          </p:nvPr>
        </p:nvSpPr>
        <p:spPr>
          <a:xfrm>
            <a:off x="305825" y="3528000"/>
            <a:ext cx="9288000" cy="304699"/>
          </a:xfrm>
        </p:spPr>
        <p:txBody>
          <a:bodyPr/>
          <a:lstStyle>
            <a:lvl1pPr marL="0" indent="0">
              <a:buNone/>
              <a:defRPr sz="1800"/>
            </a:lvl1pPr>
            <a:lvl2pPr marL="180000" indent="0">
              <a:buNone/>
              <a:defRPr sz="1800"/>
            </a:lvl2pPr>
            <a:lvl3pPr marL="432000" indent="0">
              <a:buNone/>
              <a:defRPr sz="1800"/>
            </a:lvl3pPr>
            <a:lvl4pPr marL="0" indent="0">
              <a:buNone/>
              <a:defRPr sz="1800"/>
            </a:lvl4pPr>
            <a:lvl5pPr marL="0" indent="0">
              <a:buNone/>
              <a:defRPr sz="1800"/>
            </a:lvl5pPr>
          </a:lstStyle>
          <a:p>
            <a:pPr lvl="0"/>
            <a:r>
              <a:rPr kumimoji="1" lang="ja-JP" altLang="en-US"/>
              <a:t>節 </a:t>
            </a:r>
            <a:r>
              <a:rPr kumimoji="1" lang="en-US" altLang="ja-JP"/>
              <a:t>SECTION</a:t>
            </a:r>
            <a:r>
              <a:rPr kumimoji="1" lang="ja-JP" altLang="en-US"/>
              <a:t>を入力</a:t>
            </a:r>
          </a:p>
        </p:txBody>
      </p:sp>
    </p:spTree>
    <p:extLst>
      <p:ext uri="{BB962C8B-B14F-4D97-AF65-F5344CB8AC3E}">
        <p14:creationId xmlns:p14="http://schemas.microsoft.com/office/powerpoint/2010/main" val="58471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中扉_B">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161CA886-2D64-4D59-8666-9628EB9CF944}"/>
              </a:ext>
            </a:extLst>
          </p:cNvPr>
          <p:cNvCxnSpPr>
            <a:cxnSpLocks/>
          </p:cNvCxnSpPr>
          <p:nvPr userDrawn="1"/>
        </p:nvCxnSpPr>
        <p:spPr>
          <a:xfrm>
            <a:off x="287825" y="3420269"/>
            <a:ext cx="932400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706D760E-9114-4DCB-AEA4-28744E29BE15}"/>
              </a:ext>
            </a:extLst>
          </p:cNvPr>
          <p:cNvSpPr>
            <a:spLocks noGrp="1"/>
          </p:cNvSpPr>
          <p:nvPr>
            <p:ph type="title" hasCustomPrompt="1"/>
          </p:nvPr>
        </p:nvSpPr>
        <p:spPr>
          <a:xfrm>
            <a:off x="1620000" y="2970000"/>
            <a:ext cx="7992000" cy="430887"/>
          </a:xfrm>
        </p:spPr>
        <p:txBody>
          <a:bodyPr/>
          <a:lstStyle>
            <a:lvl1pPr>
              <a:defRPr sz="2800"/>
            </a:lvl1pPr>
          </a:lstStyle>
          <a:p>
            <a:r>
              <a:rPr kumimoji="1" lang="ja-JP" altLang="en-US"/>
              <a:t>章 </a:t>
            </a:r>
            <a:r>
              <a:rPr kumimoji="1" lang="en-US" altLang="ja-JP"/>
              <a:t>CHAPTER</a:t>
            </a:r>
            <a:r>
              <a:rPr kumimoji="1" lang="ja-JP" altLang="en-US"/>
              <a:t>を入力</a:t>
            </a:r>
          </a:p>
        </p:txBody>
      </p:sp>
      <p:sp>
        <p:nvSpPr>
          <p:cNvPr id="7" name="テキスト プレースホルダー 6">
            <a:extLst>
              <a:ext uri="{FF2B5EF4-FFF2-40B4-BE49-F238E27FC236}">
                <a16:creationId xmlns:a16="http://schemas.microsoft.com/office/drawing/2014/main" id="{17E929E0-E7ED-4CCF-9276-36B9C4F72806}"/>
              </a:ext>
            </a:extLst>
          </p:cNvPr>
          <p:cNvSpPr>
            <a:spLocks noGrp="1"/>
          </p:cNvSpPr>
          <p:nvPr>
            <p:ph type="body" sz="quarter" idx="10" hasCustomPrompt="1"/>
          </p:nvPr>
        </p:nvSpPr>
        <p:spPr>
          <a:xfrm>
            <a:off x="287825" y="2916269"/>
            <a:ext cx="1152000" cy="504000"/>
          </a:xfrm>
          <a:solidFill>
            <a:srgbClr val="2E75B6"/>
          </a:solidFill>
        </p:spPr>
        <p:txBody>
          <a:bodyPr anchor="ctr" anchorCtr="1">
            <a:noAutofit/>
          </a:bodyPr>
          <a:lstStyle>
            <a:lvl1pPr marL="0" indent="0" algn="ctr">
              <a:lnSpc>
                <a:spcPct val="100000"/>
              </a:lnSpc>
              <a:spcAft>
                <a:spcPts val="0"/>
              </a:spcAft>
              <a:buNone/>
              <a:defRPr sz="2000" b="1">
                <a:solidFill>
                  <a:srgbClr val="FFFFFF"/>
                </a:solidFill>
              </a:defRPr>
            </a:lvl1pPr>
            <a:lvl2pPr marL="180000" indent="0">
              <a:buNone/>
              <a:defRPr/>
            </a:lvl2pPr>
            <a:lvl3pPr marL="432000" indent="0">
              <a:buNone/>
              <a:defRPr/>
            </a:lvl3pPr>
            <a:lvl4pPr marL="0" indent="0">
              <a:buNone/>
              <a:defRPr/>
            </a:lvl4pPr>
            <a:lvl5pPr marL="0" indent="0">
              <a:buNone/>
              <a:defRPr/>
            </a:lvl5pPr>
          </a:lstStyle>
          <a:p>
            <a:pPr lvl="0"/>
            <a:r>
              <a:rPr kumimoji="1" lang="ja-JP" altLang="en-US"/>
              <a:t>章</a:t>
            </a:r>
          </a:p>
        </p:txBody>
      </p:sp>
      <p:sp>
        <p:nvSpPr>
          <p:cNvPr id="9" name="テキスト プレースホルダー 8">
            <a:extLst>
              <a:ext uri="{FF2B5EF4-FFF2-40B4-BE49-F238E27FC236}">
                <a16:creationId xmlns:a16="http://schemas.microsoft.com/office/drawing/2014/main" id="{5ADEA154-C506-4961-8DDF-978F194B60DC}"/>
              </a:ext>
            </a:extLst>
          </p:cNvPr>
          <p:cNvSpPr>
            <a:spLocks noGrp="1"/>
          </p:cNvSpPr>
          <p:nvPr>
            <p:ph type="body" sz="quarter" idx="11" hasCustomPrompt="1"/>
          </p:nvPr>
        </p:nvSpPr>
        <p:spPr>
          <a:xfrm>
            <a:off x="305825" y="3564000"/>
            <a:ext cx="9288000" cy="304699"/>
          </a:xfrm>
        </p:spPr>
        <p:txBody>
          <a:bodyPr/>
          <a:lstStyle>
            <a:lvl1pPr marL="0" indent="0">
              <a:buNone/>
              <a:defRPr sz="1800"/>
            </a:lvl1pPr>
            <a:lvl2pPr marL="180000" indent="0">
              <a:buNone/>
              <a:defRPr sz="1800"/>
            </a:lvl2pPr>
            <a:lvl3pPr marL="432000" indent="0">
              <a:buNone/>
              <a:defRPr sz="1800"/>
            </a:lvl3pPr>
            <a:lvl4pPr marL="0" indent="0">
              <a:buNone/>
              <a:defRPr sz="1800"/>
            </a:lvl4pPr>
            <a:lvl5pPr marL="0" indent="0">
              <a:buNone/>
              <a:defRPr sz="1800"/>
            </a:lvl5pPr>
          </a:lstStyle>
          <a:p>
            <a:pPr lvl="0"/>
            <a:r>
              <a:rPr kumimoji="1" lang="ja-JP" altLang="en-US"/>
              <a:t>節 </a:t>
            </a:r>
            <a:r>
              <a:rPr kumimoji="1" lang="en-US" altLang="ja-JP"/>
              <a:t>SECTION</a:t>
            </a:r>
            <a:r>
              <a:rPr kumimoji="1" lang="ja-JP" altLang="en-US"/>
              <a:t>を入力</a:t>
            </a:r>
          </a:p>
        </p:txBody>
      </p:sp>
    </p:spTree>
    <p:extLst>
      <p:ext uri="{BB962C8B-B14F-4D97-AF65-F5344CB8AC3E}">
        <p14:creationId xmlns:p14="http://schemas.microsoft.com/office/powerpoint/2010/main" val="318169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中面_A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7825" y="216000"/>
            <a:ext cx="9324000" cy="553998"/>
          </a:xfrm>
          <a:prstGeom prst="rect">
            <a:avLst/>
          </a:prstGeom>
        </p:spPr>
        <p:txBody>
          <a:bodyPr anchor="b" anchorCtr="0"/>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cxnSp>
        <p:nvCxnSpPr>
          <p:cNvPr id="6" name="直線コネクタ 5">
            <a:extLst>
              <a:ext uri="{FF2B5EF4-FFF2-40B4-BE49-F238E27FC236}">
                <a16:creationId xmlns:a16="http://schemas.microsoft.com/office/drawing/2014/main" id="{A5C547B4-AA49-4C28-B0DC-88C127261D97}"/>
              </a:ext>
            </a:extLst>
          </p:cNvPr>
          <p:cNvCxnSpPr>
            <a:cxnSpLocks/>
          </p:cNvCxnSpPr>
          <p:nvPr userDrawn="1"/>
        </p:nvCxnSpPr>
        <p:spPr>
          <a:xfrm>
            <a:off x="215825" y="828000"/>
            <a:ext cx="9468000" cy="0"/>
          </a:xfrm>
          <a:prstGeom prst="line">
            <a:avLst/>
          </a:prstGeom>
          <a:ln w="12700">
            <a:solidFill>
              <a:srgbClr val="2E75B6"/>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8">
            <a:extLst>
              <a:ext uri="{FF2B5EF4-FFF2-40B4-BE49-F238E27FC236}">
                <a16:creationId xmlns:a16="http://schemas.microsoft.com/office/drawing/2014/main" id="{90E6591C-3F10-47C9-BDFB-CE97F524BB3A}"/>
              </a:ext>
            </a:extLst>
          </p:cNvPr>
          <p:cNvSpPr>
            <a:spLocks noGrp="1"/>
          </p:cNvSpPr>
          <p:nvPr>
            <p:ph type="body" sz="quarter" idx="10"/>
          </p:nvPr>
        </p:nvSpPr>
        <p:spPr>
          <a:xfrm>
            <a:off x="287825" y="1008000"/>
            <a:ext cx="9324000" cy="864852"/>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8" name="テキスト プレースホルダー 4">
            <a:extLst>
              <a:ext uri="{FF2B5EF4-FFF2-40B4-BE49-F238E27FC236}">
                <a16:creationId xmlns:a16="http://schemas.microsoft.com/office/drawing/2014/main" id="{F4C88866-C59D-468E-A845-84EDD4A5D1F0}"/>
              </a:ext>
            </a:extLst>
          </p:cNvPr>
          <p:cNvSpPr>
            <a:spLocks noGrp="1"/>
          </p:cNvSpPr>
          <p:nvPr>
            <p:ph type="body" sz="quarter" idx="11"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87AD6F07-D749-494E-82CA-CE07C186874C}"/>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910333606"/>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中面_A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7825" y="216000"/>
            <a:ext cx="9324000" cy="553998"/>
          </a:xfrm>
          <a:prstGeom prst="rect">
            <a:avLst/>
          </a:prstGeom>
        </p:spPr>
        <p:txBody>
          <a:bodyPr anchor="b" anchorCtr="0"/>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cxnSp>
        <p:nvCxnSpPr>
          <p:cNvPr id="6" name="直線コネクタ 5">
            <a:extLst>
              <a:ext uri="{FF2B5EF4-FFF2-40B4-BE49-F238E27FC236}">
                <a16:creationId xmlns:a16="http://schemas.microsoft.com/office/drawing/2014/main" id="{A5C547B4-AA49-4C28-B0DC-88C127261D97}"/>
              </a:ext>
            </a:extLst>
          </p:cNvPr>
          <p:cNvCxnSpPr>
            <a:cxnSpLocks/>
          </p:cNvCxnSpPr>
          <p:nvPr userDrawn="1"/>
        </p:nvCxnSpPr>
        <p:spPr>
          <a:xfrm>
            <a:off x="215825" y="828000"/>
            <a:ext cx="9468000" cy="0"/>
          </a:xfrm>
          <a:prstGeom prst="line">
            <a:avLst/>
          </a:prstGeom>
          <a:ln w="1270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4">
            <a:extLst>
              <a:ext uri="{FF2B5EF4-FFF2-40B4-BE49-F238E27FC236}">
                <a16:creationId xmlns:a16="http://schemas.microsoft.com/office/drawing/2014/main" id="{B450A7D1-9F13-47BB-A835-56440BD54FFF}"/>
              </a:ext>
            </a:extLst>
          </p:cNvPr>
          <p:cNvSpPr>
            <a:spLocks noGrp="1"/>
          </p:cNvSpPr>
          <p:nvPr>
            <p:ph type="body" sz="quarter" idx="10"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78716F41-71C4-405D-97B8-A0C2E8000E06}"/>
              </a:ext>
            </a:extLst>
          </p:cNvPr>
          <p:cNvSpPr>
            <a:spLocks noGrp="1"/>
          </p:cNvSpPr>
          <p:nvPr>
            <p:ph type="sldNum" sz="quarter" idx="11"/>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1057592594"/>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中面_B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8000" y="180000"/>
            <a:ext cx="9324000" cy="576000"/>
          </a:xfrm>
          <a:prstGeom prst="rect">
            <a:avLst/>
          </a:prstGeom>
          <a:noFill/>
        </p:spPr>
        <p:txBody>
          <a:bodyPr wrap="square" lIns="0" rIns="0" bIns="0" anchor="b" anchorCtr="0">
            <a:sp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F9005D2A-D2F7-4EE9-8B71-A9E29034F27E}"/>
              </a:ext>
            </a:extLst>
          </p:cNvPr>
          <p:cNvSpPr>
            <a:spLocks noGrp="1"/>
          </p:cNvSpPr>
          <p:nvPr>
            <p:ph type="body" sz="quarter" idx="10"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8" name="テキスト プレースホルダー 8">
            <a:extLst>
              <a:ext uri="{FF2B5EF4-FFF2-40B4-BE49-F238E27FC236}">
                <a16:creationId xmlns:a16="http://schemas.microsoft.com/office/drawing/2014/main" id="{F9A5ECC4-5420-49E8-A4AF-63C3FD3A5D06}"/>
              </a:ext>
            </a:extLst>
          </p:cNvPr>
          <p:cNvSpPr>
            <a:spLocks noGrp="1"/>
          </p:cNvSpPr>
          <p:nvPr>
            <p:ph type="body" sz="quarter" idx="11"/>
          </p:nvPr>
        </p:nvSpPr>
        <p:spPr>
          <a:xfrm>
            <a:off x="287825" y="1008000"/>
            <a:ext cx="9324000" cy="864852"/>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 name="スライド番号プレースホルダー 1">
            <a:extLst>
              <a:ext uri="{FF2B5EF4-FFF2-40B4-BE49-F238E27FC236}">
                <a16:creationId xmlns:a16="http://schemas.microsoft.com/office/drawing/2014/main" id="{B4C27C92-8172-4EB1-ABC8-BBD394F36F3A}"/>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533628377"/>
      </p:ext>
    </p:extLst>
  </p:cSld>
  <p:clrMapOvr>
    <a:masterClrMapping/>
  </p:clrMapOvr>
  <p:extLst>
    <p:ext uri="{DCECCB84-F9BA-43D5-87BE-67443E8EF086}">
      <p15:sldGuideLst xmlns:p15="http://schemas.microsoft.com/office/powerpoint/2012/main">
        <p15:guide id="1" orient="horz" pos="633" userDrawn="1">
          <p15:clr>
            <a:srgbClr val="FBAE40"/>
          </p15:clr>
        </p15:guide>
        <p15:guide id="2" orient="horz" pos="47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中面_B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8000" y="180000"/>
            <a:ext cx="9324000" cy="576000"/>
          </a:xfrm>
          <a:prstGeom prst="rect">
            <a:avLst/>
          </a:prstGeom>
          <a:noFill/>
        </p:spPr>
        <p:txBody>
          <a:bodyPr wrap="square" lIns="0" rIns="0" bIns="0" anchor="b" anchorCtr="0">
            <a:sp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F9005D2A-D2F7-4EE9-8B71-A9E29034F27E}"/>
              </a:ext>
            </a:extLst>
          </p:cNvPr>
          <p:cNvSpPr>
            <a:spLocks noGrp="1"/>
          </p:cNvSpPr>
          <p:nvPr>
            <p:ph type="body" sz="quarter" idx="10"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024593E6-0BA8-43CA-ACF0-893CB74E2EF1}"/>
              </a:ext>
            </a:extLst>
          </p:cNvPr>
          <p:cNvSpPr>
            <a:spLocks noGrp="1"/>
          </p:cNvSpPr>
          <p:nvPr>
            <p:ph type="sldNum" sz="quarter" idx="11"/>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2258593742"/>
      </p:ext>
    </p:extLst>
  </p:cSld>
  <p:clrMapOvr>
    <a:masterClrMapping/>
  </p:clrMapOvr>
  <p:extLst>
    <p:ext uri="{DCECCB84-F9BA-43D5-87BE-67443E8EF086}">
      <p15:sldGuideLst xmlns:p15="http://schemas.microsoft.com/office/powerpoint/2012/main">
        <p15:guide id="1" orient="horz" pos="633" userDrawn="1">
          <p15:clr>
            <a:srgbClr val="FBAE40"/>
          </p15:clr>
        </p15:guide>
        <p15:guide id="2" orient="horz" pos="47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中面_C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0" y="0"/>
            <a:ext cx="9900000" cy="828000"/>
          </a:xfrm>
          <a:prstGeom prst="rect">
            <a:avLst/>
          </a:prstGeom>
          <a:solidFill>
            <a:srgbClr val="DEEBF7"/>
          </a:solidFill>
        </p:spPr>
        <p:txBody>
          <a:bodyPr lIns="288000" rIns="288000" bIns="72000" anchor="b" anchorCtr="0">
            <a:no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9" name="テキスト プレースホルダー 8">
            <a:extLst>
              <a:ext uri="{FF2B5EF4-FFF2-40B4-BE49-F238E27FC236}">
                <a16:creationId xmlns:a16="http://schemas.microsoft.com/office/drawing/2014/main" id="{90E6591C-3F10-47C9-BDFB-CE97F524BB3A}"/>
              </a:ext>
            </a:extLst>
          </p:cNvPr>
          <p:cNvSpPr>
            <a:spLocks noGrp="1"/>
          </p:cNvSpPr>
          <p:nvPr>
            <p:ph type="body" sz="quarter" idx="10"/>
          </p:nvPr>
        </p:nvSpPr>
        <p:spPr>
          <a:xfrm>
            <a:off x="287825" y="1008000"/>
            <a:ext cx="9324000" cy="864852"/>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テキスト プレースホルダー 4">
            <a:extLst>
              <a:ext uri="{FF2B5EF4-FFF2-40B4-BE49-F238E27FC236}">
                <a16:creationId xmlns:a16="http://schemas.microsoft.com/office/drawing/2014/main" id="{9FC58E10-775B-4AB3-8F83-30BF296EA960}"/>
              </a:ext>
            </a:extLst>
          </p:cNvPr>
          <p:cNvSpPr>
            <a:spLocks noGrp="1"/>
          </p:cNvSpPr>
          <p:nvPr>
            <p:ph type="body" sz="quarter" idx="11" hasCustomPrompt="1"/>
          </p:nvPr>
        </p:nvSpPr>
        <p:spPr>
          <a:xfrm>
            <a:off x="0" y="0"/>
            <a:ext cx="1073646" cy="152349"/>
          </a:xfrm>
          <a:solidFill>
            <a:srgbClr val="2E75B6"/>
          </a:solidFill>
        </p:spPr>
        <p:txBody>
          <a:bodyPr wrap="none" lIns="180000" rIns="180000"/>
          <a:lstStyle>
            <a:lvl1pPr marL="0" indent="0">
              <a:buNone/>
              <a:defRPr sz="900" b="1">
                <a:solidFill>
                  <a:srgbClr val="FFFFFF"/>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B9ABD0CF-9584-44BF-ACAD-752A11BE1D98}"/>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1257551434"/>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825" y="216000"/>
            <a:ext cx="9324000" cy="276999"/>
          </a:xfrm>
          <a:prstGeom prst="rect">
            <a:avLst/>
          </a:prstGeom>
        </p:spPr>
        <p:txBody>
          <a:bodyPr vert="horz" lIns="0" tIns="0" rIns="0" bIns="0" rtlCol="0" anchor="b" anchorCtr="0">
            <a:spAutoFit/>
          </a:bodyPr>
          <a:lstStyle/>
          <a:p>
            <a:r>
              <a:rPr lang="ja-JP" altLang="en-US"/>
              <a:t>マスター タイトルの書式設定</a:t>
            </a:r>
            <a:endParaRPr lang="en-US"/>
          </a:p>
        </p:txBody>
      </p:sp>
      <p:sp>
        <p:nvSpPr>
          <p:cNvPr id="3" name="Text Placeholder 2"/>
          <p:cNvSpPr>
            <a:spLocks noGrp="1"/>
          </p:cNvSpPr>
          <p:nvPr>
            <p:ph type="body" idx="1"/>
          </p:nvPr>
        </p:nvSpPr>
        <p:spPr>
          <a:xfrm>
            <a:off x="287825" y="1008000"/>
            <a:ext cx="9324000" cy="864852"/>
          </a:xfrm>
          <a:prstGeom prst="rect">
            <a:avLst/>
          </a:prstGeom>
        </p:spPr>
        <p:txBody>
          <a:bodyPr vert="horz" lIns="0" tIns="0" rIns="0" bIns="0" rtlCol="0">
            <a:sp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endParaRPr lang="en-US"/>
          </a:p>
        </p:txBody>
      </p:sp>
      <p:sp>
        <p:nvSpPr>
          <p:cNvPr id="5" name="スライド番号プレースホルダー 4">
            <a:extLst>
              <a:ext uri="{FF2B5EF4-FFF2-40B4-BE49-F238E27FC236}">
                <a16:creationId xmlns:a16="http://schemas.microsoft.com/office/drawing/2014/main" id="{4D0242FE-060D-429D-8284-29834DC86F97}"/>
              </a:ext>
            </a:extLst>
          </p:cNvPr>
          <p:cNvSpPr>
            <a:spLocks noGrp="1"/>
          </p:cNvSpPr>
          <p:nvPr>
            <p:ph type="sldNum" sz="quarter" idx="4"/>
          </p:nvPr>
        </p:nvSpPr>
        <p:spPr>
          <a:xfrm>
            <a:off x="7632000" y="6624000"/>
            <a:ext cx="2160000" cy="123111"/>
          </a:xfrm>
          <a:prstGeom prst="rect">
            <a:avLst/>
          </a:prstGeom>
        </p:spPr>
        <p:txBody>
          <a:bodyPr vert="horz" lIns="0" tIns="0" rIns="0" bIns="0" rtlCol="0" anchor="t" anchorCtr="0">
            <a:spAutoFit/>
          </a:bodyPr>
          <a:lstStyle>
            <a:lvl1pPr algn="r">
              <a:defRPr sz="800">
                <a:solidFill>
                  <a:srgbClr val="525252"/>
                </a:solidFill>
              </a:defRPr>
            </a:lvl1p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56622319"/>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4" r:id="rId3"/>
    <p:sldLayoutId id="2147483671" r:id="rId4"/>
    <p:sldLayoutId id="2147483662" r:id="rId5"/>
    <p:sldLayoutId id="2147483666" r:id="rId6"/>
    <p:sldLayoutId id="2147483668" r:id="rId7"/>
    <p:sldLayoutId id="2147483670" r:id="rId8"/>
    <p:sldLayoutId id="2147483667" r:id="rId9"/>
    <p:sldLayoutId id="2147483669" r:id="rId10"/>
    <p:sldLayoutId id="2147483665" r:id="rId11"/>
    <p:sldLayoutId id="2147483672" r:id="rId12"/>
  </p:sldLayoutIdLst>
  <p:hf hdr="0" ftr="0" dt="0"/>
  <p:txStyles>
    <p:titleStyle>
      <a:lvl1pPr algn="l" defTabSz="912114" rtl="0" eaLnBrk="1" fontAlgn="ctr" latinLnBrk="0" hangingPunct="1">
        <a:lnSpc>
          <a:spcPct val="100000"/>
        </a:lnSpc>
        <a:spcBef>
          <a:spcPts val="0"/>
        </a:spcBef>
        <a:buNone/>
        <a:defRPr kumimoji="1" sz="1800" b="1" kern="1200">
          <a:solidFill>
            <a:schemeClr val="tx1"/>
          </a:solidFill>
          <a:latin typeface="+mj-lt"/>
          <a:ea typeface="+mj-ea"/>
          <a:cs typeface="+mj-cs"/>
        </a:defRPr>
      </a:lvl1pPr>
    </p:titleStyle>
    <p:body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p:bodyStyle>
    <p:otherStyle>
      <a:defPPr>
        <a:defRPr lang="en-US"/>
      </a:defPPr>
      <a:lvl1pPr marL="0" algn="l" defTabSz="912114" rtl="0" eaLnBrk="1" latinLnBrk="0" hangingPunct="1">
        <a:defRPr kumimoji="1" sz="1795" kern="1200">
          <a:solidFill>
            <a:schemeClr val="tx1"/>
          </a:solidFill>
          <a:latin typeface="+mn-lt"/>
          <a:ea typeface="+mn-ea"/>
          <a:cs typeface="+mn-cs"/>
        </a:defRPr>
      </a:lvl1pPr>
      <a:lvl2pPr marL="456057" algn="l" defTabSz="912114" rtl="0" eaLnBrk="1" latinLnBrk="0" hangingPunct="1">
        <a:defRPr kumimoji="1" sz="1795" kern="1200">
          <a:solidFill>
            <a:schemeClr val="tx1"/>
          </a:solidFill>
          <a:latin typeface="+mn-lt"/>
          <a:ea typeface="+mn-ea"/>
          <a:cs typeface="+mn-cs"/>
        </a:defRPr>
      </a:lvl2pPr>
      <a:lvl3pPr marL="912114" algn="l" defTabSz="912114" rtl="0" eaLnBrk="1" latinLnBrk="0" hangingPunct="1">
        <a:defRPr kumimoji="1" sz="1795" kern="1200">
          <a:solidFill>
            <a:schemeClr val="tx1"/>
          </a:solidFill>
          <a:latin typeface="+mn-lt"/>
          <a:ea typeface="+mn-ea"/>
          <a:cs typeface="+mn-cs"/>
        </a:defRPr>
      </a:lvl3pPr>
      <a:lvl4pPr marL="1368171" algn="l" defTabSz="912114" rtl="0" eaLnBrk="1" latinLnBrk="0" hangingPunct="1">
        <a:defRPr kumimoji="1" sz="1795" kern="1200">
          <a:solidFill>
            <a:schemeClr val="tx1"/>
          </a:solidFill>
          <a:latin typeface="+mn-lt"/>
          <a:ea typeface="+mn-ea"/>
          <a:cs typeface="+mn-cs"/>
        </a:defRPr>
      </a:lvl4pPr>
      <a:lvl5pPr marL="1824228" algn="l" defTabSz="912114" rtl="0" eaLnBrk="1" latinLnBrk="0" hangingPunct="1">
        <a:defRPr kumimoji="1" sz="1795" kern="1200">
          <a:solidFill>
            <a:schemeClr val="tx1"/>
          </a:solidFill>
          <a:latin typeface="+mn-lt"/>
          <a:ea typeface="+mn-ea"/>
          <a:cs typeface="+mn-cs"/>
        </a:defRPr>
      </a:lvl5pPr>
      <a:lvl6pPr marL="2280285" algn="l" defTabSz="912114" rtl="0" eaLnBrk="1" latinLnBrk="0" hangingPunct="1">
        <a:defRPr kumimoji="1" sz="1795" kern="1200">
          <a:solidFill>
            <a:schemeClr val="tx1"/>
          </a:solidFill>
          <a:latin typeface="+mn-lt"/>
          <a:ea typeface="+mn-ea"/>
          <a:cs typeface="+mn-cs"/>
        </a:defRPr>
      </a:lvl6pPr>
      <a:lvl7pPr marL="2736342" algn="l" defTabSz="912114" rtl="0" eaLnBrk="1" latinLnBrk="0" hangingPunct="1">
        <a:defRPr kumimoji="1" sz="1795" kern="1200">
          <a:solidFill>
            <a:schemeClr val="tx1"/>
          </a:solidFill>
          <a:latin typeface="+mn-lt"/>
          <a:ea typeface="+mn-ea"/>
          <a:cs typeface="+mn-cs"/>
        </a:defRPr>
      </a:lvl7pPr>
      <a:lvl8pPr marL="3192399" algn="l" defTabSz="912114" rtl="0" eaLnBrk="1" latinLnBrk="0" hangingPunct="1">
        <a:defRPr kumimoji="1" sz="1795" kern="1200">
          <a:solidFill>
            <a:schemeClr val="tx1"/>
          </a:solidFill>
          <a:latin typeface="+mn-lt"/>
          <a:ea typeface="+mn-ea"/>
          <a:cs typeface="+mn-cs"/>
        </a:defRPr>
      </a:lvl8pPr>
      <a:lvl9pPr marL="3648456" algn="l" defTabSz="912114" rtl="0" eaLnBrk="1" latinLnBrk="0" hangingPunct="1">
        <a:defRPr kumimoji="1"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80" userDrawn="1">
          <p15:clr>
            <a:srgbClr val="F26B43"/>
          </p15:clr>
        </p15:guide>
        <p15:guide id="3" pos="6066" userDrawn="1">
          <p15:clr>
            <a:srgbClr val="F26B43"/>
          </p15:clr>
        </p15:guide>
        <p15:guide id="4" orient="horz" pos="135" userDrawn="1">
          <p15:clr>
            <a:srgbClr val="F26B43"/>
          </p15:clr>
        </p15:guide>
        <p15:guide id="5" orient="horz" pos="41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jpe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9.emf"/><Relationship Id="rId3"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1.xml"/><Relationship Id="rId16" Type="http://schemas.openxmlformats.org/officeDocument/2006/relationships/image" Target="../media/image22.png"/><Relationship Id="rId1" Type="http://schemas.openxmlformats.org/officeDocument/2006/relationships/slideLayout" Target="../slideLayouts/slideLayout10.xml"/><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21.jpeg"/><Relationship Id="rId10" Type="http://schemas.openxmlformats.org/officeDocument/2006/relationships/image" Target="../media/image22.sv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14.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9.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jpe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jpeg"/><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0.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81.png"/><Relationship Id="rId16" Type="http://schemas.openxmlformats.org/officeDocument/2006/relationships/image" Target="../media/image95.png"/><Relationship Id="rId1" Type="http://schemas.openxmlformats.org/officeDocument/2006/relationships/slideLayout" Target="../slideLayouts/slideLayout10.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jpeg"/><Relationship Id="rId9" Type="http://schemas.openxmlformats.org/officeDocument/2006/relationships/image" Target="../media/image88.png"/><Relationship Id="rId14"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98.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hyperlink" Target="https://mori-m-foundation.or.jp/ius/jpc/2020.shtml"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toukei.metro.tokyo.lg.jp/jsuikei/js-index.htm" TargetMode="External"/><Relationship Id="rId5" Type="http://schemas.openxmlformats.org/officeDocument/2006/relationships/hyperlink" Target="https://www.pref.osaka.lg.jp/toukei/jinkou/index.html" TargetMode="External"/><Relationship Id="rId4" Type="http://schemas.openxmlformats.org/officeDocument/2006/relationships/hyperlink" Target="https://www.pref.osaka.lg.jp/toukei/gdp/"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7D9C7-7B04-4704-8806-20212EA2BE51}"/>
              </a:ext>
            </a:extLst>
          </p:cNvPr>
          <p:cNvSpPr>
            <a:spLocks noGrp="1"/>
          </p:cNvSpPr>
          <p:nvPr>
            <p:ph type="title"/>
          </p:nvPr>
        </p:nvSpPr>
        <p:spPr>
          <a:xfrm>
            <a:off x="936000" y="2124000"/>
            <a:ext cx="8676000" cy="1107996"/>
          </a:xfrm>
        </p:spPr>
        <p:txBody>
          <a:bodyPr/>
          <a:lstStyle/>
          <a:p>
            <a:r>
              <a:rPr kumimoji="1" lang="ja-JP" altLang="en-US" dirty="0"/>
              <a:t>大阪府・大阪市スーパーシティ構想</a:t>
            </a:r>
            <a:br>
              <a:rPr kumimoji="1" lang="ja-JP" altLang="en-US" dirty="0"/>
            </a:br>
            <a:r>
              <a:rPr kumimoji="1" lang="en-US" altLang="ja-JP" dirty="0"/>
              <a:t>【</a:t>
            </a:r>
            <a:r>
              <a:rPr kumimoji="1" lang="ja-JP" altLang="en-US" dirty="0"/>
              <a:t>全体計画　骨子</a:t>
            </a:r>
            <a:r>
              <a:rPr lang="ja-JP" altLang="en-US" dirty="0"/>
              <a:t>（案）</a:t>
            </a:r>
            <a:r>
              <a:rPr kumimoji="1" lang="en-US" altLang="ja-JP" dirty="0"/>
              <a:t>】</a:t>
            </a:r>
            <a:endParaRPr kumimoji="1" lang="ja-JP" altLang="en-US" dirty="0"/>
          </a:p>
        </p:txBody>
      </p:sp>
      <p:sp>
        <p:nvSpPr>
          <p:cNvPr id="3" name="テキスト プレースホルダー 2">
            <a:extLst>
              <a:ext uri="{FF2B5EF4-FFF2-40B4-BE49-F238E27FC236}">
                <a16:creationId xmlns:a16="http://schemas.microsoft.com/office/drawing/2014/main" id="{B648733C-7DB3-4E21-9D0C-1C291B812DD3}"/>
              </a:ext>
            </a:extLst>
          </p:cNvPr>
          <p:cNvSpPr>
            <a:spLocks noGrp="1"/>
          </p:cNvSpPr>
          <p:nvPr>
            <p:ph type="body" sz="quarter" idx="10"/>
          </p:nvPr>
        </p:nvSpPr>
        <p:spPr>
          <a:xfrm>
            <a:off x="936000" y="3780000"/>
            <a:ext cx="8676000" cy="236988"/>
          </a:xfrm>
        </p:spPr>
        <p:txBody>
          <a:bodyPr/>
          <a:lstStyle/>
          <a:p>
            <a:r>
              <a:rPr kumimoji="1" lang="en-US" altLang="ja-JP" dirty="0"/>
              <a:t>2022</a:t>
            </a:r>
            <a:r>
              <a:rPr kumimoji="1" lang="ja-JP" altLang="en-US" dirty="0"/>
              <a:t>（令和４）</a:t>
            </a:r>
            <a:r>
              <a:rPr kumimoji="1" lang="ja-JP" altLang="en-US" dirty="0" smtClean="0"/>
              <a:t>年９月５日</a:t>
            </a:r>
            <a:endParaRPr kumimoji="1" lang="ja-JP" altLang="en-US" dirty="0"/>
          </a:p>
        </p:txBody>
      </p:sp>
      <p:sp>
        <p:nvSpPr>
          <p:cNvPr id="4" name="テキスト プレースホルダー 3">
            <a:extLst>
              <a:ext uri="{FF2B5EF4-FFF2-40B4-BE49-F238E27FC236}">
                <a16:creationId xmlns:a16="http://schemas.microsoft.com/office/drawing/2014/main" id="{22380F6D-5A91-413F-8476-429CA8BF8548}"/>
              </a:ext>
            </a:extLst>
          </p:cNvPr>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74728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図 61">
            <a:extLst>
              <a:ext uri="{FF2B5EF4-FFF2-40B4-BE49-F238E27FC236}">
                <a16:creationId xmlns:a16="http://schemas.microsoft.com/office/drawing/2014/main" id="{9EE2B713-6839-46FC-82CF-F8FFD28E81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06305" y="5330754"/>
            <a:ext cx="1477627" cy="1477627"/>
          </a:xfrm>
          <a:prstGeom prst="rect">
            <a:avLst/>
          </a:prstGeom>
        </p:spPr>
      </p:pic>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②「グリーンフィールド」で先端的サービスをいち早く実装</a:t>
            </a:r>
          </a:p>
        </p:txBody>
      </p:sp>
      <p:sp>
        <p:nvSpPr>
          <p:cNvPr id="37" name="Freeform 166">
            <a:extLst>
              <a:ext uri="{FF2B5EF4-FFF2-40B4-BE49-F238E27FC236}">
                <a16:creationId xmlns:a16="http://schemas.microsoft.com/office/drawing/2014/main" id="{249FEE43-03CB-4CF8-918F-EA5D4CB391C8}"/>
              </a:ext>
            </a:extLst>
          </p:cNvPr>
          <p:cNvSpPr>
            <a:spLocks noChangeAspect="1"/>
          </p:cNvSpPr>
          <p:nvPr/>
        </p:nvSpPr>
        <p:spPr bwMode="auto">
          <a:xfrm>
            <a:off x="7841819" y="3059646"/>
            <a:ext cx="1093381" cy="1316104"/>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F4B183"/>
          </a:solidFill>
          <a:ln w="3175" cap="flat" cmpd="sng" algn="ctr">
            <a:solidFill>
              <a:srgbClr val="FFFFFF"/>
            </a:solidFill>
            <a:prstDash val="solid"/>
            <a:round/>
            <a:headEnd type="none" w="med" len="med"/>
            <a:tailEnd type="none" w="med" len="med"/>
          </a:ln>
          <a:effectLst>
            <a:outerShdw dist="38100" dir="2700000" algn="tl" rotWithShape="0">
              <a:srgbClr val="E6E6E6"/>
            </a:outerShdw>
          </a:effectLst>
        </p:spPr>
        <p:txBody>
          <a:bodyP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a:ln>
                <a:noFill/>
              </a:ln>
              <a:solidFill>
                <a:prstClr val="white"/>
              </a:solidFill>
              <a:effectLst/>
              <a:uLnTx/>
              <a:uFillTx/>
              <a:latin typeface="Meiryo UI"/>
              <a:ea typeface="Meiryo UI"/>
              <a:cs typeface="+mn-cs"/>
            </a:endParaRPr>
          </a:p>
        </p:txBody>
      </p:sp>
      <p:sp>
        <p:nvSpPr>
          <p:cNvPr id="45" name="角丸四角形 13">
            <a:extLst>
              <a:ext uri="{FF2B5EF4-FFF2-40B4-BE49-F238E27FC236}">
                <a16:creationId xmlns:a16="http://schemas.microsoft.com/office/drawing/2014/main" id="{F61FC43A-542A-437C-BB92-FFCD09DF92A7}"/>
              </a:ext>
            </a:extLst>
          </p:cNvPr>
          <p:cNvSpPr/>
          <p:nvPr/>
        </p:nvSpPr>
        <p:spPr>
          <a:xfrm>
            <a:off x="7337819" y="3348366"/>
            <a:ext cx="2484000"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スーパーシティと</a:t>
            </a:r>
            <a:r>
              <a:rPr kumimoji="1" lang="en-US" altLang="ja-JP"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万博レガシーを</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万府民につなぐ</a:t>
            </a:r>
          </a:p>
        </p:txBody>
      </p:sp>
      <p:sp>
        <p:nvSpPr>
          <p:cNvPr id="46" name="角丸四角形 13">
            <a:extLst>
              <a:ext uri="{FF2B5EF4-FFF2-40B4-BE49-F238E27FC236}">
                <a16:creationId xmlns:a16="http://schemas.microsoft.com/office/drawing/2014/main" id="{0FDC16D6-2943-47A8-B6D7-E6CF7FB2CED0}"/>
              </a:ext>
            </a:extLst>
          </p:cNvPr>
          <p:cNvSpPr/>
          <p:nvPr/>
        </p:nvSpPr>
        <p:spPr>
          <a:xfrm>
            <a:off x="7272000" y="2510004"/>
            <a:ext cx="2484000" cy="324000"/>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輝く未来社会</a:t>
            </a:r>
          </a:p>
        </p:txBody>
      </p:sp>
      <p:sp>
        <p:nvSpPr>
          <p:cNvPr id="47" name="角丸四角形 13">
            <a:extLst>
              <a:ext uri="{FF2B5EF4-FFF2-40B4-BE49-F238E27FC236}">
                <a16:creationId xmlns:a16="http://schemas.microsoft.com/office/drawing/2014/main" id="{85F6EFAB-1C59-4A07-BD91-465A9B2FFDA2}"/>
              </a:ext>
            </a:extLst>
          </p:cNvPr>
          <p:cNvSpPr/>
          <p:nvPr/>
        </p:nvSpPr>
        <p:spPr>
          <a:xfrm>
            <a:off x="7367373" y="1901108"/>
            <a:ext cx="248400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55A11"/>
                </a:solidFill>
                <a:effectLst/>
                <a:uLnTx/>
                <a:uFillTx/>
                <a:latin typeface="Meiryo UI" panose="020B0604030504040204" pitchFamily="50" charset="-128"/>
                <a:ea typeface="Meiryo UI" panose="020B0604030504040204" pitchFamily="50" charset="-128"/>
                <a:cs typeface="+mn-cs"/>
              </a:rPr>
              <a:t>ブラウンフィールドへ繋げる</a:t>
            </a:r>
          </a:p>
        </p:txBody>
      </p:sp>
      <p:sp>
        <p:nvSpPr>
          <p:cNvPr id="50" name="矢印: 右 49">
            <a:extLst>
              <a:ext uri="{FF2B5EF4-FFF2-40B4-BE49-F238E27FC236}">
                <a16:creationId xmlns:a16="http://schemas.microsoft.com/office/drawing/2014/main" id="{903AA0A6-EDFB-46B2-9518-BBE520AD4251}"/>
              </a:ext>
            </a:extLst>
          </p:cNvPr>
          <p:cNvSpPr/>
          <p:nvPr/>
        </p:nvSpPr>
        <p:spPr>
          <a:xfrm>
            <a:off x="7062181" y="1963487"/>
            <a:ext cx="239373" cy="144000"/>
          </a:xfrm>
          <a:prstGeom prst="rightArrow">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457200" fontAlgn="base"/>
            <a:endParaRPr kumimoji="1" lang="ja-JP" altLang="en-US" sz="1800" b="1">
              <a:solidFill>
                <a:srgbClr val="FFFFFF"/>
              </a:solidFill>
              <a:latin typeface="Meiryo UI" panose="020B0604030504040204" pitchFamily="50" charset="-128"/>
              <a:ea typeface="Meiryo UI" panose="020B0604030504040204" pitchFamily="50" charset="-128"/>
            </a:endParaRPr>
          </a:p>
        </p:txBody>
      </p:sp>
      <p:sp>
        <p:nvSpPr>
          <p:cNvPr id="51" name="角丸四角形 13">
            <a:extLst>
              <a:ext uri="{FF2B5EF4-FFF2-40B4-BE49-F238E27FC236}">
                <a16:creationId xmlns:a16="http://schemas.microsoft.com/office/drawing/2014/main" id="{27C8CC54-11B4-4BDF-9F89-0592BA332494}"/>
              </a:ext>
            </a:extLst>
          </p:cNvPr>
          <p:cNvSpPr/>
          <p:nvPr/>
        </p:nvSpPr>
        <p:spPr>
          <a:xfrm>
            <a:off x="7337819" y="4556397"/>
            <a:ext cx="2484000"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C55A11"/>
                </a:solidFill>
                <a:effectLst/>
                <a:uLnTx/>
                <a:uFillTx/>
                <a:latin typeface="Meiryo UI" panose="020B0604030504040204" pitchFamily="50" charset="-128"/>
                <a:ea typeface="Meiryo UI" panose="020B0604030504040204" pitchFamily="50" charset="-128"/>
                <a:cs typeface="+mn-cs"/>
              </a:rPr>
              <a:t>大阪全体に拡がる</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C55A11"/>
                </a:solidFill>
                <a:effectLst/>
                <a:uLnTx/>
                <a:uFillTx/>
                <a:latin typeface="Meiryo UI" panose="020B0604030504040204" pitchFamily="50" charset="-128"/>
                <a:ea typeface="Meiryo UI" panose="020B0604030504040204" pitchFamily="50" charset="-128"/>
                <a:cs typeface="+mn-cs"/>
              </a:rPr>
              <a:t>スマートシティ</a:t>
            </a:r>
          </a:p>
        </p:txBody>
      </p:sp>
      <p:sp>
        <p:nvSpPr>
          <p:cNvPr id="56" name="楕円 55">
            <a:extLst>
              <a:ext uri="{FF2B5EF4-FFF2-40B4-BE49-F238E27FC236}">
                <a16:creationId xmlns:a16="http://schemas.microsoft.com/office/drawing/2014/main" id="{4F4707C1-C9A2-41E7-AC0A-8C82D8CB0C3B}"/>
              </a:ext>
            </a:extLst>
          </p:cNvPr>
          <p:cNvSpPr/>
          <p:nvPr/>
        </p:nvSpPr>
        <p:spPr>
          <a:xfrm>
            <a:off x="3061449" y="5915968"/>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sp>
        <p:nvSpPr>
          <p:cNvPr id="60" name="楕円 59">
            <a:extLst>
              <a:ext uri="{FF2B5EF4-FFF2-40B4-BE49-F238E27FC236}">
                <a16:creationId xmlns:a16="http://schemas.microsoft.com/office/drawing/2014/main" id="{F3E5CD61-1233-4E6B-B406-C75AA3EC4B31}"/>
              </a:ext>
            </a:extLst>
          </p:cNvPr>
          <p:cNvSpPr/>
          <p:nvPr/>
        </p:nvSpPr>
        <p:spPr>
          <a:xfrm>
            <a:off x="3722336" y="5572177"/>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D0F636C2-632E-4E3F-A008-6453893BE061}"/>
              </a:ext>
            </a:extLst>
          </p:cNvPr>
          <p:cNvSpPr>
            <a:spLocks noGrp="1"/>
          </p:cNvSpPr>
          <p:nvPr>
            <p:ph type="body" sz="quarter" idx="11"/>
          </p:nvPr>
        </p:nvSpPr>
        <p:spPr/>
        <p:txBody>
          <a:bodyPr/>
          <a:lstStyle/>
          <a:p>
            <a:endParaRPr lang="ja-JP" altLang="en-US"/>
          </a:p>
        </p:txBody>
      </p:sp>
      <p:sp>
        <p:nvSpPr>
          <p:cNvPr id="63" name="テキスト プレースホルダー 6">
            <a:extLst>
              <a:ext uri="{FF2B5EF4-FFF2-40B4-BE49-F238E27FC236}">
                <a16:creationId xmlns:a16="http://schemas.microsoft.com/office/drawing/2014/main" id="{C379921F-F3A2-454A-BE62-447B71FB1511}"/>
              </a:ext>
            </a:extLst>
          </p:cNvPr>
          <p:cNvSpPr txBox="1">
            <a:spLocks/>
          </p:cNvSpPr>
          <p:nvPr/>
        </p:nvSpPr>
        <p:spPr>
          <a:xfrm>
            <a:off x="287825" y="875837"/>
            <a:ext cx="9324000" cy="787908"/>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effectLst/>
                <a:uLnTx/>
                <a:uFillTx/>
                <a:latin typeface="Meiryo UI"/>
                <a:ea typeface="Meiryo UI"/>
                <a:cs typeface="+mn-cs"/>
              </a:rPr>
              <a:t>大都市に立地する広大なグリーンフィールドを活用し、先端的サービスの実証や実装をいち早く積み重ねることが可能である。</a:t>
            </a:r>
            <a:endParaRPr kumimoji="1" lang="en-US" altLang="ja-JP" sz="1400" b="0" i="0" u="none" strike="noStrike" kern="1200" cap="none" spc="0" normalizeH="0" baseline="0" noProof="0" dirty="0">
              <a:ln>
                <a:noFill/>
              </a:ln>
              <a:effectLst/>
              <a:uLnTx/>
              <a:uFillTx/>
              <a:latin typeface="Meiryo UI"/>
              <a:ea typeface="Meiryo UI"/>
              <a:cs typeface="+mn-cs"/>
            </a:endParaRPr>
          </a:p>
          <a:p>
            <a:pPr marL="180000" marR="0" lvl="0" indent="-18000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en-US" altLang="ja-JP" sz="1400" b="0" i="0" u="none" strike="noStrike" kern="1200" cap="none" spc="0" normalizeH="0" baseline="0" noProof="0" dirty="0">
                <a:ln>
                  <a:noFill/>
                </a:ln>
                <a:effectLst/>
                <a:uLnTx/>
                <a:uFillTx/>
                <a:latin typeface="Meiryo UI"/>
                <a:ea typeface="Meiryo UI"/>
                <a:cs typeface="+mn-cs"/>
              </a:rPr>
              <a:t>2</a:t>
            </a:r>
            <a:r>
              <a:rPr kumimoji="1" lang="ja-JP" altLang="en-US" sz="1400" b="0" i="0" u="none" strike="noStrike" kern="1200" cap="none" spc="0" normalizeH="0" baseline="0" noProof="0" dirty="0" err="1">
                <a:ln>
                  <a:noFill/>
                </a:ln>
                <a:effectLst/>
                <a:uLnTx/>
                <a:uFillTx/>
                <a:latin typeface="Meiryo UI"/>
                <a:ea typeface="Meiryo UI"/>
                <a:cs typeface="+mn-cs"/>
              </a:rPr>
              <a:t>つの</a:t>
            </a:r>
            <a:r>
              <a:rPr kumimoji="1" lang="ja-JP" altLang="en-US" sz="1400" b="0" i="0" u="none" strike="noStrike" kern="1200" cap="none" spc="0" normalizeH="0" baseline="0" noProof="0" dirty="0">
                <a:ln>
                  <a:noFill/>
                </a:ln>
                <a:effectLst/>
                <a:uLnTx/>
                <a:uFillTx/>
                <a:latin typeface="Meiryo UI"/>
                <a:ea typeface="Meiryo UI"/>
                <a:cs typeface="+mn-cs"/>
              </a:rPr>
              <a:t>グリーンフィールドでの実績をブラウンフィードに展開し、先端的サービスを社会の仕組みとしていく。そして、府域のみならず、全国都市の課題解決をリードする存在となる。</a:t>
            </a:r>
            <a:endParaRPr kumimoji="1" lang="ja-JP" altLang="en-US" sz="1400" b="0" i="0" u="none" strike="sngStrike" kern="1200" cap="none" spc="0" normalizeH="0" baseline="0" noProof="0" dirty="0">
              <a:ln>
                <a:noFill/>
              </a:ln>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B3739FC5-F303-4F0A-BC72-E21BB3CF4321}"/>
              </a:ext>
            </a:extLst>
          </p:cNvPr>
          <p:cNvSpPr txBox="1"/>
          <p:nvPr/>
        </p:nvSpPr>
        <p:spPr>
          <a:xfrm>
            <a:off x="1333923" y="1670463"/>
            <a:ext cx="4951268" cy="236988"/>
          </a:xfrm>
          <a:prstGeom prst="rect">
            <a:avLst/>
          </a:prstGeom>
        </p:spPr>
        <p:txBody>
          <a:bodyPr wrap="square" lIns="0" tIns="0" rIns="0" bIns="0">
            <a:spAutoFit/>
          </a:bodyPr>
          <a:lstStyle>
            <a:defPPr>
              <a:defRPr lang="en-US"/>
            </a:defPPr>
            <a:lvl1pPr indent="0" algn="ctr" defTabSz="912114" fontAlgn="ctr">
              <a:lnSpc>
                <a:spcPct val="110000"/>
              </a:lnSpc>
              <a:spcBef>
                <a:spcPts val="0"/>
              </a:spcBef>
              <a:spcAft>
                <a:spcPts val="600"/>
              </a:spcAft>
              <a:buClr>
                <a:srgbClr val="2E75B6"/>
              </a:buClr>
              <a:buFont typeface="Wingdings" panose="05000000000000000000" pitchFamily="2" charset="2"/>
              <a:buNone/>
              <a:defRPr kumimoji="1" sz="1400" b="1"/>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2つのグリーンフィールドからブラウンフィールドへ展開</a:t>
            </a:r>
          </a:p>
        </p:txBody>
      </p:sp>
      <p:sp>
        <p:nvSpPr>
          <p:cNvPr id="66" name="テキスト プレースホルダー 11">
            <a:extLst>
              <a:ext uri="{FF2B5EF4-FFF2-40B4-BE49-F238E27FC236}">
                <a16:creationId xmlns:a16="http://schemas.microsoft.com/office/drawing/2014/main" id="{177A0DFB-C148-4032-B1F2-F1AE4F931161}"/>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a:ln>
                <a:noFill/>
              </a:ln>
              <a:solidFill>
                <a:srgbClr val="FFFFFF"/>
              </a:solidFill>
              <a:effectLst/>
              <a:uLnTx/>
              <a:uFillTx/>
              <a:latin typeface="Meiryo UI"/>
              <a:ea typeface="Meiryo UI"/>
              <a:cs typeface="+mn-cs"/>
            </a:endParaRPr>
          </a:p>
        </p:txBody>
      </p:sp>
      <p:sp>
        <p:nvSpPr>
          <p:cNvPr id="38" name="テキスト プレースホルダー 6">
            <a:extLst>
              <a:ext uri="{FF2B5EF4-FFF2-40B4-BE49-F238E27FC236}">
                <a16:creationId xmlns:a16="http://schemas.microsoft.com/office/drawing/2014/main" id="{8F7E621B-55EC-49EC-87CF-1CB138877C5B}"/>
              </a:ext>
            </a:extLst>
          </p:cNvPr>
          <p:cNvSpPr txBox="1">
            <a:spLocks/>
          </p:cNvSpPr>
          <p:nvPr/>
        </p:nvSpPr>
        <p:spPr>
          <a:xfrm>
            <a:off x="287824" y="2926488"/>
            <a:ext cx="19800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390ha</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の広大な開発を先端</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
            </a:r>
            <a:br>
              <a:rPr kumimoji="1" lang="en-US" altLang="ja-JP" sz="12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200" b="0" i="0" u="none" strike="noStrike" kern="1200" cap="none" spc="0" normalizeH="0" baseline="0" noProof="0">
                <a:ln>
                  <a:noFill/>
                </a:ln>
                <a:effectLst/>
                <a:uLnTx/>
                <a:uFillTx/>
                <a:latin typeface="Meiryo UI"/>
                <a:ea typeface="Meiryo UI"/>
                <a:cs typeface="+mn-cs"/>
              </a:rPr>
              <a:t>テクノロジーを活かして円滑に、効率的に、安全に整備</a:t>
            </a:r>
          </a:p>
        </p:txBody>
      </p:sp>
      <p:sp>
        <p:nvSpPr>
          <p:cNvPr id="44" name="楕円 43">
            <a:extLst>
              <a:ext uri="{FF2B5EF4-FFF2-40B4-BE49-F238E27FC236}">
                <a16:creationId xmlns:a16="http://schemas.microsoft.com/office/drawing/2014/main" id="{0B064592-8E52-460E-A7DB-E0C10E0D5923}"/>
              </a:ext>
            </a:extLst>
          </p:cNvPr>
          <p:cNvSpPr>
            <a:spLocks noChangeAspect="1"/>
          </p:cNvSpPr>
          <p:nvPr/>
        </p:nvSpPr>
        <p:spPr>
          <a:xfrm>
            <a:off x="1043824" y="2350488"/>
            <a:ext cx="468000" cy="468000"/>
          </a:xfrm>
          <a:prstGeom prst="ellipse">
            <a:avLst/>
          </a:prstGeom>
          <a:noFill/>
          <a:ln w="127000">
            <a:gradFill flip="none" rotWithShape="1">
              <a:gsLst>
                <a:gs pos="100000">
                  <a:srgbClr val="E2F0D9"/>
                </a:gs>
                <a:gs pos="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marL="0" marR="0" lvl="0" indent="0" algn="l" defTabSz="456514"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a:ln>
                  <a:noFill/>
                </a:ln>
                <a:solidFill>
                  <a:srgbClr val="000000"/>
                </a:solidFill>
                <a:effectLst/>
                <a:uLnTx/>
                <a:uFillTx/>
                <a:latin typeface="Meiryo UI"/>
                <a:ea typeface="Meiryo UI"/>
                <a:cs typeface="+mn-cs"/>
              </a:rPr>
              <a:t>2023</a:t>
            </a:r>
            <a:r>
              <a:rPr kumimoji="0" lang="ja-JP" altLang="en-US" sz="1000" b="0" i="0" u="none" strike="noStrike" kern="1200" cap="none" spc="0" normalizeH="0" baseline="0" noProof="0">
                <a:ln>
                  <a:noFill/>
                </a:ln>
                <a:solidFill>
                  <a:srgbClr val="000000"/>
                </a:solidFill>
                <a:effectLst/>
                <a:uLnTx/>
                <a:uFillTx/>
                <a:latin typeface="Meiryo UI"/>
                <a:ea typeface="Meiryo UI"/>
                <a:cs typeface="+mn-cs"/>
              </a:rPr>
              <a:t>年～</a:t>
            </a:r>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6514"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夢洲コンストラクション</a:t>
            </a:r>
          </a:p>
        </p:txBody>
      </p:sp>
      <p:sp>
        <p:nvSpPr>
          <p:cNvPr id="61" name="テキスト ボックス 60">
            <a:extLst>
              <a:ext uri="{FF2B5EF4-FFF2-40B4-BE49-F238E27FC236}">
                <a16:creationId xmlns:a16="http://schemas.microsoft.com/office/drawing/2014/main" id="{0AC48126-C908-4C06-9EEC-44E2D1C62009}"/>
              </a:ext>
            </a:extLst>
          </p:cNvPr>
          <p:cNvSpPr txBox="1"/>
          <p:nvPr/>
        </p:nvSpPr>
        <p:spPr>
          <a:xfrm>
            <a:off x="328926" y="4969745"/>
            <a:ext cx="1860918" cy="584775"/>
          </a:xfrm>
          <a:prstGeom prst="rect">
            <a:avLst/>
          </a:prstGeom>
          <a:noFill/>
        </p:spPr>
        <p:txBody>
          <a:bodyPr wrap="square" rtlCol="0">
            <a:spAutoFit/>
          </a:bodyPr>
          <a:lstStyle/>
          <a:p>
            <a:pPr defTabSz="456057">
              <a:defRPr/>
            </a:pPr>
            <a:r>
              <a:rPr kumimoji="1" lang="ja-JP" altLang="en-US" sz="1100" b="1">
                <a:latin typeface="メイリオ" panose="020B0604030504040204" pitchFamily="50" charset="-128"/>
                <a:ea typeface="メイリオ" panose="020B0604030504040204" pitchFamily="50" charset="-128"/>
              </a:rPr>
              <a:t>夢洲：</a:t>
            </a:r>
            <a:r>
              <a:rPr kumimoji="1" lang="en-US" altLang="ja-JP" sz="1100" b="1">
                <a:latin typeface="メイリオ" panose="020B0604030504040204" pitchFamily="50" charset="-128"/>
                <a:ea typeface="メイリオ" panose="020B0604030504040204" pitchFamily="50" charset="-128"/>
              </a:rPr>
              <a:t>390ha</a:t>
            </a:r>
          </a:p>
          <a:p>
            <a:pPr defTabSz="456057">
              <a:defRPr/>
            </a:pPr>
            <a:r>
              <a:rPr kumimoji="1" lang="ja-JP" altLang="en-US" sz="1050">
                <a:latin typeface="メイリオ" panose="020B0604030504040204" pitchFamily="50" charset="-128"/>
                <a:ea typeface="メイリオ" panose="020B0604030504040204" pitchFamily="50" charset="-128"/>
              </a:rPr>
              <a:t>（万博会場面積  </a:t>
            </a:r>
            <a:r>
              <a:rPr kumimoji="1" lang="en-US" altLang="ja-JP" sz="1050">
                <a:latin typeface="メイリオ" panose="020B0604030504040204" pitchFamily="50" charset="-128"/>
                <a:ea typeface="メイリオ" panose="020B0604030504040204" pitchFamily="50" charset="-128"/>
              </a:rPr>
              <a:t>155ha</a:t>
            </a:r>
            <a:r>
              <a:rPr kumimoji="1" lang="ja-JP" altLang="en-US" sz="1050">
                <a:latin typeface="メイリオ" panose="020B0604030504040204" pitchFamily="50" charset="-128"/>
                <a:ea typeface="メイリオ" panose="020B0604030504040204" pitchFamily="50" charset="-128"/>
              </a:rPr>
              <a:t>）</a:t>
            </a:r>
            <a:endParaRPr kumimoji="1" lang="en-US" altLang="ja-JP" sz="1050">
              <a:latin typeface="メイリオ" panose="020B0604030504040204" pitchFamily="50" charset="-128"/>
              <a:ea typeface="メイリオ" panose="020B0604030504040204" pitchFamily="50" charset="-128"/>
            </a:endParaRPr>
          </a:p>
          <a:p>
            <a:pPr defTabSz="456057">
              <a:defRPr/>
            </a:pPr>
            <a:r>
              <a:rPr kumimoji="1" lang="ja-JP" altLang="en-US" sz="1050">
                <a:latin typeface="メイリオ" panose="020B0604030504040204" pitchFamily="50" charset="-128"/>
                <a:ea typeface="メイリオ" panose="020B0604030504040204" pitchFamily="50" charset="-128"/>
              </a:rPr>
              <a:t>　大阪府大阪市此花区夢洲</a:t>
            </a:r>
            <a:endParaRPr kumimoji="1" lang="en-US" altLang="ja-JP" sz="1050">
              <a:latin typeface="メイリオ" panose="020B0604030504040204" pitchFamily="50" charset="-128"/>
              <a:ea typeface="メイリオ" panose="020B0604030504040204" pitchFamily="50" charset="-128"/>
            </a:endParaRPr>
          </a:p>
        </p:txBody>
      </p:sp>
      <p:pic>
        <p:nvPicPr>
          <p:cNvPr id="42" name="図 41">
            <a:extLst>
              <a:ext uri="{FF2B5EF4-FFF2-40B4-BE49-F238E27FC236}">
                <a16:creationId xmlns:a16="http://schemas.microsoft.com/office/drawing/2014/main" id="{928F0D61-016D-4680-A634-E4D1D469A65E}"/>
              </a:ext>
            </a:extLst>
          </p:cNvPr>
          <p:cNvPicPr>
            <a:picLocks noChangeAspect="1"/>
          </p:cNvPicPr>
          <p:nvPr/>
        </p:nvPicPr>
        <p:blipFill>
          <a:blip r:embed="rId4"/>
          <a:stretch>
            <a:fillRect/>
          </a:stretch>
        </p:blipFill>
        <p:spPr>
          <a:xfrm>
            <a:off x="295242" y="3581969"/>
            <a:ext cx="1972582" cy="1332000"/>
          </a:xfrm>
          <a:prstGeom prst="rect">
            <a:avLst/>
          </a:prstGeom>
          <a:ln>
            <a:noFill/>
          </a:ln>
          <a:effectLst/>
        </p:spPr>
      </p:pic>
      <p:sp>
        <p:nvSpPr>
          <p:cNvPr id="40" name="テキスト プレースホルダー 6">
            <a:extLst>
              <a:ext uri="{FF2B5EF4-FFF2-40B4-BE49-F238E27FC236}">
                <a16:creationId xmlns:a16="http://schemas.microsoft.com/office/drawing/2014/main" id="{7F908D1F-589D-4346-BF7A-CD45D52DE43F}"/>
              </a:ext>
            </a:extLst>
          </p:cNvPr>
          <p:cNvSpPr txBox="1">
            <a:spLocks/>
          </p:cNvSpPr>
          <p:nvPr/>
        </p:nvSpPr>
        <p:spPr>
          <a:xfrm>
            <a:off x="2618617" y="2926488"/>
            <a:ext cx="19800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世界から集う</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2820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万人</a:t>
            </a:r>
            <a:r>
              <a:rPr kumimoji="1" lang="en-US" altLang="ja-JP" sz="1200" b="0" i="0" u="none" strike="noStrike" kern="1200" cap="none" spc="0" normalizeH="0" baseline="30000" noProof="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が</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
            </a:r>
            <a:br>
              <a:rPr kumimoji="1" lang="en-US" altLang="ja-JP" sz="12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いのち輝く未来社会のデザインをテーマに最先端技術を体現</a:t>
            </a:r>
          </a:p>
        </p:txBody>
      </p:sp>
      <p:sp>
        <p:nvSpPr>
          <p:cNvPr id="49" name="楕円 48">
            <a:extLst>
              <a:ext uri="{FF2B5EF4-FFF2-40B4-BE49-F238E27FC236}">
                <a16:creationId xmlns:a16="http://schemas.microsoft.com/office/drawing/2014/main" id="{669C4A7D-5662-4654-8274-543B2D7685BF}"/>
              </a:ext>
            </a:extLst>
          </p:cNvPr>
          <p:cNvSpPr>
            <a:spLocks noChangeAspect="1"/>
          </p:cNvSpPr>
          <p:nvPr/>
        </p:nvSpPr>
        <p:spPr>
          <a:xfrm>
            <a:off x="3488336" y="2350488"/>
            <a:ext cx="468000" cy="468000"/>
          </a:xfrm>
          <a:prstGeom prst="ellipse">
            <a:avLst/>
          </a:prstGeom>
          <a:noFill/>
          <a:ln w="127000">
            <a:gradFill flip="none" rotWithShape="1">
              <a:gsLst>
                <a:gs pos="100000">
                  <a:srgbClr val="A9D18E"/>
                </a:gs>
                <a:gs pos="0">
                  <a:srgbClr val="548235"/>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marL="0" marR="0" lvl="0" indent="0" algn="l" defTabSz="456514"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a:ln>
                  <a:noFill/>
                </a:ln>
                <a:solidFill>
                  <a:srgbClr val="000000"/>
                </a:solidFill>
                <a:effectLst/>
                <a:uLnTx/>
                <a:uFillTx/>
                <a:latin typeface="Meiryo UI"/>
                <a:ea typeface="Meiryo UI"/>
                <a:cs typeface="+mn-cs"/>
              </a:rPr>
              <a:t>2025</a:t>
            </a:r>
            <a:r>
              <a:rPr kumimoji="0" lang="ja-JP" altLang="en-US" sz="1000" b="0" i="0" u="none" strike="noStrike" kern="1200" cap="none" spc="0" normalizeH="0" baseline="0" noProof="0">
                <a:ln>
                  <a:noFill/>
                </a:ln>
                <a:solidFill>
                  <a:srgbClr val="000000"/>
                </a:solidFill>
                <a:effectLst/>
                <a:uLnTx/>
                <a:uFillTx/>
                <a:latin typeface="Meiryo UI"/>
                <a:ea typeface="Meiryo UI"/>
                <a:cs typeface="+mn-cs"/>
              </a:rPr>
              <a:t>年</a:t>
            </a:r>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6514"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大阪・関西万博</a:t>
            </a:r>
          </a:p>
        </p:txBody>
      </p:sp>
      <p:pic>
        <p:nvPicPr>
          <p:cNvPr id="43" name="図 42">
            <a:extLst>
              <a:ext uri="{FF2B5EF4-FFF2-40B4-BE49-F238E27FC236}">
                <a16:creationId xmlns:a16="http://schemas.microsoft.com/office/drawing/2014/main" id="{281F58E7-DAD3-4AAB-8B32-DD3DE1DE0E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18617" y="3581969"/>
            <a:ext cx="1999073" cy="1332000"/>
          </a:xfrm>
          <a:prstGeom prst="rect">
            <a:avLst/>
          </a:prstGeom>
          <a:ln>
            <a:noFill/>
          </a:ln>
          <a:effectLst/>
        </p:spPr>
      </p:pic>
      <p:sp>
        <p:nvSpPr>
          <p:cNvPr id="53" name="テキスト プレースホルダー 6">
            <a:extLst>
              <a:ext uri="{FF2B5EF4-FFF2-40B4-BE49-F238E27FC236}">
                <a16:creationId xmlns:a16="http://schemas.microsoft.com/office/drawing/2014/main" id="{61AD32F5-522E-429F-8516-B6CFD6141BF9}"/>
              </a:ext>
            </a:extLst>
          </p:cNvPr>
          <p:cNvSpPr txBox="1">
            <a:spLocks/>
          </p:cNvSpPr>
          <p:nvPr/>
        </p:nvSpPr>
        <p:spPr>
          <a:xfrm>
            <a:off x="2732336" y="4935877"/>
            <a:ext cx="1980000" cy="394980"/>
          </a:xfrm>
          <a:prstGeom prst="rect">
            <a:avLst/>
          </a:prstGeom>
          <a:solidFill>
            <a:schemeClr val="bg1">
              <a:alpha val="55000"/>
            </a:schemeClr>
          </a:solidFill>
        </p:spPr>
        <p:txBody>
          <a:bodyPr wrap="square" lIns="0" tIns="0" rIns="0" bIns="0" anchor="t" anchorCtr="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nSpc>
                <a:spcPct val="100000"/>
              </a:lnSpc>
              <a:spcAft>
                <a:spcPts val="200"/>
              </a:spcAft>
              <a:buClr>
                <a:srgbClr val="000000"/>
              </a:buClr>
              <a:buFont typeface="Yu Gothic Medium" panose="020B0500000000000000" pitchFamily="50" charset="-128"/>
              <a:buChar char="※"/>
              <a:defRPr/>
            </a:pPr>
            <a:r>
              <a:rPr lang="ja-JP" altLang="en-US" sz="800"/>
              <a:t>提供：</a:t>
            </a:r>
            <a:r>
              <a:rPr lang="en-US" altLang="ja-JP" sz="800"/>
              <a:t>2025</a:t>
            </a:r>
            <a:r>
              <a:rPr lang="ja-JP" altLang="en-US" sz="800"/>
              <a:t>年日本国際博覧会協会</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a:p>
            <a:pPr marL="180000" marR="0" lvl="0" indent="-180000" algn="l" defTabSz="912114" rtl="0" eaLnBrk="1" fontAlgn="ctr" latinLnBrk="0" hangingPunct="1">
              <a:lnSpc>
                <a:spcPct val="100000"/>
              </a:lnSpc>
              <a:spcBef>
                <a:spcPts val="0"/>
              </a:spcBef>
              <a:spcAft>
                <a:spcPts val="200"/>
              </a:spcAft>
              <a:buClr>
                <a:srgbClr val="000000"/>
              </a:buClr>
              <a:buSzTx/>
              <a:buFont typeface="Yu Gothic Medium" panose="020B0500000000000000" pitchFamily="50" charset="-128"/>
              <a:buChar char="※"/>
              <a:tabLst/>
              <a:defRPr/>
            </a:pP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開催期間中（</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4</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月</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13</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日～</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10</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月</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13</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日）における想定来場者数</a:t>
            </a:r>
          </a:p>
        </p:txBody>
      </p:sp>
      <p:cxnSp>
        <p:nvCxnSpPr>
          <p:cNvPr id="23" name="コネクタ: カギ線 22">
            <a:extLst>
              <a:ext uri="{FF2B5EF4-FFF2-40B4-BE49-F238E27FC236}">
                <a16:creationId xmlns:a16="http://schemas.microsoft.com/office/drawing/2014/main" id="{0CEB1B73-A478-4257-8F02-E02D0B278F48}"/>
              </a:ext>
            </a:extLst>
          </p:cNvPr>
          <p:cNvCxnSpPr>
            <a:cxnSpLocks/>
            <a:stCxn id="42" idx="3"/>
            <a:endCxn id="56" idx="2"/>
          </p:cNvCxnSpPr>
          <p:nvPr/>
        </p:nvCxnSpPr>
        <p:spPr>
          <a:xfrm>
            <a:off x="2267824" y="4247969"/>
            <a:ext cx="793625" cy="1921999"/>
          </a:xfrm>
          <a:prstGeom prst="bentConnector3">
            <a:avLst>
              <a:gd name="adj1" fmla="val 15645"/>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cxnSp>
        <p:nvCxnSpPr>
          <p:cNvPr id="64" name="コネクタ: カギ線 63">
            <a:extLst>
              <a:ext uri="{FF2B5EF4-FFF2-40B4-BE49-F238E27FC236}">
                <a16:creationId xmlns:a16="http://schemas.microsoft.com/office/drawing/2014/main" id="{00526696-24FA-4B17-BEA4-46D4DE13F8A3}"/>
              </a:ext>
            </a:extLst>
          </p:cNvPr>
          <p:cNvCxnSpPr>
            <a:cxnSpLocks/>
            <a:endCxn id="60" idx="6"/>
          </p:cNvCxnSpPr>
          <p:nvPr/>
        </p:nvCxnSpPr>
        <p:spPr>
          <a:xfrm flipH="1">
            <a:off x="4230336" y="4247969"/>
            <a:ext cx="2670320" cy="1578208"/>
          </a:xfrm>
          <a:prstGeom prst="bentConnector3">
            <a:avLst>
              <a:gd name="adj1" fmla="val -8561"/>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39" name="テキスト プレースホルダー 6">
            <a:extLst>
              <a:ext uri="{FF2B5EF4-FFF2-40B4-BE49-F238E27FC236}">
                <a16:creationId xmlns:a16="http://schemas.microsoft.com/office/drawing/2014/main" id="{7A6B668C-44F2-4D89-A0A2-703E820F9D22}"/>
              </a:ext>
            </a:extLst>
          </p:cNvPr>
          <p:cNvSpPr txBox="1">
            <a:spLocks/>
          </p:cNvSpPr>
          <p:nvPr/>
        </p:nvSpPr>
        <p:spPr>
          <a:xfrm>
            <a:off x="4944625" y="2883298"/>
            <a:ext cx="19800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250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万人</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日が行きかう都心でみどり</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r>
              <a:rPr kumimoji="1" lang="en-US" altLang="ja-JP" sz="1200" b="0" i="0" u="none" strike="noStrike" kern="1200" cap="none" spc="0" normalizeH="0" baseline="0" noProof="0" err="1">
                <a:ln>
                  <a:noFill/>
                </a:ln>
                <a:solidFill>
                  <a:prstClr val="black"/>
                </a:solidFill>
                <a:effectLst/>
                <a:uLnTx/>
                <a:uFillTx/>
                <a:latin typeface="Meiryo UI"/>
                <a:ea typeface="Meiryo UI"/>
                <a:cs typeface="+mn-cs"/>
              </a:rPr>
              <a:t>IoT</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健康による</a:t>
            </a:r>
            <a:r>
              <a:rPr kumimoji="1" lang="en-US" altLang="ja-JP" sz="1200" b="0" i="0" u="none" strike="noStrike" kern="1200" cap="none" spc="0" normalizeH="0" baseline="0" noProof="0" err="1">
                <a:ln>
                  <a:noFill/>
                </a:ln>
                <a:solidFill>
                  <a:prstClr val="black"/>
                </a:solidFill>
                <a:effectLst/>
                <a:uLnTx/>
                <a:uFillTx/>
                <a:latin typeface="Meiryo UI"/>
                <a:ea typeface="Meiryo UI"/>
                <a:cs typeface="+mn-cs"/>
              </a:rPr>
              <a:t>Parkness</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Challenge</a:t>
            </a:r>
          </a:p>
        </p:txBody>
      </p:sp>
      <p:sp>
        <p:nvSpPr>
          <p:cNvPr id="48" name="楕円 47">
            <a:extLst>
              <a:ext uri="{FF2B5EF4-FFF2-40B4-BE49-F238E27FC236}">
                <a16:creationId xmlns:a16="http://schemas.microsoft.com/office/drawing/2014/main" id="{3F429EC5-C70B-41C8-A659-3E3E5E338BCD}"/>
              </a:ext>
            </a:extLst>
          </p:cNvPr>
          <p:cNvSpPr>
            <a:spLocks noChangeAspect="1"/>
          </p:cNvSpPr>
          <p:nvPr/>
        </p:nvSpPr>
        <p:spPr>
          <a:xfrm>
            <a:off x="5700625" y="2350488"/>
            <a:ext cx="468000" cy="468000"/>
          </a:xfrm>
          <a:prstGeom prst="ellipse">
            <a:avLst/>
          </a:prstGeom>
          <a:noFill/>
          <a:ln w="127000">
            <a:gradFill flip="none" rotWithShape="1">
              <a:gsLst>
                <a:gs pos="100000">
                  <a:srgbClr val="E2F0D9"/>
                </a:gs>
                <a:gs pos="5000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marL="0" marR="0" lvl="0" indent="0" algn="l" defTabSz="456514"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a:ln>
                  <a:noFill/>
                </a:ln>
                <a:solidFill>
                  <a:srgbClr val="000000"/>
                </a:solidFill>
                <a:effectLst/>
                <a:uLnTx/>
                <a:uFillTx/>
                <a:latin typeface="Meiryo UI"/>
                <a:ea typeface="Meiryo UI"/>
                <a:cs typeface="+mn-cs"/>
              </a:rPr>
              <a:t>2024</a:t>
            </a:r>
            <a:r>
              <a:rPr kumimoji="0" lang="ja-JP" altLang="en-US" sz="1000" b="0" i="0" u="none" strike="noStrike" kern="1200" cap="none" spc="0" normalizeH="0" baseline="0" noProof="0">
                <a:ln>
                  <a:noFill/>
                </a:ln>
                <a:solidFill>
                  <a:srgbClr val="000000"/>
                </a:solidFill>
                <a:effectLst/>
                <a:uLnTx/>
                <a:uFillTx/>
                <a:latin typeface="Meiryo UI"/>
                <a:ea typeface="Meiryo UI"/>
                <a:cs typeface="+mn-cs"/>
              </a:rPr>
              <a:t>年～</a:t>
            </a:r>
            <a:r>
              <a:rPr kumimoji="0" lang="en-US" altLang="ja-JP" sz="1000" b="0" i="0" u="none" strike="noStrike" kern="1200" cap="none" spc="0" normalizeH="0" baseline="0" noProof="0">
                <a:ln>
                  <a:noFill/>
                </a:ln>
                <a:solidFill>
                  <a:srgbClr val="000000"/>
                </a:solidFill>
                <a:effectLst/>
                <a:uLnTx/>
                <a:uFillTx/>
                <a:latin typeface="Meiryo UI"/>
                <a:ea typeface="Meiryo UI"/>
                <a:cs typeface="+mn-cs"/>
              </a:rPr>
              <a:t>	</a:t>
            </a:r>
          </a:p>
          <a:p>
            <a:pPr marL="0" marR="0" lvl="0" indent="0" algn="l" defTabSz="456514"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r>
              <a:rPr kumimoji="1" lang="en-US" altLang="ja-JP"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期</a:t>
            </a:r>
          </a:p>
        </p:txBody>
      </p:sp>
      <p:sp>
        <p:nvSpPr>
          <p:cNvPr id="55" name="テキスト ボックス 54">
            <a:extLst>
              <a:ext uri="{FF2B5EF4-FFF2-40B4-BE49-F238E27FC236}">
                <a16:creationId xmlns:a16="http://schemas.microsoft.com/office/drawing/2014/main" id="{961F2D18-F7ED-4447-A6B6-2BE837075FF0}"/>
              </a:ext>
            </a:extLst>
          </p:cNvPr>
          <p:cNvSpPr txBox="1"/>
          <p:nvPr/>
        </p:nvSpPr>
        <p:spPr>
          <a:xfrm>
            <a:off x="4777272" y="5075180"/>
            <a:ext cx="2266669" cy="746358"/>
          </a:xfrm>
          <a:prstGeom prst="rect">
            <a:avLst/>
          </a:prstGeom>
          <a:noFill/>
        </p:spPr>
        <p:txBody>
          <a:bodyPr wrap="square" rtlCol="0">
            <a:spAutoFit/>
          </a:bodyPr>
          <a:lstStyle/>
          <a:p>
            <a:pPr defTabSz="456057">
              <a:defRPr/>
            </a:pPr>
            <a:r>
              <a:rPr kumimoji="1" lang="ja-JP" altLang="en-US" sz="1100" b="1" dirty="0">
                <a:solidFill>
                  <a:prstClr val="black"/>
                </a:solidFill>
                <a:latin typeface="メイリオ" panose="020B0604030504040204" pitchFamily="50" charset="-128"/>
                <a:ea typeface="メイリオ" panose="020B0604030504040204" pitchFamily="50" charset="-128"/>
              </a:rPr>
              <a:t>うめきた</a:t>
            </a:r>
            <a:r>
              <a:rPr kumimoji="1" lang="en-US" altLang="ja-JP" sz="1100" b="1" dirty="0">
                <a:solidFill>
                  <a:prstClr val="black"/>
                </a:solidFill>
                <a:latin typeface="メイリオ" panose="020B0604030504040204" pitchFamily="50" charset="-128"/>
                <a:ea typeface="メイリオ" panose="020B0604030504040204" pitchFamily="50" charset="-128"/>
              </a:rPr>
              <a:t>2</a:t>
            </a:r>
            <a:r>
              <a:rPr kumimoji="1" lang="ja-JP" altLang="en-US" sz="1100" b="1" dirty="0">
                <a:solidFill>
                  <a:prstClr val="black"/>
                </a:solidFill>
                <a:latin typeface="メイリオ" panose="020B0604030504040204" pitchFamily="50" charset="-128"/>
                <a:ea typeface="メイリオ" panose="020B0604030504040204" pitchFamily="50" charset="-128"/>
              </a:rPr>
              <a:t>期：</a:t>
            </a:r>
            <a:r>
              <a:rPr kumimoji="1" lang="en-US" altLang="ja-JP" sz="1100" b="1" dirty="0">
                <a:solidFill>
                  <a:prstClr val="black"/>
                </a:solidFill>
                <a:latin typeface="メイリオ" panose="020B0604030504040204" pitchFamily="50" charset="-128"/>
                <a:ea typeface="メイリオ" panose="020B0604030504040204" pitchFamily="50" charset="-128"/>
              </a:rPr>
              <a:t>9ha</a:t>
            </a:r>
          </a:p>
          <a:p>
            <a:pPr defTabSz="456057">
              <a:defRPr/>
            </a:pPr>
            <a:r>
              <a:rPr kumimoji="1" lang="ja-JP" altLang="en-US" sz="1050" dirty="0">
                <a:solidFill>
                  <a:prstClr val="black"/>
                </a:solidFill>
                <a:latin typeface="メイリオ" panose="020B0604030504040204" pitchFamily="50" charset="-128"/>
                <a:ea typeface="メイリオ" panose="020B0604030504040204" pitchFamily="50" charset="-128"/>
              </a:rPr>
              <a:t>（うめきた</a:t>
            </a:r>
            <a:r>
              <a:rPr kumimoji="1" lang="en-US" altLang="ja-JP" sz="1050" dirty="0">
                <a:solidFill>
                  <a:prstClr val="black"/>
                </a:solidFill>
                <a:latin typeface="メイリオ" panose="020B0604030504040204" pitchFamily="50" charset="-128"/>
                <a:ea typeface="メイリオ" panose="020B0604030504040204" pitchFamily="50" charset="-128"/>
              </a:rPr>
              <a:t>2</a:t>
            </a:r>
            <a:r>
              <a:rPr kumimoji="1" lang="ja-JP" altLang="en-US" sz="1050" dirty="0">
                <a:solidFill>
                  <a:prstClr val="black"/>
                </a:solidFill>
                <a:latin typeface="メイリオ" panose="020B0604030504040204" pitchFamily="50" charset="-128"/>
                <a:ea typeface="メイリオ" panose="020B0604030504040204" pitchFamily="50" charset="-128"/>
              </a:rPr>
              <a:t>期事業区域全体</a:t>
            </a:r>
            <a:r>
              <a:rPr kumimoji="1" lang="en-US" altLang="ja-JP" sz="1050" dirty="0">
                <a:solidFill>
                  <a:prstClr val="black"/>
                </a:solidFill>
                <a:latin typeface="メイリオ" panose="020B0604030504040204" pitchFamily="50" charset="-128"/>
                <a:ea typeface="メイリオ" panose="020B0604030504040204" pitchFamily="50" charset="-128"/>
              </a:rPr>
              <a:t>17ha)</a:t>
            </a:r>
          </a:p>
          <a:p>
            <a:pPr defTabSz="456057">
              <a:defRPr/>
            </a:pPr>
            <a:r>
              <a:rPr kumimoji="1" lang="ja-JP" altLang="en-US" sz="1050" dirty="0">
                <a:solidFill>
                  <a:prstClr val="black"/>
                </a:solidFill>
                <a:latin typeface="メイリオ" panose="020B0604030504040204" pitchFamily="50" charset="-128"/>
                <a:ea typeface="メイリオ" panose="020B0604030504040204" pitchFamily="50" charset="-128"/>
              </a:rPr>
              <a:t>大阪府大阪市北区大深町</a:t>
            </a:r>
            <a:endParaRPr kumimoji="1" lang="en-US" altLang="ja-JP" sz="1050" dirty="0">
              <a:solidFill>
                <a:prstClr val="black"/>
              </a:solidFill>
              <a:latin typeface="メイリオ" panose="020B0604030504040204" pitchFamily="50" charset="-128"/>
              <a:ea typeface="メイリオ" panose="020B0604030504040204" pitchFamily="50" charset="-128"/>
            </a:endParaRPr>
          </a:p>
          <a:p>
            <a:pPr defTabSz="456057">
              <a:defRPr/>
            </a:pPr>
            <a:r>
              <a:rPr kumimoji="1" lang="en-US" altLang="ja-JP" sz="1050" dirty="0">
                <a:solidFill>
                  <a:prstClr val="black"/>
                </a:solidFill>
                <a:latin typeface="メイリオ" panose="020B0604030504040204" pitchFamily="50" charset="-128"/>
                <a:ea typeface="メイリオ" panose="020B0604030504040204" pitchFamily="50" charset="-128"/>
              </a:rPr>
              <a:t>1</a:t>
            </a:r>
            <a:r>
              <a:rPr kumimoji="1" lang="ja-JP" altLang="en-US" sz="1050" dirty="0">
                <a:solidFill>
                  <a:prstClr val="black"/>
                </a:solidFill>
                <a:latin typeface="メイリオ" panose="020B0604030504040204" pitchFamily="50" charset="-128"/>
                <a:ea typeface="メイリオ" panose="020B0604030504040204" pitchFamily="50" charset="-128"/>
              </a:rPr>
              <a:t>番</a:t>
            </a:r>
            <a:r>
              <a:rPr kumimoji="1" lang="en-US" altLang="ja-JP" sz="1050" dirty="0">
                <a:solidFill>
                  <a:prstClr val="black"/>
                </a:solidFill>
                <a:latin typeface="メイリオ" panose="020B0604030504040204" pitchFamily="50" charset="-128"/>
                <a:ea typeface="メイリオ" panose="020B0604030504040204" pitchFamily="50" charset="-128"/>
              </a:rPr>
              <a:t>40</a:t>
            </a:r>
            <a:r>
              <a:rPr kumimoji="1" lang="ja-JP" altLang="en-US" sz="1050" dirty="0" err="1">
                <a:solidFill>
                  <a:prstClr val="black"/>
                </a:solidFill>
                <a:latin typeface="メイリオ" panose="020B0604030504040204" pitchFamily="50" charset="-128"/>
                <a:ea typeface="メイリオ" panose="020B0604030504040204" pitchFamily="50" charset="-128"/>
              </a:rPr>
              <a:t>、</a:t>
            </a:r>
            <a:r>
              <a:rPr kumimoji="1" lang="en-US" altLang="ja-JP" sz="1050" dirty="0">
                <a:solidFill>
                  <a:prstClr val="black"/>
                </a:solidFill>
                <a:latin typeface="メイリオ" panose="020B0604030504040204" pitchFamily="50" charset="-128"/>
                <a:ea typeface="メイリオ" panose="020B0604030504040204" pitchFamily="50" charset="-128"/>
              </a:rPr>
              <a:t>1</a:t>
            </a:r>
            <a:r>
              <a:rPr kumimoji="1" lang="ja-JP" altLang="en-US" sz="1050" dirty="0">
                <a:solidFill>
                  <a:prstClr val="black"/>
                </a:solidFill>
                <a:latin typeface="メイリオ" panose="020B0604030504040204" pitchFamily="50" charset="-128"/>
                <a:ea typeface="メイリオ" panose="020B0604030504040204" pitchFamily="50" charset="-128"/>
              </a:rPr>
              <a:t>番</a:t>
            </a:r>
            <a:r>
              <a:rPr kumimoji="1" lang="en-US" altLang="ja-JP" sz="1050" dirty="0">
                <a:solidFill>
                  <a:prstClr val="black"/>
                </a:solidFill>
                <a:latin typeface="メイリオ" panose="020B0604030504040204" pitchFamily="50" charset="-128"/>
                <a:ea typeface="メイリオ" panose="020B0604030504040204" pitchFamily="50" charset="-128"/>
              </a:rPr>
              <a:t>41</a:t>
            </a:r>
            <a:r>
              <a:rPr kumimoji="1" lang="ja-JP" altLang="en-US" sz="1050" dirty="0">
                <a:solidFill>
                  <a:prstClr val="black"/>
                </a:solidFill>
                <a:latin typeface="メイリオ" panose="020B0604030504040204" pitchFamily="50" charset="-128"/>
                <a:ea typeface="メイリオ" panose="020B0604030504040204" pitchFamily="50" charset="-128"/>
              </a:rPr>
              <a:t>の一部他　　</a:t>
            </a:r>
          </a:p>
        </p:txBody>
      </p:sp>
      <p:cxnSp>
        <p:nvCxnSpPr>
          <p:cNvPr id="65" name="コネクタ: カギ線 64">
            <a:extLst>
              <a:ext uri="{FF2B5EF4-FFF2-40B4-BE49-F238E27FC236}">
                <a16:creationId xmlns:a16="http://schemas.microsoft.com/office/drawing/2014/main" id="{A74A7B67-716E-4898-8CB7-B800C925B927}"/>
              </a:ext>
            </a:extLst>
          </p:cNvPr>
          <p:cNvCxnSpPr>
            <a:cxnSpLocks/>
            <a:stCxn id="43" idx="1"/>
            <a:endCxn id="56" idx="2"/>
          </p:cNvCxnSpPr>
          <p:nvPr/>
        </p:nvCxnSpPr>
        <p:spPr>
          <a:xfrm rot="10800000" flipH="1" flipV="1">
            <a:off x="2618617" y="4247968"/>
            <a:ext cx="442832" cy="1921999"/>
          </a:xfrm>
          <a:prstGeom prst="bentConnector3">
            <a:avLst>
              <a:gd name="adj1" fmla="val -51622"/>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22DD2985-C3C2-4598-A99B-BD44602D71C8}"/>
              </a:ext>
            </a:extLst>
          </p:cNvPr>
          <p:cNvSpPr txBox="1"/>
          <p:nvPr/>
        </p:nvSpPr>
        <p:spPr>
          <a:xfrm>
            <a:off x="1838405" y="1882548"/>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a:solidFill>
                  <a:schemeClr val="accent6">
                    <a:lumMod val="75000"/>
                  </a:schemeClr>
                </a:solidFill>
              </a:rPr>
              <a:t>夢洲</a:t>
            </a:r>
          </a:p>
        </p:txBody>
      </p:sp>
      <p:sp>
        <p:nvSpPr>
          <p:cNvPr id="54" name="テキスト ボックス 53">
            <a:extLst>
              <a:ext uri="{FF2B5EF4-FFF2-40B4-BE49-F238E27FC236}">
                <a16:creationId xmlns:a16="http://schemas.microsoft.com/office/drawing/2014/main" id="{592CC4DA-8A70-43FA-A416-981A27CC7784}"/>
              </a:ext>
            </a:extLst>
          </p:cNvPr>
          <p:cNvSpPr txBox="1"/>
          <p:nvPr/>
        </p:nvSpPr>
        <p:spPr>
          <a:xfrm>
            <a:off x="5351945" y="1882548"/>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a:solidFill>
                  <a:schemeClr val="accent6">
                    <a:lumMod val="75000"/>
                  </a:schemeClr>
                </a:solidFill>
              </a:rPr>
              <a:t>うめきた</a:t>
            </a:r>
            <a:r>
              <a:rPr lang="en-US" altLang="ja-JP">
                <a:solidFill>
                  <a:schemeClr val="accent6">
                    <a:lumMod val="75000"/>
                  </a:schemeClr>
                </a:solidFill>
              </a:rPr>
              <a:t>2</a:t>
            </a:r>
            <a:r>
              <a:rPr lang="ja-JP" altLang="en-US">
                <a:solidFill>
                  <a:schemeClr val="accent6">
                    <a:lumMod val="75000"/>
                  </a:schemeClr>
                </a:solidFill>
              </a:rPr>
              <a:t>期</a:t>
            </a:r>
          </a:p>
        </p:txBody>
      </p:sp>
      <p:cxnSp>
        <p:nvCxnSpPr>
          <p:cNvPr id="18" name="直線コネクタ 17">
            <a:extLst>
              <a:ext uri="{FF2B5EF4-FFF2-40B4-BE49-F238E27FC236}">
                <a16:creationId xmlns:a16="http://schemas.microsoft.com/office/drawing/2014/main" id="{7F227EDF-6B9C-4509-AFFF-612F47F07ABD}"/>
              </a:ext>
            </a:extLst>
          </p:cNvPr>
          <p:cNvCxnSpPr>
            <a:cxnSpLocks/>
          </p:cNvCxnSpPr>
          <p:nvPr/>
        </p:nvCxnSpPr>
        <p:spPr>
          <a:xfrm>
            <a:off x="244475" y="2151518"/>
            <a:ext cx="435414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266798A4-AC1B-4ED9-AA20-D4349D0133DE}"/>
              </a:ext>
            </a:extLst>
          </p:cNvPr>
          <p:cNvCxnSpPr>
            <a:cxnSpLocks/>
          </p:cNvCxnSpPr>
          <p:nvPr/>
        </p:nvCxnSpPr>
        <p:spPr>
          <a:xfrm>
            <a:off x="4840600" y="2151518"/>
            <a:ext cx="2052088"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9" name="スライド番号プレースホルダー 4">
            <a:extLst>
              <a:ext uri="{FF2B5EF4-FFF2-40B4-BE49-F238E27FC236}">
                <a16:creationId xmlns:a16="http://schemas.microsoft.com/office/drawing/2014/main" id="{48C85A27-F74B-4C17-869D-C2EDD4E9FF84}"/>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10</a:t>
            </a:fld>
            <a:endParaRPr kumimoji="1" lang="ja-JP" altLang="en-US"/>
          </a:p>
        </p:txBody>
      </p:sp>
      <p:pic>
        <p:nvPicPr>
          <p:cNvPr id="36" name="図 35"/>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4869781" y="3598755"/>
            <a:ext cx="2048963" cy="1316205"/>
          </a:xfrm>
          <a:prstGeom prst="rect">
            <a:avLst/>
          </a:prstGeom>
        </p:spPr>
      </p:pic>
      <p:sp>
        <p:nvSpPr>
          <p:cNvPr id="52" name="テキスト ボックス 51">
            <a:extLst>
              <a:ext uri="{FF2B5EF4-FFF2-40B4-BE49-F238E27FC236}">
                <a16:creationId xmlns:a16="http://schemas.microsoft.com/office/drawing/2014/main" id="{961F2D18-F7ED-4447-A6B6-2BE837075FF0}"/>
              </a:ext>
            </a:extLst>
          </p:cNvPr>
          <p:cNvSpPr txBox="1"/>
          <p:nvPr/>
        </p:nvSpPr>
        <p:spPr>
          <a:xfrm>
            <a:off x="4784579" y="4952069"/>
            <a:ext cx="2266669" cy="123111"/>
          </a:xfrm>
          <a:prstGeom prst="rect">
            <a:avLst/>
          </a:prstGeom>
          <a:noFill/>
        </p:spPr>
        <p:txBody>
          <a:bodyPr wrap="square" lIns="36000" tIns="0" rIns="36000" bIns="0" rtlCol="0">
            <a:spAutoFit/>
          </a:bodyPr>
          <a:lstStyle/>
          <a:p>
            <a:pPr defTabSz="456057">
              <a:defRPr/>
            </a:pPr>
            <a:r>
              <a:rPr kumimoji="1" lang="ja-JP" altLang="en-US" sz="800" dirty="0" smtClean="0">
                <a:latin typeface="+mn-ea"/>
              </a:rPr>
              <a:t>イメージパース（提供：うめきた</a:t>
            </a:r>
            <a:r>
              <a:rPr kumimoji="1" lang="en-US" altLang="ja-JP" sz="800" dirty="0" smtClean="0">
                <a:latin typeface="+mn-ea"/>
              </a:rPr>
              <a:t>2</a:t>
            </a:r>
            <a:r>
              <a:rPr kumimoji="1" lang="ja-JP" altLang="en-US" sz="800" dirty="0" smtClean="0">
                <a:latin typeface="+mn-ea"/>
              </a:rPr>
              <a:t>期地区開発事業者</a:t>
            </a:r>
            <a:r>
              <a:rPr kumimoji="1" lang="en-US" altLang="ja-JP" sz="800" dirty="0" smtClean="0">
                <a:latin typeface="+mn-ea"/>
              </a:rPr>
              <a:t>)</a:t>
            </a:r>
          </a:p>
        </p:txBody>
      </p:sp>
    </p:spTree>
    <p:extLst>
      <p:ext uri="{BB962C8B-B14F-4D97-AF65-F5344CB8AC3E}">
        <p14:creationId xmlns:p14="http://schemas.microsoft.com/office/powerpoint/2010/main" val="4158618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②「グリーンフィールド」で先端的サービスをいち早く実装</a:t>
            </a:r>
          </a:p>
        </p:txBody>
      </p:sp>
      <p:sp>
        <p:nvSpPr>
          <p:cNvPr id="3" name="テキスト プレースホルダー 2">
            <a:extLst>
              <a:ext uri="{FF2B5EF4-FFF2-40B4-BE49-F238E27FC236}">
                <a16:creationId xmlns:a16="http://schemas.microsoft.com/office/drawing/2014/main" id="{21397488-DAE2-4D95-B383-130374D475B1}"/>
              </a:ext>
            </a:extLst>
          </p:cNvPr>
          <p:cNvSpPr>
            <a:spLocks noGrp="1"/>
          </p:cNvSpPr>
          <p:nvPr>
            <p:ph type="body" sz="quarter" idx="11"/>
          </p:nvPr>
        </p:nvSpPr>
        <p:spPr/>
        <p:txBody>
          <a:bodyPr/>
          <a:lstStyle/>
          <a:p>
            <a:endParaRPr lang="ja-JP" altLang="en-US"/>
          </a:p>
        </p:txBody>
      </p:sp>
      <p:sp>
        <p:nvSpPr>
          <p:cNvPr id="119" name="テキスト プレースホルダー 11">
            <a:extLst>
              <a:ext uri="{FF2B5EF4-FFF2-40B4-BE49-F238E27FC236}">
                <a16:creationId xmlns:a16="http://schemas.microsoft.com/office/drawing/2014/main" id="{F92BA8D8-CD05-4539-ACC7-D60397BA8472}"/>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a:ln>
                <a:noFill/>
              </a:ln>
              <a:solidFill>
                <a:srgbClr val="FFFFFF"/>
              </a:solidFill>
              <a:effectLst/>
              <a:uLnTx/>
              <a:uFillTx/>
              <a:latin typeface="Meiryo UI"/>
              <a:ea typeface="Meiryo UI"/>
              <a:cs typeface="+mn-cs"/>
            </a:endParaRPr>
          </a:p>
        </p:txBody>
      </p:sp>
      <p:sp>
        <p:nvSpPr>
          <p:cNvPr id="108" name="テキスト ボックス 107">
            <a:extLst>
              <a:ext uri="{FF2B5EF4-FFF2-40B4-BE49-F238E27FC236}">
                <a16:creationId xmlns:a16="http://schemas.microsoft.com/office/drawing/2014/main" id="{08F580E3-3018-4980-A2F8-A0E6E7C510EE}"/>
              </a:ext>
            </a:extLst>
          </p:cNvPr>
          <p:cNvSpPr txBox="1"/>
          <p:nvPr/>
        </p:nvSpPr>
        <p:spPr>
          <a:xfrm>
            <a:off x="131464" y="5024535"/>
            <a:ext cx="1944000" cy="415498"/>
          </a:xfrm>
          <a:prstGeom prst="rect">
            <a:avLst/>
          </a:prstGeom>
          <a:noFill/>
        </p:spPr>
        <p:txBody>
          <a:bodyPr wrap="square" rtlCol="0">
            <a:spAutoFit/>
          </a:bodyPr>
          <a:lstStyle/>
          <a:p>
            <a:pPr algn="ctr">
              <a:defRPr/>
            </a:pPr>
            <a:r>
              <a:rPr kumimoji="1" lang="ja-JP" altLang="en-US" sz="105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誰もが最適な医療を受けることができる、未来の健康社会</a:t>
            </a:r>
          </a:p>
        </p:txBody>
      </p:sp>
      <p:sp>
        <p:nvSpPr>
          <p:cNvPr id="109" name="角丸四角形 13">
            <a:extLst>
              <a:ext uri="{FF2B5EF4-FFF2-40B4-BE49-F238E27FC236}">
                <a16:creationId xmlns:a16="http://schemas.microsoft.com/office/drawing/2014/main" id="{E790F1A8-BF1A-4E5C-895F-AD80D9C4B688}"/>
              </a:ext>
            </a:extLst>
          </p:cNvPr>
          <p:cNvSpPr/>
          <p:nvPr/>
        </p:nvSpPr>
        <p:spPr>
          <a:xfrm>
            <a:off x="131464" y="5829268"/>
            <a:ext cx="1944000" cy="36434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モビリティ</a:t>
            </a:r>
          </a:p>
        </p:txBody>
      </p:sp>
      <p:sp>
        <p:nvSpPr>
          <p:cNvPr id="110" name="角丸四角形 13">
            <a:extLst>
              <a:ext uri="{FF2B5EF4-FFF2-40B4-BE49-F238E27FC236}">
                <a16:creationId xmlns:a16="http://schemas.microsoft.com/office/drawing/2014/main" id="{EF8D43F4-778E-470B-B3E6-DD7BCC3C658A}"/>
              </a:ext>
            </a:extLst>
          </p:cNvPr>
          <p:cNvSpPr/>
          <p:nvPr/>
        </p:nvSpPr>
        <p:spPr>
          <a:xfrm>
            <a:off x="131465" y="4677494"/>
            <a:ext cx="1944000" cy="36434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ヘルスケア</a:t>
            </a:r>
          </a:p>
        </p:txBody>
      </p:sp>
      <p:sp>
        <p:nvSpPr>
          <p:cNvPr id="111" name="テキスト ボックス 110">
            <a:extLst>
              <a:ext uri="{FF2B5EF4-FFF2-40B4-BE49-F238E27FC236}">
                <a16:creationId xmlns:a16="http://schemas.microsoft.com/office/drawing/2014/main" id="{C93666F1-58DD-4F49-A37A-F52EB4D2C8E3}"/>
              </a:ext>
            </a:extLst>
          </p:cNvPr>
          <p:cNvSpPr txBox="1"/>
          <p:nvPr/>
        </p:nvSpPr>
        <p:spPr>
          <a:xfrm>
            <a:off x="131463" y="6176309"/>
            <a:ext cx="1944000" cy="415498"/>
          </a:xfrm>
          <a:prstGeom prst="rect">
            <a:avLst/>
          </a:prstGeom>
          <a:noFill/>
        </p:spPr>
        <p:txBody>
          <a:bodyPr wrap="square" rtlCol="0">
            <a:spAutoFit/>
          </a:bodyPr>
          <a:lstStyle>
            <a:defPPr>
              <a:defRPr lang="en-US"/>
            </a:defPPr>
            <a:lvl1pPr marL="171450" indent="-171450">
              <a:buFont typeface="Arial" panose="020B0604020202020204" pitchFamily="34" charset="0"/>
              <a:buChar char="•"/>
              <a:defRPr kumimoji="1" sz="1000"/>
            </a:lvl1p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時間や場所を問わず人や物が移動できる、未来の移動社会</a:t>
            </a:r>
          </a:p>
        </p:txBody>
      </p:sp>
      <p:sp>
        <p:nvSpPr>
          <p:cNvPr id="124" name="テキスト ボックス 123">
            <a:extLst>
              <a:ext uri="{FF2B5EF4-FFF2-40B4-BE49-F238E27FC236}">
                <a16:creationId xmlns:a16="http://schemas.microsoft.com/office/drawing/2014/main" id="{8595A915-1452-474E-8FA7-FE5B4ADC740A}"/>
              </a:ext>
            </a:extLst>
          </p:cNvPr>
          <p:cNvSpPr txBox="1"/>
          <p:nvPr/>
        </p:nvSpPr>
        <p:spPr>
          <a:xfrm>
            <a:off x="5875056" y="2566544"/>
            <a:ext cx="841929" cy="246221"/>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00" b="1">
                <a:solidFill>
                  <a:prstClr val="black"/>
                </a:solidFill>
                <a:latin typeface="Meiryo UI"/>
                <a:ea typeface="Meiryo UI"/>
              </a:rPr>
              <a:t>うめきた</a:t>
            </a:r>
            <a:r>
              <a:rPr kumimoji="1" lang="ja-JP" altLang="en-US" sz="1000" b="1">
                <a:latin typeface="Meiryo UI"/>
                <a:ea typeface="Meiryo UI"/>
              </a:rPr>
              <a:t>２期</a:t>
            </a:r>
            <a:endParaRPr kumimoji="1" lang="ja-JP" altLang="en-US" sz="1000" b="1" i="0" u="none" strike="noStrike" kern="1200" cap="none" spc="0" normalizeH="0" baseline="0" noProof="0">
              <a:ln>
                <a:noFill/>
              </a:ln>
              <a:effectLst/>
              <a:uLnTx/>
              <a:uFillTx/>
              <a:latin typeface="Meiryo UI"/>
              <a:ea typeface="Meiryo UI"/>
            </a:endParaRPr>
          </a:p>
        </p:txBody>
      </p:sp>
      <p:pic>
        <p:nvPicPr>
          <p:cNvPr id="126" name="図 125">
            <a:extLst>
              <a:ext uri="{FF2B5EF4-FFF2-40B4-BE49-F238E27FC236}">
                <a16:creationId xmlns:a16="http://schemas.microsoft.com/office/drawing/2014/main" id="{2F94D9E4-6411-47EB-9CA9-BEEE94C604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28791" y="2828351"/>
            <a:ext cx="2416853" cy="1403482"/>
          </a:xfrm>
          <a:prstGeom prst="rect">
            <a:avLst/>
          </a:prstGeom>
        </p:spPr>
      </p:pic>
      <p:sp>
        <p:nvSpPr>
          <p:cNvPr id="128" name="テキスト ボックス 127">
            <a:extLst>
              <a:ext uri="{FF2B5EF4-FFF2-40B4-BE49-F238E27FC236}">
                <a16:creationId xmlns:a16="http://schemas.microsoft.com/office/drawing/2014/main" id="{7EF42B5E-B98A-4A33-9388-CECEBEDFD928}"/>
              </a:ext>
            </a:extLst>
          </p:cNvPr>
          <p:cNvSpPr txBox="1"/>
          <p:nvPr/>
        </p:nvSpPr>
        <p:spPr>
          <a:xfrm>
            <a:off x="2881717" y="4364046"/>
            <a:ext cx="1794193" cy="246221"/>
          </a:xfrm>
          <a:prstGeom prst="rect">
            <a:avLst/>
          </a:prstGeom>
          <a:noFill/>
        </p:spPr>
        <p:txBody>
          <a:bodyPr wrap="square" rtlCol="0">
            <a:spAutoFit/>
          </a:bodyPr>
          <a:lstStyle/>
          <a:p>
            <a:pPr marL="0" marR="0" lvl="0" indent="0" algn="l" defTabSz="45651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a:ea typeface="Meiryo UI"/>
                <a:cs typeface="+mn-cs"/>
              </a:rPr>
              <a:t>大阪・関西万博会場イメージ図</a:t>
            </a:r>
          </a:p>
        </p:txBody>
      </p:sp>
      <p:sp>
        <p:nvSpPr>
          <p:cNvPr id="131" name="テキスト ボックス 130">
            <a:extLst>
              <a:ext uri="{FF2B5EF4-FFF2-40B4-BE49-F238E27FC236}">
                <a16:creationId xmlns:a16="http://schemas.microsoft.com/office/drawing/2014/main" id="{113F2557-0C20-42FE-A7E9-EC5BECB6342E}"/>
              </a:ext>
            </a:extLst>
          </p:cNvPr>
          <p:cNvSpPr txBox="1"/>
          <p:nvPr/>
        </p:nvSpPr>
        <p:spPr>
          <a:xfrm>
            <a:off x="3348028" y="2566544"/>
            <a:ext cx="705025" cy="246221"/>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Meiryo UI"/>
                <a:ea typeface="Meiryo UI"/>
                <a:cs typeface="+mn-cs"/>
              </a:rPr>
              <a:t>夢洲</a:t>
            </a:r>
          </a:p>
        </p:txBody>
      </p:sp>
      <p:sp>
        <p:nvSpPr>
          <p:cNvPr id="78" name="テキスト プレースホルダー 6">
            <a:extLst>
              <a:ext uri="{FF2B5EF4-FFF2-40B4-BE49-F238E27FC236}">
                <a16:creationId xmlns:a16="http://schemas.microsoft.com/office/drawing/2014/main" id="{7AAE202D-4980-429E-AC51-F1446151772F}"/>
              </a:ext>
            </a:extLst>
          </p:cNvPr>
          <p:cNvSpPr txBox="1">
            <a:spLocks/>
          </p:cNvSpPr>
          <p:nvPr/>
        </p:nvSpPr>
        <p:spPr>
          <a:xfrm>
            <a:off x="305708" y="3270187"/>
            <a:ext cx="1800000" cy="618631"/>
          </a:xfrm>
          <a:prstGeom prst="rect">
            <a:avLst/>
          </a:prstGeom>
        </p:spPr>
        <p:txBody>
          <a:bodyPr vert="horz"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600" b="1" i="0" u="none" strike="noStrike" kern="1200" cap="none" spc="0" normalizeH="0" baseline="0" noProof="0" dirty="0">
                <a:ln>
                  <a:noFill/>
                </a:ln>
                <a:solidFill>
                  <a:srgbClr val="0070C0"/>
                </a:solidFill>
                <a:effectLst/>
                <a:uLnTx/>
                <a:uFillTx/>
                <a:latin typeface="Meiryo UI"/>
                <a:ea typeface="Meiryo UI"/>
                <a:cs typeface="+mn-cs"/>
              </a:rPr>
              <a:t>２つの</a:t>
            </a:r>
            <a:endParaRPr kumimoji="1" lang="en-US" altLang="ja-JP" sz="1600" b="1" i="0" u="none" strike="noStrike" kern="1200" cap="none" spc="0" normalizeH="0" baseline="0" noProof="0" dirty="0">
              <a:ln>
                <a:noFill/>
              </a:ln>
              <a:solidFill>
                <a:srgbClr val="0070C0"/>
              </a:solidFill>
              <a:effectLst/>
              <a:uLnTx/>
              <a:uFillTx/>
              <a:latin typeface="Meiryo UI"/>
              <a:ea typeface="Meiryo UI"/>
              <a:cs typeface="+mn-cs"/>
            </a:endParaRPr>
          </a:p>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600" b="1" i="0" u="none" strike="noStrike" kern="1200" cap="none" spc="0" normalizeH="0" baseline="0" noProof="0" dirty="0">
                <a:ln>
                  <a:noFill/>
                </a:ln>
                <a:solidFill>
                  <a:srgbClr val="2E75B6"/>
                </a:solidFill>
                <a:effectLst/>
                <a:uLnTx/>
                <a:uFillTx/>
                <a:latin typeface="Meiryo UI"/>
                <a:ea typeface="Meiryo UI"/>
                <a:cs typeface="+mn-cs"/>
              </a:rPr>
              <a:t>グリーンフィールド</a:t>
            </a:r>
            <a:endParaRPr kumimoji="1" lang="en-US" altLang="ja-JP" sz="1600" b="1" i="0" u="none" strike="noStrike" kern="1200" cap="none" spc="0" normalizeH="0" baseline="0" noProof="0" dirty="0">
              <a:ln>
                <a:noFill/>
              </a:ln>
              <a:solidFill>
                <a:srgbClr val="2E75B6"/>
              </a:solidFill>
              <a:effectLst/>
              <a:uLnTx/>
              <a:uFillTx/>
              <a:latin typeface="Meiryo UI"/>
              <a:ea typeface="Meiryo UI"/>
              <a:cs typeface="+mn-cs"/>
            </a:endParaRPr>
          </a:p>
        </p:txBody>
      </p:sp>
      <p:sp>
        <p:nvSpPr>
          <p:cNvPr id="86" name="テキスト ボックス 85">
            <a:extLst>
              <a:ext uri="{FF2B5EF4-FFF2-40B4-BE49-F238E27FC236}">
                <a16:creationId xmlns:a16="http://schemas.microsoft.com/office/drawing/2014/main" id="{45A93409-1E3F-4E26-8264-655D4A8E9FC6}"/>
              </a:ext>
            </a:extLst>
          </p:cNvPr>
          <p:cNvSpPr txBox="1"/>
          <p:nvPr/>
        </p:nvSpPr>
        <p:spPr>
          <a:xfrm>
            <a:off x="7471181" y="4749198"/>
            <a:ext cx="2269719" cy="1205984"/>
          </a:xfrm>
          <a:prstGeom prst="rect">
            <a:avLst/>
          </a:prstGeom>
          <a:noFill/>
        </p:spPr>
        <p:txBody>
          <a:bodyPr wrap="square" rtlCol="0">
            <a:noAutofit/>
          </a:bodyPr>
          <a:lstStyle/>
          <a:p>
            <a:pPr marL="171450" indent="-171450">
              <a:buFont typeface="Arial" panose="020B0604020202020204" pitchFamily="34" charset="0"/>
              <a:buChar char="•"/>
              <a:defRPr/>
            </a:pPr>
            <a:r>
              <a:rPr lang="ja-JP" altLang="en-US" sz="1100" dirty="0">
                <a:solidFill>
                  <a:srgbClr val="000000"/>
                </a:solidFill>
              </a:rPr>
              <a:t>データ連携基盤などを通じ</a:t>
            </a:r>
            <a:r>
              <a:rPr lang="ja-JP" altLang="en-US" sz="1100" dirty="0" smtClean="0">
                <a:solidFill>
                  <a:srgbClr val="000000"/>
                </a:solidFill>
              </a:rPr>
              <a:t>、多岐</a:t>
            </a:r>
            <a:r>
              <a:rPr lang="ja-JP" altLang="en-US" sz="1100" dirty="0">
                <a:solidFill>
                  <a:srgbClr val="000000"/>
                </a:solidFill>
              </a:rPr>
              <a:t>にわたるデータを</a:t>
            </a:r>
            <a:r>
              <a:rPr lang="ja-JP" altLang="en-US" sz="1100" dirty="0" smtClean="0">
                <a:solidFill>
                  <a:srgbClr val="000000"/>
                </a:solidFill>
              </a:rPr>
              <a:t>繋いだ次</a:t>
            </a:r>
            <a:r>
              <a:rPr lang="ja-JP" altLang="en-US" sz="1100" dirty="0">
                <a:solidFill>
                  <a:srgbClr val="000000"/>
                </a:solidFill>
              </a:rPr>
              <a:t>世代</a:t>
            </a:r>
            <a:r>
              <a:rPr lang="en-US" altLang="ja-JP" sz="1100" dirty="0">
                <a:solidFill>
                  <a:srgbClr val="000000"/>
                </a:solidFill>
              </a:rPr>
              <a:t>PHR</a:t>
            </a:r>
            <a:r>
              <a:rPr lang="ja-JP" altLang="en-US" sz="1100" dirty="0">
                <a:solidFill>
                  <a:srgbClr val="000000"/>
                </a:solidFill>
              </a:rPr>
              <a:t>を活用し</a:t>
            </a:r>
            <a:r>
              <a:rPr lang="ja-JP" altLang="en-US" sz="1100" dirty="0" smtClean="0">
                <a:solidFill>
                  <a:srgbClr val="000000"/>
                </a:solidFill>
              </a:rPr>
              <a:t>、健康・医療のシームレスな融合や個人へ</a:t>
            </a:r>
            <a:r>
              <a:rPr lang="ja-JP" altLang="en-US" sz="1100" dirty="0">
                <a:solidFill>
                  <a:srgbClr val="000000"/>
                </a:solidFill>
              </a:rPr>
              <a:t>の最適化など、高度化</a:t>
            </a:r>
            <a:r>
              <a:rPr lang="ja-JP" altLang="en-US" sz="1100" dirty="0" smtClean="0">
                <a:solidFill>
                  <a:srgbClr val="000000"/>
                </a:solidFill>
              </a:rPr>
              <a:t>された様々な先端的サービス</a:t>
            </a:r>
            <a:r>
              <a:rPr lang="ja-JP" altLang="en-US" sz="1100" dirty="0">
                <a:solidFill>
                  <a:srgbClr val="000000"/>
                </a:solidFill>
              </a:rPr>
              <a:t>を</a:t>
            </a:r>
            <a:r>
              <a:rPr lang="ja-JP" altLang="en-US" sz="1100" dirty="0" smtClean="0">
                <a:solidFill>
                  <a:srgbClr val="000000"/>
                </a:solidFill>
              </a:rPr>
              <a:t>提供</a:t>
            </a:r>
            <a:endPar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87" name="テキスト ボックス 86">
            <a:extLst>
              <a:ext uri="{FF2B5EF4-FFF2-40B4-BE49-F238E27FC236}">
                <a16:creationId xmlns:a16="http://schemas.microsoft.com/office/drawing/2014/main" id="{24475BB4-D098-4070-AC11-A7C7D04BEC1B}"/>
              </a:ext>
            </a:extLst>
          </p:cNvPr>
          <p:cNvSpPr txBox="1"/>
          <p:nvPr/>
        </p:nvSpPr>
        <p:spPr>
          <a:xfrm>
            <a:off x="7471181" y="5811705"/>
            <a:ext cx="2162571" cy="682489"/>
          </a:xfrm>
          <a:prstGeom prst="rect">
            <a:avLst/>
          </a:prstGeom>
          <a:noFill/>
        </p:spPr>
        <p:txBody>
          <a:bodyPr wrap="square" rtlCol="0">
            <a:noAutofit/>
          </a:bodyPr>
          <a:lstStyle/>
          <a:p>
            <a:pPr marL="171450" indent="-171450">
              <a:buFont typeface="Arial" panose="020B0604020202020204" pitchFamily="34" charset="0"/>
              <a:buChar char="•"/>
              <a:defRPr/>
            </a:pPr>
            <a:r>
              <a:rPr kumimoji="1" lang="ja-JP" altLang="en-US" sz="1100" dirty="0">
                <a:solidFill>
                  <a:srgbClr val="000000"/>
                </a:solidFill>
                <a:latin typeface="Meiryo UI" panose="020B0604030504040204" pitchFamily="50" charset="-128"/>
                <a:ea typeface="Meiryo UI" panose="020B0604030504040204" pitchFamily="50" charset="-128"/>
              </a:rPr>
              <a:t>新たなモビリティの実装（自動運転、空飛ぶクルマ）</a:t>
            </a:r>
            <a:endParaRPr kumimoji="1" lang="en-US" altLang="ja-JP" sz="1100" dirty="0">
              <a:solidFill>
                <a:srgbClr val="000000"/>
              </a:solidFill>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defRPr/>
            </a:pPr>
            <a:r>
              <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ストレスフリーな移動サービス　</a:t>
            </a:r>
            <a:r>
              <a:rPr kumimoji="1" lang="ja-JP" altLang="en-US" sz="1100" dirty="0">
                <a:solidFill>
                  <a:srgbClr val="000000"/>
                </a:solidFill>
                <a:latin typeface="Meiryo UI" panose="020B0604030504040204" pitchFamily="50" charset="-128"/>
                <a:ea typeface="Meiryo UI" panose="020B0604030504040204" pitchFamily="50" charset="-128"/>
              </a:rPr>
              <a:t>等</a:t>
            </a:r>
            <a:endPar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74" name="テキスト プレースホルダー 6">
            <a:extLst>
              <a:ext uri="{FF2B5EF4-FFF2-40B4-BE49-F238E27FC236}">
                <a16:creationId xmlns:a16="http://schemas.microsoft.com/office/drawing/2014/main" id="{2BD6F09F-613D-4EDD-870B-483A6DB2FA33}"/>
              </a:ext>
            </a:extLst>
          </p:cNvPr>
          <p:cNvSpPr txBox="1">
            <a:spLocks/>
          </p:cNvSpPr>
          <p:nvPr/>
        </p:nvSpPr>
        <p:spPr>
          <a:xfrm>
            <a:off x="287825" y="994894"/>
            <a:ext cx="9324000" cy="1575816"/>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defRPr/>
            </a:pPr>
            <a:r>
              <a:rPr lang="ja-JP" altLang="en-US" dirty="0">
                <a:latin typeface="Meiryo UI"/>
                <a:ea typeface="Meiryo UI"/>
              </a:rPr>
              <a:t>「いのち輝く未来社会のデザイン」をテーマに開催する大阪・関西万博では</a:t>
            </a:r>
            <a:r>
              <a:rPr lang="ja-JP" altLang="en-US" dirty="0"/>
              <a:t>「未来医療が体験できるサービス」の提供、うめきた２期では「ヒューマンデータと</a:t>
            </a:r>
            <a:r>
              <a:rPr lang="en-US" altLang="ja-JP" dirty="0"/>
              <a:t>AI</a:t>
            </a:r>
            <a:r>
              <a:rPr lang="ja-JP" altLang="en-US" dirty="0"/>
              <a:t>分析等による健康増進プログラム」の提供等、ヘルスケアの分野において先端的な取組を行う。</a:t>
            </a:r>
            <a:endParaRPr lang="en-US" altLang="ja-JP" dirty="0">
              <a:latin typeface="Meiryo UI"/>
              <a:ea typeface="Meiryo UI"/>
            </a:endParaRPr>
          </a:p>
          <a:p>
            <a:pPr>
              <a:defRPr/>
            </a:pPr>
            <a:r>
              <a:rPr lang="ja-JP" altLang="en-US" dirty="0">
                <a:latin typeface="Meiryo UI"/>
                <a:ea typeface="Meiryo UI"/>
              </a:rPr>
              <a:t>また、大阪・関西万博では「</a:t>
            </a:r>
            <a:r>
              <a:rPr lang="ja-JP" altLang="en-US" dirty="0"/>
              <a:t>空飛ぶクルマ」や「自動運転車」の実装、夢洲コンストラクションでは「建設工事現場内外の移動等の円滑化」等、モビリティの分野において特色のある取組を行う。</a:t>
            </a:r>
            <a:endParaRPr lang="en-US" altLang="ja-JP" dirty="0">
              <a:latin typeface="Meiryo UI"/>
              <a:ea typeface="Meiryo UI"/>
            </a:endParaRPr>
          </a:p>
          <a:p>
            <a:pPr>
              <a:defRPr/>
            </a:pPr>
            <a:r>
              <a:rPr lang="ja-JP" altLang="en-US" dirty="0"/>
              <a:t>大阪・関西万博の開催をはじめ、多く</a:t>
            </a:r>
            <a:r>
              <a:rPr kumimoji="1" lang="ja-JP" altLang="en-US" sz="1400" b="0" i="0" u="none" strike="noStrike" kern="1200" cap="none" spc="0" normalizeH="0" baseline="0" noProof="0" dirty="0">
                <a:ln>
                  <a:noFill/>
                </a:ln>
                <a:effectLst/>
                <a:uLnTx/>
                <a:uFillTx/>
                <a:latin typeface="Meiryo UI"/>
                <a:ea typeface="Meiryo UI"/>
                <a:cs typeface="+mn-cs"/>
              </a:rPr>
              <a:t>の人々やモノの移動、交流が行われる</a:t>
            </a:r>
            <a:r>
              <a:rPr lang="ja-JP" altLang="en-US" dirty="0"/>
              <a:t>２つのグリーンフィールドにおける３つのプロジェクト</a:t>
            </a:r>
            <a:r>
              <a:rPr lang="ja-JP" altLang="en-US" dirty="0">
                <a:latin typeface="Meiryo UI"/>
                <a:ea typeface="Meiryo UI"/>
              </a:rPr>
              <a:t>を実証・実装の機会として</a:t>
            </a:r>
            <a:r>
              <a:rPr lang="ja-JP" altLang="en-US" dirty="0"/>
              <a:t>、主</a:t>
            </a:r>
            <a:r>
              <a:rPr kumimoji="1" lang="ja-JP" altLang="en-US" sz="1400" b="0" i="0" u="none" strike="noStrike" kern="1200" cap="none" spc="0" normalizeH="0" baseline="0" noProof="0" dirty="0">
                <a:ln>
                  <a:noFill/>
                </a:ln>
                <a:effectLst/>
                <a:uLnTx/>
                <a:uFillTx/>
                <a:latin typeface="Meiryo UI"/>
                <a:ea typeface="Meiryo UI"/>
                <a:cs typeface="+mn-cs"/>
              </a:rPr>
              <a:t>としてモビリティとヘルスケア</a:t>
            </a:r>
            <a:r>
              <a:rPr kumimoji="1" lang="ja-JP" altLang="en-US" sz="1400" b="0" i="0" u="none" kern="1200" cap="none" spc="0" normalizeH="0" baseline="0" noProof="0" dirty="0">
                <a:ln>
                  <a:noFill/>
                </a:ln>
                <a:effectLst/>
                <a:uLnTx/>
                <a:uFillTx/>
                <a:latin typeface="Meiryo UI"/>
                <a:ea typeface="Meiryo UI"/>
                <a:cs typeface="+mn-cs"/>
              </a:rPr>
              <a:t>の分野を中心に</a:t>
            </a:r>
            <a:r>
              <a:rPr kumimoji="1" lang="ja-JP" altLang="en-US" sz="1400" b="0" i="0" u="none" strike="noStrike" kern="1200" cap="none" spc="0" normalizeH="0" baseline="0" noProof="0" dirty="0">
                <a:ln>
                  <a:noFill/>
                </a:ln>
                <a:effectLst/>
                <a:uLnTx/>
                <a:uFillTx/>
                <a:latin typeface="Meiryo UI"/>
                <a:ea typeface="Meiryo UI"/>
                <a:cs typeface="+mn-cs"/>
              </a:rPr>
              <a:t>先端的サービスを展開</a:t>
            </a:r>
            <a:r>
              <a:rPr lang="ja-JP" altLang="en-US" dirty="0">
                <a:latin typeface="Meiryo UI"/>
                <a:ea typeface="Meiryo UI"/>
              </a:rPr>
              <a:t>し、</a:t>
            </a:r>
            <a:r>
              <a:rPr lang="ja-JP" altLang="en-US" dirty="0" smtClean="0"/>
              <a:t>スーパーシティを</a:t>
            </a:r>
            <a:r>
              <a:rPr lang="ja-JP" altLang="en-US" dirty="0"/>
              <a:t>実現する。</a:t>
            </a:r>
            <a:endParaRPr lang="en-US" altLang="ja-JP" dirty="0"/>
          </a:p>
        </p:txBody>
      </p:sp>
      <p:sp>
        <p:nvSpPr>
          <p:cNvPr id="20" name="正方形/長方形 19"/>
          <p:cNvSpPr/>
          <p:nvPr/>
        </p:nvSpPr>
        <p:spPr>
          <a:xfrm>
            <a:off x="3444764" y="4250106"/>
            <a:ext cx="1397300" cy="1273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700">
                <a:solidFill>
                  <a:schemeClr val="tx1"/>
                </a:solidFill>
              </a:rPr>
              <a:t>提供：</a:t>
            </a:r>
            <a:r>
              <a:rPr kumimoji="1" lang="en-US" altLang="ja-JP" sz="700">
                <a:solidFill>
                  <a:schemeClr val="tx1"/>
                </a:solidFill>
              </a:rPr>
              <a:t>2025</a:t>
            </a:r>
            <a:r>
              <a:rPr kumimoji="1" lang="ja-JP" altLang="en-US" sz="700">
                <a:solidFill>
                  <a:schemeClr val="tx1"/>
                </a:solidFill>
              </a:rPr>
              <a:t>年日本国際博覧会協会</a:t>
            </a:r>
          </a:p>
        </p:txBody>
      </p:sp>
      <p:sp>
        <p:nvSpPr>
          <p:cNvPr id="21" name="テキスト ボックス 20">
            <a:extLst>
              <a:ext uri="{FF2B5EF4-FFF2-40B4-BE49-F238E27FC236}">
                <a16:creationId xmlns:a16="http://schemas.microsoft.com/office/drawing/2014/main" id="{45A93409-1E3F-4E26-8264-655D4A8E9FC6}"/>
              </a:ext>
            </a:extLst>
          </p:cNvPr>
          <p:cNvSpPr txBox="1"/>
          <p:nvPr/>
        </p:nvSpPr>
        <p:spPr>
          <a:xfrm>
            <a:off x="2428791" y="4623713"/>
            <a:ext cx="2601598" cy="1088225"/>
          </a:xfrm>
          <a:prstGeom prst="rect">
            <a:avLst/>
          </a:prstGeom>
          <a:noFill/>
        </p:spPr>
        <p:txBody>
          <a:bodyPr wrap="square" rtlCol="0">
            <a:noAutofit/>
          </a:bodyPr>
          <a:lstStyle/>
          <a:p>
            <a:pPr>
              <a:defRPr/>
            </a:pPr>
            <a:r>
              <a:rPr kumimoji="1" lang="ja-JP" altLang="en-US" sz="1100" b="1" i="0" u="none" strike="noStrike" kern="1200" cap="none" spc="0" normalizeH="0" baseline="0" noProof="0">
                <a:ln>
                  <a:noFill/>
                </a:ln>
                <a:effectLst/>
                <a:uLnTx/>
                <a:uFillTx/>
                <a:latin typeface="Meiryo UI" panose="020B0604030504040204" pitchFamily="50" charset="-128"/>
                <a:ea typeface="Meiryo UI" panose="020B0604030504040204" pitchFamily="50" charset="-128"/>
              </a:rPr>
              <a:t>夢洲コンストラクション</a:t>
            </a:r>
            <a:endParaRPr kumimoji="1" lang="en-US" altLang="ja-JP" sz="1100" b="1">
              <a:latin typeface="Meiryo UI" panose="020B0604030504040204" pitchFamily="50" charset="-128"/>
              <a:ea typeface="Meiryo UI" panose="020B0604030504040204" pitchFamily="50" charset="-128"/>
            </a:endParaRPr>
          </a:p>
          <a:p>
            <a:pPr marL="134938" indent="-134938">
              <a:defRPr/>
            </a:pPr>
            <a:r>
              <a:rPr kumimoji="1" lang="ja-JP" altLang="en-US" sz="1100">
                <a:latin typeface="Meiryo UI" panose="020B0604030504040204" pitchFamily="50" charset="-128"/>
                <a:ea typeface="Meiryo UI" panose="020B0604030504040204" pitchFamily="50" charset="-128"/>
              </a:rPr>
              <a:t>　・バイタル情報及び位置情報によるリアルタイムでの安全・健康管理</a:t>
            </a:r>
            <a:endParaRPr kumimoji="1" lang="en-US" altLang="ja-JP" sz="1100">
              <a:latin typeface="Meiryo UI" panose="020B0604030504040204" pitchFamily="50" charset="-128"/>
              <a:ea typeface="Meiryo UI" panose="020B0604030504040204" pitchFamily="50" charset="-128"/>
            </a:endParaRPr>
          </a:p>
          <a:p>
            <a:pPr marL="134938" indent="-134938">
              <a:defRPr/>
            </a:pPr>
            <a:r>
              <a:rPr kumimoji="1" lang="ja-JP" altLang="en-US" sz="1100" b="1" i="0" u="none" strike="noStrike" kern="1200" cap="none" spc="0" normalizeH="0" baseline="0" noProof="0">
                <a:ln>
                  <a:noFill/>
                </a:ln>
                <a:effectLst/>
                <a:uLnTx/>
                <a:uFillTx/>
                <a:latin typeface="Meiryo UI" panose="020B0604030504040204" pitchFamily="50" charset="-128"/>
                <a:ea typeface="Meiryo UI" panose="020B0604030504040204" pitchFamily="50" charset="-128"/>
              </a:rPr>
              <a:t>大阪・関西万博</a:t>
            </a:r>
            <a:endParaRPr kumimoji="1" lang="en-US" altLang="ja-JP" sz="1100" b="1" i="0"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a:p>
            <a:pPr marL="134938" indent="-134938">
              <a:defRPr/>
            </a:pPr>
            <a:r>
              <a:rPr kumimoji="1" lang="ja-JP" altLang="en-US" sz="1100">
                <a:latin typeface="Meiryo UI" panose="020B0604030504040204" pitchFamily="50" charset="-128"/>
                <a:ea typeface="Meiryo UI" panose="020B0604030504040204" pitchFamily="50" charset="-128"/>
              </a:rPr>
              <a:t>　・「いのち輝く未来社会のデザイン」がテーマ</a:t>
            </a:r>
            <a:endParaRPr kumimoji="1" lang="en-US" altLang="ja-JP" sz="1100">
              <a:latin typeface="Meiryo UI" panose="020B0604030504040204" pitchFamily="50" charset="-128"/>
              <a:ea typeface="Meiryo UI" panose="020B0604030504040204" pitchFamily="50" charset="-128"/>
            </a:endParaRPr>
          </a:p>
          <a:p>
            <a:pPr marL="134938" indent="-134938">
              <a:defRPr/>
            </a:pPr>
            <a:r>
              <a:rPr kumimoji="1" lang="ja-JP" altLang="en-US" sz="1100" i="0" u="none" strike="noStrike" kern="1200" cap="none" spc="0" normalizeH="0" baseline="0" noProof="0">
                <a:ln>
                  <a:noFill/>
                </a:ln>
                <a:effectLst/>
                <a:uLnTx/>
                <a:uFillTx/>
                <a:latin typeface="Meiryo UI" panose="020B0604030504040204" pitchFamily="50" charset="-128"/>
                <a:ea typeface="Meiryo UI" panose="020B0604030504040204" pitchFamily="50" charset="-128"/>
              </a:rPr>
              <a:t>　・大阪ヘルスケアパビリオン</a:t>
            </a:r>
          </a:p>
        </p:txBody>
      </p:sp>
      <p:sp>
        <p:nvSpPr>
          <p:cNvPr id="22" name="テキスト ボックス 21">
            <a:extLst>
              <a:ext uri="{FF2B5EF4-FFF2-40B4-BE49-F238E27FC236}">
                <a16:creationId xmlns:a16="http://schemas.microsoft.com/office/drawing/2014/main" id="{45A93409-1E3F-4E26-8264-655D4A8E9FC6}"/>
              </a:ext>
            </a:extLst>
          </p:cNvPr>
          <p:cNvSpPr txBox="1"/>
          <p:nvPr/>
        </p:nvSpPr>
        <p:spPr>
          <a:xfrm>
            <a:off x="2439875" y="5752279"/>
            <a:ext cx="2521333" cy="900000"/>
          </a:xfrm>
          <a:prstGeom prst="rect">
            <a:avLst/>
          </a:prstGeom>
          <a:noFill/>
        </p:spPr>
        <p:txBody>
          <a:bodyPr wrap="square" rtlCol="0">
            <a:noAutofit/>
          </a:bodyPr>
          <a:lstStyle/>
          <a:p>
            <a:pPr>
              <a:defRPr/>
            </a:pPr>
            <a:r>
              <a:rPr kumimoji="1" lang="ja-JP" altLang="en-US" sz="1100" b="1" i="0" u="none" strike="noStrike" kern="1200" cap="none" spc="0" normalizeH="0" baseline="0" noProof="0">
                <a:ln>
                  <a:noFill/>
                </a:ln>
                <a:effectLst/>
                <a:uLnTx/>
                <a:uFillTx/>
                <a:latin typeface="Meiryo UI" panose="020B0604030504040204" pitchFamily="50" charset="-128"/>
                <a:ea typeface="Meiryo UI" panose="020B0604030504040204" pitchFamily="50" charset="-128"/>
              </a:rPr>
              <a:t>夢洲コンストラクション</a:t>
            </a:r>
            <a:endParaRPr kumimoji="1" lang="en-US" altLang="ja-JP" sz="1100" b="1" i="0"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a:p>
            <a:pPr>
              <a:defRPr/>
            </a:pPr>
            <a:r>
              <a:rPr kumimoji="1" lang="ja-JP" altLang="en-US" sz="1100">
                <a:latin typeface="Meiryo UI" panose="020B0604030504040204" pitchFamily="50" charset="-128"/>
                <a:ea typeface="Meiryo UI" panose="020B0604030504040204" pitchFamily="50" charset="-128"/>
              </a:rPr>
              <a:t>　・建設工事現場内外の移動の円滑化</a:t>
            </a:r>
            <a:endParaRPr kumimoji="1" lang="en-US" altLang="ja-JP" sz="1100">
              <a:latin typeface="Meiryo UI" panose="020B0604030504040204" pitchFamily="50" charset="-128"/>
              <a:ea typeface="Meiryo UI" panose="020B0604030504040204" pitchFamily="50" charset="-128"/>
            </a:endParaRPr>
          </a:p>
          <a:p>
            <a:pPr>
              <a:defRPr/>
            </a:pPr>
            <a:r>
              <a:rPr kumimoji="1" lang="ja-JP" altLang="en-US" sz="1100" b="1">
                <a:latin typeface="Meiryo UI" panose="020B0604030504040204" pitchFamily="50" charset="-128"/>
                <a:ea typeface="Meiryo UI" panose="020B0604030504040204" pitchFamily="50" charset="-128"/>
              </a:rPr>
              <a:t>大阪・関西万博</a:t>
            </a:r>
            <a:endParaRPr kumimoji="1" lang="en-US" altLang="ja-JP" sz="1100" b="1">
              <a:latin typeface="Meiryo UI" panose="020B0604030504040204" pitchFamily="50" charset="-128"/>
              <a:ea typeface="Meiryo UI" panose="020B0604030504040204" pitchFamily="50" charset="-128"/>
            </a:endParaRPr>
          </a:p>
          <a:p>
            <a:pPr>
              <a:defRPr/>
            </a:pPr>
            <a:r>
              <a:rPr kumimoji="1" lang="ja-JP" altLang="en-US" sz="1100">
                <a:latin typeface="Meiryo UI" panose="020B0604030504040204" pitchFamily="50" charset="-128"/>
                <a:ea typeface="Meiryo UI" panose="020B0604030504040204" pitchFamily="50" charset="-128"/>
              </a:rPr>
              <a:t>　・空飛ぶクルマ・自動運転車の社会実装</a:t>
            </a:r>
            <a:endParaRPr kumimoji="1" lang="en-US" altLang="ja-JP" sz="1100">
              <a:latin typeface="Meiryo UI" panose="020B0604030504040204" pitchFamily="50" charset="-128"/>
              <a:ea typeface="Meiryo UI" panose="020B0604030504040204" pitchFamily="50" charset="-128"/>
            </a:endParaRPr>
          </a:p>
          <a:p>
            <a:pPr>
              <a:defRPr/>
            </a:pPr>
            <a:r>
              <a:rPr kumimoji="1" lang="ja-JP" altLang="en-US" sz="1100">
                <a:latin typeface="Meiryo UI" panose="020B0604030504040204" pitchFamily="50" charset="-128"/>
                <a:ea typeface="Meiryo UI" panose="020B0604030504040204" pitchFamily="50" charset="-128"/>
              </a:rPr>
              <a:t>　・大阪ファストパスサービス（仮称）</a:t>
            </a:r>
            <a:r>
              <a:rPr kumimoji="1" lang="ja-JP" altLang="en-US" sz="1100">
                <a:solidFill>
                  <a:srgbClr val="FF0000"/>
                </a:solidFill>
                <a:latin typeface="Meiryo UI" panose="020B0604030504040204" pitchFamily="50" charset="-128"/>
                <a:ea typeface="Meiryo UI" panose="020B0604030504040204" pitchFamily="50" charset="-128"/>
              </a:rPr>
              <a:t>　</a:t>
            </a:r>
            <a:endParaRPr kumimoji="1" lang="en-US" altLang="ja-JP" sz="1100">
              <a:solidFill>
                <a:srgbClr val="FF0000"/>
              </a:solidFill>
              <a:latin typeface="Meiryo UI" panose="020B0604030504040204" pitchFamily="50" charset="-128"/>
              <a:ea typeface="Meiryo UI" panose="020B0604030504040204" pitchFamily="50" charset="-128"/>
            </a:endParaRPr>
          </a:p>
          <a:p>
            <a:pPr marL="134938" indent="-134938">
              <a:defRPr/>
            </a:pPr>
            <a:endParaRPr kumimoji="1" lang="ja-JP" altLang="en-US" sz="110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45A93409-1E3F-4E26-8264-655D4A8E9FC6}"/>
              </a:ext>
            </a:extLst>
          </p:cNvPr>
          <p:cNvSpPr txBox="1"/>
          <p:nvPr/>
        </p:nvSpPr>
        <p:spPr>
          <a:xfrm>
            <a:off x="5206478" y="4623714"/>
            <a:ext cx="2179086" cy="588118"/>
          </a:xfrm>
          <a:prstGeom prst="rect">
            <a:avLst/>
          </a:prstGeom>
          <a:noFill/>
        </p:spPr>
        <p:txBody>
          <a:bodyPr wrap="square" rtlCol="0">
            <a:noAutofit/>
          </a:bodyPr>
          <a:lstStyle/>
          <a:p>
            <a:pPr>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うめきた２期</a:t>
            </a:r>
            <a:endParaRPr kumimoji="1" lang="en-US" altLang="ja-JP" sz="1100" b="1" dirty="0">
              <a:latin typeface="Meiryo UI" panose="020B0604030504040204" pitchFamily="50" charset="-128"/>
              <a:ea typeface="Meiryo UI" panose="020B0604030504040204" pitchFamily="50" charset="-128"/>
            </a:endParaRPr>
          </a:p>
          <a:p>
            <a:pPr marL="134938" indent="-134938">
              <a:defRPr/>
            </a:pPr>
            <a:r>
              <a:rPr kumimoji="1" lang="ja-JP" altLang="en-US" sz="1100" dirty="0">
                <a:latin typeface="Meiryo UI" panose="020B0604030504040204" pitchFamily="50" charset="-128"/>
                <a:ea typeface="Meiryo UI" panose="020B0604030504040204" pitchFamily="50" charset="-128"/>
              </a:rPr>
              <a:t>　・ヒューマンデータと</a:t>
            </a:r>
            <a:r>
              <a:rPr kumimoji="1" lang="en-US" altLang="ja-JP" sz="1100" dirty="0">
                <a:latin typeface="Meiryo UI" panose="020B0604030504040204" pitchFamily="50" charset="-128"/>
                <a:ea typeface="Meiryo UI" panose="020B0604030504040204" pitchFamily="50" charset="-128"/>
              </a:rPr>
              <a:t>AI</a:t>
            </a:r>
            <a:r>
              <a:rPr kumimoji="1" lang="ja-JP" altLang="en-US" sz="1100" dirty="0">
                <a:latin typeface="Meiryo UI" panose="020B0604030504040204" pitchFamily="50" charset="-128"/>
                <a:ea typeface="Meiryo UI" panose="020B0604030504040204" pitchFamily="50" charset="-128"/>
              </a:rPr>
              <a:t>分析による健康増進プログラム</a:t>
            </a:r>
            <a:endParaRPr kumimoji="1" lang="en-US" altLang="ja-JP" sz="11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45A93409-1E3F-4E26-8264-655D4A8E9FC6}"/>
              </a:ext>
            </a:extLst>
          </p:cNvPr>
          <p:cNvSpPr txBox="1"/>
          <p:nvPr/>
        </p:nvSpPr>
        <p:spPr>
          <a:xfrm>
            <a:off x="5206478" y="5760591"/>
            <a:ext cx="2179086" cy="831215"/>
          </a:xfrm>
          <a:prstGeom prst="rect">
            <a:avLst/>
          </a:prstGeom>
          <a:noFill/>
        </p:spPr>
        <p:txBody>
          <a:bodyPr wrap="square" rtlCol="0">
            <a:noAutofit/>
          </a:bodyPr>
          <a:lstStyle/>
          <a:p>
            <a:pPr>
              <a:defRPr/>
            </a:pPr>
            <a:r>
              <a:rPr kumimoji="1" lang="ja-JP" altLang="en-US" sz="1100" b="1" i="0" u="none" strike="noStrike" kern="1200" cap="none" spc="0" normalizeH="0" baseline="0" noProof="0">
                <a:ln>
                  <a:noFill/>
                </a:ln>
                <a:effectLst/>
                <a:uLnTx/>
                <a:uFillTx/>
                <a:latin typeface="Meiryo UI" panose="020B0604030504040204" pitchFamily="50" charset="-128"/>
                <a:ea typeface="Meiryo UI" panose="020B0604030504040204" pitchFamily="50" charset="-128"/>
              </a:rPr>
              <a:t>うめきた２期</a:t>
            </a:r>
            <a:endParaRPr kumimoji="1" lang="en-US" altLang="ja-JP" sz="1100" b="1">
              <a:latin typeface="Meiryo UI" panose="020B0604030504040204" pitchFamily="50" charset="-128"/>
              <a:ea typeface="Meiryo UI" panose="020B0604030504040204" pitchFamily="50" charset="-128"/>
            </a:endParaRPr>
          </a:p>
          <a:p>
            <a:pPr marL="134938" indent="-134938">
              <a:defRPr/>
            </a:pPr>
            <a:r>
              <a:rPr kumimoji="1" lang="ja-JP" altLang="en-US" sz="1100">
                <a:latin typeface="Meiryo UI" panose="020B0604030504040204" pitchFamily="50" charset="-128"/>
                <a:ea typeface="Meiryo UI" panose="020B0604030504040204" pitchFamily="50" charset="-128"/>
              </a:rPr>
              <a:t>　・パーソナルモビリティによるエリアの回遊性やラストワンマイルの移動快適性の向上</a:t>
            </a:r>
            <a:endParaRPr kumimoji="1" lang="en-US" altLang="ja-JP" sz="1100">
              <a:latin typeface="Meiryo UI" panose="020B0604030504040204" pitchFamily="50" charset="-128"/>
              <a:ea typeface="Meiryo UI" panose="020B0604030504040204" pitchFamily="50" charset="-128"/>
            </a:endParaRPr>
          </a:p>
        </p:txBody>
      </p:sp>
      <p:sp>
        <p:nvSpPr>
          <p:cNvPr id="2" name="二等辺三角形 1"/>
          <p:cNvSpPr/>
          <p:nvPr/>
        </p:nvSpPr>
        <p:spPr>
          <a:xfrm rot="5400000">
            <a:off x="7134149" y="3466058"/>
            <a:ext cx="900953" cy="226888"/>
          </a:xfrm>
          <a:prstGeom prst="triangle">
            <a:avLst/>
          </a:prstGeom>
          <a:solidFill>
            <a:schemeClr val="accent6">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25" name="テキスト ボックス 24">
            <a:extLst>
              <a:ext uri="{FF2B5EF4-FFF2-40B4-BE49-F238E27FC236}">
                <a16:creationId xmlns:a16="http://schemas.microsoft.com/office/drawing/2014/main" id="{8595A915-1452-474E-8FA7-FE5B4ADC740A}"/>
              </a:ext>
            </a:extLst>
          </p:cNvPr>
          <p:cNvSpPr txBox="1"/>
          <p:nvPr/>
        </p:nvSpPr>
        <p:spPr>
          <a:xfrm>
            <a:off x="7783687" y="3397914"/>
            <a:ext cx="1584800" cy="363176"/>
          </a:xfrm>
          <a:prstGeom prst="rect">
            <a:avLst/>
          </a:prstGeom>
          <a:noFill/>
        </p:spPr>
        <p:txBody>
          <a:bodyPr wrap="square" rtlCol="0">
            <a:spAutoFit/>
          </a:bodyPr>
          <a:lstStyle/>
          <a:p>
            <a:pPr algn="ctr" defTabSz="912114" fontAlgn="ctr">
              <a:lnSpc>
                <a:spcPct val="110000"/>
              </a:lnSpc>
              <a:spcAft>
                <a:spcPts val="600"/>
              </a:spcAft>
              <a:buClr>
                <a:srgbClr val="2E75B6"/>
              </a:buClr>
              <a:defRPr/>
            </a:pPr>
            <a:r>
              <a:rPr kumimoji="1" lang="ja-JP" altLang="en-US" sz="1600" b="1">
                <a:solidFill>
                  <a:srgbClr val="0070C0"/>
                </a:solidFill>
                <a:latin typeface="Meiryo UI"/>
                <a:ea typeface="Meiryo UI"/>
              </a:rPr>
              <a:t>さらなる未来</a:t>
            </a:r>
          </a:p>
        </p:txBody>
      </p:sp>
      <p:sp>
        <p:nvSpPr>
          <p:cNvPr id="28" name="スライド番号プレースホルダー 4">
            <a:extLst>
              <a:ext uri="{FF2B5EF4-FFF2-40B4-BE49-F238E27FC236}">
                <a16:creationId xmlns:a16="http://schemas.microsoft.com/office/drawing/2014/main" id="{A6D8E8B2-EB56-49D6-9AF4-80FF185778CA}"/>
              </a:ext>
            </a:extLst>
          </p:cNvPr>
          <p:cNvSpPr>
            <a:spLocks noGrp="1"/>
          </p:cNvSpPr>
          <p:nvPr>
            <p:ph type="sldNum" sz="quarter" idx="12"/>
          </p:nvPr>
        </p:nvSpPr>
        <p:spPr>
          <a:xfrm>
            <a:off x="7660655" y="6622153"/>
            <a:ext cx="2160000" cy="123111"/>
          </a:xfrm>
        </p:spPr>
        <p:txBody>
          <a:bodyPr/>
          <a:lstStyle/>
          <a:p>
            <a:fld id="{0638AFE9-EB24-4E85-A937-181894F314B4}" type="slidenum">
              <a:rPr kumimoji="1" lang="ja-JP" altLang="en-US" smtClean="0"/>
              <a:pPr/>
              <a:t>11</a:t>
            </a:fld>
            <a:endParaRPr kumimoji="1" lang="ja-JP" altLang="en-US" dirty="0"/>
          </a:p>
        </p:txBody>
      </p:sp>
      <p:pic>
        <p:nvPicPr>
          <p:cNvPr id="26" name="図 25"/>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5117301" y="2839270"/>
            <a:ext cx="2144890" cy="1377826"/>
          </a:xfrm>
          <a:prstGeom prst="rect">
            <a:avLst/>
          </a:prstGeom>
          <a:effectLst/>
        </p:spPr>
      </p:pic>
      <p:sp>
        <p:nvSpPr>
          <p:cNvPr id="27" name="テキスト ボックス 26">
            <a:extLst>
              <a:ext uri="{FF2B5EF4-FFF2-40B4-BE49-F238E27FC236}">
                <a16:creationId xmlns:a16="http://schemas.microsoft.com/office/drawing/2014/main" id="{961F2D18-F7ED-4447-A6B6-2BE837075FF0}"/>
              </a:ext>
            </a:extLst>
          </p:cNvPr>
          <p:cNvSpPr txBox="1"/>
          <p:nvPr/>
        </p:nvSpPr>
        <p:spPr>
          <a:xfrm>
            <a:off x="5044618" y="4261304"/>
            <a:ext cx="2266669" cy="123111"/>
          </a:xfrm>
          <a:prstGeom prst="rect">
            <a:avLst/>
          </a:prstGeom>
          <a:noFill/>
        </p:spPr>
        <p:txBody>
          <a:bodyPr wrap="square" lIns="36000" tIns="0" rIns="36000" bIns="0" rtlCol="0">
            <a:spAutoFit/>
          </a:bodyPr>
          <a:lstStyle/>
          <a:p>
            <a:pPr defTabSz="456057">
              <a:defRPr/>
            </a:pPr>
            <a:r>
              <a:rPr kumimoji="1" lang="ja-JP" altLang="en-US" sz="800" dirty="0" smtClean="0">
                <a:latin typeface="+mn-ea"/>
              </a:rPr>
              <a:t>イメージパース（提供：うめきた</a:t>
            </a:r>
            <a:r>
              <a:rPr kumimoji="1" lang="en-US" altLang="ja-JP" sz="800" dirty="0" smtClean="0">
                <a:latin typeface="+mn-ea"/>
              </a:rPr>
              <a:t>2</a:t>
            </a:r>
            <a:r>
              <a:rPr kumimoji="1" lang="ja-JP" altLang="en-US" sz="800" dirty="0" smtClean="0">
                <a:latin typeface="+mn-ea"/>
              </a:rPr>
              <a:t>期地区開発事業者</a:t>
            </a:r>
            <a:r>
              <a:rPr kumimoji="1" lang="en-US" altLang="ja-JP" sz="800" dirty="0" smtClean="0">
                <a:latin typeface="+mn-ea"/>
              </a:rPr>
              <a:t>)</a:t>
            </a:r>
          </a:p>
        </p:txBody>
      </p:sp>
    </p:spTree>
    <p:extLst>
      <p:ext uri="{BB962C8B-B14F-4D97-AF65-F5344CB8AC3E}">
        <p14:creationId xmlns:p14="http://schemas.microsoft.com/office/powerpoint/2010/main" val="555105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大阪がスーパーシティの実現をめざす背景</a:t>
            </a:r>
            <a:r>
              <a:rPr lang="en-US" altLang="ja-JP"/>
              <a:t/>
            </a:r>
            <a:br>
              <a:rPr lang="en-US" altLang="ja-JP"/>
            </a:br>
            <a:r>
              <a:rPr lang="ja-JP" altLang="en-US"/>
              <a:t>③全国都市のデジタル化をリード</a:t>
            </a:r>
          </a:p>
        </p:txBody>
      </p:sp>
      <p:cxnSp>
        <p:nvCxnSpPr>
          <p:cNvPr id="11" name="直線コネクタ 10">
            <a:extLst>
              <a:ext uri="{FF2B5EF4-FFF2-40B4-BE49-F238E27FC236}">
                <a16:creationId xmlns:a16="http://schemas.microsoft.com/office/drawing/2014/main" id="{0C48BB2A-5EF4-4D00-96A6-28EEF50AF02C}"/>
              </a:ext>
            </a:extLst>
          </p:cNvPr>
          <p:cNvCxnSpPr>
            <a:cxnSpLocks/>
          </p:cNvCxnSpPr>
          <p:nvPr/>
        </p:nvCxnSpPr>
        <p:spPr>
          <a:xfrm>
            <a:off x="8443230" y="4743900"/>
            <a:ext cx="684000" cy="0"/>
          </a:xfrm>
          <a:prstGeom prst="line">
            <a:avLst/>
          </a:prstGeom>
          <a:ln w="12700">
            <a:solidFill>
              <a:srgbClr val="B62E31"/>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C4F5EDDC-A4C5-41F5-8DE4-AE84BC1152A7}"/>
              </a:ext>
            </a:extLst>
          </p:cNvPr>
          <p:cNvSpPr/>
          <p:nvPr/>
        </p:nvSpPr>
        <p:spPr>
          <a:xfrm>
            <a:off x="1999230" y="3803418"/>
            <a:ext cx="6480000" cy="2068807"/>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3">
            <a:extLst>
              <a:ext uri="{FF2B5EF4-FFF2-40B4-BE49-F238E27FC236}">
                <a16:creationId xmlns:a16="http://schemas.microsoft.com/office/drawing/2014/main" id="{0D7C1402-6A94-401C-A44E-B3019F35F69E}"/>
              </a:ext>
            </a:extLst>
          </p:cNvPr>
          <p:cNvSpPr/>
          <p:nvPr/>
        </p:nvSpPr>
        <p:spPr>
          <a:xfrm>
            <a:off x="4987230" y="2096618"/>
            <a:ext cx="1260000" cy="208996"/>
          </a:xfrm>
          <a:prstGeom prst="rect">
            <a:avLst/>
          </a:prstGeom>
          <a:solidFill>
            <a:srgbClr val="9DC3E6"/>
          </a:solidFill>
          <a:ln w="38100" cap="sq">
            <a:solidFill>
              <a:srgbClr val="9DC3E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他地域の</a:t>
            </a:r>
            <a:r>
              <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PF**</a:t>
            </a:r>
          </a:p>
        </p:txBody>
      </p:sp>
      <p:sp>
        <p:nvSpPr>
          <p:cNvPr id="14" name="角丸四角形 13">
            <a:extLst>
              <a:ext uri="{FF2B5EF4-FFF2-40B4-BE49-F238E27FC236}">
                <a16:creationId xmlns:a16="http://schemas.microsoft.com/office/drawing/2014/main" id="{43E1167E-CD32-4E3F-B400-5E7852044CFC}"/>
              </a:ext>
            </a:extLst>
          </p:cNvPr>
          <p:cNvSpPr/>
          <p:nvPr/>
        </p:nvSpPr>
        <p:spPr>
          <a:xfrm>
            <a:off x="2107230" y="2340447"/>
            <a:ext cx="1260000" cy="4458580"/>
          </a:xfrm>
          <a:prstGeom prst="rect">
            <a:avLst/>
          </a:prstGeom>
          <a:solidFill>
            <a:srgbClr val="FFFFFF"/>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endParaRPr kumimoji="1" lang="ja-JP" altLang="en-US" sz="1400" b="1" i="0" u="none" strike="noStrike" kern="1200" cap="none" spc="0" normalizeH="0" baseline="0" noProof="0">
              <a:ln>
                <a:noFill/>
              </a:ln>
              <a:solidFill>
                <a:srgbClr val="F2F2F2"/>
              </a:solidFill>
              <a:effectLst/>
              <a:uLnTx/>
              <a:uFillTx/>
              <a:latin typeface="Meiryo UI" panose="020B0604030504040204" pitchFamily="50" charset="-128"/>
              <a:ea typeface="Meiryo UI" panose="020B0604030504040204" pitchFamily="50" charset="-128"/>
              <a:cs typeface="+mn-cs"/>
            </a:endParaRPr>
          </a:p>
        </p:txBody>
      </p:sp>
      <p:sp>
        <p:nvSpPr>
          <p:cNvPr id="15" name="角丸四角形 13">
            <a:extLst>
              <a:ext uri="{FF2B5EF4-FFF2-40B4-BE49-F238E27FC236}">
                <a16:creationId xmlns:a16="http://schemas.microsoft.com/office/drawing/2014/main" id="{BC9BC105-3279-4A1C-9129-7F8CB568DE85}"/>
              </a:ext>
            </a:extLst>
          </p:cNvPr>
          <p:cNvSpPr/>
          <p:nvPr/>
        </p:nvSpPr>
        <p:spPr>
          <a:xfrm>
            <a:off x="3547230" y="2340447"/>
            <a:ext cx="1260000" cy="4458580"/>
          </a:xfrm>
          <a:prstGeom prst="rect">
            <a:avLst/>
          </a:prstGeom>
          <a:solidFill>
            <a:srgbClr val="FFFFFF"/>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endParaRPr kumimoji="1" lang="ja-JP" altLang="en-US" sz="1400" b="1" i="0" u="none" strike="noStrike" kern="1200" cap="none" spc="0" normalizeH="0" baseline="0" noProof="0">
              <a:ln>
                <a:noFill/>
              </a:ln>
              <a:solidFill>
                <a:srgbClr val="F2F2F2"/>
              </a:solidFill>
              <a:effectLst/>
              <a:uLnTx/>
              <a:uFillTx/>
              <a:latin typeface="Meiryo UI" panose="020B0604030504040204" pitchFamily="50" charset="-128"/>
              <a:ea typeface="Meiryo UI" panose="020B0604030504040204" pitchFamily="50" charset="-128"/>
              <a:cs typeface="+mn-cs"/>
            </a:endParaRPr>
          </a:p>
        </p:txBody>
      </p:sp>
      <p:sp>
        <p:nvSpPr>
          <p:cNvPr id="16" name="角丸四角形 13">
            <a:extLst>
              <a:ext uri="{FF2B5EF4-FFF2-40B4-BE49-F238E27FC236}">
                <a16:creationId xmlns:a16="http://schemas.microsoft.com/office/drawing/2014/main" id="{AC66037B-3F94-4EC1-901A-B9ECF129CE1C}"/>
              </a:ext>
            </a:extLst>
          </p:cNvPr>
          <p:cNvSpPr/>
          <p:nvPr/>
        </p:nvSpPr>
        <p:spPr>
          <a:xfrm>
            <a:off x="4987230" y="2340447"/>
            <a:ext cx="1260000" cy="4458580"/>
          </a:xfrm>
          <a:prstGeom prst="rect">
            <a:avLst/>
          </a:prstGeom>
          <a:solidFill>
            <a:srgbClr val="FFFFFF"/>
          </a:solidFill>
          <a:ln w="38100" cap="sq">
            <a:solidFill>
              <a:srgbClr val="9DC3E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0" rtlCol="0" anchor="t" anchorCtr="0">
            <a:noAutofit/>
          </a:bodyPr>
          <a:lstStyle/>
          <a:p>
            <a:pPr algn="ctr" defTabSz="457200" fontAlgn="base">
              <a:defRPr/>
            </a:pPr>
            <a:endPar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 name="角丸四角形 13">
            <a:extLst>
              <a:ext uri="{FF2B5EF4-FFF2-40B4-BE49-F238E27FC236}">
                <a16:creationId xmlns:a16="http://schemas.microsoft.com/office/drawing/2014/main" id="{E693A6EA-B40C-4A4D-9514-0E2469996395}"/>
              </a:ext>
            </a:extLst>
          </p:cNvPr>
          <p:cNvSpPr/>
          <p:nvPr/>
        </p:nvSpPr>
        <p:spPr>
          <a:xfrm>
            <a:off x="2107230" y="2096618"/>
            <a:ext cx="1260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2F2F2"/>
                </a:solidFill>
                <a:effectLst/>
                <a:uLnTx/>
                <a:uFillTx/>
                <a:latin typeface="Meiryo UI" panose="020B0604030504040204" pitchFamily="50" charset="-128"/>
                <a:ea typeface="Meiryo UI" panose="020B0604030504040204" pitchFamily="50" charset="-128"/>
                <a:cs typeface="+mn-cs"/>
              </a:rPr>
              <a:t>夢洲／万博</a:t>
            </a:r>
          </a:p>
        </p:txBody>
      </p:sp>
      <p:grpSp>
        <p:nvGrpSpPr>
          <p:cNvPr id="18" name="グループ化 17">
            <a:extLst>
              <a:ext uri="{FF2B5EF4-FFF2-40B4-BE49-F238E27FC236}">
                <a16:creationId xmlns:a16="http://schemas.microsoft.com/office/drawing/2014/main" id="{8629F586-65D9-4672-8851-22E40462741A}"/>
              </a:ext>
            </a:extLst>
          </p:cNvPr>
          <p:cNvGrpSpPr/>
          <p:nvPr/>
        </p:nvGrpSpPr>
        <p:grpSpPr>
          <a:xfrm>
            <a:off x="2215230" y="2410148"/>
            <a:ext cx="1044000" cy="1184310"/>
            <a:chOff x="2088000" y="1332037"/>
            <a:chExt cx="1044000" cy="1224000"/>
          </a:xfrm>
        </p:grpSpPr>
        <p:sp>
          <p:nvSpPr>
            <p:cNvPr id="92" name="角丸四角形 13">
              <a:extLst>
                <a:ext uri="{FF2B5EF4-FFF2-40B4-BE49-F238E27FC236}">
                  <a16:creationId xmlns:a16="http://schemas.microsoft.com/office/drawing/2014/main" id="{723509B6-6F49-4262-A530-AEE22EFC98ED}"/>
                </a:ext>
              </a:extLst>
            </p:cNvPr>
            <p:cNvSpPr/>
            <p:nvPr/>
          </p:nvSpPr>
          <p:spPr>
            <a:xfrm>
              <a:off x="2088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モビリティ・物流</a:t>
              </a:r>
            </a:p>
          </p:txBody>
        </p:sp>
        <p:sp>
          <p:nvSpPr>
            <p:cNvPr id="93" name="角丸四角形 13">
              <a:extLst>
                <a:ext uri="{FF2B5EF4-FFF2-40B4-BE49-F238E27FC236}">
                  <a16:creationId xmlns:a16="http://schemas.microsoft.com/office/drawing/2014/main" id="{2CC5CE9F-FC77-4EAA-A895-6A56801B6B87}"/>
                </a:ext>
              </a:extLst>
            </p:cNvPr>
            <p:cNvSpPr/>
            <p:nvPr/>
          </p:nvSpPr>
          <p:spPr>
            <a:xfrm>
              <a:off x="2304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ヘルスケア</a:t>
              </a:r>
            </a:p>
          </p:txBody>
        </p:sp>
        <p:sp>
          <p:nvSpPr>
            <p:cNvPr id="94" name="角丸四角形 13">
              <a:extLst>
                <a:ext uri="{FF2B5EF4-FFF2-40B4-BE49-F238E27FC236}">
                  <a16:creationId xmlns:a16="http://schemas.microsoft.com/office/drawing/2014/main" id="{A55573D5-663F-4E21-A094-CAB99E67AB2E}"/>
                </a:ext>
              </a:extLst>
            </p:cNvPr>
            <p:cNvSpPr/>
            <p:nvPr/>
          </p:nvSpPr>
          <p:spPr>
            <a:xfrm>
              <a:off x="2520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防災</a:t>
              </a:r>
            </a:p>
          </p:txBody>
        </p:sp>
        <p:sp>
          <p:nvSpPr>
            <p:cNvPr id="95" name="角丸四角形 13">
              <a:extLst>
                <a:ext uri="{FF2B5EF4-FFF2-40B4-BE49-F238E27FC236}">
                  <a16:creationId xmlns:a16="http://schemas.microsoft.com/office/drawing/2014/main" id="{B7BAEE46-992E-4361-89EE-2C20904BB153}"/>
                </a:ext>
              </a:extLst>
            </p:cNvPr>
            <p:cNvSpPr/>
            <p:nvPr/>
          </p:nvSpPr>
          <p:spPr>
            <a:xfrm>
              <a:off x="2736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購買・キャッシュレス</a:t>
              </a:r>
            </a:p>
          </p:txBody>
        </p:sp>
        <p:sp>
          <p:nvSpPr>
            <p:cNvPr id="96" name="角丸四角形 13">
              <a:extLst>
                <a:ext uri="{FF2B5EF4-FFF2-40B4-BE49-F238E27FC236}">
                  <a16:creationId xmlns:a16="http://schemas.microsoft.com/office/drawing/2014/main" id="{5192318E-A412-4157-B2ED-7075BCC17F9E}"/>
                </a:ext>
              </a:extLst>
            </p:cNvPr>
            <p:cNvSpPr/>
            <p:nvPr/>
          </p:nvSpPr>
          <p:spPr>
            <a:xfrm>
              <a:off x="2952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エネルギー・環境</a:t>
              </a:r>
            </a:p>
          </p:txBody>
        </p:sp>
      </p:grpSp>
      <p:sp>
        <p:nvSpPr>
          <p:cNvPr id="19" name="角丸四角形 13">
            <a:extLst>
              <a:ext uri="{FF2B5EF4-FFF2-40B4-BE49-F238E27FC236}">
                <a16:creationId xmlns:a16="http://schemas.microsoft.com/office/drawing/2014/main" id="{E2E1CAE5-642F-4B51-A90C-0C62FAB567D0}"/>
              </a:ext>
            </a:extLst>
          </p:cNvPr>
          <p:cNvSpPr/>
          <p:nvPr/>
        </p:nvSpPr>
        <p:spPr>
          <a:xfrm>
            <a:off x="3547230" y="2096618"/>
            <a:ext cx="1260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2F2F2"/>
                </a:solidFill>
                <a:effectLst/>
                <a:uLnTx/>
                <a:uFillTx/>
                <a:latin typeface="Meiryo UI" panose="020B0604030504040204" pitchFamily="50" charset="-128"/>
                <a:ea typeface="Meiryo UI" panose="020B0604030504040204" pitchFamily="50" charset="-128"/>
                <a:cs typeface="+mn-cs"/>
              </a:rPr>
              <a:t>うめきた</a:t>
            </a:r>
            <a:r>
              <a:rPr kumimoji="1" lang="en-US" altLang="ja-JP" sz="1400" b="1" i="0" u="none" strike="noStrike" kern="1200" cap="none" spc="0" normalizeH="0" baseline="0" noProof="0">
                <a:ln>
                  <a:noFill/>
                </a:ln>
                <a:solidFill>
                  <a:srgbClr val="F2F2F2"/>
                </a:solidFill>
                <a:effectLst/>
                <a:uLnTx/>
                <a:uFillTx/>
                <a:latin typeface="Meiryo UI" panose="020B0604030504040204" pitchFamily="50" charset="-128"/>
                <a:ea typeface="Meiryo UI" panose="020B0604030504040204" pitchFamily="50" charset="-128"/>
                <a:cs typeface="+mn-cs"/>
              </a:rPr>
              <a:t>2</a:t>
            </a:r>
            <a:r>
              <a:rPr kumimoji="1" lang="ja-JP" altLang="en-US" sz="1400" b="1" i="0" u="none" strike="noStrike" kern="1200" cap="none" spc="0" normalizeH="0" baseline="0" noProof="0">
                <a:ln>
                  <a:noFill/>
                </a:ln>
                <a:solidFill>
                  <a:srgbClr val="F2F2F2"/>
                </a:solidFill>
                <a:effectLst/>
                <a:uLnTx/>
                <a:uFillTx/>
                <a:latin typeface="Meiryo UI" panose="020B0604030504040204" pitchFamily="50" charset="-128"/>
                <a:ea typeface="Meiryo UI" panose="020B0604030504040204" pitchFamily="50" charset="-128"/>
                <a:cs typeface="+mn-cs"/>
              </a:rPr>
              <a:t>期</a:t>
            </a:r>
          </a:p>
        </p:txBody>
      </p:sp>
      <p:grpSp>
        <p:nvGrpSpPr>
          <p:cNvPr id="20" name="グループ化 19">
            <a:extLst>
              <a:ext uri="{FF2B5EF4-FFF2-40B4-BE49-F238E27FC236}">
                <a16:creationId xmlns:a16="http://schemas.microsoft.com/office/drawing/2014/main" id="{81394240-D496-4458-9C79-6588D6D7D85D}"/>
              </a:ext>
            </a:extLst>
          </p:cNvPr>
          <p:cNvGrpSpPr/>
          <p:nvPr/>
        </p:nvGrpSpPr>
        <p:grpSpPr>
          <a:xfrm>
            <a:off x="3763230" y="2410148"/>
            <a:ext cx="828000" cy="1184310"/>
            <a:chOff x="2088000" y="1332037"/>
            <a:chExt cx="828000" cy="1224000"/>
          </a:xfrm>
        </p:grpSpPr>
        <p:sp>
          <p:nvSpPr>
            <p:cNvPr id="88" name="角丸四角形 13">
              <a:extLst>
                <a:ext uri="{FF2B5EF4-FFF2-40B4-BE49-F238E27FC236}">
                  <a16:creationId xmlns:a16="http://schemas.microsoft.com/office/drawing/2014/main" id="{E65443EE-CE5A-45F5-ADB5-37C3B055C7A7}"/>
                </a:ext>
              </a:extLst>
            </p:cNvPr>
            <p:cNvSpPr/>
            <p:nvPr/>
          </p:nvSpPr>
          <p:spPr>
            <a:xfrm>
              <a:off x="2088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ヘルスケア</a:t>
              </a:r>
            </a:p>
          </p:txBody>
        </p:sp>
        <p:sp>
          <p:nvSpPr>
            <p:cNvPr id="89" name="角丸四角形 13">
              <a:extLst>
                <a:ext uri="{FF2B5EF4-FFF2-40B4-BE49-F238E27FC236}">
                  <a16:creationId xmlns:a16="http://schemas.microsoft.com/office/drawing/2014/main" id="{1CA7FAF2-1303-47A2-BC1A-82EF23AB34A6}"/>
                </a:ext>
              </a:extLst>
            </p:cNvPr>
            <p:cNvSpPr/>
            <p:nvPr/>
          </p:nvSpPr>
          <p:spPr>
            <a:xfrm>
              <a:off x="2304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モビリティ</a:t>
              </a:r>
            </a:p>
          </p:txBody>
        </p:sp>
        <p:sp>
          <p:nvSpPr>
            <p:cNvPr id="90" name="角丸四角形 13">
              <a:extLst>
                <a:ext uri="{FF2B5EF4-FFF2-40B4-BE49-F238E27FC236}">
                  <a16:creationId xmlns:a16="http://schemas.microsoft.com/office/drawing/2014/main" id="{D5263238-09D2-40C6-A301-079170ACEA37}"/>
                </a:ext>
              </a:extLst>
            </p:cNvPr>
            <p:cNvSpPr/>
            <p:nvPr/>
          </p:nvSpPr>
          <p:spPr>
            <a:xfrm>
              <a:off x="2520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エンタメ・アート</a:t>
              </a:r>
            </a:p>
          </p:txBody>
        </p:sp>
        <p:sp>
          <p:nvSpPr>
            <p:cNvPr id="91" name="角丸四角形 13">
              <a:extLst>
                <a:ext uri="{FF2B5EF4-FFF2-40B4-BE49-F238E27FC236}">
                  <a16:creationId xmlns:a16="http://schemas.microsoft.com/office/drawing/2014/main" id="{FFE8E0FD-9416-455F-BAD4-F61C8527916C}"/>
                </a:ext>
              </a:extLst>
            </p:cNvPr>
            <p:cNvSpPr/>
            <p:nvPr/>
          </p:nvSpPr>
          <p:spPr>
            <a:xfrm>
              <a:off x="2736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施設管理</a:t>
              </a:r>
            </a:p>
          </p:txBody>
        </p:sp>
      </p:grpSp>
      <p:sp>
        <p:nvSpPr>
          <p:cNvPr id="22" name="角丸四角形 13">
            <a:extLst>
              <a:ext uri="{FF2B5EF4-FFF2-40B4-BE49-F238E27FC236}">
                <a16:creationId xmlns:a16="http://schemas.microsoft.com/office/drawing/2014/main" id="{B01172B6-DF3C-4814-A849-2609334474E2}"/>
              </a:ext>
            </a:extLst>
          </p:cNvPr>
          <p:cNvSpPr/>
          <p:nvPr/>
        </p:nvSpPr>
        <p:spPr>
          <a:xfrm>
            <a:off x="304980" y="2340447"/>
            <a:ext cx="1512000" cy="1323641"/>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サービス</a:t>
            </a:r>
          </a:p>
        </p:txBody>
      </p:sp>
      <p:sp>
        <p:nvSpPr>
          <p:cNvPr id="23" name="角丸四角形 13">
            <a:extLst>
              <a:ext uri="{FF2B5EF4-FFF2-40B4-BE49-F238E27FC236}">
                <a16:creationId xmlns:a16="http://schemas.microsoft.com/office/drawing/2014/main" id="{FE4CF368-D54C-44F4-B733-447CE331468F}"/>
              </a:ext>
            </a:extLst>
          </p:cNvPr>
          <p:cNvSpPr/>
          <p:nvPr/>
        </p:nvSpPr>
        <p:spPr>
          <a:xfrm>
            <a:off x="307230" y="3803418"/>
            <a:ext cx="1512000" cy="206880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大阪広域</a:t>
            </a:r>
          </a:p>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データ連携基盤</a:t>
            </a:r>
          </a:p>
          <a:p>
            <a:pPr algn="ctr" defTabSz="457200" fontAlgn="base">
              <a:defRPr/>
            </a:pPr>
            <a:r>
              <a:rPr kumimoji="1" lang="en-US" altLang="ja-JP"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【ORDEN*】</a:t>
            </a:r>
          </a:p>
        </p:txBody>
      </p:sp>
      <p:sp>
        <p:nvSpPr>
          <p:cNvPr id="24" name="角丸四角形 13">
            <a:extLst>
              <a:ext uri="{FF2B5EF4-FFF2-40B4-BE49-F238E27FC236}">
                <a16:creationId xmlns:a16="http://schemas.microsoft.com/office/drawing/2014/main" id="{F8905C59-A1E6-4049-8271-B956BC9A4336}"/>
              </a:ext>
            </a:extLst>
          </p:cNvPr>
          <p:cNvSpPr/>
          <p:nvPr/>
        </p:nvSpPr>
        <p:spPr>
          <a:xfrm>
            <a:off x="307230" y="5979008"/>
            <a:ext cx="1512000" cy="820018"/>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データ</a:t>
            </a:r>
          </a:p>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ホルダー</a:t>
            </a:r>
          </a:p>
        </p:txBody>
      </p:sp>
      <p:sp>
        <p:nvSpPr>
          <p:cNvPr id="25" name="角丸四角形 13">
            <a:extLst>
              <a:ext uri="{FF2B5EF4-FFF2-40B4-BE49-F238E27FC236}">
                <a16:creationId xmlns:a16="http://schemas.microsoft.com/office/drawing/2014/main" id="{94F2ED36-A549-4AC3-8E7E-1D559358202A}"/>
              </a:ext>
            </a:extLst>
          </p:cNvPr>
          <p:cNvSpPr/>
          <p:nvPr/>
        </p:nvSpPr>
        <p:spPr>
          <a:xfrm>
            <a:off x="5364030" y="232658"/>
            <a:ext cx="4267200"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b" anchorCtr="0">
            <a:spAutoFit/>
          </a:bodyPr>
          <a:lstStyle/>
          <a:p>
            <a:pPr defTabSz="457200" fontAlgn="ctr">
              <a:tabLst>
                <a:tab pos="358775" algn="l"/>
              </a:tabLst>
              <a:defRPr/>
            </a:pPr>
            <a:r>
              <a:rPr kumimoji="1" lang="ja-JP" altLang="en-US" sz="900">
                <a:solidFill>
                  <a:srgbClr val="000000"/>
                </a:solidFill>
                <a:latin typeface="Meiryo UI" panose="020B0604030504040204" pitchFamily="50" charset="-128"/>
                <a:ea typeface="Meiryo UI" panose="020B0604030504040204" pitchFamily="50" charset="-128"/>
              </a:rPr>
              <a:t>*</a:t>
            </a:r>
            <a:r>
              <a:rPr kumimoji="1" lang="en-US" altLang="ja-JP" sz="900">
                <a:solidFill>
                  <a:srgbClr val="000000"/>
                </a:solidFill>
                <a:latin typeface="Meiryo UI" panose="020B0604030504040204" pitchFamily="50" charset="-128"/>
                <a:ea typeface="Meiryo UI" panose="020B0604030504040204" pitchFamily="50" charset="-128"/>
              </a:rPr>
              <a:t>	ORDEN</a:t>
            </a:r>
            <a:r>
              <a:rPr kumimoji="1" lang="ja-JP" altLang="en-US" sz="900">
                <a:solidFill>
                  <a:srgbClr val="000000"/>
                </a:solidFill>
                <a:latin typeface="Meiryo UI" panose="020B0604030504040204" pitchFamily="50" charset="-128"/>
                <a:ea typeface="Meiryo UI" panose="020B0604030504040204" pitchFamily="50" charset="-128"/>
              </a:rPr>
              <a:t>（オルデン）</a:t>
            </a:r>
            <a:r>
              <a:rPr kumimoji="1" lang="en-US" altLang="ja-JP" sz="900">
                <a:solidFill>
                  <a:srgbClr val="000000"/>
                </a:solidFill>
                <a:latin typeface="Meiryo UI" panose="020B0604030504040204" pitchFamily="50" charset="-128"/>
                <a:ea typeface="Meiryo UI" panose="020B0604030504040204" pitchFamily="50" charset="-128"/>
              </a:rPr>
              <a:t>…Osaka Regional Data Exchange Network</a:t>
            </a:r>
            <a:r>
              <a:rPr kumimoji="1" lang="ja-JP" altLang="en-US" sz="900">
                <a:solidFill>
                  <a:srgbClr val="000000"/>
                </a:solidFill>
                <a:latin typeface="Meiryo UI" panose="020B0604030504040204" pitchFamily="50" charset="-128"/>
                <a:ea typeface="Meiryo UI" panose="020B0604030504040204" pitchFamily="50" charset="-128"/>
              </a:rPr>
              <a:t>の頭文字</a:t>
            </a:r>
          </a:p>
          <a:p>
            <a:pPr defTabSz="457200" fontAlgn="ctr">
              <a:tabLst>
                <a:tab pos="358775" algn="l"/>
              </a:tabLst>
              <a:defRPr/>
            </a:pPr>
            <a:r>
              <a:rPr kumimoji="1" lang="ja-JP" altLang="en-US" sz="900">
                <a:solidFill>
                  <a:srgbClr val="000000"/>
                </a:solidFill>
                <a:latin typeface="Meiryo UI" panose="020B0604030504040204" pitchFamily="50" charset="-128"/>
                <a:ea typeface="Meiryo UI" panose="020B0604030504040204" pitchFamily="50" charset="-128"/>
              </a:rPr>
              <a:t>**</a:t>
            </a:r>
            <a:r>
              <a:rPr kumimoji="1" lang="en-US" altLang="ja-JP" sz="900">
                <a:solidFill>
                  <a:srgbClr val="000000"/>
                </a:solidFill>
                <a:latin typeface="Meiryo UI" panose="020B0604030504040204" pitchFamily="50" charset="-128"/>
                <a:ea typeface="Meiryo UI" panose="020B0604030504040204" pitchFamily="50" charset="-128"/>
              </a:rPr>
              <a:t>	PF…</a:t>
            </a:r>
            <a:r>
              <a:rPr kumimoji="1" lang="ja-JP" altLang="en-US" sz="900">
                <a:solidFill>
                  <a:srgbClr val="000000"/>
                </a:solidFill>
                <a:latin typeface="Meiryo UI" panose="020B0604030504040204" pitchFamily="50" charset="-128"/>
                <a:ea typeface="Meiryo UI" panose="020B0604030504040204" pitchFamily="50" charset="-128"/>
              </a:rPr>
              <a:t>プラットフォームの略</a:t>
            </a:r>
            <a:endParaRPr kumimoji="1" lang="en-US" altLang="ja-JP" sz="900">
              <a:solidFill>
                <a:srgbClr val="000000"/>
              </a:solidFill>
              <a:latin typeface="Meiryo UI" panose="020B0604030504040204" pitchFamily="50" charset="-128"/>
              <a:ea typeface="Meiryo UI" panose="020B0604030504040204" pitchFamily="50" charset="-128"/>
            </a:endParaRPr>
          </a:p>
          <a:p>
            <a:pPr defTabSz="457200" fontAlgn="ctr">
              <a:tabLst>
                <a:tab pos="358775" algn="l"/>
              </a:tabLst>
              <a:defRPr/>
            </a:pPr>
            <a:r>
              <a:rPr kumimoji="1" lang="ja-JP" altLang="en-US" sz="900">
                <a:solidFill>
                  <a:srgbClr val="000000"/>
                </a:solidFill>
                <a:latin typeface="Meiryo UI" panose="020B0604030504040204" pitchFamily="50" charset="-128"/>
                <a:ea typeface="Meiryo UI" panose="020B0604030504040204" pitchFamily="50" charset="-128"/>
              </a:rPr>
              <a:t>***</a:t>
            </a:r>
            <a:r>
              <a:rPr kumimoji="1" lang="en-US" altLang="ja-JP" sz="900">
                <a:solidFill>
                  <a:srgbClr val="000000"/>
                </a:solidFill>
                <a:latin typeface="Meiryo UI" panose="020B0604030504040204" pitchFamily="50" charset="-128"/>
                <a:ea typeface="Meiryo UI" panose="020B0604030504040204" pitchFamily="50" charset="-128"/>
              </a:rPr>
              <a:t>	</a:t>
            </a:r>
            <a:r>
              <a:rPr kumimoji="1" lang="ja-JP" altLang="en-US" sz="900">
                <a:solidFill>
                  <a:srgbClr val="000000"/>
                </a:solidFill>
                <a:latin typeface="Meiryo UI" panose="020B0604030504040204" pitchFamily="50" charset="-128"/>
                <a:ea typeface="Meiryo UI" panose="020B0604030504040204" pitchFamily="50" charset="-128"/>
              </a:rPr>
              <a:t>本図は</a:t>
            </a:r>
            <a:r>
              <a:rPr kumimoji="1" lang="en-US" altLang="ja-JP" sz="900">
                <a:solidFill>
                  <a:srgbClr val="000000"/>
                </a:solidFill>
                <a:latin typeface="Meiryo UI" panose="020B0604030504040204" pitchFamily="50" charset="-128"/>
                <a:ea typeface="Meiryo UI" panose="020B0604030504040204" pitchFamily="50" charset="-128"/>
              </a:rPr>
              <a:t>ORDEN</a:t>
            </a:r>
            <a:r>
              <a:rPr kumimoji="1" lang="ja-JP" altLang="en-US" sz="900" err="1">
                <a:solidFill>
                  <a:srgbClr val="000000"/>
                </a:solidFill>
                <a:latin typeface="Meiryo UI" panose="020B0604030504040204" pitchFamily="50" charset="-128"/>
                <a:ea typeface="Meiryo UI" panose="020B0604030504040204" pitchFamily="50" charset="-128"/>
              </a:rPr>
              <a:t>の完</a:t>
            </a:r>
            <a:r>
              <a:rPr kumimoji="1" lang="ja-JP" altLang="en-US" sz="900">
                <a:solidFill>
                  <a:srgbClr val="000000"/>
                </a:solidFill>
                <a:latin typeface="Meiryo UI" panose="020B0604030504040204" pitchFamily="50" charset="-128"/>
                <a:ea typeface="Meiryo UI" panose="020B0604030504040204" pitchFamily="50" charset="-128"/>
              </a:rPr>
              <a:t>成型をイメージしたもの。各</a:t>
            </a:r>
            <a:r>
              <a:rPr kumimoji="1" lang="en-US" altLang="ja-JP" sz="900">
                <a:solidFill>
                  <a:srgbClr val="000000"/>
                </a:solidFill>
                <a:latin typeface="Meiryo UI" panose="020B0604030504040204" pitchFamily="50" charset="-128"/>
                <a:ea typeface="Meiryo UI" panose="020B0604030504040204" pitchFamily="50" charset="-128"/>
              </a:rPr>
              <a:t>PF</a:t>
            </a:r>
            <a:r>
              <a:rPr kumimoji="1" lang="ja-JP" altLang="en-US" sz="900">
                <a:solidFill>
                  <a:srgbClr val="000000"/>
                </a:solidFill>
                <a:latin typeface="Meiryo UI" panose="020B0604030504040204" pitchFamily="50" charset="-128"/>
                <a:ea typeface="Meiryo UI" panose="020B0604030504040204" pitchFamily="50" charset="-128"/>
              </a:rPr>
              <a:t>間の接続や、これらの地区毎等の</a:t>
            </a:r>
            <a:r>
              <a:rPr kumimoji="1" lang="en-US" altLang="ja-JP" sz="900">
                <a:solidFill>
                  <a:srgbClr val="000000"/>
                </a:solidFill>
                <a:latin typeface="Meiryo UI" panose="020B0604030504040204" pitchFamily="50" charset="-128"/>
                <a:ea typeface="Meiryo UI" panose="020B0604030504040204" pitchFamily="50" charset="-128"/>
              </a:rPr>
              <a:t>PF</a:t>
            </a:r>
            <a:r>
              <a:rPr kumimoji="1" lang="ja-JP" altLang="en-US" sz="900">
                <a:solidFill>
                  <a:srgbClr val="000000"/>
                </a:solidFill>
                <a:latin typeface="Meiryo UI" panose="020B0604030504040204" pitchFamily="50" charset="-128"/>
                <a:ea typeface="Meiryo UI" panose="020B0604030504040204" pitchFamily="50" charset="-128"/>
              </a:rPr>
              <a:t>と</a:t>
            </a:r>
            <a:r>
              <a:rPr kumimoji="1" lang="en-US" altLang="ja-JP" sz="900">
                <a:solidFill>
                  <a:srgbClr val="000000"/>
                </a:solidFill>
                <a:latin typeface="Meiryo UI" panose="020B0604030504040204" pitchFamily="50" charset="-128"/>
                <a:ea typeface="Meiryo UI" panose="020B0604030504040204" pitchFamily="50" charset="-128"/>
              </a:rPr>
              <a:t>ORDEN</a:t>
            </a:r>
            <a:r>
              <a:rPr kumimoji="1" lang="ja-JP" altLang="en-US" sz="900">
                <a:solidFill>
                  <a:srgbClr val="000000"/>
                </a:solidFill>
                <a:latin typeface="Meiryo UI" panose="020B0604030504040204" pitchFamily="50" charset="-128"/>
                <a:ea typeface="Meiryo UI" panose="020B0604030504040204" pitchFamily="50" charset="-128"/>
              </a:rPr>
              <a:t>の接続については今後、あり方を検討していく。</a:t>
            </a:r>
          </a:p>
        </p:txBody>
      </p:sp>
      <p:sp>
        <p:nvSpPr>
          <p:cNvPr id="26" name="角丸四角形 13">
            <a:extLst>
              <a:ext uri="{FF2B5EF4-FFF2-40B4-BE49-F238E27FC236}">
                <a16:creationId xmlns:a16="http://schemas.microsoft.com/office/drawing/2014/main" id="{874F2517-25DF-4935-8447-29124A1CE5FB}"/>
              </a:ext>
            </a:extLst>
          </p:cNvPr>
          <p:cNvSpPr/>
          <p:nvPr/>
        </p:nvSpPr>
        <p:spPr>
          <a:xfrm>
            <a:off x="6283230" y="2131451"/>
            <a:ext cx="232436" cy="178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b="1">
                <a:solidFill>
                  <a:srgbClr val="000000"/>
                </a:solidFill>
                <a:latin typeface="Meiryo UI" panose="020B0604030504040204" pitchFamily="50" charset="-128"/>
                <a:ea typeface="Meiryo UI" panose="020B0604030504040204" pitchFamily="50" charset="-128"/>
              </a:rPr>
              <a:t>×n</a:t>
            </a:r>
            <a:endParaRPr kumimoji="1" lang="ja-JP" altLang="en-US" sz="105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27" name="グループ化 26">
            <a:extLst>
              <a:ext uri="{FF2B5EF4-FFF2-40B4-BE49-F238E27FC236}">
                <a16:creationId xmlns:a16="http://schemas.microsoft.com/office/drawing/2014/main" id="{4D498E6F-ED89-4731-9821-1BD6DA887FDA}"/>
              </a:ext>
            </a:extLst>
          </p:cNvPr>
          <p:cNvGrpSpPr/>
          <p:nvPr/>
        </p:nvGrpSpPr>
        <p:grpSpPr>
          <a:xfrm>
            <a:off x="5203230" y="2410148"/>
            <a:ext cx="828000" cy="1184310"/>
            <a:chOff x="2088000" y="1332037"/>
            <a:chExt cx="828000" cy="1224000"/>
          </a:xfrm>
        </p:grpSpPr>
        <p:sp>
          <p:nvSpPr>
            <p:cNvPr id="84" name="角丸四角形 13">
              <a:extLst>
                <a:ext uri="{FF2B5EF4-FFF2-40B4-BE49-F238E27FC236}">
                  <a16:creationId xmlns:a16="http://schemas.microsoft.com/office/drawing/2014/main" id="{95934B8E-3DB6-41F7-A572-0E531D06DA74}"/>
                </a:ext>
              </a:extLst>
            </p:cNvPr>
            <p:cNvSpPr/>
            <p:nvPr/>
          </p:nvSpPr>
          <p:spPr>
            <a:xfrm>
              <a:off x="2088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ヘルスケア</a:t>
              </a:r>
            </a:p>
          </p:txBody>
        </p:sp>
        <p:sp>
          <p:nvSpPr>
            <p:cNvPr id="85" name="角丸四角形 13">
              <a:extLst>
                <a:ext uri="{FF2B5EF4-FFF2-40B4-BE49-F238E27FC236}">
                  <a16:creationId xmlns:a16="http://schemas.microsoft.com/office/drawing/2014/main" id="{26215FDD-0A83-49DF-B7B1-B7851E10C949}"/>
                </a:ext>
              </a:extLst>
            </p:cNvPr>
            <p:cNvSpPr/>
            <p:nvPr/>
          </p:nvSpPr>
          <p:spPr>
            <a:xfrm>
              <a:off x="2304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エネルギー</a:t>
              </a:r>
            </a:p>
          </p:txBody>
        </p:sp>
        <p:sp>
          <p:nvSpPr>
            <p:cNvPr id="86" name="角丸四角形 13">
              <a:extLst>
                <a:ext uri="{FF2B5EF4-FFF2-40B4-BE49-F238E27FC236}">
                  <a16:creationId xmlns:a16="http://schemas.microsoft.com/office/drawing/2014/main" id="{562A310E-807D-49F0-A1F6-454BADB87B39}"/>
                </a:ext>
              </a:extLst>
            </p:cNvPr>
            <p:cNvSpPr/>
            <p:nvPr/>
          </p:nvSpPr>
          <p:spPr>
            <a:xfrm>
              <a:off x="2520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見守り</a:t>
              </a:r>
            </a:p>
          </p:txBody>
        </p:sp>
        <p:sp>
          <p:nvSpPr>
            <p:cNvPr id="87" name="角丸四角形 13">
              <a:extLst>
                <a:ext uri="{FF2B5EF4-FFF2-40B4-BE49-F238E27FC236}">
                  <a16:creationId xmlns:a16="http://schemas.microsoft.com/office/drawing/2014/main" id="{3E6978DC-92B1-4AB5-94F4-16CCFA4A8611}"/>
                </a:ext>
              </a:extLst>
            </p:cNvPr>
            <p:cNvSpPr/>
            <p:nvPr/>
          </p:nvSpPr>
          <p:spPr>
            <a:xfrm>
              <a:off x="2736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観光案内</a:t>
              </a:r>
            </a:p>
          </p:txBody>
        </p:sp>
      </p:grpSp>
      <p:sp>
        <p:nvSpPr>
          <p:cNvPr id="28" name="角丸四角形 13">
            <a:extLst>
              <a:ext uri="{FF2B5EF4-FFF2-40B4-BE49-F238E27FC236}">
                <a16:creationId xmlns:a16="http://schemas.microsoft.com/office/drawing/2014/main" id="{C8580C2B-817A-426C-993B-0B7603F2A1C2}"/>
              </a:ext>
            </a:extLst>
          </p:cNvPr>
          <p:cNvSpPr/>
          <p:nvPr/>
        </p:nvSpPr>
        <p:spPr>
          <a:xfrm>
            <a:off x="6103230" y="2912964"/>
            <a:ext cx="307777" cy="178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05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9" name="角丸四角形 13">
            <a:extLst>
              <a:ext uri="{FF2B5EF4-FFF2-40B4-BE49-F238E27FC236}">
                <a16:creationId xmlns:a16="http://schemas.microsoft.com/office/drawing/2014/main" id="{DD8606E8-97F6-476E-8A09-58251B6B7302}"/>
              </a:ext>
            </a:extLst>
          </p:cNvPr>
          <p:cNvSpPr/>
          <p:nvPr/>
        </p:nvSpPr>
        <p:spPr>
          <a:xfrm>
            <a:off x="6679230" y="2096618"/>
            <a:ext cx="1800000" cy="2089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0" rtlCol="0" anchor="t" anchorCtr="0">
            <a:noAutofit/>
          </a:bodyPr>
          <a:lstStyle/>
          <a:p>
            <a:pPr algn="ctr" defTabSz="457200" fontAlgn="base">
              <a:defRPr/>
            </a:pPr>
            <a:r>
              <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個別サービスシステム</a:t>
            </a:r>
          </a:p>
        </p:txBody>
      </p:sp>
      <p:sp>
        <p:nvSpPr>
          <p:cNvPr id="30" name="角丸四角形 13">
            <a:extLst>
              <a:ext uri="{FF2B5EF4-FFF2-40B4-BE49-F238E27FC236}">
                <a16:creationId xmlns:a16="http://schemas.microsoft.com/office/drawing/2014/main" id="{C5BB55C7-9E19-43FB-8248-2B86BEEDD49E}"/>
              </a:ext>
            </a:extLst>
          </p:cNvPr>
          <p:cNvSpPr/>
          <p:nvPr/>
        </p:nvSpPr>
        <p:spPr>
          <a:xfrm>
            <a:off x="8191230" y="2131451"/>
            <a:ext cx="232436" cy="178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b="1">
                <a:solidFill>
                  <a:srgbClr val="000000"/>
                </a:solidFill>
                <a:latin typeface="Meiryo UI" panose="020B0604030504040204" pitchFamily="50" charset="-128"/>
                <a:ea typeface="Meiryo UI" panose="020B0604030504040204" pitchFamily="50" charset="-128"/>
              </a:rPr>
              <a:t>×n</a:t>
            </a:r>
            <a:endParaRPr kumimoji="1" lang="ja-JP" altLang="en-US" sz="105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31" name="直線コネクタ 30">
            <a:extLst>
              <a:ext uri="{FF2B5EF4-FFF2-40B4-BE49-F238E27FC236}">
                <a16:creationId xmlns:a16="http://schemas.microsoft.com/office/drawing/2014/main" id="{4C89B132-C312-4561-8CB5-4740137955E5}"/>
              </a:ext>
            </a:extLst>
          </p:cNvPr>
          <p:cNvCxnSpPr>
            <a:cxnSpLocks/>
          </p:cNvCxnSpPr>
          <p:nvPr/>
        </p:nvCxnSpPr>
        <p:spPr>
          <a:xfrm>
            <a:off x="2467230" y="5614717"/>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32" name="矢印: 上 31">
            <a:extLst>
              <a:ext uri="{FF2B5EF4-FFF2-40B4-BE49-F238E27FC236}">
                <a16:creationId xmlns:a16="http://schemas.microsoft.com/office/drawing/2014/main" id="{79E41D32-D07F-45B1-BFB1-C4AA4E5F4A1D}"/>
              </a:ext>
            </a:extLst>
          </p:cNvPr>
          <p:cNvSpPr/>
          <p:nvPr/>
        </p:nvSpPr>
        <p:spPr>
          <a:xfrm>
            <a:off x="2629230" y="3646526"/>
            <a:ext cx="216000" cy="243829"/>
          </a:xfrm>
          <a:prstGeom prst="up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矢印: 上 32">
            <a:extLst>
              <a:ext uri="{FF2B5EF4-FFF2-40B4-BE49-F238E27FC236}">
                <a16:creationId xmlns:a16="http://schemas.microsoft.com/office/drawing/2014/main" id="{54728009-3044-48A9-B880-7CEA79699E34}"/>
              </a:ext>
            </a:extLst>
          </p:cNvPr>
          <p:cNvSpPr/>
          <p:nvPr/>
        </p:nvSpPr>
        <p:spPr>
          <a:xfrm>
            <a:off x="4069230" y="3646526"/>
            <a:ext cx="216000" cy="243829"/>
          </a:xfrm>
          <a:prstGeom prst="up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矢印: 上 33">
            <a:extLst>
              <a:ext uri="{FF2B5EF4-FFF2-40B4-BE49-F238E27FC236}">
                <a16:creationId xmlns:a16="http://schemas.microsoft.com/office/drawing/2014/main" id="{A1493090-565C-459C-B8A2-C6540997CF1D}"/>
              </a:ext>
            </a:extLst>
          </p:cNvPr>
          <p:cNvSpPr/>
          <p:nvPr/>
        </p:nvSpPr>
        <p:spPr>
          <a:xfrm>
            <a:off x="5509230" y="3646526"/>
            <a:ext cx="216000" cy="243829"/>
          </a:xfrm>
          <a:prstGeom prst="up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D1E1C6FA-B002-48C2-87F6-B9C763126AF8}"/>
              </a:ext>
            </a:extLst>
          </p:cNvPr>
          <p:cNvGrpSpPr/>
          <p:nvPr/>
        </p:nvGrpSpPr>
        <p:grpSpPr>
          <a:xfrm>
            <a:off x="9127230" y="4012414"/>
            <a:ext cx="504000" cy="1532637"/>
            <a:chOff x="9036000" y="2988000"/>
            <a:chExt cx="504000" cy="1584000"/>
          </a:xfrm>
        </p:grpSpPr>
        <p:sp>
          <p:nvSpPr>
            <p:cNvPr id="81" name="角丸四角形 48">
              <a:extLst>
                <a:ext uri="{FF2B5EF4-FFF2-40B4-BE49-F238E27FC236}">
                  <a16:creationId xmlns:a16="http://schemas.microsoft.com/office/drawing/2014/main" id="{7E6EA158-7997-4568-8BDE-7CEA16D4CE6B}"/>
                </a:ext>
              </a:extLst>
            </p:cNvPr>
            <p:cNvSpPr/>
            <p:nvPr/>
          </p:nvSpPr>
          <p:spPr>
            <a:xfrm>
              <a:off x="9180000" y="3132000"/>
              <a:ext cx="360000" cy="1440000"/>
            </a:xfrm>
            <a:prstGeom prst="roundRect">
              <a:avLst>
                <a:gd name="adj" fmla="val 8183"/>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000">
                <a:solidFill>
                  <a:schemeClr val="tx1"/>
                </a:solidFill>
                <a:latin typeface="メイリオ" panose="020B0604030504040204" pitchFamily="50" charset="-128"/>
                <a:ea typeface="メイリオ" panose="020B0604030504040204" pitchFamily="50" charset="-128"/>
              </a:endParaRPr>
            </a:p>
          </p:txBody>
        </p:sp>
        <p:sp>
          <p:nvSpPr>
            <p:cNvPr id="82" name="角丸四角形 48">
              <a:extLst>
                <a:ext uri="{FF2B5EF4-FFF2-40B4-BE49-F238E27FC236}">
                  <a16:creationId xmlns:a16="http://schemas.microsoft.com/office/drawing/2014/main" id="{50F8B9B5-4F87-4683-9B3E-E1960E5BBAA5}"/>
                </a:ext>
              </a:extLst>
            </p:cNvPr>
            <p:cNvSpPr/>
            <p:nvPr/>
          </p:nvSpPr>
          <p:spPr>
            <a:xfrm>
              <a:off x="9108000" y="3060000"/>
              <a:ext cx="360000" cy="1440000"/>
            </a:xfrm>
            <a:prstGeom prst="roundRect">
              <a:avLst>
                <a:gd name="adj" fmla="val 8183"/>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000">
                <a:solidFill>
                  <a:schemeClr val="tx1"/>
                </a:solidFill>
                <a:latin typeface="メイリオ" panose="020B0604030504040204" pitchFamily="50" charset="-128"/>
                <a:ea typeface="メイリオ" panose="020B0604030504040204" pitchFamily="50" charset="-128"/>
              </a:endParaRPr>
            </a:p>
          </p:txBody>
        </p:sp>
        <p:sp>
          <p:nvSpPr>
            <p:cNvPr id="83" name="角丸四角形 48">
              <a:extLst>
                <a:ext uri="{FF2B5EF4-FFF2-40B4-BE49-F238E27FC236}">
                  <a16:creationId xmlns:a16="http://schemas.microsoft.com/office/drawing/2014/main" id="{11EBC273-1DAE-42E5-BF86-2C8994A22DBA}"/>
                </a:ext>
              </a:extLst>
            </p:cNvPr>
            <p:cNvSpPr/>
            <p:nvPr/>
          </p:nvSpPr>
          <p:spPr>
            <a:xfrm>
              <a:off x="9036000" y="2988000"/>
              <a:ext cx="360000" cy="1440000"/>
            </a:xfrm>
            <a:prstGeom prst="roundRect">
              <a:avLst>
                <a:gd name="adj" fmla="val 8183"/>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latin typeface="メイリオ" panose="020B0604030504040204" pitchFamily="50" charset="-128"/>
                  <a:ea typeface="メイリオ" panose="020B0604030504040204" pitchFamily="50" charset="-128"/>
                </a:rPr>
                <a:t>他都市の都市ＯＳ</a:t>
              </a:r>
            </a:p>
          </p:txBody>
        </p:sp>
      </p:grpSp>
      <p:sp>
        <p:nvSpPr>
          <p:cNvPr id="37" name="角丸四角形 13">
            <a:extLst>
              <a:ext uri="{FF2B5EF4-FFF2-40B4-BE49-F238E27FC236}">
                <a16:creationId xmlns:a16="http://schemas.microsoft.com/office/drawing/2014/main" id="{22279E9A-FF06-4027-9B7D-EB4433D82A8C}"/>
              </a:ext>
            </a:extLst>
          </p:cNvPr>
          <p:cNvSpPr/>
          <p:nvPr/>
        </p:nvSpPr>
        <p:spPr>
          <a:xfrm>
            <a:off x="8047230" y="2912964"/>
            <a:ext cx="307777" cy="1786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05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38" name="グループ化 37">
            <a:extLst>
              <a:ext uri="{FF2B5EF4-FFF2-40B4-BE49-F238E27FC236}">
                <a16:creationId xmlns:a16="http://schemas.microsoft.com/office/drawing/2014/main" id="{7C659240-3B8B-4FED-B1D6-6FD509465918}"/>
              </a:ext>
            </a:extLst>
          </p:cNvPr>
          <p:cNvGrpSpPr/>
          <p:nvPr/>
        </p:nvGrpSpPr>
        <p:grpSpPr>
          <a:xfrm>
            <a:off x="7165230" y="2410147"/>
            <a:ext cx="828000" cy="1393273"/>
            <a:chOff x="6876000" y="1332035"/>
            <a:chExt cx="828000" cy="1439965"/>
          </a:xfrm>
        </p:grpSpPr>
        <p:grpSp>
          <p:nvGrpSpPr>
            <p:cNvPr id="72" name="グループ化 71">
              <a:extLst>
                <a:ext uri="{FF2B5EF4-FFF2-40B4-BE49-F238E27FC236}">
                  <a16:creationId xmlns:a16="http://schemas.microsoft.com/office/drawing/2014/main" id="{8DD1B4CD-B2FF-4DC4-A599-E70B00041919}"/>
                </a:ext>
              </a:extLst>
            </p:cNvPr>
            <p:cNvGrpSpPr/>
            <p:nvPr/>
          </p:nvGrpSpPr>
          <p:grpSpPr>
            <a:xfrm>
              <a:off x="6876000" y="1332035"/>
              <a:ext cx="828000" cy="1223999"/>
              <a:chOff x="2088000" y="1332037"/>
              <a:chExt cx="828000" cy="1224000"/>
            </a:xfrm>
          </p:grpSpPr>
          <p:sp>
            <p:nvSpPr>
              <p:cNvPr id="77" name="角丸四角形 13">
                <a:extLst>
                  <a:ext uri="{FF2B5EF4-FFF2-40B4-BE49-F238E27FC236}">
                    <a16:creationId xmlns:a16="http://schemas.microsoft.com/office/drawing/2014/main" id="{7E61B8DE-96B8-4AAA-A297-D64DD0608F79}"/>
                  </a:ext>
                </a:extLst>
              </p:cNvPr>
              <p:cNvSpPr/>
              <p:nvPr/>
            </p:nvSpPr>
            <p:spPr>
              <a:xfrm>
                <a:off x="2088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観光サービス</a:t>
                </a:r>
              </a:p>
            </p:txBody>
          </p:sp>
          <p:sp>
            <p:nvSpPr>
              <p:cNvPr id="78" name="角丸四角形 13">
                <a:extLst>
                  <a:ext uri="{FF2B5EF4-FFF2-40B4-BE49-F238E27FC236}">
                    <a16:creationId xmlns:a16="http://schemas.microsoft.com/office/drawing/2014/main" id="{EC9288FC-6EE0-4C3F-87DB-658CA07E97F9}"/>
                  </a:ext>
                </a:extLst>
              </p:cNvPr>
              <p:cNvSpPr/>
              <p:nvPr/>
            </p:nvSpPr>
            <p:spPr>
              <a:xfrm>
                <a:off x="2304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健康サービス</a:t>
                </a:r>
              </a:p>
            </p:txBody>
          </p:sp>
          <p:sp>
            <p:nvSpPr>
              <p:cNvPr id="79" name="角丸四角形 13">
                <a:extLst>
                  <a:ext uri="{FF2B5EF4-FFF2-40B4-BE49-F238E27FC236}">
                    <a16:creationId xmlns:a16="http://schemas.microsoft.com/office/drawing/2014/main" id="{31979DB2-1B70-4994-8830-46BB1A75EEA2}"/>
                  </a:ext>
                </a:extLst>
              </p:cNvPr>
              <p:cNvSpPr/>
              <p:nvPr/>
            </p:nvSpPr>
            <p:spPr>
              <a:xfrm>
                <a:off x="2520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移動サービス</a:t>
                </a:r>
              </a:p>
            </p:txBody>
          </p:sp>
          <p:sp>
            <p:nvSpPr>
              <p:cNvPr id="80" name="角丸四角形 13">
                <a:extLst>
                  <a:ext uri="{FF2B5EF4-FFF2-40B4-BE49-F238E27FC236}">
                    <a16:creationId xmlns:a16="http://schemas.microsoft.com/office/drawing/2014/main" id="{73113BC3-59ED-40A9-A537-7EAAD851954A}"/>
                  </a:ext>
                </a:extLst>
              </p:cNvPr>
              <p:cNvSpPr/>
              <p:nvPr/>
            </p:nvSpPr>
            <p:spPr>
              <a:xfrm>
                <a:off x="2736000" y="1332037"/>
                <a:ext cx="180000" cy="1224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買物サービス</a:t>
                </a:r>
              </a:p>
            </p:txBody>
          </p:sp>
        </p:grpSp>
        <p:cxnSp>
          <p:nvCxnSpPr>
            <p:cNvPr id="73" name="直線矢印コネクタ 72">
              <a:extLst>
                <a:ext uri="{FF2B5EF4-FFF2-40B4-BE49-F238E27FC236}">
                  <a16:creationId xmlns:a16="http://schemas.microsoft.com/office/drawing/2014/main" id="{3E1489BB-2428-42BF-AC8B-6552D0603F94}"/>
                </a:ext>
              </a:extLst>
            </p:cNvPr>
            <p:cNvCxnSpPr/>
            <p:nvPr/>
          </p:nvCxnSpPr>
          <p:spPr>
            <a:xfrm>
              <a:off x="6966000" y="2555997"/>
              <a:ext cx="0" cy="216000"/>
            </a:xfrm>
            <a:prstGeom prst="straightConnector1">
              <a:avLst/>
            </a:prstGeom>
            <a:ln w="12700" cap="sq">
              <a:solidFill>
                <a:srgbClr val="B62E3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89524926-F9F5-4C0D-8BE0-1F63911E910A}"/>
                </a:ext>
              </a:extLst>
            </p:cNvPr>
            <p:cNvCxnSpPr/>
            <p:nvPr/>
          </p:nvCxnSpPr>
          <p:spPr>
            <a:xfrm>
              <a:off x="7182000" y="2555997"/>
              <a:ext cx="0" cy="216000"/>
            </a:xfrm>
            <a:prstGeom prst="straightConnector1">
              <a:avLst/>
            </a:prstGeom>
            <a:ln w="12700" cap="sq">
              <a:solidFill>
                <a:srgbClr val="B62E3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39018D96-D613-428E-A160-13C3FB8690F4}"/>
                </a:ext>
              </a:extLst>
            </p:cNvPr>
            <p:cNvCxnSpPr/>
            <p:nvPr/>
          </p:nvCxnSpPr>
          <p:spPr>
            <a:xfrm>
              <a:off x="7614000" y="2555998"/>
              <a:ext cx="0" cy="216000"/>
            </a:xfrm>
            <a:prstGeom prst="straightConnector1">
              <a:avLst/>
            </a:prstGeom>
            <a:ln w="12700" cap="sq">
              <a:solidFill>
                <a:srgbClr val="B62E3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191F50F2-45D1-41F3-AAF4-873E843E3638}"/>
                </a:ext>
              </a:extLst>
            </p:cNvPr>
            <p:cNvCxnSpPr/>
            <p:nvPr/>
          </p:nvCxnSpPr>
          <p:spPr>
            <a:xfrm>
              <a:off x="7398000" y="2556000"/>
              <a:ext cx="0" cy="216000"/>
            </a:xfrm>
            <a:prstGeom prst="straightConnector1">
              <a:avLst/>
            </a:prstGeom>
            <a:ln w="12700" cap="sq">
              <a:solidFill>
                <a:srgbClr val="B62E31"/>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39" name="角丸四角形 13">
            <a:extLst>
              <a:ext uri="{FF2B5EF4-FFF2-40B4-BE49-F238E27FC236}">
                <a16:creationId xmlns:a16="http://schemas.microsoft.com/office/drawing/2014/main" id="{3B70192A-7FAF-4759-8D26-E6F9693D0E7E}"/>
              </a:ext>
            </a:extLst>
          </p:cNvPr>
          <p:cNvSpPr/>
          <p:nvPr/>
        </p:nvSpPr>
        <p:spPr>
          <a:xfrm>
            <a:off x="6787230" y="3873084"/>
            <a:ext cx="1584000" cy="1741633"/>
          </a:xfrm>
          <a:prstGeom prst="rect">
            <a:avLst/>
          </a:prstGeom>
          <a:solidFill>
            <a:srgbClr val="BFBFBF"/>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データ連携基盤</a:t>
            </a:r>
            <a:endParaRPr kumimoji="1" lang="ja-JP" altLang="en-US" sz="1100" b="1"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40" name="グループ化 39">
            <a:extLst>
              <a:ext uri="{FF2B5EF4-FFF2-40B4-BE49-F238E27FC236}">
                <a16:creationId xmlns:a16="http://schemas.microsoft.com/office/drawing/2014/main" id="{D7A2523D-40E4-4466-9CFB-5FA61BF068E4}"/>
              </a:ext>
            </a:extLst>
          </p:cNvPr>
          <p:cNvGrpSpPr/>
          <p:nvPr/>
        </p:nvGrpSpPr>
        <p:grpSpPr>
          <a:xfrm>
            <a:off x="6985230" y="4116912"/>
            <a:ext cx="1188000" cy="1428139"/>
            <a:chOff x="6804000" y="3096000"/>
            <a:chExt cx="1188000" cy="1476000"/>
          </a:xfrm>
        </p:grpSpPr>
        <p:sp>
          <p:nvSpPr>
            <p:cNvPr id="64" name="角丸四角形 13">
              <a:extLst>
                <a:ext uri="{FF2B5EF4-FFF2-40B4-BE49-F238E27FC236}">
                  <a16:creationId xmlns:a16="http://schemas.microsoft.com/office/drawing/2014/main" id="{A83C2AF9-E7E5-4E28-A985-BF8B3CAC5266}"/>
                </a:ext>
              </a:extLst>
            </p:cNvPr>
            <p:cNvSpPr/>
            <p:nvPr/>
          </p:nvSpPr>
          <p:spPr>
            <a:xfrm>
              <a:off x="6804000" y="3096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観光サービス</a:t>
              </a:r>
            </a:p>
          </p:txBody>
        </p:sp>
        <p:sp>
          <p:nvSpPr>
            <p:cNvPr id="65" name="角丸四角形 13">
              <a:extLst>
                <a:ext uri="{FF2B5EF4-FFF2-40B4-BE49-F238E27FC236}">
                  <a16:creationId xmlns:a16="http://schemas.microsoft.com/office/drawing/2014/main" id="{D3127F1B-F907-4F08-A211-6ECEDAED3EAE}"/>
                </a:ext>
              </a:extLst>
            </p:cNvPr>
            <p:cNvSpPr/>
            <p:nvPr/>
          </p:nvSpPr>
          <p:spPr>
            <a:xfrm>
              <a:off x="6804000" y="3312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認証</a:t>
              </a:r>
            </a:p>
          </p:txBody>
        </p:sp>
        <p:sp>
          <p:nvSpPr>
            <p:cNvPr id="66" name="角丸四角形 13">
              <a:extLst>
                <a:ext uri="{FF2B5EF4-FFF2-40B4-BE49-F238E27FC236}">
                  <a16:creationId xmlns:a16="http://schemas.microsoft.com/office/drawing/2014/main" id="{CE7E44F4-F4FF-43E9-87C6-EA1A26FA533A}"/>
                </a:ext>
              </a:extLst>
            </p:cNvPr>
            <p:cNvSpPr/>
            <p:nvPr/>
          </p:nvSpPr>
          <p:spPr>
            <a:xfrm>
              <a:off x="6804000" y="3528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サービスマネジメント</a:t>
              </a:r>
            </a:p>
          </p:txBody>
        </p:sp>
        <p:sp>
          <p:nvSpPr>
            <p:cNvPr id="67" name="角丸四角形 13">
              <a:extLst>
                <a:ext uri="{FF2B5EF4-FFF2-40B4-BE49-F238E27FC236}">
                  <a16:creationId xmlns:a16="http://schemas.microsoft.com/office/drawing/2014/main" id="{326E8D43-8AF1-49E9-BA89-B604E176F575}"/>
                </a:ext>
              </a:extLst>
            </p:cNvPr>
            <p:cNvSpPr/>
            <p:nvPr/>
          </p:nvSpPr>
          <p:spPr>
            <a:xfrm>
              <a:off x="6804000" y="3744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データマネジメント</a:t>
              </a:r>
            </a:p>
          </p:txBody>
        </p:sp>
        <p:sp>
          <p:nvSpPr>
            <p:cNvPr id="68" name="角丸四角形 13">
              <a:extLst>
                <a:ext uri="{FF2B5EF4-FFF2-40B4-BE49-F238E27FC236}">
                  <a16:creationId xmlns:a16="http://schemas.microsoft.com/office/drawing/2014/main" id="{DA676D11-E978-4C1B-948E-2AD27C0EE085}"/>
                </a:ext>
              </a:extLst>
            </p:cNvPr>
            <p:cNvSpPr/>
            <p:nvPr/>
          </p:nvSpPr>
          <p:spPr>
            <a:xfrm>
              <a:off x="6804000" y="3960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アセットマネジメント</a:t>
              </a:r>
            </a:p>
          </p:txBody>
        </p:sp>
        <p:sp>
          <p:nvSpPr>
            <p:cNvPr id="69" name="角丸四角形 13">
              <a:extLst>
                <a:ext uri="{FF2B5EF4-FFF2-40B4-BE49-F238E27FC236}">
                  <a16:creationId xmlns:a16="http://schemas.microsoft.com/office/drawing/2014/main" id="{17777A65-E128-4980-B95F-500E61A408BD}"/>
                </a:ext>
              </a:extLst>
            </p:cNvPr>
            <p:cNvSpPr/>
            <p:nvPr/>
          </p:nvSpPr>
          <p:spPr>
            <a:xfrm>
              <a:off x="6804000" y="4176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外部データ連携</a:t>
              </a:r>
            </a:p>
          </p:txBody>
        </p:sp>
        <p:sp>
          <p:nvSpPr>
            <p:cNvPr id="70" name="角丸四角形 13">
              <a:extLst>
                <a:ext uri="{FF2B5EF4-FFF2-40B4-BE49-F238E27FC236}">
                  <a16:creationId xmlns:a16="http://schemas.microsoft.com/office/drawing/2014/main" id="{74424AF4-70D4-4EA3-B498-2A647FB56EB3}"/>
                </a:ext>
              </a:extLst>
            </p:cNvPr>
            <p:cNvSpPr/>
            <p:nvPr/>
          </p:nvSpPr>
          <p:spPr>
            <a:xfrm>
              <a:off x="7812000" y="3096000"/>
              <a:ext cx="180000" cy="1476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運用・セキュリティ</a:t>
              </a:r>
            </a:p>
          </p:txBody>
        </p:sp>
        <p:sp>
          <p:nvSpPr>
            <p:cNvPr id="71" name="角丸四角形 13">
              <a:extLst>
                <a:ext uri="{FF2B5EF4-FFF2-40B4-BE49-F238E27FC236}">
                  <a16:creationId xmlns:a16="http://schemas.microsoft.com/office/drawing/2014/main" id="{4D805CC8-CF2E-4535-BEBC-4D8878F63537}"/>
                </a:ext>
              </a:extLst>
            </p:cNvPr>
            <p:cNvSpPr/>
            <p:nvPr/>
          </p:nvSpPr>
          <p:spPr>
            <a:xfrm>
              <a:off x="6804000" y="4392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データ環境</a:t>
              </a:r>
            </a:p>
          </p:txBody>
        </p:sp>
      </p:grpSp>
      <p:cxnSp>
        <p:nvCxnSpPr>
          <p:cNvPr id="41" name="直線コネクタ 40">
            <a:extLst>
              <a:ext uri="{FF2B5EF4-FFF2-40B4-BE49-F238E27FC236}">
                <a16:creationId xmlns:a16="http://schemas.microsoft.com/office/drawing/2014/main" id="{54847EDE-C2B0-4D2D-8636-58B8FBB208D5}"/>
              </a:ext>
            </a:extLst>
          </p:cNvPr>
          <p:cNvCxnSpPr>
            <a:cxnSpLocks/>
          </p:cNvCxnSpPr>
          <p:nvPr/>
        </p:nvCxnSpPr>
        <p:spPr>
          <a:xfrm>
            <a:off x="3007230" y="5614717"/>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31261556-7499-453C-A0DB-18D98EA0F46B}"/>
              </a:ext>
            </a:extLst>
          </p:cNvPr>
          <p:cNvCxnSpPr>
            <a:cxnSpLocks/>
          </p:cNvCxnSpPr>
          <p:nvPr/>
        </p:nvCxnSpPr>
        <p:spPr>
          <a:xfrm>
            <a:off x="3907230" y="5614717"/>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638E7FCB-6540-430C-ACCF-A1162DD38515}"/>
              </a:ext>
            </a:extLst>
          </p:cNvPr>
          <p:cNvCxnSpPr>
            <a:cxnSpLocks/>
          </p:cNvCxnSpPr>
          <p:nvPr/>
        </p:nvCxnSpPr>
        <p:spPr>
          <a:xfrm>
            <a:off x="4447230" y="5614717"/>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5C61ED7A-92C7-42A3-83E7-B5AB69EAA482}"/>
              </a:ext>
            </a:extLst>
          </p:cNvPr>
          <p:cNvCxnSpPr>
            <a:cxnSpLocks/>
          </p:cNvCxnSpPr>
          <p:nvPr/>
        </p:nvCxnSpPr>
        <p:spPr>
          <a:xfrm>
            <a:off x="5347230" y="5614717"/>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754BFDAC-9238-4FF6-B235-ECD5A0F58D8B}"/>
              </a:ext>
            </a:extLst>
          </p:cNvPr>
          <p:cNvCxnSpPr>
            <a:cxnSpLocks/>
          </p:cNvCxnSpPr>
          <p:nvPr/>
        </p:nvCxnSpPr>
        <p:spPr>
          <a:xfrm>
            <a:off x="5887230" y="5614717"/>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46" name="円柱 45">
            <a:extLst>
              <a:ext uri="{FF2B5EF4-FFF2-40B4-BE49-F238E27FC236}">
                <a16:creationId xmlns:a16="http://schemas.microsoft.com/office/drawing/2014/main" id="{7983F38B-E3FD-40FC-BA69-5918905AA835}"/>
              </a:ext>
            </a:extLst>
          </p:cNvPr>
          <p:cNvSpPr/>
          <p:nvPr/>
        </p:nvSpPr>
        <p:spPr>
          <a:xfrm>
            <a:off x="2215230" y="6381035"/>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建設</a:t>
            </a:r>
            <a:endParaRPr kumimoji="1" lang="en-US" altLang="ja-JP" sz="800">
              <a:solidFill>
                <a:prstClr val="black"/>
              </a:solidFill>
              <a:latin typeface="Meiryo UI" panose="020B0604030504040204" pitchFamily="50" charset="-128"/>
              <a:ea typeface="Meiryo UI" panose="020B0604030504040204" pitchFamily="50" charset="-128"/>
            </a:endParaRPr>
          </a:p>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データ</a:t>
            </a:r>
            <a:endParaRPr kumimoji="1" lang="en-US" altLang="ja-JP" sz="800">
              <a:solidFill>
                <a:prstClr val="black"/>
              </a:solidFill>
              <a:latin typeface="Meiryo UI" panose="020B0604030504040204" pitchFamily="50" charset="-128"/>
              <a:ea typeface="Meiryo UI" panose="020B0604030504040204" pitchFamily="50" charset="-128"/>
            </a:endParaRPr>
          </a:p>
        </p:txBody>
      </p:sp>
      <p:sp>
        <p:nvSpPr>
          <p:cNvPr id="47" name="円柱 46">
            <a:extLst>
              <a:ext uri="{FF2B5EF4-FFF2-40B4-BE49-F238E27FC236}">
                <a16:creationId xmlns:a16="http://schemas.microsoft.com/office/drawing/2014/main" id="{2C1360FF-BDC0-4710-A772-B933AAE55E17}"/>
              </a:ext>
            </a:extLst>
          </p:cNvPr>
          <p:cNvSpPr/>
          <p:nvPr/>
        </p:nvSpPr>
        <p:spPr>
          <a:xfrm>
            <a:off x="2755230" y="6381035"/>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車両</a:t>
            </a:r>
            <a:endParaRPr kumimoji="1" lang="en-US" altLang="ja-JP" sz="800">
              <a:solidFill>
                <a:prstClr val="black"/>
              </a:solidFill>
              <a:latin typeface="Meiryo UI" panose="020B0604030504040204" pitchFamily="50" charset="-128"/>
              <a:ea typeface="Meiryo UI" panose="020B0604030504040204" pitchFamily="50" charset="-128"/>
            </a:endParaRPr>
          </a:p>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データ</a:t>
            </a:r>
            <a:endParaRPr kumimoji="1" lang="en-US" altLang="ja-JP" sz="800">
              <a:solidFill>
                <a:prstClr val="black"/>
              </a:solidFill>
              <a:latin typeface="Meiryo UI" panose="020B0604030504040204" pitchFamily="50" charset="-128"/>
              <a:ea typeface="Meiryo UI" panose="020B0604030504040204" pitchFamily="50" charset="-128"/>
            </a:endParaRPr>
          </a:p>
        </p:txBody>
      </p:sp>
      <p:sp>
        <p:nvSpPr>
          <p:cNvPr id="48" name="円柱 47">
            <a:extLst>
              <a:ext uri="{FF2B5EF4-FFF2-40B4-BE49-F238E27FC236}">
                <a16:creationId xmlns:a16="http://schemas.microsoft.com/office/drawing/2014/main" id="{50B552B1-4E71-4F83-B858-E557CFAA3C6F}"/>
              </a:ext>
            </a:extLst>
          </p:cNvPr>
          <p:cNvSpPr/>
          <p:nvPr/>
        </p:nvSpPr>
        <p:spPr>
          <a:xfrm>
            <a:off x="3655230" y="6381035"/>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施設</a:t>
            </a:r>
          </a:p>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データ</a:t>
            </a:r>
          </a:p>
        </p:txBody>
      </p:sp>
      <p:sp>
        <p:nvSpPr>
          <p:cNvPr id="49" name="円柱 48">
            <a:extLst>
              <a:ext uri="{FF2B5EF4-FFF2-40B4-BE49-F238E27FC236}">
                <a16:creationId xmlns:a16="http://schemas.microsoft.com/office/drawing/2014/main" id="{72C0C061-0D7B-44BF-ACA1-70C4993008A4}"/>
              </a:ext>
            </a:extLst>
          </p:cNvPr>
          <p:cNvSpPr/>
          <p:nvPr/>
        </p:nvSpPr>
        <p:spPr>
          <a:xfrm>
            <a:off x="4195230" y="6381035"/>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人流</a:t>
            </a:r>
          </a:p>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データ</a:t>
            </a:r>
          </a:p>
        </p:txBody>
      </p:sp>
      <p:sp>
        <p:nvSpPr>
          <p:cNvPr id="50" name="円柱 49">
            <a:extLst>
              <a:ext uri="{FF2B5EF4-FFF2-40B4-BE49-F238E27FC236}">
                <a16:creationId xmlns:a16="http://schemas.microsoft.com/office/drawing/2014/main" id="{3FFFA796-938C-4CEC-B6F8-9D57BD8D4512}"/>
              </a:ext>
            </a:extLst>
          </p:cNvPr>
          <p:cNvSpPr/>
          <p:nvPr/>
        </p:nvSpPr>
        <p:spPr>
          <a:xfrm>
            <a:off x="5095230" y="6381035"/>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防犯</a:t>
            </a:r>
          </a:p>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データ</a:t>
            </a:r>
          </a:p>
        </p:txBody>
      </p:sp>
      <p:sp>
        <p:nvSpPr>
          <p:cNvPr id="51" name="円柱 50">
            <a:extLst>
              <a:ext uri="{FF2B5EF4-FFF2-40B4-BE49-F238E27FC236}">
                <a16:creationId xmlns:a16="http://schemas.microsoft.com/office/drawing/2014/main" id="{84F05845-AB4D-473E-8656-9EA222452386}"/>
              </a:ext>
            </a:extLst>
          </p:cNvPr>
          <p:cNvSpPr/>
          <p:nvPr/>
        </p:nvSpPr>
        <p:spPr>
          <a:xfrm>
            <a:off x="5635230" y="6381035"/>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空間</a:t>
            </a:r>
          </a:p>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データ</a:t>
            </a:r>
          </a:p>
        </p:txBody>
      </p:sp>
      <p:sp>
        <p:nvSpPr>
          <p:cNvPr id="52" name="円柱 51">
            <a:extLst>
              <a:ext uri="{FF2B5EF4-FFF2-40B4-BE49-F238E27FC236}">
                <a16:creationId xmlns:a16="http://schemas.microsoft.com/office/drawing/2014/main" id="{5DCAD9C8-5C6B-489C-8FFA-3C8DF6F189BE}"/>
              </a:ext>
            </a:extLst>
          </p:cNvPr>
          <p:cNvSpPr/>
          <p:nvPr/>
        </p:nvSpPr>
        <p:spPr>
          <a:xfrm>
            <a:off x="6787230" y="6381035"/>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大阪府</a:t>
            </a:r>
          </a:p>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データ</a:t>
            </a:r>
          </a:p>
        </p:txBody>
      </p:sp>
      <p:sp>
        <p:nvSpPr>
          <p:cNvPr id="53" name="円柱 52">
            <a:extLst>
              <a:ext uri="{FF2B5EF4-FFF2-40B4-BE49-F238E27FC236}">
                <a16:creationId xmlns:a16="http://schemas.microsoft.com/office/drawing/2014/main" id="{A766F1C5-450B-4772-B65B-93B397B0F87D}"/>
              </a:ext>
            </a:extLst>
          </p:cNvPr>
          <p:cNvSpPr/>
          <p:nvPr/>
        </p:nvSpPr>
        <p:spPr>
          <a:xfrm>
            <a:off x="7327230" y="6381035"/>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市町村</a:t>
            </a:r>
          </a:p>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データ</a:t>
            </a:r>
          </a:p>
        </p:txBody>
      </p:sp>
      <p:sp>
        <p:nvSpPr>
          <p:cNvPr id="54" name="円柱 53">
            <a:extLst>
              <a:ext uri="{FF2B5EF4-FFF2-40B4-BE49-F238E27FC236}">
                <a16:creationId xmlns:a16="http://schemas.microsoft.com/office/drawing/2014/main" id="{A9DC231A-E485-4C95-869D-C7173FD64CCF}"/>
              </a:ext>
            </a:extLst>
          </p:cNvPr>
          <p:cNvSpPr/>
          <p:nvPr/>
        </p:nvSpPr>
        <p:spPr>
          <a:xfrm>
            <a:off x="7867230" y="6381035"/>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行政</a:t>
            </a:r>
          </a:p>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データ</a:t>
            </a:r>
          </a:p>
        </p:txBody>
      </p:sp>
      <p:cxnSp>
        <p:nvCxnSpPr>
          <p:cNvPr id="55" name="直線コネクタ 54">
            <a:extLst>
              <a:ext uri="{FF2B5EF4-FFF2-40B4-BE49-F238E27FC236}">
                <a16:creationId xmlns:a16="http://schemas.microsoft.com/office/drawing/2014/main" id="{48AADA5D-9E8A-4912-8DB8-D16D6DE82C7B}"/>
              </a:ext>
            </a:extLst>
          </p:cNvPr>
          <p:cNvCxnSpPr>
            <a:cxnSpLocks/>
          </p:cNvCxnSpPr>
          <p:nvPr/>
        </p:nvCxnSpPr>
        <p:spPr>
          <a:xfrm>
            <a:off x="7039230" y="6241704"/>
            <a:ext cx="0" cy="139331"/>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427C5FCA-ECCF-4218-9482-3B8D8D0CD005}"/>
              </a:ext>
            </a:extLst>
          </p:cNvPr>
          <p:cNvCxnSpPr>
            <a:cxnSpLocks/>
          </p:cNvCxnSpPr>
          <p:nvPr/>
        </p:nvCxnSpPr>
        <p:spPr>
          <a:xfrm>
            <a:off x="7579230" y="6241704"/>
            <a:ext cx="0" cy="139331"/>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57" name="角丸四角形 13">
            <a:extLst>
              <a:ext uri="{FF2B5EF4-FFF2-40B4-BE49-F238E27FC236}">
                <a16:creationId xmlns:a16="http://schemas.microsoft.com/office/drawing/2014/main" id="{C66911FA-16FF-4E2D-9433-1CE514E1780E}"/>
              </a:ext>
            </a:extLst>
          </p:cNvPr>
          <p:cNvSpPr/>
          <p:nvPr/>
        </p:nvSpPr>
        <p:spPr>
          <a:xfrm>
            <a:off x="6787230" y="5700349"/>
            <a:ext cx="1044000" cy="541356"/>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市町村データ</a:t>
            </a:r>
          </a:p>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連携基盤</a:t>
            </a:r>
          </a:p>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OSA43</a:t>
            </a: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cxnSp>
        <p:nvCxnSpPr>
          <p:cNvPr id="58" name="直線コネクタ 57">
            <a:extLst>
              <a:ext uri="{FF2B5EF4-FFF2-40B4-BE49-F238E27FC236}">
                <a16:creationId xmlns:a16="http://schemas.microsoft.com/office/drawing/2014/main" id="{194603C3-B612-4A66-846B-EDF35F49822F}"/>
              </a:ext>
            </a:extLst>
          </p:cNvPr>
          <p:cNvCxnSpPr>
            <a:cxnSpLocks/>
          </p:cNvCxnSpPr>
          <p:nvPr/>
        </p:nvCxnSpPr>
        <p:spPr>
          <a:xfrm>
            <a:off x="8119230" y="5614717"/>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9C267223-DD9C-4A0B-9EE6-E9A36CDA8ED4}"/>
              </a:ext>
            </a:extLst>
          </p:cNvPr>
          <p:cNvCxnSpPr/>
          <p:nvPr/>
        </p:nvCxnSpPr>
        <p:spPr>
          <a:xfrm>
            <a:off x="8055630" y="3741881"/>
            <a:ext cx="0" cy="208996"/>
          </a:xfrm>
          <a:prstGeom prst="straightConnector1">
            <a:avLst/>
          </a:prstGeom>
          <a:ln w="12700" cap="sq">
            <a:solidFill>
              <a:srgbClr val="B62E3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0" name="角丸四角形 13">
            <a:extLst>
              <a:ext uri="{FF2B5EF4-FFF2-40B4-BE49-F238E27FC236}">
                <a16:creationId xmlns:a16="http://schemas.microsoft.com/office/drawing/2014/main" id="{4A86D83B-ECF2-422F-AF0A-B802DD40E7C8}"/>
              </a:ext>
            </a:extLst>
          </p:cNvPr>
          <p:cNvSpPr/>
          <p:nvPr/>
        </p:nvSpPr>
        <p:spPr>
          <a:xfrm>
            <a:off x="2215230" y="3873084"/>
            <a:ext cx="1044000" cy="2201896"/>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a:t>
            </a:r>
          </a:p>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連携基盤</a:t>
            </a:r>
            <a:r>
              <a:rPr kumimoji="1" lang="ja-JP" altLang="en-US" sz="1100" b="1"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sp>
        <p:nvSpPr>
          <p:cNvPr id="61" name="角丸四角形 13">
            <a:extLst>
              <a:ext uri="{FF2B5EF4-FFF2-40B4-BE49-F238E27FC236}">
                <a16:creationId xmlns:a16="http://schemas.microsoft.com/office/drawing/2014/main" id="{C73CB5A4-A124-4CFB-876F-740437529D25}"/>
              </a:ext>
            </a:extLst>
          </p:cNvPr>
          <p:cNvSpPr/>
          <p:nvPr/>
        </p:nvSpPr>
        <p:spPr>
          <a:xfrm>
            <a:off x="3655230" y="3873084"/>
            <a:ext cx="1044000" cy="2201896"/>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a:t>
            </a:r>
          </a:p>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連携基盤</a:t>
            </a:r>
            <a:endParaRPr kumimoji="1" lang="ja-JP" altLang="en-US" sz="1100" b="1"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62" name="角丸四角形 13">
            <a:extLst>
              <a:ext uri="{FF2B5EF4-FFF2-40B4-BE49-F238E27FC236}">
                <a16:creationId xmlns:a16="http://schemas.microsoft.com/office/drawing/2014/main" id="{47E47832-EDA1-4A3A-A887-A70B906845EA}"/>
              </a:ext>
            </a:extLst>
          </p:cNvPr>
          <p:cNvSpPr/>
          <p:nvPr/>
        </p:nvSpPr>
        <p:spPr>
          <a:xfrm>
            <a:off x="5095230" y="3873084"/>
            <a:ext cx="1044000" cy="2201896"/>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a:t>
            </a:r>
          </a:p>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連携基盤</a:t>
            </a:r>
            <a:endParaRPr kumimoji="1" lang="ja-JP" altLang="en-US" sz="1100" b="1"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63" name="角丸四角形 13">
            <a:extLst>
              <a:ext uri="{FF2B5EF4-FFF2-40B4-BE49-F238E27FC236}">
                <a16:creationId xmlns:a16="http://schemas.microsoft.com/office/drawing/2014/main" id="{EB7B1952-47DC-4F8D-B238-320372A9C8B9}"/>
              </a:ext>
            </a:extLst>
          </p:cNvPr>
          <p:cNvSpPr/>
          <p:nvPr/>
        </p:nvSpPr>
        <p:spPr>
          <a:xfrm>
            <a:off x="2323230" y="4256243"/>
            <a:ext cx="3708000" cy="278661"/>
          </a:xfrm>
          <a:prstGeom prst="leftRightArrow">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defTabSz="457200" fontAlgn="base">
              <a:lnSpc>
                <a:spcPct val="110000"/>
              </a:lnSpc>
              <a:spcAft>
                <a:spcPts val="600"/>
              </a:spcAft>
              <a:defRPr/>
            </a:pPr>
            <a:r>
              <a:rPr kumimoji="1" lang="en-US" altLang="ja-JP"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 </a:t>
            </a:r>
            <a:r>
              <a:rPr kumimoji="1" lang="ja-JP" altLang="en-US" sz="9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データ連携基盤機能活用</a:t>
            </a:r>
          </a:p>
        </p:txBody>
      </p:sp>
      <p:sp>
        <p:nvSpPr>
          <p:cNvPr id="3" name="テキスト プレースホルダー 2">
            <a:extLst>
              <a:ext uri="{FF2B5EF4-FFF2-40B4-BE49-F238E27FC236}">
                <a16:creationId xmlns:a16="http://schemas.microsoft.com/office/drawing/2014/main" id="{A0CD9492-C1D8-438B-AF9E-38616AC0A297}"/>
              </a:ext>
            </a:extLst>
          </p:cNvPr>
          <p:cNvSpPr>
            <a:spLocks noGrp="1"/>
          </p:cNvSpPr>
          <p:nvPr>
            <p:ph type="body" sz="quarter" idx="11"/>
          </p:nvPr>
        </p:nvSpPr>
        <p:spPr/>
        <p:txBody>
          <a:bodyPr/>
          <a:lstStyle/>
          <a:p>
            <a:endParaRPr lang="ja-JP" altLang="en-US"/>
          </a:p>
        </p:txBody>
      </p:sp>
      <p:sp>
        <p:nvSpPr>
          <p:cNvPr id="98" name="テキスト プレースホルダー 33">
            <a:extLst>
              <a:ext uri="{FF2B5EF4-FFF2-40B4-BE49-F238E27FC236}">
                <a16:creationId xmlns:a16="http://schemas.microsoft.com/office/drawing/2014/main" id="{29CA8FB4-2EB6-456B-9076-5837114C22BA}"/>
              </a:ext>
            </a:extLst>
          </p:cNvPr>
          <p:cNvSpPr>
            <a:spLocks noGrp="1"/>
          </p:cNvSpPr>
          <p:nvPr>
            <p:ph type="body" sz="quarter" idx="10"/>
          </p:nvPr>
        </p:nvSpPr>
        <p:spPr>
          <a:xfrm>
            <a:off x="287825" y="959875"/>
            <a:ext cx="9324000" cy="1024896"/>
          </a:xfrm>
        </p:spPr>
        <p:txBody>
          <a:bodyPr/>
          <a:lstStyle/>
          <a:p>
            <a:r>
              <a:rPr lang="ja-JP" altLang="en-US"/>
              <a:t>大阪のスーパーシティで先駆けた先端的サービスの成果を府域全体へ展開する仕組みとして、現在、「大阪広域データ連携基盤（</a:t>
            </a:r>
            <a:r>
              <a:rPr lang="en-US" altLang="ja-JP"/>
              <a:t>ORDEN</a:t>
            </a:r>
            <a:r>
              <a:rPr lang="ja-JP" altLang="en-US"/>
              <a:t>）」を構築中である。公民の様々なデータ連携・流通を促進し、住民の利便性向上に資するサービスを創出していく。</a:t>
            </a:r>
            <a:endParaRPr lang="en-US" altLang="ja-JP"/>
          </a:p>
          <a:p>
            <a:r>
              <a:rPr lang="ja-JP" altLang="en-US"/>
              <a:t>将来的には、他の都市のデータ連携基盤と接続し、同様のサービス展開可能とする等、全国都市のデジタル化と課題解決をリードしていく。</a:t>
            </a:r>
          </a:p>
        </p:txBody>
      </p:sp>
      <p:sp>
        <p:nvSpPr>
          <p:cNvPr id="99" name="テキスト ボックス 98">
            <a:extLst>
              <a:ext uri="{FF2B5EF4-FFF2-40B4-BE49-F238E27FC236}">
                <a16:creationId xmlns:a16="http://schemas.microsoft.com/office/drawing/2014/main" id="{75303614-7AF9-4D5E-8ABD-B624D1BE0E72}"/>
              </a:ext>
            </a:extLst>
          </p:cNvPr>
          <p:cNvSpPr txBox="1"/>
          <p:nvPr/>
        </p:nvSpPr>
        <p:spPr>
          <a:xfrm>
            <a:off x="1304899" y="1810047"/>
            <a:ext cx="6549570" cy="307777"/>
          </a:xfrm>
          <a:prstGeom prst="rect">
            <a:avLst/>
          </a:prstGeom>
          <a:noFill/>
        </p:spPr>
        <p:txBody>
          <a:bodyPr wrap="square">
            <a:spAutoFit/>
          </a:bodyPr>
          <a:lstStyle/>
          <a:p>
            <a:pPr algn="ctr"/>
            <a:r>
              <a:rPr lang="ja-JP" altLang="en-US" sz="1400" b="1"/>
              <a:t>大阪広域データ連携基盤（</a:t>
            </a:r>
            <a:r>
              <a:rPr lang="en-US" altLang="ja-JP" sz="1400" b="1"/>
              <a:t>ORDEN</a:t>
            </a:r>
            <a:r>
              <a:rPr lang="ja-JP" altLang="en-US" sz="1400" b="1"/>
              <a:t>）</a:t>
            </a:r>
          </a:p>
        </p:txBody>
      </p:sp>
      <p:sp>
        <p:nvSpPr>
          <p:cNvPr id="100" name="テキスト プレースホルダー 11">
            <a:extLst>
              <a:ext uri="{FF2B5EF4-FFF2-40B4-BE49-F238E27FC236}">
                <a16:creationId xmlns:a16="http://schemas.microsoft.com/office/drawing/2014/main" id="{15F7C658-9EBF-4AD3-9667-332C69C63FBB}"/>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a:t>
            </a:r>
            <a:r>
              <a:rPr lang="en-US" altLang="ja-JP">
                <a:solidFill>
                  <a:schemeClr val="bg1"/>
                </a:solidFill>
              </a:rPr>
              <a:t>1</a:t>
            </a:r>
            <a:r>
              <a:rPr lang="ja-JP" altLang="en-US">
                <a:solidFill>
                  <a:schemeClr val="bg1"/>
                </a:solidFill>
              </a:rPr>
              <a:t>章　なぜ大阪はスーパーシティをめざすのか</a:t>
            </a:r>
            <a:endParaRPr lang="ja-JP" altLang="en-US"/>
          </a:p>
        </p:txBody>
      </p:sp>
      <p:sp>
        <p:nvSpPr>
          <p:cNvPr id="101" name="スライド番号プレースホルダー 4">
            <a:extLst>
              <a:ext uri="{FF2B5EF4-FFF2-40B4-BE49-F238E27FC236}">
                <a16:creationId xmlns:a16="http://schemas.microsoft.com/office/drawing/2014/main" id="{163B7F64-72E3-44F8-BB73-D59B673C7A7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12</a:t>
            </a:fld>
            <a:endParaRPr kumimoji="1" lang="ja-JP" altLang="en-US"/>
          </a:p>
        </p:txBody>
      </p:sp>
    </p:spTree>
    <p:extLst>
      <p:ext uri="{BB962C8B-B14F-4D97-AF65-F5344CB8AC3E}">
        <p14:creationId xmlns:p14="http://schemas.microsoft.com/office/powerpoint/2010/main" val="2898261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F8BB307-B6AE-4C11-A0C4-40531860C9B7}"/>
              </a:ext>
            </a:extLst>
          </p:cNvPr>
          <p:cNvSpPr>
            <a:spLocks noGrp="1"/>
          </p:cNvSpPr>
          <p:nvPr>
            <p:ph type="title"/>
          </p:nvPr>
        </p:nvSpPr>
        <p:spPr>
          <a:xfrm>
            <a:off x="287825" y="2836575"/>
            <a:ext cx="9324000" cy="430887"/>
          </a:xfrm>
        </p:spPr>
        <p:txBody>
          <a:bodyPr/>
          <a:lstStyle/>
          <a:p>
            <a:r>
              <a:rPr lang="ja-JP" altLang="en-US" dirty="0"/>
              <a:t>大阪のスーパーシティ構想の概観</a:t>
            </a:r>
          </a:p>
        </p:txBody>
      </p:sp>
      <p:sp>
        <p:nvSpPr>
          <p:cNvPr id="6" name="テキスト プレースホルダー 5">
            <a:extLst>
              <a:ext uri="{FF2B5EF4-FFF2-40B4-BE49-F238E27FC236}">
                <a16:creationId xmlns:a16="http://schemas.microsoft.com/office/drawing/2014/main" id="{2CD33D87-C5EB-4339-A39E-B07B3E403B3F}"/>
              </a:ext>
            </a:extLst>
          </p:cNvPr>
          <p:cNvSpPr>
            <a:spLocks noGrp="1"/>
          </p:cNvSpPr>
          <p:nvPr>
            <p:ph type="body" sz="quarter" idx="10"/>
          </p:nvPr>
        </p:nvSpPr>
        <p:spPr>
          <a:xfrm>
            <a:off x="287825" y="2376000"/>
            <a:ext cx="9324000" cy="338554"/>
          </a:xfrm>
        </p:spPr>
        <p:txBody>
          <a:bodyPr/>
          <a:lstStyle/>
          <a:p>
            <a:r>
              <a:rPr lang="ja-JP" altLang="en-US"/>
              <a:t>第</a:t>
            </a:r>
            <a:r>
              <a:rPr lang="en-US" altLang="ja-JP"/>
              <a:t>2</a:t>
            </a:r>
            <a:r>
              <a:rPr lang="ja-JP" altLang="en-US"/>
              <a:t>章</a:t>
            </a:r>
          </a:p>
        </p:txBody>
      </p:sp>
      <p:sp>
        <p:nvSpPr>
          <p:cNvPr id="7" name="テキスト プレースホルダー 6">
            <a:extLst>
              <a:ext uri="{FF2B5EF4-FFF2-40B4-BE49-F238E27FC236}">
                <a16:creationId xmlns:a16="http://schemas.microsoft.com/office/drawing/2014/main" id="{87827296-3009-4E3B-94C2-CE7BD6FF26C0}"/>
              </a:ext>
            </a:extLst>
          </p:cNvPr>
          <p:cNvSpPr>
            <a:spLocks noGrp="1"/>
          </p:cNvSpPr>
          <p:nvPr>
            <p:ph type="body" sz="quarter" idx="11"/>
          </p:nvPr>
        </p:nvSpPr>
        <p:spPr/>
        <p:txBody>
          <a:bodyPr/>
          <a:lstStyle/>
          <a:p>
            <a:r>
              <a:rPr lang="ja-JP" altLang="en-US"/>
              <a:t>成長し続ける都市・大阪</a:t>
            </a:r>
          </a:p>
        </p:txBody>
      </p:sp>
    </p:spTree>
    <p:extLst>
      <p:ext uri="{BB962C8B-B14F-4D97-AF65-F5344CB8AC3E}">
        <p14:creationId xmlns:p14="http://schemas.microsoft.com/office/powerpoint/2010/main" val="4028217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「健康といのち」をテーマに住民</a:t>
            </a:r>
            <a:r>
              <a:rPr lang="en-US" altLang="ja-JP"/>
              <a:t>QoL</a:t>
            </a:r>
            <a:r>
              <a:rPr lang="ja-JP" altLang="en-US"/>
              <a:t>を向上させる先端的サービスを展開</a:t>
            </a:r>
          </a:p>
        </p:txBody>
      </p:sp>
      <p:sp>
        <p:nvSpPr>
          <p:cNvPr id="13" name="楕円 12">
            <a:extLst>
              <a:ext uri="{FF2B5EF4-FFF2-40B4-BE49-F238E27FC236}">
                <a16:creationId xmlns:a16="http://schemas.microsoft.com/office/drawing/2014/main" id="{ED8BAAA7-2A92-4289-9437-AB24D4D57916}"/>
              </a:ext>
            </a:extLst>
          </p:cNvPr>
          <p:cNvSpPr/>
          <p:nvPr/>
        </p:nvSpPr>
        <p:spPr>
          <a:xfrm rot="19772498">
            <a:off x="1162003" y="2776654"/>
            <a:ext cx="4716000" cy="2880000"/>
          </a:xfrm>
          <a:prstGeom prst="ellipse">
            <a:avLst/>
          </a:prstGeom>
          <a:noFill/>
          <a:ln w="254000">
            <a:gradFill flip="none" rotWithShape="1">
              <a:gsLst>
                <a:gs pos="0">
                  <a:srgbClr val="2E75B6">
                    <a:alpha val="50000"/>
                  </a:srgbClr>
                </a:gs>
                <a:gs pos="50000">
                  <a:srgbClr val="9DC3E6">
                    <a:alpha val="50000"/>
                  </a:srgbClr>
                </a:gs>
                <a:gs pos="100000">
                  <a:srgbClr val="DEEBF7">
                    <a:alpha val="50000"/>
                  </a:srgb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a:extLst>
              <a:ext uri="{FF2B5EF4-FFF2-40B4-BE49-F238E27FC236}">
                <a16:creationId xmlns:a16="http://schemas.microsoft.com/office/drawing/2014/main" id="{4011B25A-060E-42F7-B26D-9B87FCF6E300}"/>
              </a:ext>
            </a:extLst>
          </p:cNvPr>
          <p:cNvSpPr/>
          <p:nvPr/>
        </p:nvSpPr>
        <p:spPr>
          <a:xfrm>
            <a:off x="603710" y="1562620"/>
            <a:ext cx="4667945"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2800" b="1" i="0" u="none" strike="noStrike" kern="1200" cap="none" spc="100" normalizeH="0" noProof="0">
                <a:ln>
                  <a:noFill/>
                </a:ln>
                <a:solidFill>
                  <a:srgbClr val="2E75B6"/>
                </a:solidFill>
                <a:effectLst/>
                <a:uLnTx/>
                <a:uFillTx/>
                <a:latin typeface="+mn-ea"/>
                <a:cs typeface="Hiragino Sans W3" charset="-128"/>
              </a:rPr>
              <a:t>データで拡げる“健康といのち”</a:t>
            </a:r>
            <a:endParaRPr kumimoji="0" lang="en-US" altLang="ja-JP" sz="2800" b="1" i="0" u="none" strike="noStrike" kern="1200" cap="none" spc="100" normalizeH="0" noProof="0">
              <a:ln>
                <a:noFill/>
              </a:ln>
              <a:solidFill>
                <a:srgbClr val="2E75B6"/>
              </a:solidFill>
              <a:effectLst/>
              <a:uLnTx/>
              <a:uFillTx/>
              <a:latin typeface="+mn-ea"/>
              <a:cs typeface="Hiragino Sans W3" charset="-128"/>
            </a:endParaRPr>
          </a:p>
        </p:txBody>
      </p:sp>
      <p:sp>
        <p:nvSpPr>
          <p:cNvPr id="15" name="角丸四角形 13">
            <a:extLst>
              <a:ext uri="{FF2B5EF4-FFF2-40B4-BE49-F238E27FC236}">
                <a16:creationId xmlns:a16="http://schemas.microsoft.com/office/drawing/2014/main" id="{11EA92B8-DB73-4FB5-A2EB-BA51F9641A6E}"/>
              </a:ext>
            </a:extLst>
          </p:cNvPr>
          <p:cNvSpPr/>
          <p:nvPr/>
        </p:nvSpPr>
        <p:spPr>
          <a:xfrm>
            <a:off x="603710" y="2102620"/>
            <a:ext cx="2574103" cy="1615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lnSpc>
                <a:spcPct val="110000"/>
              </a:lnSpc>
              <a:spcAft>
                <a:spcPts val="600"/>
              </a:spcAf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lang="en-US" altLang="ja-JP" sz="1600" b="1" spc="0" baseline="0" dirty="0">
                <a:solidFill>
                  <a:srgbClr val="000000"/>
                </a:solidFill>
                <a:latin typeface="+mn-ea"/>
                <a:ea typeface="Meiryo UI" panose="020B0604030504040204" pitchFamily="50" charset="-128"/>
              </a:rPr>
              <a:t/>
            </a:r>
            <a:br>
              <a:rPr lang="en-US" altLang="ja-JP" sz="1600" b="1" spc="0" baseline="0" dirty="0">
                <a:solidFill>
                  <a:srgbClr val="000000"/>
                </a:solidFill>
                <a:latin typeface="+mn-ea"/>
                <a:ea typeface="Meiryo UI" panose="020B0604030504040204" pitchFamily="50" charset="-128"/>
              </a:rPr>
            </a:br>
            <a:r>
              <a:rPr kumimoji="0" lang="ja-JP" altLang="en-US" sz="2000" b="1" i="0" u="none" strike="noStrike" kern="1200" cap="none" normalizeH="0" noProof="0" dirty="0">
                <a:ln>
                  <a:noFill/>
                </a:ln>
                <a:solidFill>
                  <a:srgbClr val="000000"/>
                </a:solidFill>
                <a:effectLst/>
                <a:uLnTx/>
                <a:uFillTx/>
                <a:latin typeface="+mn-ea"/>
                <a:cs typeface="Hiragino Sans W3" charset="-128"/>
              </a:rPr>
              <a:t>夢洲コンストラクション</a:t>
            </a:r>
            <a:endParaRPr kumimoji="0" lang="en-US" altLang="ja-JP" sz="2000" b="1" i="0" u="none" strike="noStrike" kern="1200" cap="none" normalizeH="0" noProof="0" dirty="0">
              <a:ln>
                <a:noFill/>
              </a:ln>
              <a:solidFill>
                <a:srgbClr val="000000"/>
              </a:solidFill>
              <a:effectLst/>
              <a:uLnTx/>
              <a:uFillTx/>
              <a:latin typeface="+mn-ea"/>
              <a:cs typeface="Hiragino Sans W3" charset="-128"/>
            </a:endParaRPr>
          </a:p>
          <a:p>
            <a:pPr defTabSz="457200" fontAlgn="base">
              <a:lnSpc>
                <a:spcPct val="110000"/>
              </a:lnSpc>
              <a:spcAft>
                <a:spcPts val="300"/>
              </a:spcAf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つの</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円滑化を推進</a:t>
            </a:r>
            <a:endParaRPr kumimoji="0" lang="en-US" altLang="ja-JP" sz="1200" b="1" i="0" u="none" strike="noStrike" kern="1200" cap="none" normalizeH="0" noProof="0" dirty="0">
              <a:ln>
                <a:noFill/>
              </a:ln>
              <a:solidFill>
                <a:srgbClr val="000000"/>
              </a:solidFill>
              <a:effectLst/>
              <a:uLnTx/>
              <a:uFillTx/>
              <a:latin typeface="+mn-ea"/>
              <a:cs typeface="Hiragino Sans W3" charset="-128"/>
            </a:endParaRPr>
          </a:p>
          <a:p>
            <a:pPr marL="360000" marR="0" lvl="0" indent="-216000" algn="l" defTabSz="457200" rtl="0" eaLnBrk="1" fontAlgn="base" latinLnBrk="0" hangingPunct="1">
              <a:lnSpc>
                <a:spcPct val="110000"/>
              </a:lnSpc>
              <a:buClrTx/>
              <a:buSzTx/>
              <a:buFont typeface="+mj-lt"/>
              <a:buAutoNum type="arabicPeriod"/>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建設工事現場内外の移動</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216000" algn="l" defTabSz="457200" rtl="0" eaLnBrk="1" fontAlgn="base" latinLnBrk="0" hangingPunct="1">
              <a:lnSpc>
                <a:spcPct val="110000"/>
              </a:lnSpc>
              <a:buClrTx/>
              <a:buSzTx/>
              <a:buFont typeface="+mj-lt"/>
              <a:buAutoNum type="arabicPeriod"/>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建設工事及び資材運搬</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0000" marR="0" lvl="0" indent="-216000" algn="l" defTabSz="457200" rtl="0" eaLnBrk="1" fontAlgn="base" latinLnBrk="0" hangingPunct="1">
              <a:lnSpc>
                <a:spcPct val="110000"/>
              </a:lnSpc>
              <a:buClrTx/>
              <a:buSzTx/>
              <a:buFont typeface="+mj-lt"/>
              <a:buAutoNum type="arabicPeriod"/>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建設作業員の安全・</a:t>
            </a:r>
            <a:r>
              <a:rPr kumimoji="1" lang="ja-JP" altLang="en-US" sz="1400" b="1" i="0" u="none" strike="noStrike" kern="1200" cap="none" spc="0" normalizeH="0" baseline="0" noProof="0" dirty="0">
                <a:ln>
                  <a:noFill/>
                </a:ln>
                <a:solidFill>
                  <a:schemeClr val="tx1"/>
                </a:solidFill>
                <a:uLnTx/>
                <a:uFillTx/>
                <a:latin typeface="Meiryo UI" panose="020B0604030504040204" pitchFamily="50" charset="-128"/>
                <a:ea typeface="Meiryo UI" panose="020B0604030504040204" pitchFamily="50" charset="-128"/>
                <a:cs typeface="+mn-cs"/>
              </a:rPr>
              <a:t>健康管理</a:t>
            </a:r>
            <a:endParaRPr kumimoji="1" lang="en-US" altLang="ja-JP" sz="1400" b="1" i="0" u="none" strike="noStrike" kern="1200" cap="none" spc="0" normalizeH="0" baseline="0" noProof="0" dirty="0">
              <a:ln>
                <a:noFill/>
              </a:ln>
              <a:solidFill>
                <a:schemeClr val="tx1"/>
              </a:solidFill>
              <a:uLnTx/>
              <a:uFillTx/>
              <a:latin typeface="Meiryo UI" panose="020B0604030504040204" pitchFamily="50" charset="-128"/>
              <a:ea typeface="Meiryo UI" panose="020B0604030504040204" pitchFamily="50" charset="-128"/>
              <a:cs typeface="+mn-cs"/>
            </a:endParaRPr>
          </a:p>
        </p:txBody>
      </p:sp>
      <p:sp>
        <p:nvSpPr>
          <p:cNvPr id="17" name="角丸四角形 13">
            <a:extLst>
              <a:ext uri="{FF2B5EF4-FFF2-40B4-BE49-F238E27FC236}">
                <a16:creationId xmlns:a16="http://schemas.microsoft.com/office/drawing/2014/main" id="{D1C0137A-3072-46BD-9B30-ED1BAE127622}"/>
              </a:ext>
            </a:extLst>
          </p:cNvPr>
          <p:cNvSpPr/>
          <p:nvPr/>
        </p:nvSpPr>
        <p:spPr>
          <a:xfrm>
            <a:off x="603710" y="5101843"/>
            <a:ext cx="4362552" cy="1525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457200" fontAlgn="base">
              <a:lnSpc>
                <a:spcPct val="110000"/>
              </a:lnSpc>
              <a:spcAft>
                <a:spcPts val="600"/>
              </a:spcAf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ja-JP" altLang="en-US" sz="1100" b="1" dirty="0">
                <a:solidFill>
                  <a:prstClr val="black"/>
                </a:solidFill>
                <a:latin typeface="Meiryo UI" panose="020B0604030504040204" pitchFamily="50" charset="-128"/>
                <a:ea typeface="Meiryo UI" panose="020B0604030504040204" pitchFamily="50" charset="-128"/>
              </a:rPr>
              <a:t>～</a:t>
            </a:r>
            <a:r>
              <a:rPr lang="en-US" altLang="ja-JP" sz="1600" b="1" spc="0" baseline="0" dirty="0">
                <a:solidFill>
                  <a:srgbClr val="000000"/>
                </a:solidFill>
                <a:latin typeface="+mn-ea"/>
                <a:ea typeface="Meiryo UI" panose="020B0604030504040204" pitchFamily="50" charset="-128"/>
              </a:rPr>
              <a:t/>
            </a:r>
            <a:br>
              <a:rPr lang="en-US" altLang="ja-JP" sz="1600" b="1" spc="0" baseline="0" dirty="0">
                <a:solidFill>
                  <a:srgbClr val="000000"/>
                </a:solidFill>
                <a:latin typeface="+mn-ea"/>
                <a:ea typeface="Meiryo UI" panose="020B0604030504040204" pitchFamily="50" charset="-128"/>
              </a:rPr>
            </a:br>
            <a:r>
              <a:rPr kumimoji="0" lang="ja-JP" altLang="en-US" sz="2000" b="1" i="0" u="none" strike="noStrike" kern="1200" cap="none" normalizeH="0" noProof="0" dirty="0">
                <a:ln>
                  <a:noFill/>
                </a:ln>
                <a:solidFill>
                  <a:srgbClr val="000000"/>
                </a:solidFill>
                <a:effectLst/>
                <a:uLnTx/>
                <a:uFillTx/>
                <a:latin typeface="+mn-ea"/>
                <a:cs typeface="Hiragino Sans W3" charset="-128"/>
              </a:rPr>
              <a:t>うめきた</a:t>
            </a:r>
            <a:r>
              <a:rPr kumimoji="0" lang="en-US" altLang="ja-JP" sz="2000" b="1" i="0" u="none" strike="noStrike" kern="1200" cap="none" normalizeH="0" noProof="0" dirty="0">
                <a:ln>
                  <a:noFill/>
                </a:ln>
                <a:solidFill>
                  <a:srgbClr val="000000"/>
                </a:solidFill>
                <a:effectLst/>
                <a:uLnTx/>
                <a:uFillTx/>
                <a:latin typeface="+mn-ea"/>
                <a:cs typeface="Hiragino Sans W3" charset="-128"/>
              </a:rPr>
              <a:t>2</a:t>
            </a:r>
            <a:r>
              <a:rPr kumimoji="0" lang="ja-JP" altLang="en-US" sz="2000" b="1" i="0" u="none" strike="noStrike" kern="1200" cap="none" normalizeH="0" noProof="0" dirty="0">
                <a:ln>
                  <a:noFill/>
                </a:ln>
                <a:solidFill>
                  <a:srgbClr val="000000"/>
                </a:solidFill>
                <a:effectLst/>
                <a:uLnTx/>
                <a:uFillTx/>
                <a:latin typeface="+mn-ea"/>
                <a:cs typeface="Hiragino Sans W3" charset="-128"/>
              </a:rPr>
              <a:t>期</a:t>
            </a:r>
            <a:endParaRPr kumimoji="0" lang="en-US" altLang="ja-JP" sz="2000" b="1" i="0" u="none" strike="noStrike" kern="1200" cap="none" normalizeH="0" noProof="0" dirty="0">
              <a:ln>
                <a:noFill/>
              </a:ln>
              <a:solidFill>
                <a:srgbClr val="000000"/>
              </a:solidFill>
              <a:effectLst/>
              <a:uLnTx/>
              <a:uFillTx/>
              <a:latin typeface="+mn-ea"/>
              <a:cs typeface="Hiragino Sans W3" charset="-128"/>
            </a:endParaRPr>
          </a:p>
          <a:p>
            <a:pPr marR="0" lvl="0" algn="l" defTabSz="457200" rtl="0" eaLnBrk="1" fontAlgn="base" latinLnBrk="0" hangingPunct="1">
              <a:lnSpc>
                <a:spcPct val="110000"/>
              </a:lnSpc>
              <a:buClrTx/>
              <a:buSzTx/>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中核機能のテーマ</a:t>
            </a:r>
          </a:p>
          <a:p>
            <a:pPr marR="0" lvl="0" algn="l" defTabSz="457200" rtl="0" eaLnBrk="1" fontAlgn="base" latinLnBrk="0" hangingPunct="1">
              <a:lnSpc>
                <a:spcPct val="110000"/>
              </a:lnSpc>
              <a:buClrTx/>
              <a:buSzTx/>
              <a:tabLst/>
              <a:defRPr/>
            </a:pP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ライフデザイン</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a:t>
            </a:r>
          </a:p>
          <a:p>
            <a:pPr marR="0" lvl="0" algn="l" defTabSz="457200" rtl="0" eaLnBrk="1" fontAlgn="base" latinLnBrk="0" hangingPunct="1">
              <a:lnSpc>
                <a:spcPct val="110000"/>
              </a:lnSpc>
              <a:spcBef>
                <a:spcPts val="600"/>
              </a:spcBef>
              <a:buClrTx/>
              <a:buSzTx/>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超スマート社会が到来する中、</a:t>
            </a:r>
            <a:r>
              <a:rPr kumimoji="1" lang="en-US" altLang="ja-JP" sz="10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やビッグデータ等の活用により、創薬や医療機器開発などの分野にとどまらず、人々が健康で豊かに生きるための新しい製品・サービスを創出</a:t>
            </a:r>
          </a:p>
        </p:txBody>
      </p:sp>
      <p:pic>
        <p:nvPicPr>
          <p:cNvPr id="18" name="図 17">
            <a:extLst>
              <a:ext uri="{FF2B5EF4-FFF2-40B4-BE49-F238E27FC236}">
                <a16:creationId xmlns:a16="http://schemas.microsoft.com/office/drawing/2014/main" id="{1D804149-B49D-4918-BA0B-99EB36CFDF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89716" y="1955901"/>
            <a:ext cx="1467955" cy="1404000"/>
          </a:xfrm>
          <a:prstGeom prst="rect">
            <a:avLst/>
          </a:prstGeom>
        </p:spPr>
      </p:pic>
      <p:pic>
        <p:nvPicPr>
          <p:cNvPr id="19" name="図 18">
            <a:extLst>
              <a:ext uri="{FF2B5EF4-FFF2-40B4-BE49-F238E27FC236}">
                <a16:creationId xmlns:a16="http://schemas.microsoft.com/office/drawing/2014/main" id="{82A30BD4-6500-40B8-BFF0-08AF509EFA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694" y="3684908"/>
            <a:ext cx="1812642" cy="1224000"/>
          </a:xfrm>
          <a:prstGeom prst="rect">
            <a:avLst/>
          </a:prstGeom>
          <a:ln>
            <a:noFill/>
          </a:ln>
          <a:effectLst/>
        </p:spPr>
      </p:pic>
      <p:pic>
        <p:nvPicPr>
          <p:cNvPr id="20" name="図 19">
            <a:extLst>
              <a:ext uri="{FF2B5EF4-FFF2-40B4-BE49-F238E27FC236}">
                <a16:creationId xmlns:a16="http://schemas.microsoft.com/office/drawing/2014/main" id="{46EAE2C9-5521-4142-9B81-FB6A2E2999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13629" y="1937762"/>
            <a:ext cx="2107130" cy="1404000"/>
          </a:xfrm>
          <a:prstGeom prst="rect">
            <a:avLst/>
          </a:prstGeom>
          <a:ln>
            <a:noFill/>
          </a:ln>
          <a:effectLst/>
        </p:spPr>
      </p:pic>
      <p:sp>
        <p:nvSpPr>
          <p:cNvPr id="25" name="角丸四角形 13">
            <a:extLst>
              <a:ext uri="{FF2B5EF4-FFF2-40B4-BE49-F238E27FC236}">
                <a16:creationId xmlns:a16="http://schemas.microsoft.com/office/drawing/2014/main" id="{7C691D13-84C9-44C7-9C56-4587FF2731F9}"/>
              </a:ext>
            </a:extLst>
          </p:cNvPr>
          <p:cNvSpPr/>
          <p:nvPr/>
        </p:nvSpPr>
        <p:spPr>
          <a:xfrm>
            <a:off x="7650965" y="3383916"/>
            <a:ext cx="1564531" cy="684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spcAft>
                <a:spcPts val="300"/>
              </a:spcAft>
              <a:defRPr/>
            </a:pPr>
            <a:r>
              <a:rPr kumimoji="1" lang="en-US" altLang="ja-JP" sz="1400" dirty="0">
                <a:solidFill>
                  <a:prstClr val="black"/>
                </a:solidFill>
                <a:latin typeface="Meiryo UI" panose="020B0604030504040204" pitchFamily="50" charset="-128"/>
                <a:ea typeface="Meiryo UI" panose="020B0604030504040204" pitchFamily="50" charset="-128"/>
              </a:rPr>
              <a:t>2</a:t>
            </a:r>
            <a:r>
              <a:rPr kumimoji="1" lang="ja-JP" altLang="en-US" sz="140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つの</a:t>
            </a: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グリーンフィールド</a:t>
            </a: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夢洲</a:t>
            </a:r>
            <a:endParaRPr kumimoji="1" lang="en-US" altLang="ja-JP"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うめきた</a:t>
            </a:r>
            <a:r>
              <a:rPr kumimoji="1" lang="en-US" altLang="ja-JP"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a:t>
            </a:r>
          </a:p>
        </p:txBody>
      </p:sp>
      <p:sp>
        <p:nvSpPr>
          <p:cNvPr id="27" name="角丸四角形 13">
            <a:extLst>
              <a:ext uri="{FF2B5EF4-FFF2-40B4-BE49-F238E27FC236}">
                <a16:creationId xmlns:a16="http://schemas.microsoft.com/office/drawing/2014/main" id="{8935AD47-73D3-4E2C-B6ED-195B342CFAF5}"/>
              </a:ext>
            </a:extLst>
          </p:cNvPr>
          <p:cNvSpPr/>
          <p:nvPr/>
        </p:nvSpPr>
        <p:spPr>
          <a:xfrm>
            <a:off x="3384130" y="2771172"/>
            <a:ext cx="2353208" cy="1863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lnSpc>
                <a:spcPct val="110000"/>
              </a:lnSpc>
              <a:spcAft>
                <a:spcPts val="600"/>
              </a:spcAf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lang="en-US" altLang="ja-JP" sz="1600" b="1" spc="0" baseline="0" dirty="0">
                <a:solidFill>
                  <a:srgbClr val="000000"/>
                </a:solidFill>
                <a:latin typeface="+mn-ea"/>
                <a:ea typeface="Meiryo UI" panose="020B0604030504040204" pitchFamily="50" charset="-128"/>
              </a:rPr>
              <a:t/>
            </a:r>
            <a:br>
              <a:rPr lang="en-US" altLang="ja-JP" sz="1600" b="1" spc="0" baseline="0" dirty="0">
                <a:solidFill>
                  <a:srgbClr val="000000"/>
                </a:solidFill>
                <a:latin typeface="+mn-ea"/>
                <a:ea typeface="Meiryo UI" panose="020B0604030504040204" pitchFamily="50" charset="-128"/>
              </a:rPr>
            </a:br>
            <a:r>
              <a:rPr kumimoji="0" lang="ja-JP" altLang="en-US" sz="2000" b="1" i="0" u="none" strike="noStrike" kern="1200" cap="none" normalizeH="0" noProof="0" dirty="0">
                <a:ln>
                  <a:noFill/>
                </a:ln>
                <a:solidFill>
                  <a:srgbClr val="000000"/>
                </a:solidFill>
                <a:effectLst/>
                <a:uLnTx/>
                <a:uFillTx/>
                <a:latin typeface="+mn-ea"/>
                <a:cs typeface="Hiragino Sans W3" charset="-128"/>
              </a:rPr>
              <a:t>大阪・関西万博</a:t>
            </a:r>
            <a:endParaRPr kumimoji="0" lang="en-US" altLang="ja-JP" sz="2000" b="1" i="0" u="none" strike="noStrike" kern="1200" cap="none" normalizeH="0" noProof="0" dirty="0">
              <a:ln>
                <a:noFill/>
              </a:ln>
              <a:solidFill>
                <a:srgbClr val="000000"/>
              </a:solidFill>
              <a:effectLst/>
              <a:uLnTx/>
              <a:uFillTx/>
              <a:latin typeface="+mn-ea"/>
              <a:cs typeface="Hiragino Sans W3" charset="-128"/>
            </a:endParaRPr>
          </a:p>
          <a:p>
            <a:pPr marR="0" lvl="0" algn="l" defTabSz="457200" rtl="0" eaLnBrk="1" fontAlgn="base" latinLnBrk="0" hangingPunct="1">
              <a:lnSpc>
                <a:spcPct val="110000"/>
              </a:lnSpc>
              <a:buClrTx/>
              <a:buSzTx/>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いのち輝く</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未来社会のデザイン</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base" latinLnBrk="0" hangingPunct="1">
              <a:lnSpc>
                <a:spcPct val="110000"/>
              </a:lnSpc>
              <a:spcBef>
                <a:spcPts val="600"/>
              </a:spcBef>
              <a:buClrTx/>
              <a:buSzTx/>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サブテーマ</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Saving Lives</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（いのちを救う）</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844083" rtl="0" eaLnBrk="1" fontAlgn="auto" latinLnBrk="0" hangingPunct="1">
              <a:lnSpc>
                <a:spcPct val="110000"/>
              </a:lnSpc>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Empowering Lives</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（いのちに力を与える）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844083" rtl="0" eaLnBrk="1" fontAlgn="auto" latinLnBrk="0" hangingPunct="1">
              <a:lnSpc>
                <a:spcPct val="110000"/>
              </a:lnSpc>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Connecting Lives</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（いのちをつなぐ）</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テキスト プレースホルダー 2">
            <a:extLst>
              <a:ext uri="{FF2B5EF4-FFF2-40B4-BE49-F238E27FC236}">
                <a16:creationId xmlns:a16="http://schemas.microsoft.com/office/drawing/2014/main" id="{B2F33F3A-0324-42D2-AD75-9A93AA73F6FE}"/>
              </a:ext>
            </a:extLst>
          </p:cNvPr>
          <p:cNvSpPr>
            <a:spLocks noGrp="1"/>
          </p:cNvSpPr>
          <p:nvPr>
            <p:ph type="body" sz="quarter" idx="11"/>
          </p:nvPr>
        </p:nvSpPr>
        <p:spPr/>
        <p:txBody>
          <a:bodyPr/>
          <a:lstStyle/>
          <a:p>
            <a:endParaRPr lang="ja-JP" altLang="en-US"/>
          </a:p>
        </p:txBody>
      </p:sp>
      <p:sp>
        <p:nvSpPr>
          <p:cNvPr id="31" name="テキスト プレースホルダー 33">
            <a:extLst>
              <a:ext uri="{FF2B5EF4-FFF2-40B4-BE49-F238E27FC236}">
                <a16:creationId xmlns:a16="http://schemas.microsoft.com/office/drawing/2014/main" id="{C8032B43-3B17-4B2D-B006-68AB85FFEFB5}"/>
              </a:ext>
            </a:extLst>
          </p:cNvPr>
          <p:cNvSpPr>
            <a:spLocks noGrp="1"/>
          </p:cNvSpPr>
          <p:nvPr>
            <p:ph type="body" sz="quarter" idx="10"/>
          </p:nvPr>
        </p:nvSpPr>
        <p:spPr>
          <a:xfrm>
            <a:off x="287825" y="1008000"/>
            <a:ext cx="9324000" cy="473976"/>
          </a:xfrm>
        </p:spPr>
        <p:txBody>
          <a:bodyPr/>
          <a:lstStyle/>
          <a:p>
            <a:r>
              <a:rPr lang="ja-JP" altLang="en-US" dirty="0"/>
              <a:t>大阪のスーパーシティのテーマは「データで拡げる“健康といのち”」。２つのグリーンフィールドで３つのプロジェクトを展開、大阪全体のブラウンフィールドへ拡張していく。</a:t>
            </a:r>
          </a:p>
        </p:txBody>
      </p:sp>
      <p:sp>
        <p:nvSpPr>
          <p:cNvPr id="28" name="テキスト プレースホルダー 11">
            <a:extLst>
              <a:ext uri="{FF2B5EF4-FFF2-40B4-BE49-F238E27FC236}">
                <a16:creationId xmlns:a16="http://schemas.microsoft.com/office/drawing/2014/main" id="{E6A45D3E-310C-44FF-B405-64299389ABA2}"/>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大阪のスーパーシティ構想の概観</a:t>
            </a:r>
            <a:endParaRPr lang="ja-JP" altLang="en-US" dirty="0"/>
          </a:p>
        </p:txBody>
      </p:sp>
      <p:sp>
        <p:nvSpPr>
          <p:cNvPr id="2" name="正方形/長方形 1"/>
          <p:cNvSpPr/>
          <p:nvPr/>
        </p:nvSpPr>
        <p:spPr>
          <a:xfrm>
            <a:off x="5623998" y="3347058"/>
            <a:ext cx="1397300" cy="1273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700">
                <a:solidFill>
                  <a:schemeClr val="tx1"/>
                </a:solidFill>
              </a:rPr>
              <a:t>提供：</a:t>
            </a:r>
            <a:r>
              <a:rPr kumimoji="1" lang="en-US" altLang="ja-JP" sz="700">
                <a:solidFill>
                  <a:schemeClr val="tx1"/>
                </a:solidFill>
              </a:rPr>
              <a:t>2025</a:t>
            </a:r>
            <a:r>
              <a:rPr kumimoji="1" lang="ja-JP" altLang="en-US" sz="700">
                <a:solidFill>
                  <a:schemeClr val="tx1"/>
                </a:solidFill>
              </a:rPr>
              <a:t>年日本国際博覧会協会</a:t>
            </a:r>
          </a:p>
        </p:txBody>
      </p:sp>
      <p:sp>
        <p:nvSpPr>
          <p:cNvPr id="29" name="スライド番号プレースホルダー 4">
            <a:extLst>
              <a:ext uri="{FF2B5EF4-FFF2-40B4-BE49-F238E27FC236}">
                <a16:creationId xmlns:a16="http://schemas.microsoft.com/office/drawing/2014/main" id="{ACA21C48-07A8-4303-AB96-86BE3A47BE82}"/>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14</a:t>
            </a:fld>
            <a:endParaRPr kumimoji="1" lang="ja-JP" altLang="en-US"/>
          </a:p>
        </p:txBody>
      </p:sp>
      <p:sp>
        <p:nvSpPr>
          <p:cNvPr id="30" name="楕円 29">
            <a:extLst>
              <a:ext uri="{FF2B5EF4-FFF2-40B4-BE49-F238E27FC236}">
                <a16:creationId xmlns:a16="http://schemas.microsoft.com/office/drawing/2014/main" id="{0D7E03CB-3912-4F5C-9281-F3F168672C09}"/>
              </a:ext>
            </a:extLst>
          </p:cNvPr>
          <p:cNvSpPr>
            <a:spLocks noChangeAspect="1"/>
          </p:cNvSpPr>
          <p:nvPr/>
        </p:nvSpPr>
        <p:spPr>
          <a:xfrm>
            <a:off x="6473387" y="4147507"/>
            <a:ext cx="2956952" cy="1341328"/>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defRPr/>
            </a:pPr>
            <a:r>
              <a:rPr kumimoji="1" lang="ja-JP" altLang="en-US" sz="2000" b="1" dirty="0" smtClean="0">
                <a:solidFill>
                  <a:srgbClr val="2E75B6"/>
                </a:solidFill>
                <a:latin typeface="Meiryo UI" panose="020B0604030504040204" pitchFamily="50" charset="-128"/>
                <a:ea typeface="Meiryo UI" panose="020B0604030504040204" pitchFamily="50" charset="-128"/>
              </a:rPr>
              <a:t>住民</a:t>
            </a:r>
            <a:r>
              <a:rPr kumimoji="1" lang="en-US" altLang="ja-JP" sz="2000" b="1" dirty="0">
                <a:solidFill>
                  <a:srgbClr val="2E75B6"/>
                </a:solidFill>
                <a:latin typeface="Meiryo UI" panose="020B0604030504040204" pitchFamily="50" charset="-128"/>
                <a:ea typeface="Meiryo UI" panose="020B0604030504040204" pitchFamily="50" charset="-128"/>
              </a:rPr>
              <a:t>QoL</a:t>
            </a:r>
            <a:r>
              <a:rPr kumimoji="1" lang="ja-JP" altLang="en-US" sz="2000" b="1" dirty="0">
                <a:solidFill>
                  <a:srgbClr val="2E75B6"/>
                </a:solidFill>
                <a:latin typeface="Meiryo UI" panose="020B0604030504040204" pitchFamily="50" charset="-128"/>
                <a:ea typeface="Meiryo UI" panose="020B0604030504040204" pitchFamily="50" charset="-128"/>
              </a:rPr>
              <a:t>の向上と</a:t>
            </a:r>
          </a:p>
          <a:p>
            <a:pPr algn="ctr">
              <a:defRPr/>
            </a:pPr>
            <a:r>
              <a:rPr kumimoji="1" lang="ja-JP" altLang="en-US" sz="2000" b="1" dirty="0">
                <a:solidFill>
                  <a:srgbClr val="2E75B6"/>
                </a:solidFill>
                <a:latin typeface="Meiryo UI" panose="020B0604030504040204" pitchFamily="50" charset="-128"/>
                <a:ea typeface="Meiryo UI" panose="020B0604030504040204" pitchFamily="50" charset="-128"/>
              </a:rPr>
              <a:t>都市競争力の</a:t>
            </a:r>
            <a:r>
              <a:rPr kumimoji="1" lang="ja-JP" altLang="en-US" sz="2000" b="1" dirty="0" smtClean="0">
                <a:solidFill>
                  <a:srgbClr val="2E75B6"/>
                </a:solidFill>
                <a:latin typeface="Meiryo UI" panose="020B0604030504040204" pitchFamily="50" charset="-128"/>
                <a:ea typeface="Meiryo UI" panose="020B0604030504040204" pitchFamily="50" charset="-128"/>
              </a:rPr>
              <a:t>強化を</a:t>
            </a:r>
            <a:endParaRPr kumimoji="1" lang="en-US" altLang="ja-JP" sz="2000" b="1" dirty="0" smtClean="0">
              <a:solidFill>
                <a:srgbClr val="2E75B6"/>
              </a:solidFill>
              <a:latin typeface="Meiryo UI" panose="020B0604030504040204" pitchFamily="50" charset="-128"/>
              <a:ea typeface="Meiryo UI" panose="020B0604030504040204" pitchFamily="50" charset="-128"/>
            </a:endParaRPr>
          </a:p>
          <a:p>
            <a:pPr algn="ctr">
              <a:defRPr/>
            </a:pPr>
            <a:r>
              <a:rPr kumimoji="1" lang="ja-JP" altLang="en-US" sz="2000" b="1" dirty="0" smtClean="0">
                <a:solidFill>
                  <a:srgbClr val="2E75B6"/>
                </a:solidFill>
                <a:latin typeface="Meiryo UI" panose="020B0604030504040204" pitchFamily="50" charset="-128"/>
                <a:ea typeface="Meiryo UI" panose="020B0604030504040204" pitchFamily="50" charset="-128"/>
              </a:rPr>
              <a:t>めざす</a:t>
            </a:r>
            <a:endParaRPr kumimoji="1" lang="en-US" altLang="ja-JP" sz="2000" b="1" dirty="0" smtClean="0">
              <a:solidFill>
                <a:srgbClr val="2E75B6"/>
              </a:solidFill>
              <a:latin typeface="Meiryo UI" panose="020B0604030504040204" pitchFamily="50" charset="-128"/>
              <a:ea typeface="Meiryo UI" panose="020B0604030504040204" pitchFamily="50" charset="-128"/>
            </a:endParaRPr>
          </a:p>
        </p:txBody>
      </p:sp>
      <p:sp>
        <p:nvSpPr>
          <p:cNvPr id="32" name="矢印: 右 11">
            <a:extLst>
              <a:ext uri="{FF2B5EF4-FFF2-40B4-BE49-F238E27FC236}">
                <a16:creationId xmlns:a16="http://schemas.microsoft.com/office/drawing/2014/main" id="{1F6E8EB1-CCF8-41EF-B1E5-EF405F2B0C4D}"/>
              </a:ext>
            </a:extLst>
          </p:cNvPr>
          <p:cNvSpPr/>
          <p:nvPr/>
        </p:nvSpPr>
        <p:spPr>
          <a:xfrm rot="1139708">
            <a:off x="5917269" y="3934035"/>
            <a:ext cx="500053" cy="1332335"/>
          </a:xfrm>
          <a:prstGeom prst="rightArrow">
            <a:avLst>
              <a:gd name="adj1" fmla="val 71390"/>
              <a:gd name="adj2" fmla="val 65599"/>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Freeform 166">
            <a:extLst>
              <a:ext uri="{FF2B5EF4-FFF2-40B4-BE49-F238E27FC236}">
                <a16:creationId xmlns:a16="http://schemas.microsoft.com/office/drawing/2014/main" id="{970E5CF5-E941-46B6-A17D-74163ABED1FB}"/>
              </a:ext>
            </a:extLst>
          </p:cNvPr>
          <p:cNvSpPr>
            <a:spLocks noChangeAspect="1"/>
          </p:cNvSpPr>
          <p:nvPr/>
        </p:nvSpPr>
        <p:spPr bwMode="auto">
          <a:xfrm>
            <a:off x="6458247" y="5362062"/>
            <a:ext cx="986922" cy="1187958"/>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A9D18E"/>
          </a:solidFill>
          <a:ln w="3175" cap="flat" cmpd="sng" algn="ctr">
            <a:solidFill>
              <a:srgbClr val="FFFFFF"/>
            </a:solidFill>
            <a:prstDash val="solid"/>
            <a:round/>
            <a:headEnd type="none" w="med" len="med"/>
            <a:tailEnd type="none" w="med" len="med"/>
          </a:ln>
        </p:spPr>
        <p:txBody>
          <a:bodyPr/>
          <a:lstStyle/>
          <a:p>
            <a:pPr algn="ctr"/>
            <a:endParaRPr lang="ja-JP" altLang="en-US" sz="1000">
              <a:solidFill>
                <a:schemeClr val="bg1"/>
              </a:solidFill>
            </a:endParaRPr>
          </a:p>
        </p:txBody>
      </p:sp>
      <p:sp>
        <p:nvSpPr>
          <p:cNvPr id="35" name="角丸四角形 13">
            <a:extLst>
              <a:ext uri="{FF2B5EF4-FFF2-40B4-BE49-F238E27FC236}">
                <a16:creationId xmlns:a16="http://schemas.microsoft.com/office/drawing/2014/main" id="{92391875-56D0-4DF9-AC66-6399FDBB1C33}"/>
              </a:ext>
            </a:extLst>
          </p:cNvPr>
          <p:cNvSpPr/>
          <p:nvPr/>
        </p:nvSpPr>
        <p:spPr>
          <a:xfrm>
            <a:off x="4815882" y="5200297"/>
            <a:ext cx="1657505" cy="514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lnSpc>
                <a:spcPct val="110000"/>
              </a:lnSpc>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スーパーシティと</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万博レガシーを展開</a:t>
            </a:r>
          </a:p>
        </p:txBody>
      </p:sp>
      <p:sp>
        <p:nvSpPr>
          <p:cNvPr id="36" name="角丸四角形 13">
            <a:extLst>
              <a:ext uri="{FF2B5EF4-FFF2-40B4-BE49-F238E27FC236}">
                <a16:creationId xmlns:a16="http://schemas.microsoft.com/office/drawing/2014/main" id="{6DD5542F-A4CF-4142-AECF-DCD5D82B6F2D}"/>
              </a:ext>
            </a:extLst>
          </p:cNvPr>
          <p:cNvSpPr/>
          <p:nvPr/>
        </p:nvSpPr>
        <p:spPr>
          <a:xfrm>
            <a:off x="7591448" y="5641591"/>
            <a:ext cx="1773370" cy="508056"/>
          </a:xfrm>
          <a:prstGeom prst="rect">
            <a:avLst/>
          </a:prstGeom>
          <a:solidFill>
            <a:srgbClr val="B62E3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輝く未来</a:t>
            </a:r>
            <a:r>
              <a:rPr kumimoji="1" lang="ja-JP" altLang="en-US" sz="1600" b="1" i="0" u="none" strike="noStrike" kern="120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社会</a:t>
            </a:r>
            <a:endPar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pic>
        <p:nvPicPr>
          <p:cNvPr id="23" name="図 22"/>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2113429" y="4755520"/>
            <a:ext cx="1912554" cy="1228579"/>
          </a:xfrm>
          <a:prstGeom prst="rect">
            <a:avLst/>
          </a:prstGeom>
        </p:spPr>
      </p:pic>
      <p:sp>
        <p:nvSpPr>
          <p:cNvPr id="24" name="テキスト ボックス 23">
            <a:extLst>
              <a:ext uri="{FF2B5EF4-FFF2-40B4-BE49-F238E27FC236}">
                <a16:creationId xmlns:a16="http://schemas.microsoft.com/office/drawing/2014/main" id="{961F2D18-F7ED-4447-A6B6-2BE837075FF0}"/>
              </a:ext>
            </a:extLst>
          </p:cNvPr>
          <p:cNvSpPr txBox="1"/>
          <p:nvPr/>
        </p:nvSpPr>
        <p:spPr>
          <a:xfrm>
            <a:off x="2784986" y="6013092"/>
            <a:ext cx="2266669" cy="123111"/>
          </a:xfrm>
          <a:prstGeom prst="rect">
            <a:avLst/>
          </a:prstGeom>
          <a:noFill/>
        </p:spPr>
        <p:txBody>
          <a:bodyPr wrap="square" lIns="36000" tIns="0" rIns="36000" bIns="0" rtlCol="0">
            <a:spAutoFit/>
          </a:bodyPr>
          <a:lstStyle/>
          <a:p>
            <a:pPr defTabSz="456057">
              <a:defRPr/>
            </a:pPr>
            <a:r>
              <a:rPr kumimoji="1" lang="ja-JP" altLang="en-US" sz="800" dirty="0" smtClean="0">
                <a:latin typeface="+mn-ea"/>
              </a:rPr>
              <a:t>イメージパース（提供：うめきた</a:t>
            </a:r>
            <a:r>
              <a:rPr kumimoji="1" lang="en-US" altLang="ja-JP" sz="800" dirty="0" smtClean="0">
                <a:latin typeface="+mn-ea"/>
              </a:rPr>
              <a:t>2</a:t>
            </a:r>
            <a:r>
              <a:rPr kumimoji="1" lang="ja-JP" altLang="en-US" sz="800" dirty="0" smtClean="0">
                <a:latin typeface="+mn-ea"/>
              </a:rPr>
              <a:t>期地区開発事業者</a:t>
            </a:r>
            <a:r>
              <a:rPr kumimoji="1" lang="en-US" altLang="ja-JP" sz="800" dirty="0" smtClean="0">
                <a:latin typeface="+mn-ea"/>
              </a:rPr>
              <a:t>)</a:t>
            </a:r>
          </a:p>
        </p:txBody>
      </p:sp>
    </p:spTree>
    <p:extLst>
      <p:ext uri="{BB962C8B-B14F-4D97-AF65-F5344CB8AC3E}">
        <p14:creationId xmlns:p14="http://schemas.microsoft.com/office/powerpoint/2010/main" val="3720207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大阪のスーパーシティがめざす未来ビジョン</a:t>
            </a:r>
          </a:p>
        </p:txBody>
      </p:sp>
      <p:sp>
        <p:nvSpPr>
          <p:cNvPr id="7" name="角丸四角形 13">
            <a:extLst>
              <a:ext uri="{FF2B5EF4-FFF2-40B4-BE49-F238E27FC236}">
                <a16:creationId xmlns:a16="http://schemas.microsoft.com/office/drawing/2014/main" id="{E9B772BA-13A7-4E8B-8B12-DF77AC2CDBBB}"/>
              </a:ext>
            </a:extLst>
          </p:cNvPr>
          <p:cNvSpPr/>
          <p:nvPr/>
        </p:nvSpPr>
        <p:spPr>
          <a:xfrm>
            <a:off x="648000" y="3060000"/>
            <a:ext cx="8964000" cy="396000"/>
          </a:xfrm>
          <a:prstGeom prst="flowChartMagneticDisk">
            <a:avLst/>
          </a:prstGeom>
          <a:solidFill>
            <a:srgbClr val="BFBFBF"/>
          </a:solidFill>
          <a:ln w="1905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vert="horz" wrap="none" lIns="0" tIns="54000" rIns="0" bIns="0" rtlCol="0" anchor="ctr" anchorCtr="0">
            <a:noAutofit/>
          </a:bodyPr>
          <a:lstStyle/>
          <a:p>
            <a:pPr algn="ctr" defTabSz="457200" fontAlgn="base">
              <a:spcAft>
                <a:spcPts val="300"/>
              </a:spcAf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大阪広域データ連携基盤 </a:t>
            </a:r>
            <a:r>
              <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ORDEN</a:t>
            </a:r>
            <a:r>
              <a:rPr kumimoji="1" lang="ja-JP" altLang="en-US" sz="12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12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2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aphicFrame>
        <p:nvGraphicFramePr>
          <p:cNvPr id="8" name="表 26">
            <a:extLst>
              <a:ext uri="{FF2B5EF4-FFF2-40B4-BE49-F238E27FC236}">
                <a16:creationId xmlns:a16="http://schemas.microsoft.com/office/drawing/2014/main" id="{E48246B8-AD4A-43C5-9F9D-AD35BED89156}"/>
              </a:ext>
            </a:extLst>
          </p:cNvPr>
          <p:cNvGraphicFramePr>
            <a:graphicFrameLocks noGrp="1"/>
          </p:cNvGraphicFramePr>
          <p:nvPr>
            <p:extLst>
              <p:ext uri="{D42A27DB-BD31-4B8C-83A1-F6EECF244321}">
                <p14:modId xmlns:p14="http://schemas.microsoft.com/office/powerpoint/2010/main" val="3472843773"/>
              </p:ext>
            </p:extLst>
          </p:nvPr>
        </p:nvGraphicFramePr>
        <p:xfrm>
          <a:off x="648000" y="3491811"/>
          <a:ext cx="8964000" cy="3047820"/>
        </p:xfrm>
        <a:graphic>
          <a:graphicData uri="http://schemas.openxmlformats.org/drawingml/2006/table">
            <a:tbl>
              <a:tblPr firstRow="1" bandRow="1">
                <a:tableStyleId>{5C22544A-7EE6-4342-B048-85BDC9FD1C3A}</a:tableStyleId>
              </a:tblPr>
              <a:tblGrid>
                <a:gridCol w="3062866">
                  <a:extLst>
                    <a:ext uri="{9D8B030D-6E8A-4147-A177-3AD203B41FA5}">
                      <a16:colId xmlns:a16="http://schemas.microsoft.com/office/drawing/2014/main" val="3984843949"/>
                    </a:ext>
                  </a:extLst>
                </a:gridCol>
                <a:gridCol w="2913134">
                  <a:extLst>
                    <a:ext uri="{9D8B030D-6E8A-4147-A177-3AD203B41FA5}">
                      <a16:colId xmlns:a16="http://schemas.microsoft.com/office/drawing/2014/main" val="906907592"/>
                    </a:ext>
                  </a:extLst>
                </a:gridCol>
                <a:gridCol w="2988000">
                  <a:extLst>
                    <a:ext uri="{9D8B030D-6E8A-4147-A177-3AD203B41FA5}">
                      <a16:colId xmlns:a16="http://schemas.microsoft.com/office/drawing/2014/main" val="4220624858"/>
                    </a:ext>
                  </a:extLst>
                </a:gridCol>
              </a:tblGrid>
              <a:tr h="288000">
                <a:tc>
                  <a:txBody>
                    <a:bodyPr/>
                    <a:lstStyle/>
                    <a:p>
                      <a:endParaRPr kumimoji="1" lang="ja-JP" altLang="en-US" sz="1400" dirty="0">
                        <a:solidFill>
                          <a:srgbClr val="000000"/>
                        </a:solidFill>
                        <a:latin typeface="+mn-ea"/>
                        <a:ea typeface="+mn-ea"/>
                      </a:endParaRPr>
                    </a:p>
                  </a:txBody>
                  <a:tcPr marL="144000" marR="144000" marT="0" marB="0" anchor="b">
                    <a:lnL w="12700" cmpd="sng">
                      <a:noFill/>
                    </a:lnL>
                    <a:lnR w="57150" cap="flat" cmpd="sng" algn="ctr">
                      <a:solidFill>
                        <a:srgbClr val="FFFFFF"/>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DEF7EA"/>
                    </a:solidFill>
                  </a:tcPr>
                </a:tc>
                <a:tc>
                  <a:txBody>
                    <a:bodyPr/>
                    <a:lstStyle/>
                    <a:p>
                      <a:endParaRPr kumimoji="1" lang="ja-JP" altLang="en-US" sz="1400">
                        <a:solidFill>
                          <a:srgbClr val="000000"/>
                        </a:solidFill>
                        <a:latin typeface="+mn-ea"/>
                        <a:ea typeface="+mn-ea"/>
                      </a:endParaRPr>
                    </a:p>
                  </a:txBody>
                  <a:tcPr marL="144000" marR="144000" marT="0" marB="0" anchor="b">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DAE3F3"/>
                    </a:solidFill>
                  </a:tcPr>
                </a:tc>
                <a:tc>
                  <a:txBody>
                    <a:bodyPr/>
                    <a:lstStyle/>
                    <a:p>
                      <a:endParaRPr kumimoji="1" lang="ja-JP" altLang="en-US" sz="1400">
                        <a:solidFill>
                          <a:srgbClr val="000000"/>
                        </a:solidFill>
                        <a:latin typeface="+mn-ea"/>
                        <a:ea typeface="+mn-ea"/>
                      </a:endParaRPr>
                    </a:p>
                  </a:txBody>
                  <a:tcPr marL="144000" marR="144000" marT="0" marB="0" anchor="b">
                    <a:lnL w="57150" cap="flat" cmpd="sng" algn="ctr">
                      <a:solidFill>
                        <a:srgbClr val="FFFF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3056330651"/>
                  </a:ext>
                </a:extLst>
              </a:tr>
              <a:tr h="252000">
                <a:tc>
                  <a:txBody>
                    <a:bodyPr/>
                    <a:lstStyle/>
                    <a:p>
                      <a:r>
                        <a:rPr kumimoji="1" lang="ja-JP" altLang="en-US" sz="1600" b="1" dirty="0">
                          <a:solidFill>
                            <a:srgbClr val="000000"/>
                          </a:solidFill>
                          <a:latin typeface="+mn-ea"/>
                          <a:ea typeface="+mn-ea"/>
                        </a:rPr>
                        <a:t>先端国際医療</a:t>
                      </a:r>
                    </a:p>
                  </a:txBody>
                  <a:tcPr marL="144000" marR="144000" marT="0" marB="0" anchor="b">
                    <a:lnL w="12700" cmpd="sng">
                      <a:noFill/>
                    </a:lnL>
                    <a:lnR w="57150" cap="flat" cmpd="sng" algn="ctr">
                      <a:solidFill>
                        <a:srgbClr val="FFFFFF"/>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DEF7EA"/>
                    </a:solidFill>
                  </a:tcPr>
                </a:tc>
                <a:tc>
                  <a:txBody>
                    <a:bodyPr/>
                    <a:lstStyle/>
                    <a:p>
                      <a:r>
                        <a:rPr kumimoji="1" lang="ja-JP" altLang="en-US" sz="1600" b="1" dirty="0">
                          <a:solidFill>
                            <a:srgbClr val="000000"/>
                          </a:solidFill>
                          <a:latin typeface="+mn-ea"/>
                          <a:ea typeface="+mn-ea"/>
                        </a:rPr>
                        <a:t>空飛ぶクルマ</a:t>
                      </a:r>
                    </a:p>
                  </a:txBody>
                  <a:tcPr marL="144000" marR="144000" marT="0" marB="0" anchor="b">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DAE3F3"/>
                    </a:solidFill>
                  </a:tcPr>
                </a:tc>
                <a:tc>
                  <a:txBody>
                    <a:bodyPr/>
                    <a:lstStyle/>
                    <a:p>
                      <a:r>
                        <a:rPr kumimoji="1" lang="ja-JP" altLang="en-US" sz="1600" b="1" dirty="0">
                          <a:solidFill>
                            <a:srgbClr val="000000"/>
                          </a:solidFill>
                          <a:latin typeface="+mn-ea"/>
                          <a:ea typeface="+mn-ea"/>
                        </a:rPr>
                        <a:t>夢洲コンストラクション</a:t>
                      </a:r>
                    </a:p>
                  </a:txBody>
                  <a:tcPr marL="144000" marR="144000" marT="0" marB="0" anchor="b">
                    <a:lnL w="57150" cap="flat" cmpd="sng" algn="ctr">
                      <a:solidFill>
                        <a:srgbClr val="FFFFFF"/>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3161703373"/>
                  </a:ext>
                </a:extLst>
              </a:tr>
              <a:tr h="370840">
                <a:tc>
                  <a:txBody>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EB66F"/>
                          </a:solidFill>
                          <a:effectLst/>
                          <a:uLnTx/>
                          <a:uFillTx/>
                          <a:latin typeface="+mn-ea"/>
                          <a:ea typeface="+mn-ea"/>
                          <a:cs typeface="+mn-cs"/>
                        </a:rPr>
                        <a:t>先端国際医療サービス</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n-ea"/>
                          <a:ea typeface="+mn-ea"/>
                          <a:cs typeface="+mn-cs"/>
                        </a:rPr>
                        <a:t>国籍や場所を問わず、先端国際医療サービスを日常的に享受することができる環境を整備</a:t>
                      </a:r>
                    </a:p>
                  </a:txBody>
                  <a:tcPr marL="144000" marR="144000" marT="36000" marB="72000">
                    <a:lnL w="12700" cmpd="sng">
                      <a:noFill/>
                    </a:lnL>
                    <a:lnR w="57150" cap="flat" cmpd="sng" algn="ctr">
                      <a:solidFill>
                        <a:srgbClr val="FFFFFF"/>
                      </a:solidFill>
                      <a:prstDash val="solid"/>
                      <a:round/>
                      <a:headEnd type="none" w="med" len="med"/>
                      <a:tailEnd type="none" w="med" len="med"/>
                    </a:lnR>
                    <a:lnT w="38100" cmpd="sng">
                      <a:noFill/>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日本初の空飛ぶクルマの社会実装</a:t>
                      </a:r>
                      <a:endParaRPr kumimoji="1" lang="en-US" altLang="ja-JP" sz="1100" b="1" i="0" u="none" strike="noStrike" kern="1200" cap="none" spc="0" normalizeH="0" baseline="0" noProof="0" dirty="0">
                        <a:ln>
                          <a:noFill/>
                        </a:ln>
                        <a:solidFill>
                          <a:srgbClr val="2F5597"/>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n-ea"/>
                          <a:ea typeface="+mn-ea"/>
                          <a:cs typeface="+mn-cs"/>
                        </a:rPr>
                        <a:t>空飛ぶクルマを万博会場へのアクセスや観光周遊サービスなどで活用し、社会実装を実現</a:t>
                      </a:r>
                      <a:endParaRPr kumimoji="1" lang="en-US" altLang="ja-JP" sz="1000" b="0" i="0" u="none" strike="noStrike" kern="1200" cap="none" spc="0" normalizeH="0" baseline="0" noProof="0" dirty="0">
                        <a:ln>
                          <a:noFill/>
                        </a:ln>
                        <a:solidFill>
                          <a:prstClr val="black"/>
                        </a:solidFill>
                        <a:effectLst/>
                        <a:uLnTx/>
                        <a:uFillTx/>
                        <a:latin typeface="+mn-ea"/>
                        <a:ea typeface="+mn-ea"/>
                        <a:cs typeface="+mn-cs"/>
                      </a:endParaRPr>
                    </a:p>
                  </a:txBody>
                  <a:tcPr marL="144000" marR="144000" marT="36000" marB="7200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8100" cmpd="sng">
                      <a:noFill/>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BF9000"/>
                          </a:solidFill>
                          <a:effectLst/>
                          <a:uLnTx/>
                          <a:uFillTx/>
                          <a:latin typeface="+mn-ea"/>
                          <a:ea typeface="+mn-ea"/>
                          <a:cs typeface="+mn-cs"/>
                        </a:rPr>
                        <a:t>ドローン等による建設現場の革新</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n-ea"/>
                          <a:ea typeface="+mn-ea"/>
                          <a:cs typeface="+mn-cs"/>
                        </a:rPr>
                        <a:t>資材運搬、測量、工事管理、現場見守り等にドローン、</a:t>
                      </a:r>
                      <a:r>
                        <a:rPr kumimoji="1" lang="en-US" altLang="ja-JP" sz="1000" b="0" i="0" u="none" strike="noStrike" kern="1200" cap="none" spc="0" normalizeH="0" baseline="0" noProof="0" dirty="0">
                          <a:ln>
                            <a:noFill/>
                          </a:ln>
                          <a:solidFill>
                            <a:prstClr val="black"/>
                          </a:solidFill>
                          <a:effectLst/>
                          <a:uLnTx/>
                          <a:uFillTx/>
                          <a:latin typeface="+mn-ea"/>
                          <a:ea typeface="+mn-ea"/>
                          <a:cs typeface="+mn-cs"/>
                        </a:rPr>
                        <a:t>BIM</a:t>
                      </a:r>
                      <a:r>
                        <a:rPr kumimoji="1" lang="ja-JP" altLang="en-US" sz="10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000" b="0" i="0" u="none" strike="noStrike" kern="1200" cap="none" spc="0" normalizeH="0" baseline="0" noProof="0" dirty="0">
                          <a:ln>
                            <a:noFill/>
                          </a:ln>
                          <a:solidFill>
                            <a:prstClr val="black"/>
                          </a:solidFill>
                          <a:effectLst/>
                          <a:uLnTx/>
                          <a:uFillTx/>
                          <a:latin typeface="+mn-ea"/>
                          <a:ea typeface="+mn-ea"/>
                          <a:cs typeface="+mn-cs"/>
                        </a:rPr>
                        <a:t>CIM</a:t>
                      </a:r>
                      <a:r>
                        <a:rPr kumimoji="1" lang="ja-JP" altLang="en-US" sz="1000" b="0" i="0" u="none" strike="noStrike" kern="1200" cap="none" spc="0" normalizeH="0" baseline="0" noProof="0" dirty="0">
                          <a:ln>
                            <a:noFill/>
                          </a:ln>
                          <a:solidFill>
                            <a:prstClr val="black"/>
                          </a:solidFill>
                          <a:effectLst/>
                          <a:uLnTx/>
                          <a:uFillTx/>
                          <a:latin typeface="+mn-ea"/>
                          <a:ea typeface="+mn-ea"/>
                          <a:cs typeface="+mn-cs"/>
                        </a:rPr>
                        <a:t>データ等を積極活用</a:t>
                      </a:r>
                    </a:p>
                  </a:txBody>
                  <a:tcPr marL="144000" marR="144000" marT="36000" marB="72000">
                    <a:lnL w="57150" cap="flat" cmpd="sng" algn="ctr">
                      <a:solidFill>
                        <a:srgbClr val="FFFFFF"/>
                      </a:solidFill>
                      <a:prstDash val="solid"/>
                      <a:round/>
                      <a:headEnd type="none" w="med" len="med"/>
                      <a:tailEnd type="none" w="med" len="med"/>
                    </a:lnL>
                    <a:lnR w="12700" cmpd="sng">
                      <a:noFill/>
                    </a:lnR>
                    <a:lnT w="38100" cmpd="sng">
                      <a:noFill/>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657175336"/>
                  </a:ext>
                </a:extLst>
              </a:tr>
              <a:tr h="324000">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未来健康サービス</a:t>
                      </a:r>
                    </a:p>
                  </a:txBody>
                  <a:tcPr marL="144000" marR="144000" marT="0" marB="0" anchor="b">
                    <a:lnL w="12700" cmpd="sng">
                      <a:noFill/>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EF7EA"/>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次世代モビリティ</a:t>
                      </a:r>
                      <a:endParaRPr kumimoji="1" lang="en-US" altLang="ja-JP" sz="1600" b="1" i="0" u="none" strike="noStrike" kern="1200" cap="none" spc="0" normalizeH="0" baseline="0" noProof="0" dirty="0">
                        <a:ln>
                          <a:noFill/>
                        </a:ln>
                        <a:solidFill>
                          <a:prstClr val="black"/>
                        </a:solidFill>
                        <a:effectLst/>
                        <a:uLnTx/>
                        <a:uFillTx/>
                        <a:latin typeface="+mn-ea"/>
                        <a:ea typeface="+mn-ea"/>
                        <a:cs typeface="+mn-cs"/>
                      </a:endParaRPr>
                    </a:p>
                  </a:txBody>
                  <a:tcPr marL="144000" marR="144000" marT="0" marB="0" anchor="b">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AE3F3"/>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うめきたパークネス</a:t>
                      </a:r>
                    </a:p>
                  </a:txBody>
                  <a:tcPr marL="144000" marR="144000" marT="0" marB="0" anchor="b">
                    <a:lnL w="57150" cap="flat" cmpd="sng" algn="ctr">
                      <a:solidFill>
                        <a:srgbClr val="FFFFFF"/>
                      </a:solidFill>
                      <a:prstDash val="solid"/>
                      <a:round/>
                      <a:headEnd type="none" w="med" len="med"/>
                      <a:tailEnd type="none" w="med" len="med"/>
                    </a:lnL>
                    <a:lnR w="12700" cmpd="sng">
                      <a:noFill/>
                    </a:lnR>
                    <a:lnT w="5715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2167564612"/>
                  </a:ext>
                </a:extLst>
              </a:tr>
              <a:tr h="370840">
                <a:tc rowSpan="3">
                  <a:txBody>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smtClean="0">
                          <a:ln>
                            <a:noFill/>
                          </a:ln>
                          <a:solidFill>
                            <a:srgbClr val="2EB66F"/>
                          </a:solidFill>
                          <a:effectLst/>
                          <a:uLnTx/>
                          <a:uFillTx/>
                          <a:latin typeface="+mn-ea"/>
                          <a:ea typeface="+mn-ea"/>
                          <a:cs typeface="+mn-cs"/>
                        </a:rPr>
                        <a:t>個別最適型の健康増進プログラム</a:t>
                      </a:r>
                      <a:endParaRPr kumimoji="1" lang="en-US" altLang="ja-JP" sz="1100" b="1" i="0" u="none" strike="noStrike" kern="1200" cap="none" spc="0" normalizeH="0" baseline="0" noProof="0" dirty="0" smtClean="0">
                        <a:ln>
                          <a:noFill/>
                        </a:ln>
                        <a:solidFill>
                          <a:srgbClr val="2EB66F"/>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n-ea"/>
                          <a:ea typeface="+mn-ea"/>
                          <a:cs typeface="+mn-cs"/>
                        </a:rPr>
                        <a:t>ヒューマンデータと</a:t>
                      </a:r>
                      <a:r>
                        <a:rPr kumimoji="1" lang="en-US" altLang="ja-JP" sz="1050" b="0" i="0" u="none" strike="noStrike" kern="1200" cap="none" spc="0" normalizeH="0" baseline="0" noProof="0" dirty="0" smtClean="0">
                          <a:ln>
                            <a:noFill/>
                          </a:ln>
                          <a:solidFill>
                            <a:prstClr val="black"/>
                          </a:solidFill>
                          <a:effectLst/>
                          <a:uLnTx/>
                          <a:uFillTx/>
                          <a:latin typeface="+mn-ea"/>
                          <a:ea typeface="+mn-ea"/>
                          <a:cs typeface="+mn-cs"/>
                        </a:rPr>
                        <a:t>AI</a:t>
                      </a:r>
                      <a:r>
                        <a:rPr kumimoji="1" lang="ja-JP" altLang="en-US" sz="1050" b="0" i="0" u="none" strike="noStrike" kern="1200" cap="none" spc="0" normalizeH="0" baseline="0" noProof="0" dirty="0" smtClean="0">
                          <a:ln>
                            <a:noFill/>
                          </a:ln>
                          <a:solidFill>
                            <a:prstClr val="black"/>
                          </a:solidFill>
                          <a:effectLst/>
                          <a:uLnTx/>
                          <a:uFillTx/>
                          <a:latin typeface="+mn-ea"/>
                          <a:ea typeface="+mn-ea"/>
                          <a:cs typeface="+mn-cs"/>
                        </a:rPr>
                        <a:t>分析等のエビデンスに基づく個人にあった健康増進プログラムの提供</a:t>
                      </a:r>
                      <a:endParaRPr kumimoji="1" lang="en-US" altLang="ja-JP" sz="1050" b="0" i="0" u="none" strike="noStrike" kern="1200" cap="none" spc="0" normalizeH="0" baseline="0" noProof="0" dirty="0" smtClean="0">
                        <a:ln>
                          <a:noFill/>
                        </a:ln>
                        <a:solidFill>
                          <a:prstClr val="black"/>
                        </a:solidFill>
                        <a:effectLst/>
                        <a:uLnTx/>
                        <a:uFillTx/>
                        <a:latin typeface="+mn-ea"/>
                        <a:ea typeface="+mn-ea"/>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smtClean="0">
                          <a:ln>
                            <a:noFill/>
                          </a:ln>
                          <a:solidFill>
                            <a:srgbClr val="2EB66F"/>
                          </a:solidFill>
                          <a:effectLst/>
                          <a:uLnTx/>
                          <a:uFillTx/>
                          <a:latin typeface="+mn-ea"/>
                          <a:ea typeface="+mn-ea"/>
                          <a:cs typeface="+mn-cs"/>
                        </a:rPr>
                        <a:t>次世代</a:t>
                      </a:r>
                      <a:r>
                        <a:rPr kumimoji="1" lang="en-US" altLang="ja-JP" sz="1100" b="1" i="0" u="none" strike="noStrike" kern="1200" cap="none" spc="0" normalizeH="0" baseline="0" noProof="0" dirty="0" smtClean="0">
                          <a:ln>
                            <a:noFill/>
                          </a:ln>
                          <a:solidFill>
                            <a:srgbClr val="2EB66F"/>
                          </a:solidFill>
                          <a:effectLst/>
                          <a:uLnTx/>
                          <a:uFillTx/>
                          <a:latin typeface="+mn-ea"/>
                          <a:ea typeface="+mn-ea"/>
                          <a:cs typeface="+mn-cs"/>
                        </a:rPr>
                        <a:t>PHR</a:t>
                      </a:r>
                      <a:r>
                        <a:rPr kumimoji="1" lang="ja-JP" altLang="en-US" sz="1100" b="1" i="0" u="none" strike="noStrike" kern="1200" cap="none" spc="0" normalizeH="0" baseline="0" noProof="0" dirty="0" smtClean="0">
                          <a:ln>
                            <a:noFill/>
                          </a:ln>
                          <a:solidFill>
                            <a:srgbClr val="2EB66F"/>
                          </a:solidFill>
                          <a:effectLst/>
                          <a:uLnTx/>
                          <a:uFillTx/>
                          <a:latin typeface="+mn-ea"/>
                          <a:ea typeface="+mn-ea"/>
                          <a:cs typeface="+mn-cs"/>
                        </a:rPr>
                        <a:t>を活用した先端的サービスの高度化</a:t>
                      </a:r>
                      <a:endParaRPr kumimoji="1" lang="en-US" altLang="ja-JP" sz="1100" b="1" i="0" u="none" strike="noStrike" kern="1200" cap="none" spc="0" normalizeH="0" baseline="0" noProof="0" dirty="0" smtClean="0">
                        <a:ln>
                          <a:noFill/>
                        </a:ln>
                        <a:solidFill>
                          <a:srgbClr val="2EB66F"/>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mn-ea"/>
                          <a:ea typeface="+mn-ea"/>
                          <a:cs typeface="+mn-cs"/>
                        </a:rPr>
                        <a:t>データ連携基盤などを通じて健康、医療、介護、スポーツなど、多岐にわたるデータを繋いだ次世代</a:t>
                      </a:r>
                      <a:r>
                        <a:rPr kumimoji="1" lang="en-US" altLang="ja-JP" sz="1000" b="0" i="0" u="none" strike="noStrike" kern="1200" cap="none" spc="0" normalizeH="0" baseline="0" noProof="0" dirty="0" smtClean="0">
                          <a:ln>
                            <a:noFill/>
                          </a:ln>
                          <a:solidFill>
                            <a:prstClr val="black"/>
                          </a:solidFill>
                          <a:effectLst/>
                          <a:uLnTx/>
                          <a:uFillTx/>
                          <a:latin typeface="+mn-ea"/>
                          <a:ea typeface="+mn-ea"/>
                          <a:cs typeface="+mn-cs"/>
                        </a:rPr>
                        <a:t>PHR</a:t>
                      </a:r>
                      <a:r>
                        <a:rPr kumimoji="1" lang="ja-JP" altLang="en-US" sz="1000" b="0" i="0" u="none" strike="noStrike" kern="1200" cap="none" spc="0" normalizeH="0" baseline="0" noProof="0" dirty="0" smtClean="0">
                          <a:ln>
                            <a:noFill/>
                          </a:ln>
                          <a:solidFill>
                            <a:prstClr val="black"/>
                          </a:solidFill>
                          <a:effectLst/>
                          <a:uLnTx/>
                          <a:uFillTx/>
                          <a:latin typeface="+mn-ea"/>
                          <a:ea typeface="+mn-ea"/>
                          <a:cs typeface="+mn-cs"/>
                        </a:rPr>
                        <a:t>を活用し、</a:t>
                      </a:r>
                      <a:r>
                        <a:rPr kumimoji="1" lang="en-US" altLang="ja-JP" sz="1000" b="0" i="0" u="none" strike="noStrike" kern="1200" cap="none" spc="0" normalizeH="0" baseline="0" noProof="0" dirty="0" smtClean="0">
                          <a:ln>
                            <a:noFill/>
                          </a:ln>
                          <a:solidFill>
                            <a:prstClr val="black"/>
                          </a:solidFill>
                          <a:effectLst/>
                          <a:uLnTx/>
                          <a:uFillTx/>
                          <a:latin typeface="+mn-ea"/>
                          <a:ea typeface="+mn-ea"/>
                          <a:cs typeface="+mn-cs"/>
                        </a:rPr>
                        <a:t>AI</a:t>
                      </a:r>
                      <a:r>
                        <a:rPr kumimoji="1" lang="ja-JP" altLang="en-US" sz="1000" b="0" i="0" u="none" strike="noStrike" kern="1200" cap="none" spc="0" normalizeH="0" baseline="0" noProof="0" dirty="0" smtClean="0">
                          <a:ln>
                            <a:noFill/>
                          </a:ln>
                          <a:solidFill>
                            <a:prstClr val="black"/>
                          </a:solidFill>
                          <a:effectLst/>
                          <a:uLnTx/>
                          <a:uFillTx/>
                          <a:latin typeface="+mn-ea"/>
                          <a:ea typeface="+mn-ea"/>
                          <a:cs typeface="+mn-cs"/>
                        </a:rPr>
                        <a:t>等の新たなテクノロジーを利用することで、健康・医療のシームレスな融合や個人への最適化など、高度化された様々な先端的サービスを提供</a:t>
                      </a:r>
                    </a:p>
                  </a:txBody>
                  <a:tcPr marL="144000" marR="144000" marT="36000" marB="36000">
                    <a:lnL w="12700" cmpd="sng">
                      <a:noFill/>
                    </a:lnL>
                    <a:lnR w="57150"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EF7EA"/>
                    </a:solidFill>
                  </a:tcPr>
                </a:tc>
                <a:tc rowSpan="3">
                  <a:txBody>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a:ln>
                            <a:noFill/>
                          </a:ln>
                          <a:solidFill>
                            <a:schemeClr val="accent1"/>
                          </a:solidFill>
                          <a:effectLst/>
                          <a:uLnTx/>
                          <a:uFillTx/>
                          <a:latin typeface="+mn-ea"/>
                          <a:ea typeface="+mn-ea"/>
                          <a:cs typeface="+mn-cs"/>
                        </a:rPr>
                        <a:t>レベル４相当の自動運転の実施</a:t>
                      </a:r>
                      <a:endParaRPr kumimoji="1" lang="en-US" altLang="ja-JP" sz="1100" b="1" i="0" u="none" strike="sngStrike" kern="1200" cap="none" spc="0" normalizeH="0" baseline="0" noProof="0">
                        <a:ln>
                          <a:noFill/>
                        </a:ln>
                        <a:solidFill>
                          <a:srgbClr val="FF0000"/>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schemeClr val="tx1"/>
                          </a:solidFill>
                          <a:effectLst/>
                          <a:uLnTx/>
                          <a:uFillTx/>
                          <a:latin typeface="+mn-ea"/>
                          <a:ea typeface="+mn-ea"/>
                          <a:cs typeface="+mn-cs"/>
                        </a:rPr>
                        <a:t>万博会場内外のバスの移動を、自動運転（レベル４相当）で実施</a:t>
                      </a:r>
                      <a:endParaRPr kumimoji="1" lang="en-US" altLang="ja-JP" sz="1000" b="1" i="0" u="none" strike="sngStrike" kern="1200" cap="none" spc="0" normalizeH="0" baseline="0" noProof="0">
                        <a:ln>
                          <a:noFill/>
                        </a:ln>
                        <a:solidFill>
                          <a:schemeClr val="tx1"/>
                        </a:solidFill>
                        <a:effectLst/>
                        <a:uLnTx/>
                        <a:uFillTx/>
                        <a:latin typeface="+mn-ea"/>
                        <a:ea typeface="+mn-ea"/>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a:ln>
                            <a:noFill/>
                          </a:ln>
                          <a:solidFill>
                            <a:srgbClr val="2F5597"/>
                          </a:solidFill>
                          <a:effectLst/>
                          <a:uLnTx/>
                          <a:uFillTx/>
                          <a:latin typeface="+mn-ea"/>
                          <a:ea typeface="+mn-ea"/>
                          <a:cs typeface="+mn-cs"/>
                        </a:rPr>
                        <a:t>自動運転</a:t>
                      </a:r>
                      <a:r>
                        <a:rPr kumimoji="1" lang="en-US" altLang="ja-JP" sz="1100" b="1" i="0" u="none" strike="noStrike" kern="1200" cap="none" spc="0" normalizeH="0" baseline="0" noProof="0">
                          <a:ln>
                            <a:noFill/>
                          </a:ln>
                          <a:solidFill>
                            <a:srgbClr val="2F5597"/>
                          </a:solidFill>
                          <a:effectLst/>
                          <a:uLnTx/>
                          <a:uFillTx/>
                          <a:latin typeface="+mn-ea"/>
                          <a:ea typeface="+mn-ea"/>
                          <a:cs typeface="+mn-cs"/>
                        </a:rPr>
                        <a:t>×</a:t>
                      </a:r>
                      <a:r>
                        <a:rPr kumimoji="1" lang="ja-JP" altLang="en-US" sz="1100" b="1" i="0" u="none" strike="noStrike" kern="1200" cap="none" spc="0" normalizeH="0" baseline="0" noProof="0">
                          <a:ln>
                            <a:noFill/>
                          </a:ln>
                          <a:solidFill>
                            <a:srgbClr val="2F5597"/>
                          </a:solidFill>
                          <a:effectLst/>
                          <a:uLnTx/>
                          <a:uFillTx/>
                          <a:latin typeface="+mn-ea"/>
                          <a:ea typeface="+mn-ea"/>
                          <a:cs typeface="+mn-cs"/>
                        </a:rPr>
                        <a:t>貨客混載による交通渋滞緩和</a:t>
                      </a:r>
                      <a:endParaRPr kumimoji="1" lang="en-US" altLang="ja-JP" sz="1100" b="1" i="0" u="none" strike="noStrike" kern="1200" cap="none" spc="0" normalizeH="0" baseline="0" noProof="0">
                        <a:ln>
                          <a:noFill/>
                        </a:ln>
                        <a:solidFill>
                          <a:srgbClr val="2F5597"/>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schemeClr val="tx1"/>
                          </a:solidFill>
                          <a:effectLst/>
                          <a:uLnTx/>
                          <a:uFillTx/>
                          <a:latin typeface="+mn-ea"/>
                          <a:ea typeface="+mn-ea"/>
                          <a:cs typeface="+mn-cs"/>
                        </a:rPr>
                        <a:t>レベル２の自動運転バスを使った建設作業員と工事資材の効率的輸送により</a:t>
                      </a:r>
                      <a:r>
                        <a:rPr kumimoji="1" lang="ja-JP" altLang="en-US" sz="1000" b="0" i="0" u="none" strike="noStrike" kern="1200" cap="none" spc="0" normalizeH="0" baseline="0" noProof="0">
                          <a:ln>
                            <a:noFill/>
                          </a:ln>
                          <a:solidFill>
                            <a:prstClr val="black"/>
                          </a:solidFill>
                          <a:effectLst/>
                          <a:uLnTx/>
                          <a:uFillTx/>
                          <a:latin typeface="+mn-ea"/>
                          <a:ea typeface="+mn-ea"/>
                          <a:cs typeface="+mn-cs"/>
                        </a:rPr>
                        <a:t>交通渋滞緩和</a:t>
                      </a:r>
                      <a:endParaRPr kumimoji="1" lang="en-US" altLang="ja-JP" sz="1000" b="0" i="0" u="none" strike="noStrike" kern="1200" cap="none" spc="0" normalizeH="0" baseline="0" noProof="0">
                        <a:ln>
                          <a:noFill/>
                        </a:ln>
                        <a:solidFill>
                          <a:prstClr val="black"/>
                        </a:solidFill>
                        <a:effectLst/>
                        <a:uLnTx/>
                        <a:uFillTx/>
                        <a:latin typeface="+mn-ea"/>
                        <a:ea typeface="+mn-ea"/>
                        <a:cs typeface="+mn-cs"/>
                      </a:endParaRPr>
                    </a:p>
                  </a:txBody>
                  <a:tcPr marL="144000" marR="144000" marT="36000" marB="3600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AE3F3"/>
                    </a:solidFill>
                  </a:tcPr>
                </a:tc>
                <a:tc>
                  <a:txBody>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a:ln>
                            <a:noFill/>
                          </a:ln>
                          <a:solidFill>
                            <a:srgbClr val="BF9000"/>
                          </a:solidFill>
                          <a:effectLst/>
                          <a:uLnTx/>
                          <a:uFillTx/>
                          <a:latin typeface="+mn-ea"/>
                          <a:ea typeface="+mn-ea"/>
                          <a:cs typeface="+mn-cs"/>
                        </a:rPr>
                        <a:t>みどり</a:t>
                      </a:r>
                      <a:r>
                        <a:rPr kumimoji="1" lang="en-US" altLang="ja-JP" sz="1100" b="1" i="0" u="none" strike="noStrike" kern="1200" cap="none" spc="0" normalizeH="0" baseline="0" noProof="0">
                          <a:ln>
                            <a:noFill/>
                          </a:ln>
                          <a:solidFill>
                            <a:srgbClr val="BF9000"/>
                          </a:solidFill>
                          <a:effectLst/>
                          <a:uLnTx/>
                          <a:uFillTx/>
                          <a:latin typeface="+mn-ea"/>
                          <a:ea typeface="+mn-ea"/>
                          <a:cs typeface="+mn-cs"/>
                        </a:rPr>
                        <a:t>×IoT×</a:t>
                      </a:r>
                      <a:r>
                        <a:rPr kumimoji="1" lang="ja-JP" altLang="en-US" sz="1100" b="1" i="0" u="none" strike="noStrike" kern="1200" cap="none" spc="0" normalizeH="0" baseline="0" noProof="0">
                          <a:ln>
                            <a:noFill/>
                          </a:ln>
                          <a:solidFill>
                            <a:srgbClr val="BF9000"/>
                          </a:solidFill>
                          <a:effectLst/>
                          <a:uLnTx/>
                          <a:uFillTx/>
                          <a:latin typeface="+mn-ea"/>
                          <a:ea typeface="+mn-ea"/>
                          <a:cs typeface="+mn-cs"/>
                        </a:rPr>
                        <a:t>健康</a:t>
                      </a:r>
                      <a:endParaRPr kumimoji="1" lang="en-US" altLang="ja-JP" sz="1100" b="1" i="0" u="none" strike="noStrike" kern="1200" cap="none" spc="0" normalizeH="0" baseline="0" noProof="0">
                        <a:ln>
                          <a:noFill/>
                        </a:ln>
                        <a:solidFill>
                          <a:srgbClr val="BF9000"/>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30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n-ea"/>
                          <a:ea typeface="+mn-ea"/>
                          <a:cs typeface="+mn-cs"/>
                        </a:rPr>
                        <a:t>健康増進サービス、リアルとデジタルの融合空間の創造、ロボットによる施設管理等により未来の公園を実現</a:t>
                      </a:r>
                    </a:p>
                  </a:txBody>
                  <a:tcPr marL="144000" marR="144000" marT="36000" marB="36000">
                    <a:lnL w="57150" cap="flat" cmpd="sng" algn="ctr">
                      <a:solidFill>
                        <a:srgbClr val="FFFFFF"/>
                      </a:solidFill>
                      <a:prstDash val="solid"/>
                      <a:round/>
                      <a:headEnd type="none" w="med" len="med"/>
                      <a:tailEnd type="none" w="med" len="med"/>
                    </a:lnL>
                    <a:lnR w="12700" cmpd="sng">
                      <a:noFill/>
                    </a:lnR>
                    <a:lnT w="38100" cmpd="sng">
                      <a:noFill/>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465958678"/>
                  </a:ext>
                </a:extLst>
              </a:tr>
              <a:tr h="324000">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latin typeface="Calibri"/>
                        <a:ea typeface="+mn-ea"/>
                        <a:cs typeface="+mn-cs"/>
                      </a:endParaRPr>
                    </a:p>
                  </a:txBody>
                  <a:tcPr marL="0" marR="0" marT="0" marB="0">
                    <a:lnL w="12700" cmpd="sng">
                      <a:noFill/>
                    </a:lnL>
                    <a:lnR w="76200"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EEBF7"/>
                    </a:solidFill>
                  </a:tcPr>
                </a:tc>
                <a:tc vMerge="1">
                  <a:txBody>
                    <a:bodyPr/>
                    <a:lstStyle/>
                    <a:p>
                      <a:endParaRPr kumimoji="1" lang="ja-JP" altLang="en-US" sz="1000">
                        <a:solidFill>
                          <a:srgbClr val="000000"/>
                        </a:solidFill>
                      </a:endParaRPr>
                    </a:p>
                  </a:txBody>
                  <a:tcPr marL="0" marR="0" marT="0" marB="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2F0D9"/>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ピンポイント気象予報</a:t>
                      </a:r>
                      <a:endParaRPr kumimoji="1" lang="ja-JP" altLang="en-US" sz="1600" b="1" i="0" u="none" strike="sngStrike" kern="1200" cap="none" spc="0" normalizeH="0" baseline="0" noProof="0" dirty="0">
                        <a:ln>
                          <a:noFill/>
                        </a:ln>
                        <a:solidFill>
                          <a:srgbClr val="FF0000"/>
                        </a:solidFill>
                        <a:effectLst/>
                        <a:uLnTx/>
                        <a:uFillTx/>
                        <a:latin typeface="+mn-ea"/>
                        <a:ea typeface="+mn-ea"/>
                        <a:cs typeface="+mn-cs"/>
                      </a:endParaRPr>
                    </a:p>
                  </a:txBody>
                  <a:tcPr marL="144000" marR="144000" marT="0" marB="0" anchor="b">
                    <a:lnL w="76200" cap="flat" cmpd="sng" algn="ctr">
                      <a:solidFill>
                        <a:srgbClr val="FFFFFF"/>
                      </a:solidFill>
                      <a:prstDash val="solid"/>
                      <a:round/>
                      <a:headEnd type="none" w="med" len="med"/>
                      <a:tailEnd type="none" w="med" len="med"/>
                    </a:lnL>
                    <a:lnR w="12700" cmpd="sng">
                      <a:noFill/>
                    </a:lnR>
                    <a:lnT w="5715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262340230"/>
                  </a:ext>
                </a:extLst>
              </a:tr>
              <a:tr h="370840">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a:ln>
                          <a:noFill/>
                        </a:ln>
                        <a:solidFill>
                          <a:prstClr val="black"/>
                        </a:solidFill>
                        <a:effectLst/>
                        <a:uLnTx/>
                        <a:uFillTx/>
                        <a:latin typeface="Calibri"/>
                        <a:ea typeface="+mn-ea"/>
                        <a:cs typeface="+mn-cs"/>
                      </a:endParaRPr>
                    </a:p>
                  </a:txBody>
                  <a:tcPr marL="0" marR="0" marT="0" marB="0">
                    <a:lnL w="12700" cmpd="sng">
                      <a:noFill/>
                    </a:lnL>
                    <a:lnR w="76200"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EEBF7"/>
                    </a:solidFill>
                  </a:tcPr>
                </a:tc>
                <a:tc vMerge="1">
                  <a:txBody>
                    <a:bodyPr/>
                    <a:lstStyle/>
                    <a:p>
                      <a:endParaRPr kumimoji="1" lang="ja-JP" altLang="en-US" sz="1000">
                        <a:solidFill>
                          <a:srgbClr val="000000"/>
                        </a:solidFill>
                      </a:endParaRPr>
                    </a:p>
                  </a:txBody>
                  <a:tcPr marL="0" marR="0" marT="0" marB="0">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2F0D9"/>
                    </a:solidFill>
                  </a:tcPr>
                </a:tc>
                <a:tc>
                  <a:txBody>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1" lang="en-US" altLang="ja-JP" sz="1100" b="1" i="0" u="none" strike="noStrike" kern="1200" cap="none" spc="0" normalizeH="0" baseline="0" noProof="0" dirty="0">
                          <a:ln>
                            <a:noFill/>
                          </a:ln>
                          <a:solidFill>
                            <a:srgbClr val="BF9000"/>
                          </a:solidFill>
                          <a:effectLst/>
                          <a:uLnTx/>
                          <a:uFillTx/>
                          <a:latin typeface="+mn-ea"/>
                          <a:ea typeface="+mn-ea"/>
                          <a:cs typeface="+mn-cs"/>
                        </a:rPr>
                        <a:t>AI</a:t>
                      </a:r>
                      <a:r>
                        <a:rPr kumimoji="1" lang="ja-JP" altLang="en-US" sz="1100" b="1" i="0" u="none" strike="noStrike" kern="1200" cap="none" spc="0" normalizeH="0" baseline="0" noProof="0" dirty="0">
                          <a:ln>
                            <a:noFill/>
                          </a:ln>
                          <a:solidFill>
                            <a:srgbClr val="BF9000"/>
                          </a:solidFill>
                          <a:effectLst/>
                          <a:uLnTx/>
                          <a:uFillTx/>
                          <a:latin typeface="+mn-ea"/>
                          <a:ea typeface="+mn-ea"/>
                          <a:cs typeface="+mn-cs"/>
                        </a:rPr>
                        <a:t>等による気象予報</a:t>
                      </a:r>
                      <a:r>
                        <a:rPr kumimoji="1" lang="ja-JP" altLang="en-US" sz="1100" b="1" i="0" u="none" strike="sngStrike" kern="1200" cap="none" spc="0" normalizeH="0" baseline="0" noProof="0" dirty="0">
                          <a:ln>
                            <a:noFill/>
                          </a:ln>
                          <a:solidFill>
                            <a:srgbClr val="FF0000"/>
                          </a:solidFill>
                          <a:effectLst/>
                          <a:uLnTx/>
                          <a:uFillTx/>
                          <a:latin typeface="+mn-ea"/>
                          <a:ea typeface="+mn-ea"/>
                          <a:cs typeface="+mn-cs"/>
                        </a:rPr>
                        <a:t>　　</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000" b="0" i="0" u="none" strike="noStrike" kern="1200" cap="none" spc="0" normalizeH="0" baseline="0" noProof="0" dirty="0">
                          <a:ln>
                            <a:noFill/>
                          </a:ln>
                          <a:solidFill>
                            <a:prstClr val="black"/>
                          </a:solidFill>
                          <a:effectLst/>
                          <a:uLnTx/>
                          <a:uFillTx/>
                          <a:latin typeface="+mn-ea"/>
                          <a:ea typeface="+mn-ea"/>
                          <a:cs typeface="+mn-cs"/>
                        </a:rPr>
                        <a:t>技術と観測データなどを活用し、地域限定の気象予報サービスを提供</a:t>
                      </a:r>
                    </a:p>
                  </a:txBody>
                  <a:tcPr marL="144000" marR="144000" marT="36000" marB="36000">
                    <a:lnL w="76200" cap="flat" cmpd="sng" algn="ctr">
                      <a:solidFill>
                        <a:srgbClr val="FFFFFF"/>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3692660611"/>
                  </a:ext>
                </a:extLst>
              </a:tr>
            </a:tbl>
          </a:graphicData>
        </a:graphic>
      </p:graphicFrame>
      <p:grpSp>
        <p:nvGrpSpPr>
          <p:cNvPr id="11" name="グループ化 10">
            <a:extLst>
              <a:ext uri="{FF2B5EF4-FFF2-40B4-BE49-F238E27FC236}">
                <a16:creationId xmlns:a16="http://schemas.microsoft.com/office/drawing/2014/main" id="{8C3593EC-2F6B-4CA7-96FA-2519DA9BA845}"/>
              </a:ext>
            </a:extLst>
          </p:cNvPr>
          <p:cNvGrpSpPr/>
          <p:nvPr/>
        </p:nvGrpSpPr>
        <p:grpSpPr>
          <a:xfrm>
            <a:off x="648000" y="1800000"/>
            <a:ext cx="8964000" cy="396000"/>
            <a:chOff x="864000" y="1692077"/>
            <a:chExt cx="8964000" cy="504000"/>
          </a:xfrm>
        </p:grpSpPr>
        <p:sp>
          <p:nvSpPr>
            <p:cNvPr id="12" name="角丸四角形 13">
              <a:extLst>
                <a:ext uri="{FF2B5EF4-FFF2-40B4-BE49-F238E27FC236}">
                  <a16:creationId xmlns:a16="http://schemas.microsoft.com/office/drawing/2014/main" id="{B63FCD36-2EEC-46CA-A044-E4B3E5219C4D}"/>
                </a:ext>
              </a:extLst>
            </p:cNvPr>
            <p:cNvSpPr/>
            <p:nvPr/>
          </p:nvSpPr>
          <p:spPr>
            <a:xfrm>
              <a:off x="864000" y="1692077"/>
              <a:ext cx="1260000" cy="5040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zh-TW"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大阪</a:t>
              </a:r>
              <a:r>
                <a:rPr kumimoji="1" lang="en-US" altLang="zh-TW"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SDGs</a:t>
              </a:r>
            </a:p>
            <a:p>
              <a:pPr algn="ctr" defTabSz="457200" fontAlgn="base">
                <a:defRPr/>
              </a:pPr>
              <a:r>
                <a:rPr kumimoji="1" lang="zh-TW"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行動憲章</a:t>
              </a:r>
            </a:p>
          </p:txBody>
        </p:sp>
        <p:sp>
          <p:nvSpPr>
            <p:cNvPr id="13" name="角丸四角形 13">
              <a:extLst>
                <a:ext uri="{FF2B5EF4-FFF2-40B4-BE49-F238E27FC236}">
                  <a16:creationId xmlns:a16="http://schemas.microsoft.com/office/drawing/2014/main" id="{6D6E3534-AAD0-4299-9675-80363AF26BAE}"/>
                </a:ext>
              </a:extLst>
            </p:cNvPr>
            <p:cNvSpPr/>
            <p:nvPr/>
          </p:nvSpPr>
          <p:spPr>
            <a:xfrm>
              <a:off x="2124000" y="1692077"/>
              <a:ext cx="7704000" cy="504000"/>
            </a:xfrm>
            <a:prstGeom prst="rect">
              <a:avLst/>
            </a:prstGeom>
            <a:solidFill>
              <a:srgbClr val="FFFFF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4000" tIns="0" rIns="14400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わたしたちは、「誰一人取り残さない、持続可能な社会の実現」をめざす“持続可能な開発のための</a:t>
              </a:r>
              <a:r>
                <a:rPr kumimoji="1" lang="en-US" altLang="ja-JP"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2030</a:t>
              </a: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アジェンダ”（</a:t>
              </a:r>
              <a:r>
                <a:rPr kumimoji="1" lang="en-US" altLang="ja-JP"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）の理念に賛同し、</a:t>
              </a:r>
              <a:endParaRPr kumimoji="1" lang="en-US" altLang="ja-JP"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7200" fontAlgn="base">
                <a:defRPr/>
              </a:pPr>
              <a:r>
                <a:rPr kumimoji="1" lang="en-US" altLang="ja-JP"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2025</a:t>
              </a: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年大阪・関西万博の地元都市として、万博のテーマである「いのち輝く未来社会のデザイン」に向けて、</a:t>
              </a:r>
              <a:r>
                <a:rPr kumimoji="1" lang="en-US" altLang="ja-JP"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a:t>
              </a:r>
              <a:r>
                <a:rPr kumimoji="1" lang="en-US" altLang="ja-JP"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17</a:t>
              </a: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ゴールの達成をめざします</a:t>
              </a:r>
            </a:p>
          </p:txBody>
        </p:sp>
      </p:grpSp>
      <p:sp>
        <p:nvSpPr>
          <p:cNvPr id="14" name="角丸四角形 13">
            <a:extLst>
              <a:ext uri="{FF2B5EF4-FFF2-40B4-BE49-F238E27FC236}">
                <a16:creationId xmlns:a16="http://schemas.microsoft.com/office/drawing/2014/main" id="{38E635CF-8ABB-4307-B028-4245FA3E1DE5}"/>
              </a:ext>
            </a:extLst>
          </p:cNvPr>
          <p:cNvSpPr/>
          <p:nvPr/>
        </p:nvSpPr>
        <p:spPr>
          <a:xfrm>
            <a:off x="288000" y="1008000"/>
            <a:ext cx="252000" cy="118800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目的</a:t>
            </a:r>
          </a:p>
        </p:txBody>
      </p:sp>
      <p:sp>
        <p:nvSpPr>
          <p:cNvPr id="15" name="角丸四角形 13">
            <a:extLst>
              <a:ext uri="{FF2B5EF4-FFF2-40B4-BE49-F238E27FC236}">
                <a16:creationId xmlns:a16="http://schemas.microsoft.com/office/drawing/2014/main" id="{B30CD670-891A-45AC-90ED-DD98AB9EB21A}"/>
              </a:ext>
            </a:extLst>
          </p:cNvPr>
          <p:cNvSpPr/>
          <p:nvPr/>
        </p:nvSpPr>
        <p:spPr>
          <a:xfrm>
            <a:off x="288000" y="2304000"/>
            <a:ext cx="252000" cy="79200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ビジョン</a:t>
            </a:r>
          </a:p>
        </p:txBody>
      </p:sp>
      <p:sp>
        <p:nvSpPr>
          <p:cNvPr id="16" name="角丸四角形 13">
            <a:extLst>
              <a:ext uri="{FF2B5EF4-FFF2-40B4-BE49-F238E27FC236}">
                <a16:creationId xmlns:a16="http://schemas.microsoft.com/office/drawing/2014/main" id="{81B5D8FC-30E7-4EBE-B39E-7732731C5C58}"/>
              </a:ext>
            </a:extLst>
          </p:cNvPr>
          <p:cNvSpPr/>
          <p:nvPr/>
        </p:nvSpPr>
        <p:spPr>
          <a:xfrm>
            <a:off x="288000" y="3491811"/>
            <a:ext cx="252000" cy="306000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主な先端的サービス</a:t>
            </a:r>
          </a:p>
        </p:txBody>
      </p:sp>
      <p:sp>
        <p:nvSpPr>
          <p:cNvPr id="17" name="角丸四角形 13">
            <a:extLst>
              <a:ext uri="{FF2B5EF4-FFF2-40B4-BE49-F238E27FC236}">
                <a16:creationId xmlns:a16="http://schemas.microsoft.com/office/drawing/2014/main" id="{5AE3E0C8-0166-4FBB-B6FD-E5ED60886471}"/>
              </a:ext>
            </a:extLst>
          </p:cNvPr>
          <p:cNvSpPr/>
          <p:nvPr/>
        </p:nvSpPr>
        <p:spPr>
          <a:xfrm>
            <a:off x="648000" y="1008000"/>
            <a:ext cx="4320000" cy="720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住民</a:t>
            </a:r>
            <a:r>
              <a:rPr kumimoji="1" lang="en-US" altLang="ja-JP" sz="1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QoL</a:t>
            </a:r>
            <a:r>
              <a:rPr kumimoji="1" lang="ja-JP" altLang="en-US" sz="1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の向上</a:t>
            </a:r>
            <a:endParaRPr kumimoji="1" lang="en-US" altLang="ja-JP" sz="1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ctr" defTabSz="457200" fontAlgn="base">
              <a:spcAft>
                <a:spcPts val="300"/>
              </a:spcAft>
              <a:defRPr/>
            </a:pPr>
            <a:r>
              <a:rPr kumimoji="1" lang="en-US" altLang="ja-JP" sz="1000" b="1" i="0" u="none" strike="noStrike" kern="1200" cap="none" spc="0" normalizeH="0" baseline="0" noProof="0">
                <a:ln>
                  <a:noFill/>
                </a:ln>
                <a:solidFill>
                  <a:srgbClr val="000000"/>
                </a:solidFill>
                <a:effectLst/>
                <a:uLnTx/>
                <a:uFillTx/>
                <a:latin typeface="Calibri"/>
                <a:ea typeface="Meiryo UI"/>
                <a:cs typeface="+mn-cs"/>
              </a:rPr>
              <a:t>QoL</a:t>
            </a:r>
            <a:r>
              <a:rPr kumimoji="1" lang="en-US" altLang="ja-JP" sz="1000" b="1">
                <a:solidFill>
                  <a:srgbClr val="000000"/>
                </a:solidFill>
                <a:latin typeface="Calibri"/>
                <a:ea typeface="Meiryo UI"/>
              </a:rPr>
              <a:t>…</a:t>
            </a:r>
            <a:r>
              <a:rPr kumimoji="1" lang="en-US" altLang="ja-JP" sz="1000" b="1" i="0" u="none" strike="noStrike" kern="1200" cap="none" spc="0" normalizeH="0" baseline="0" noProof="0">
                <a:ln>
                  <a:noFill/>
                </a:ln>
                <a:solidFill>
                  <a:srgbClr val="000000"/>
                </a:solidFill>
                <a:effectLst/>
                <a:uLnTx/>
                <a:uFillTx/>
                <a:latin typeface="Calibri"/>
                <a:ea typeface="Meiryo UI"/>
                <a:cs typeface="+mn-cs"/>
              </a:rPr>
              <a:t>Quality of Life</a:t>
            </a:r>
            <a:r>
              <a:rPr kumimoji="1" lang="ja-JP" altLang="en-US" sz="1000" b="1" i="0" u="none" strike="noStrike" kern="1200" cap="none" spc="0" normalizeH="0" baseline="0" noProof="0">
                <a:ln>
                  <a:noFill/>
                </a:ln>
                <a:solidFill>
                  <a:srgbClr val="000000"/>
                </a:solidFill>
                <a:effectLst/>
                <a:uLnTx/>
                <a:uFillTx/>
                <a:latin typeface="Calibri"/>
                <a:ea typeface="Meiryo UI"/>
                <a:cs typeface="+mn-cs"/>
              </a:rPr>
              <a:t>　「生活の質」</a:t>
            </a:r>
          </a:p>
        </p:txBody>
      </p:sp>
      <p:sp>
        <p:nvSpPr>
          <p:cNvPr id="18" name="角丸四角形 13">
            <a:extLst>
              <a:ext uri="{FF2B5EF4-FFF2-40B4-BE49-F238E27FC236}">
                <a16:creationId xmlns:a16="http://schemas.microsoft.com/office/drawing/2014/main" id="{BA2F8227-4868-4518-8D26-DB037B6BFD6D}"/>
              </a:ext>
            </a:extLst>
          </p:cNvPr>
          <p:cNvSpPr/>
          <p:nvPr/>
        </p:nvSpPr>
        <p:spPr>
          <a:xfrm>
            <a:off x="5292000" y="1008000"/>
            <a:ext cx="4320000" cy="720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都市競争力の強化</a:t>
            </a:r>
            <a:endParaRPr kumimoji="1" lang="ja-JP" altLang="en-US" sz="1800" b="0" i="0" u="none" strike="noStrike" kern="1200" cap="none" spc="0" normalizeH="0" baseline="0" noProof="0">
              <a:ln>
                <a:noFill/>
              </a:ln>
              <a:solidFill>
                <a:srgbClr val="000000"/>
              </a:solidFill>
              <a:effectLst/>
              <a:uLnTx/>
              <a:uFillTx/>
              <a:latin typeface="Calibri"/>
              <a:ea typeface="Meiryo UI"/>
              <a:cs typeface="+mn-cs"/>
            </a:endParaRPr>
          </a:p>
        </p:txBody>
      </p:sp>
      <p:grpSp>
        <p:nvGrpSpPr>
          <p:cNvPr id="19" name="グループ化 18">
            <a:extLst>
              <a:ext uri="{FF2B5EF4-FFF2-40B4-BE49-F238E27FC236}">
                <a16:creationId xmlns:a16="http://schemas.microsoft.com/office/drawing/2014/main" id="{15A405EB-FA25-4F34-A1ED-10C2758B9BF0}"/>
              </a:ext>
            </a:extLst>
          </p:cNvPr>
          <p:cNvGrpSpPr/>
          <p:nvPr/>
        </p:nvGrpSpPr>
        <p:grpSpPr>
          <a:xfrm>
            <a:off x="3753000" y="3546000"/>
            <a:ext cx="2772000" cy="216000"/>
            <a:chOff x="828000" y="3564000"/>
            <a:chExt cx="2772000" cy="216000"/>
          </a:xfrm>
          <a:solidFill>
            <a:srgbClr val="2E75B6"/>
          </a:solidFill>
        </p:grpSpPr>
        <p:sp>
          <p:nvSpPr>
            <p:cNvPr id="20" name="角丸四角形 13">
              <a:extLst>
                <a:ext uri="{FF2B5EF4-FFF2-40B4-BE49-F238E27FC236}">
                  <a16:creationId xmlns:a16="http://schemas.microsoft.com/office/drawing/2014/main" id="{8E414455-85BF-41ED-8DAB-07F7EEB51E98}"/>
                </a:ext>
              </a:extLst>
            </p:cNvPr>
            <p:cNvSpPr/>
            <p:nvPr/>
          </p:nvSpPr>
          <p:spPr>
            <a:xfrm>
              <a:off x="828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移動</a:t>
              </a:r>
            </a:p>
          </p:txBody>
        </p:sp>
        <p:sp>
          <p:nvSpPr>
            <p:cNvPr id="21" name="角丸四角形 13">
              <a:extLst>
                <a:ext uri="{FF2B5EF4-FFF2-40B4-BE49-F238E27FC236}">
                  <a16:creationId xmlns:a16="http://schemas.microsoft.com/office/drawing/2014/main" id="{D627393F-4487-4DA4-BF44-285EA8212E86}"/>
                </a:ext>
              </a:extLst>
            </p:cNvPr>
            <p:cNvSpPr/>
            <p:nvPr/>
          </p:nvSpPr>
          <p:spPr>
            <a:xfrm>
              <a:off x="2232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物流</a:t>
              </a:r>
            </a:p>
          </p:txBody>
        </p:sp>
      </p:grpSp>
      <p:grpSp>
        <p:nvGrpSpPr>
          <p:cNvPr id="22" name="グループ化 21">
            <a:extLst>
              <a:ext uri="{FF2B5EF4-FFF2-40B4-BE49-F238E27FC236}">
                <a16:creationId xmlns:a16="http://schemas.microsoft.com/office/drawing/2014/main" id="{BF8D2D6E-F9EC-48D9-AC3C-EBD66B23CD17}"/>
              </a:ext>
            </a:extLst>
          </p:cNvPr>
          <p:cNvGrpSpPr/>
          <p:nvPr/>
        </p:nvGrpSpPr>
        <p:grpSpPr>
          <a:xfrm>
            <a:off x="6768000" y="3546000"/>
            <a:ext cx="2772000" cy="216000"/>
            <a:chOff x="6696000" y="3564000"/>
            <a:chExt cx="2772000" cy="216000"/>
          </a:xfrm>
          <a:solidFill>
            <a:srgbClr val="FFD966"/>
          </a:solidFill>
        </p:grpSpPr>
        <p:sp>
          <p:nvSpPr>
            <p:cNvPr id="23" name="角丸四角形 13">
              <a:extLst>
                <a:ext uri="{FF2B5EF4-FFF2-40B4-BE49-F238E27FC236}">
                  <a16:creationId xmlns:a16="http://schemas.microsoft.com/office/drawing/2014/main" id="{8CAA73E4-5189-4A1A-AD3A-8E66885EB72C}"/>
                </a:ext>
              </a:extLst>
            </p:cNvPr>
            <p:cNvSpPr/>
            <p:nvPr/>
          </p:nvSpPr>
          <p:spPr>
            <a:xfrm>
              <a:off x="6696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まちづくり</a:t>
              </a:r>
            </a:p>
          </p:txBody>
        </p:sp>
        <p:sp>
          <p:nvSpPr>
            <p:cNvPr id="24" name="角丸四角形 13">
              <a:extLst>
                <a:ext uri="{FF2B5EF4-FFF2-40B4-BE49-F238E27FC236}">
                  <a16:creationId xmlns:a16="http://schemas.microsoft.com/office/drawing/2014/main" id="{966746B3-3BED-4135-BF92-E5C7D8E7EFBB}"/>
                </a:ext>
              </a:extLst>
            </p:cNvPr>
            <p:cNvSpPr/>
            <p:nvPr/>
          </p:nvSpPr>
          <p:spPr>
            <a:xfrm>
              <a:off x="8100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防災</a:t>
              </a:r>
            </a:p>
          </p:txBody>
        </p:sp>
      </p:grpSp>
      <p:grpSp>
        <p:nvGrpSpPr>
          <p:cNvPr id="25" name="グループ化 24">
            <a:extLst>
              <a:ext uri="{FF2B5EF4-FFF2-40B4-BE49-F238E27FC236}">
                <a16:creationId xmlns:a16="http://schemas.microsoft.com/office/drawing/2014/main" id="{E072572F-C076-432D-B8FA-51E73FDDFBBC}"/>
              </a:ext>
            </a:extLst>
          </p:cNvPr>
          <p:cNvGrpSpPr/>
          <p:nvPr/>
        </p:nvGrpSpPr>
        <p:grpSpPr>
          <a:xfrm>
            <a:off x="648000" y="2340000"/>
            <a:ext cx="2988000" cy="720000"/>
            <a:chOff x="648000" y="2340000"/>
            <a:chExt cx="2988000" cy="720000"/>
          </a:xfrm>
        </p:grpSpPr>
        <p:sp>
          <p:nvSpPr>
            <p:cNvPr id="26" name="角丸四角形 13">
              <a:extLst>
                <a:ext uri="{FF2B5EF4-FFF2-40B4-BE49-F238E27FC236}">
                  <a16:creationId xmlns:a16="http://schemas.microsoft.com/office/drawing/2014/main" id="{6117899C-7906-4772-841C-A9F821518BC2}"/>
                </a:ext>
              </a:extLst>
            </p:cNvPr>
            <p:cNvSpPr/>
            <p:nvPr/>
          </p:nvSpPr>
          <p:spPr>
            <a:xfrm>
              <a:off x="648000" y="2628000"/>
              <a:ext cx="2988000" cy="432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豊かに暮らす健康長寿社会</a:t>
              </a:r>
            </a:p>
          </p:txBody>
        </p:sp>
        <p:sp>
          <p:nvSpPr>
            <p:cNvPr id="27" name="角丸四角形 13">
              <a:extLst>
                <a:ext uri="{FF2B5EF4-FFF2-40B4-BE49-F238E27FC236}">
                  <a16:creationId xmlns:a16="http://schemas.microsoft.com/office/drawing/2014/main" id="{0803B6B0-2638-4A37-B4D4-6AA928467573}"/>
                </a:ext>
              </a:extLst>
            </p:cNvPr>
            <p:cNvSpPr/>
            <p:nvPr/>
          </p:nvSpPr>
          <p:spPr>
            <a:xfrm>
              <a:off x="648000" y="2340000"/>
              <a:ext cx="2988000" cy="28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ヘルスケア</a:t>
              </a:r>
            </a:p>
          </p:txBody>
        </p:sp>
      </p:grpSp>
      <p:grpSp>
        <p:nvGrpSpPr>
          <p:cNvPr id="28" name="グループ化 27">
            <a:extLst>
              <a:ext uri="{FF2B5EF4-FFF2-40B4-BE49-F238E27FC236}">
                <a16:creationId xmlns:a16="http://schemas.microsoft.com/office/drawing/2014/main" id="{5FABF074-4FB4-45BF-9C4E-CD159A222B2D}"/>
              </a:ext>
            </a:extLst>
          </p:cNvPr>
          <p:cNvGrpSpPr/>
          <p:nvPr/>
        </p:nvGrpSpPr>
        <p:grpSpPr>
          <a:xfrm>
            <a:off x="6624000" y="2340000"/>
            <a:ext cx="2988000" cy="720000"/>
            <a:chOff x="6624000" y="2340000"/>
            <a:chExt cx="2988000" cy="720000"/>
          </a:xfrm>
        </p:grpSpPr>
        <p:sp>
          <p:nvSpPr>
            <p:cNvPr id="29" name="角丸四角形 13">
              <a:extLst>
                <a:ext uri="{FF2B5EF4-FFF2-40B4-BE49-F238E27FC236}">
                  <a16:creationId xmlns:a16="http://schemas.microsoft.com/office/drawing/2014/main" id="{CFE041F0-D43B-46C2-B0F1-5A763931142F}"/>
                </a:ext>
              </a:extLst>
            </p:cNvPr>
            <p:cNvSpPr/>
            <p:nvPr/>
          </p:nvSpPr>
          <p:spPr>
            <a:xfrm>
              <a:off x="6732000" y="2628000"/>
              <a:ext cx="2880000" cy="4320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ストレスフリーな最適移動社会</a:t>
              </a:r>
            </a:p>
          </p:txBody>
        </p:sp>
        <p:sp>
          <p:nvSpPr>
            <p:cNvPr id="30" name="角丸四角形 13">
              <a:extLst>
                <a:ext uri="{FF2B5EF4-FFF2-40B4-BE49-F238E27FC236}">
                  <a16:creationId xmlns:a16="http://schemas.microsoft.com/office/drawing/2014/main" id="{C551B5E1-9AC6-47E9-A61E-A9719902B2BA}"/>
                </a:ext>
              </a:extLst>
            </p:cNvPr>
            <p:cNvSpPr/>
            <p:nvPr/>
          </p:nvSpPr>
          <p:spPr>
            <a:xfrm>
              <a:off x="6624000" y="2340000"/>
              <a:ext cx="2988000" cy="28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モビリティ</a:t>
              </a:r>
            </a:p>
          </p:txBody>
        </p:sp>
      </p:grpSp>
      <p:grpSp>
        <p:nvGrpSpPr>
          <p:cNvPr id="31" name="グループ化 30">
            <a:extLst>
              <a:ext uri="{FF2B5EF4-FFF2-40B4-BE49-F238E27FC236}">
                <a16:creationId xmlns:a16="http://schemas.microsoft.com/office/drawing/2014/main" id="{848CC203-6CF8-4DF1-8A95-7B65C28279CA}"/>
              </a:ext>
            </a:extLst>
          </p:cNvPr>
          <p:cNvGrpSpPr/>
          <p:nvPr/>
        </p:nvGrpSpPr>
        <p:grpSpPr>
          <a:xfrm>
            <a:off x="3510000" y="2340000"/>
            <a:ext cx="3348000" cy="756000"/>
            <a:chOff x="3510000" y="2340000"/>
            <a:chExt cx="3348000" cy="756000"/>
          </a:xfrm>
        </p:grpSpPr>
        <p:sp>
          <p:nvSpPr>
            <p:cNvPr id="32" name="角丸四角形 13">
              <a:extLst>
                <a:ext uri="{FF2B5EF4-FFF2-40B4-BE49-F238E27FC236}">
                  <a16:creationId xmlns:a16="http://schemas.microsoft.com/office/drawing/2014/main" id="{85FD8894-1DF9-4828-9A08-0FADEC87D5C1}"/>
                </a:ext>
              </a:extLst>
            </p:cNvPr>
            <p:cNvSpPr/>
            <p:nvPr/>
          </p:nvSpPr>
          <p:spPr>
            <a:xfrm>
              <a:off x="3510000" y="2520000"/>
              <a:ext cx="3348000" cy="576000"/>
            </a:xfrm>
            <a:prstGeom prst="roundRect">
              <a:avLst>
                <a:gd name="adj" fmla="val 50000"/>
              </a:avLst>
            </a:prstGeom>
            <a:solidFill>
              <a:srgbClr val="EDEDED"/>
            </a:solidFill>
            <a:ln>
              <a:noFill/>
            </a:ln>
            <a:effectLst>
              <a:outerShdw blurRad="381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活力にあふれるデータ駆動型社会</a:t>
              </a:r>
            </a:p>
          </p:txBody>
        </p:sp>
        <p:sp>
          <p:nvSpPr>
            <p:cNvPr id="33" name="角丸四角形 13">
              <a:extLst>
                <a:ext uri="{FF2B5EF4-FFF2-40B4-BE49-F238E27FC236}">
                  <a16:creationId xmlns:a16="http://schemas.microsoft.com/office/drawing/2014/main" id="{DA3DAE0A-1B8D-4069-B27F-4B1F6E3B5310}"/>
                </a:ext>
              </a:extLst>
            </p:cNvPr>
            <p:cNvSpPr/>
            <p:nvPr/>
          </p:nvSpPr>
          <p:spPr>
            <a:xfrm>
              <a:off x="3582000" y="2340000"/>
              <a:ext cx="3204000" cy="288000"/>
            </a:xfrm>
            <a:prstGeom prst="roundRect">
              <a:avLst>
                <a:gd name="adj" fmla="val 50000"/>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ビジネス・イノベーション</a:t>
              </a:r>
            </a:p>
          </p:txBody>
        </p:sp>
      </p:grpSp>
      <p:grpSp>
        <p:nvGrpSpPr>
          <p:cNvPr id="34" name="グループ化 33">
            <a:extLst>
              <a:ext uri="{FF2B5EF4-FFF2-40B4-BE49-F238E27FC236}">
                <a16:creationId xmlns:a16="http://schemas.microsoft.com/office/drawing/2014/main" id="{1852C920-4F8D-425E-BD38-A1A03D7CA877}"/>
              </a:ext>
            </a:extLst>
          </p:cNvPr>
          <p:cNvGrpSpPr/>
          <p:nvPr/>
        </p:nvGrpSpPr>
        <p:grpSpPr>
          <a:xfrm>
            <a:off x="738000" y="3546000"/>
            <a:ext cx="2772000" cy="216000"/>
            <a:chOff x="3753000" y="3546000"/>
            <a:chExt cx="2772000" cy="216000"/>
          </a:xfrm>
          <a:solidFill>
            <a:srgbClr val="2EB66F"/>
          </a:solidFill>
        </p:grpSpPr>
        <p:sp>
          <p:nvSpPr>
            <p:cNvPr id="36" name="角丸四角形 13">
              <a:extLst>
                <a:ext uri="{FF2B5EF4-FFF2-40B4-BE49-F238E27FC236}">
                  <a16:creationId xmlns:a16="http://schemas.microsoft.com/office/drawing/2014/main" id="{FBBB0D89-E153-4E14-B1B7-F6FA1ACB7F65}"/>
                </a:ext>
              </a:extLst>
            </p:cNvPr>
            <p:cNvSpPr/>
            <p:nvPr/>
          </p:nvSpPr>
          <p:spPr>
            <a:xfrm>
              <a:off x="3753000" y="3546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医療</a:t>
              </a:r>
            </a:p>
          </p:txBody>
        </p:sp>
        <p:sp>
          <p:nvSpPr>
            <p:cNvPr id="37" name="角丸四角形 13">
              <a:extLst>
                <a:ext uri="{FF2B5EF4-FFF2-40B4-BE49-F238E27FC236}">
                  <a16:creationId xmlns:a16="http://schemas.microsoft.com/office/drawing/2014/main" id="{84EED3FB-6A4F-40B1-9465-DD9ECE41B89C}"/>
                </a:ext>
              </a:extLst>
            </p:cNvPr>
            <p:cNvSpPr/>
            <p:nvPr/>
          </p:nvSpPr>
          <p:spPr>
            <a:xfrm>
              <a:off x="5157000" y="3546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健康</a:t>
              </a:r>
            </a:p>
          </p:txBody>
        </p:sp>
      </p:grpSp>
      <p:sp>
        <p:nvSpPr>
          <p:cNvPr id="3" name="テキスト プレースホルダー 2">
            <a:extLst>
              <a:ext uri="{FF2B5EF4-FFF2-40B4-BE49-F238E27FC236}">
                <a16:creationId xmlns:a16="http://schemas.microsoft.com/office/drawing/2014/main" id="{AE521E17-62F2-40BD-B93C-8E9A0CEF1C14}"/>
              </a:ext>
            </a:extLst>
          </p:cNvPr>
          <p:cNvSpPr>
            <a:spLocks noGrp="1"/>
          </p:cNvSpPr>
          <p:nvPr>
            <p:ph type="body" sz="quarter" idx="11"/>
          </p:nvPr>
        </p:nvSpPr>
        <p:spPr/>
        <p:txBody>
          <a:bodyPr/>
          <a:lstStyle/>
          <a:p>
            <a:endParaRPr lang="ja-JP" altLang="en-US"/>
          </a:p>
        </p:txBody>
      </p:sp>
      <p:sp>
        <p:nvSpPr>
          <p:cNvPr id="35" name="テキスト プレースホルダー 11">
            <a:extLst>
              <a:ext uri="{FF2B5EF4-FFF2-40B4-BE49-F238E27FC236}">
                <a16:creationId xmlns:a16="http://schemas.microsoft.com/office/drawing/2014/main" id="{1BE0319A-9493-44F6-B7C3-51A70B3AD43D}"/>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大阪のスーパーシティ構想の概観</a:t>
            </a:r>
            <a:endParaRPr lang="ja-JP" altLang="en-US" dirty="0"/>
          </a:p>
        </p:txBody>
      </p:sp>
      <p:sp>
        <p:nvSpPr>
          <p:cNvPr id="38" name="スライド番号プレースホルダー 4">
            <a:extLst>
              <a:ext uri="{FF2B5EF4-FFF2-40B4-BE49-F238E27FC236}">
                <a16:creationId xmlns:a16="http://schemas.microsoft.com/office/drawing/2014/main" id="{13354247-D918-4D3E-9294-C7FC647418A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15</a:t>
            </a:fld>
            <a:endParaRPr kumimoji="1" lang="ja-JP" altLang="en-US"/>
          </a:p>
        </p:txBody>
      </p:sp>
    </p:spTree>
    <p:extLst>
      <p:ext uri="{BB962C8B-B14F-4D97-AF65-F5344CB8AC3E}">
        <p14:creationId xmlns:p14="http://schemas.microsoft.com/office/powerpoint/2010/main" val="1637481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住民一人ひとりの生活の質が向上し、都市が成長し続ける大阪</a:t>
            </a:r>
          </a:p>
        </p:txBody>
      </p:sp>
      <p:sp>
        <p:nvSpPr>
          <p:cNvPr id="7" name="円弧 6">
            <a:extLst>
              <a:ext uri="{FF2B5EF4-FFF2-40B4-BE49-F238E27FC236}">
                <a16:creationId xmlns:a16="http://schemas.microsoft.com/office/drawing/2014/main" id="{7EA7BD61-BF6E-4802-AC5D-A534B1A1E0B7}"/>
              </a:ext>
            </a:extLst>
          </p:cNvPr>
          <p:cNvSpPr>
            <a:spLocks noChangeAspect="1"/>
          </p:cNvSpPr>
          <p:nvPr/>
        </p:nvSpPr>
        <p:spPr>
          <a:xfrm>
            <a:off x="792000" y="3215258"/>
            <a:ext cx="972000" cy="972000"/>
          </a:xfrm>
          <a:prstGeom prst="arc">
            <a:avLst>
              <a:gd name="adj1" fmla="val 4996928"/>
              <a:gd name="adj2" fmla="val 11130617"/>
            </a:avLst>
          </a:prstGeom>
          <a:ln w="38100" cap="rnd">
            <a:solidFill>
              <a:srgbClr val="2EB66F"/>
            </a:solidFill>
            <a:roun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円弧 7">
            <a:extLst>
              <a:ext uri="{FF2B5EF4-FFF2-40B4-BE49-F238E27FC236}">
                <a16:creationId xmlns:a16="http://schemas.microsoft.com/office/drawing/2014/main" id="{57B834FB-7807-40EA-BA5F-7B1AD30D280D}"/>
              </a:ext>
            </a:extLst>
          </p:cNvPr>
          <p:cNvSpPr>
            <a:spLocks noChangeAspect="1"/>
          </p:cNvSpPr>
          <p:nvPr/>
        </p:nvSpPr>
        <p:spPr>
          <a:xfrm flipH="1">
            <a:off x="8136000" y="3215258"/>
            <a:ext cx="972000" cy="972000"/>
          </a:xfrm>
          <a:prstGeom prst="arc">
            <a:avLst>
              <a:gd name="adj1" fmla="val 4996928"/>
              <a:gd name="adj2" fmla="val 11130617"/>
            </a:avLst>
          </a:prstGeom>
          <a:ln w="38100" cap="rnd">
            <a:solidFill>
              <a:srgbClr val="2F5597"/>
            </a:solidFill>
            <a:roun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角丸四角形 13">
            <a:extLst>
              <a:ext uri="{FF2B5EF4-FFF2-40B4-BE49-F238E27FC236}">
                <a16:creationId xmlns:a16="http://schemas.microsoft.com/office/drawing/2014/main" id="{60055B28-6809-4E22-8F50-E004B7F4F141}"/>
              </a:ext>
            </a:extLst>
          </p:cNvPr>
          <p:cNvSpPr/>
          <p:nvPr/>
        </p:nvSpPr>
        <p:spPr>
          <a:xfrm>
            <a:off x="305825" y="4619258"/>
            <a:ext cx="9324000" cy="104400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24000" rIns="0" bIns="36000" rtlCol="0" anchor="t" anchorCtr="0">
            <a:noAutofit/>
          </a:bodyPr>
          <a:lstStyle/>
          <a:p>
            <a:pPr algn="ctr" defTabSz="457200" fontAlgn="base">
              <a:defRPr/>
            </a:pPr>
            <a:r>
              <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ビジネスが生まれるデータ駆動型社会</a:t>
            </a:r>
            <a:r>
              <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a:p>
            <a:pPr algn="ctr" defTabSz="457200" fontAlgn="base">
              <a:defRPr/>
            </a:pPr>
            <a:r>
              <a:rPr kumimoji="1" lang="ja-JP" altLang="en-US" sz="140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快適な環境のもとでチャンスが溢れる、未来のビジネス都市</a:t>
            </a:r>
            <a:endParaRPr kumimoji="1" lang="en-US" altLang="ja-JP" sz="140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ja-JP" altLang="en-US" sz="1400">
                <a:solidFill>
                  <a:schemeClr val="tx1"/>
                </a:solidFill>
                <a:latin typeface="Meiryo UI" panose="020B0604030504040204" pitchFamily="50" charset="-128"/>
                <a:ea typeface="Meiryo UI" panose="020B0604030504040204" pitchFamily="50" charset="-128"/>
              </a:rPr>
              <a:t>イノベーションを通じたビジネスの振興</a:t>
            </a:r>
            <a:endParaRPr kumimoji="1" lang="ja-JP" altLang="en-US" sz="140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14" name="角丸四角形 13">
            <a:extLst>
              <a:ext uri="{FF2B5EF4-FFF2-40B4-BE49-F238E27FC236}">
                <a16:creationId xmlns:a16="http://schemas.microsoft.com/office/drawing/2014/main" id="{E0B591A2-C9A6-44D2-ADE6-3026559B919D}"/>
              </a:ext>
            </a:extLst>
          </p:cNvPr>
          <p:cNvSpPr/>
          <p:nvPr/>
        </p:nvSpPr>
        <p:spPr>
          <a:xfrm>
            <a:off x="2681825" y="4617563"/>
            <a:ext cx="4536000" cy="288000"/>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ビジネス・イノベーション</a:t>
            </a:r>
          </a:p>
        </p:txBody>
      </p:sp>
      <p:sp>
        <p:nvSpPr>
          <p:cNvPr id="17" name="角丸四角形 13">
            <a:extLst>
              <a:ext uri="{FF2B5EF4-FFF2-40B4-BE49-F238E27FC236}">
                <a16:creationId xmlns:a16="http://schemas.microsoft.com/office/drawing/2014/main" id="{47D9F7A0-EF72-4CF0-BF27-7C6DD6D3F469}"/>
              </a:ext>
            </a:extLst>
          </p:cNvPr>
          <p:cNvSpPr/>
          <p:nvPr/>
        </p:nvSpPr>
        <p:spPr>
          <a:xfrm>
            <a:off x="1349825" y="3935258"/>
            <a:ext cx="7200000" cy="540000"/>
          </a:xfrm>
          <a:prstGeom prst="flowChartMagneticDisk">
            <a:avLst/>
          </a:prstGeom>
          <a:solidFill>
            <a:srgbClr val="BFBFBF"/>
          </a:solidFill>
          <a:ln w="1905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900000" rtlCol="0" anchor="t" anchorCtr="0">
            <a:noAutofit/>
          </a:bodyPr>
          <a:lstStyle/>
          <a:p>
            <a:pPr algn="ctr" defTabSz="457200" fontAlgn="base">
              <a:spcAft>
                <a:spcPts val="300"/>
              </a:spcAf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大阪広域データ連携基盤 </a:t>
            </a:r>
            <a:r>
              <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ORDEN</a:t>
            </a:r>
            <a:r>
              <a:rPr kumimoji="1" lang="ja-JP" altLang="en-US" sz="12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12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2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8" name="グループ化 17">
            <a:extLst>
              <a:ext uri="{FF2B5EF4-FFF2-40B4-BE49-F238E27FC236}">
                <a16:creationId xmlns:a16="http://schemas.microsoft.com/office/drawing/2014/main" id="{31E52349-03BA-42A6-B4DB-208D04DFC152}"/>
              </a:ext>
            </a:extLst>
          </p:cNvPr>
          <p:cNvGrpSpPr/>
          <p:nvPr/>
        </p:nvGrpSpPr>
        <p:grpSpPr>
          <a:xfrm>
            <a:off x="2376000" y="4151258"/>
            <a:ext cx="5148000" cy="216000"/>
            <a:chOff x="2376000" y="4140000"/>
            <a:chExt cx="5148000" cy="216000"/>
          </a:xfrm>
        </p:grpSpPr>
        <p:cxnSp>
          <p:nvCxnSpPr>
            <p:cNvPr id="19" name="直線矢印コネクタ 18">
              <a:extLst>
                <a:ext uri="{FF2B5EF4-FFF2-40B4-BE49-F238E27FC236}">
                  <a16:creationId xmlns:a16="http://schemas.microsoft.com/office/drawing/2014/main" id="{C2B54174-ADD2-4DD3-B356-F753597217C1}"/>
                </a:ext>
              </a:extLst>
            </p:cNvPr>
            <p:cNvCxnSpPr>
              <a:cxnSpLocks/>
            </p:cNvCxnSpPr>
            <p:nvPr/>
          </p:nvCxnSpPr>
          <p:spPr>
            <a:xfrm>
              <a:off x="3852000" y="4248000"/>
              <a:ext cx="2196000" cy="0"/>
            </a:xfrm>
            <a:prstGeom prst="straightConnector1">
              <a:avLst/>
            </a:prstGeom>
            <a:ln w="38100">
              <a:solidFill>
                <a:srgbClr val="7C7C7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角丸四角形 13">
              <a:extLst>
                <a:ext uri="{FF2B5EF4-FFF2-40B4-BE49-F238E27FC236}">
                  <a16:creationId xmlns:a16="http://schemas.microsoft.com/office/drawing/2014/main" id="{9754FEC8-F111-463B-9596-D2CBB8DDB643}"/>
                </a:ext>
              </a:extLst>
            </p:cNvPr>
            <p:cNvSpPr/>
            <p:nvPr/>
          </p:nvSpPr>
          <p:spPr>
            <a:xfrm>
              <a:off x="2376000" y="4140000"/>
              <a:ext cx="1476000" cy="216000"/>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分野別データ</a:t>
              </a:r>
            </a:p>
          </p:txBody>
        </p:sp>
        <p:sp>
          <p:nvSpPr>
            <p:cNvPr id="21" name="角丸四角形 13">
              <a:extLst>
                <a:ext uri="{FF2B5EF4-FFF2-40B4-BE49-F238E27FC236}">
                  <a16:creationId xmlns:a16="http://schemas.microsoft.com/office/drawing/2014/main" id="{95B37F68-8753-42D5-9AF8-D92127EAC068}"/>
                </a:ext>
              </a:extLst>
            </p:cNvPr>
            <p:cNvSpPr/>
            <p:nvPr/>
          </p:nvSpPr>
          <p:spPr>
            <a:xfrm>
              <a:off x="4211825" y="4140000"/>
              <a:ext cx="1476000" cy="216000"/>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地域別データ</a:t>
              </a:r>
            </a:p>
          </p:txBody>
        </p:sp>
        <p:sp>
          <p:nvSpPr>
            <p:cNvPr id="22" name="角丸四角形 13">
              <a:extLst>
                <a:ext uri="{FF2B5EF4-FFF2-40B4-BE49-F238E27FC236}">
                  <a16:creationId xmlns:a16="http://schemas.microsoft.com/office/drawing/2014/main" id="{BD70A7B7-3AA5-4CD5-BDDD-638C9784F868}"/>
                </a:ext>
              </a:extLst>
            </p:cNvPr>
            <p:cNvSpPr/>
            <p:nvPr/>
          </p:nvSpPr>
          <p:spPr>
            <a:xfrm>
              <a:off x="6048000" y="4140000"/>
              <a:ext cx="1476000" cy="216000"/>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事業別データ</a:t>
              </a:r>
            </a:p>
          </p:txBody>
        </p:sp>
      </p:grpSp>
      <p:sp>
        <p:nvSpPr>
          <p:cNvPr id="27" name="円弧 26">
            <a:extLst>
              <a:ext uri="{FF2B5EF4-FFF2-40B4-BE49-F238E27FC236}">
                <a16:creationId xmlns:a16="http://schemas.microsoft.com/office/drawing/2014/main" id="{5CCCD28E-A3FD-4527-963D-381D107DB960}"/>
              </a:ext>
            </a:extLst>
          </p:cNvPr>
          <p:cNvSpPr>
            <a:spLocks noChangeAspect="1"/>
          </p:cNvSpPr>
          <p:nvPr/>
        </p:nvSpPr>
        <p:spPr>
          <a:xfrm>
            <a:off x="2244271" y="4149172"/>
            <a:ext cx="648000" cy="648000"/>
          </a:xfrm>
          <a:prstGeom prst="arc">
            <a:avLst>
              <a:gd name="adj1" fmla="val 4645990"/>
              <a:gd name="adj2" fmla="val 13327958"/>
            </a:avLst>
          </a:prstGeom>
          <a:ln w="38100" cap="rnd">
            <a:solidFill>
              <a:srgbClr val="7C7C7C"/>
            </a:solidFill>
            <a:roun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DA3ED8CF-6197-44A5-B07B-AD2A4E251821}"/>
              </a:ext>
            </a:extLst>
          </p:cNvPr>
          <p:cNvSpPr>
            <a:spLocks noChangeAspect="1"/>
          </p:cNvSpPr>
          <p:nvPr/>
        </p:nvSpPr>
        <p:spPr>
          <a:xfrm>
            <a:off x="1044000" y="4813514"/>
            <a:ext cx="576000" cy="576000"/>
          </a:xfrm>
          <a:prstGeom prst="ellipse">
            <a:avLst/>
          </a:prstGeom>
          <a:gradFill flip="none" rotWithShape="1">
            <a:gsLst>
              <a:gs pos="0">
                <a:srgbClr val="FFFFFF"/>
              </a:gs>
              <a:gs pos="100000">
                <a:srgbClr val="EDEDED"/>
              </a:gs>
            </a:gsLst>
            <a:lin ang="2700000" scaled="1"/>
            <a:tileRect/>
          </a:gradFill>
          <a:ln/>
          <a:effectLst>
            <a:outerShdw blurRad="25400" dist="38100" dir="2700000" algn="tl" rotWithShape="0">
              <a:srgbClr val="525252">
                <a:alpha val="40000"/>
              </a:srgbClr>
            </a:outerShdw>
          </a:effectLst>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00" b="1">
                <a:solidFill>
                  <a:schemeClr val="tx1"/>
                </a:solidFill>
                <a:latin typeface="+mn-ea"/>
              </a:rPr>
              <a:t>スマート</a:t>
            </a:r>
            <a:endParaRPr kumimoji="1" lang="en-US" altLang="ja-JP" sz="1000" b="1">
              <a:solidFill>
                <a:schemeClr val="tx1"/>
              </a:solidFill>
              <a:latin typeface="+mn-ea"/>
            </a:endParaRPr>
          </a:p>
          <a:p>
            <a:pPr algn="ctr"/>
            <a:r>
              <a:rPr kumimoji="1" lang="ja-JP" altLang="en-US" sz="1000" b="1">
                <a:solidFill>
                  <a:schemeClr val="tx1"/>
                </a:solidFill>
                <a:latin typeface="+mn-ea"/>
              </a:rPr>
              <a:t>エネルギー</a:t>
            </a:r>
          </a:p>
        </p:txBody>
      </p:sp>
      <p:sp>
        <p:nvSpPr>
          <p:cNvPr id="29" name="楕円 28">
            <a:extLst>
              <a:ext uri="{FF2B5EF4-FFF2-40B4-BE49-F238E27FC236}">
                <a16:creationId xmlns:a16="http://schemas.microsoft.com/office/drawing/2014/main" id="{9389E8C1-1BAB-4EDF-A41F-5DF2CB683F39}"/>
              </a:ext>
            </a:extLst>
          </p:cNvPr>
          <p:cNvSpPr>
            <a:spLocks noChangeAspect="1"/>
          </p:cNvSpPr>
          <p:nvPr/>
        </p:nvSpPr>
        <p:spPr>
          <a:xfrm>
            <a:off x="8892000" y="4813514"/>
            <a:ext cx="576000" cy="576000"/>
          </a:xfrm>
          <a:prstGeom prst="ellipse">
            <a:avLst/>
          </a:prstGeom>
          <a:gradFill flip="none" rotWithShape="1">
            <a:gsLst>
              <a:gs pos="0">
                <a:srgbClr val="FFFFFF"/>
              </a:gs>
              <a:gs pos="100000">
                <a:srgbClr val="EDEDED"/>
              </a:gs>
            </a:gsLst>
            <a:lin ang="2700000" scaled="1"/>
            <a:tileRect/>
          </a:gradFill>
          <a:ln/>
          <a:effectLst>
            <a:outerShdw blurRad="25400" dist="38100" dir="2700000" algn="tl" rotWithShape="0">
              <a:srgbClr val="525252">
                <a:alpha val="40000"/>
              </a:srgbClr>
            </a:outerShdw>
          </a:effectLst>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00" b="1">
                <a:solidFill>
                  <a:schemeClr val="tx1"/>
                </a:solidFill>
                <a:latin typeface="+mn-ea"/>
              </a:rPr>
              <a:t>スマート</a:t>
            </a:r>
            <a:r>
              <a:rPr kumimoji="1" lang="en-US" altLang="ja-JP" sz="1000" b="1">
                <a:solidFill>
                  <a:schemeClr val="tx1"/>
                </a:solidFill>
                <a:latin typeface="+mn-ea"/>
              </a:rPr>
              <a:t/>
            </a:r>
            <a:br>
              <a:rPr kumimoji="1" lang="en-US" altLang="ja-JP" sz="1000" b="1">
                <a:solidFill>
                  <a:schemeClr val="tx1"/>
                </a:solidFill>
                <a:latin typeface="+mn-ea"/>
              </a:rPr>
            </a:br>
            <a:r>
              <a:rPr kumimoji="1" lang="ja-JP" altLang="en-US" sz="1000" b="1">
                <a:solidFill>
                  <a:schemeClr val="tx1"/>
                </a:solidFill>
                <a:latin typeface="+mn-ea"/>
              </a:rPr>
              <a:t>観光</a:t>
            </a:r>
          </a:p>
        </p:txBody>
      </p:sp>
      <p:sp>
        <p:nvSpPr>
          <p:cNvPr id="30" name="楕円 29">
            <a:extLst>
              <a:ext uri="{FF2B5EF4-FFF2-40B4-BE49-F238E27FC236}">
                <a16:creationId xmlns:a16="http://schemas.microsoft.com/office/drawing/2014/main" id="{7F7ACE01-1757-41B0-AAF9-2E150D8C55D0}"/>
              </a:ext>
            </a:extLst>
          </p:cNvPr>
          <p:cNvSpPr>
            <a:spLocks noChangeAspect="1"/>
          </p:cNvSpPr>
          <p:nvPr/>
        </p:nvSpPr>
        <p:spPr>
          <a:xfrm>
            <a:off x="7560000" y="4813514"/>
            <a:ext cx="576000" cy="576000"/>
          </a:xfrm>
          <a:prstGeom prst="ellipse">
            <a:avLst/>
          </a:prstGeom>
          <a:gradFill flip="none" rotWithShape="1">
            <a:gsLst>
              <a:gs pos="0">
                <a:srgbClr val="FFFFFF"/>
              </a:gs>
              <a:gs pos="100000">
                <a:srgbClr val="EDEDED"/>
              </a:gs>
            </a:gsLst>
            <a:lin ang="2700000" scaled="1"/>
            <a:tileRect/>
          </a:gradFill>
          <a:ln/>
          <a:effectLst>
            <a:outerShdw blurRad="25400" dist="38100" dir="2700000" algn="tl" rotWithShape="0">
              <a:srgbClr val="525252">
                <a:alpha val="40000"/>
              </a:srgbClr>
            </a:outerShdw>
          </a:effectLst>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00" b="1">
                <a:solidFill>
                  <a:schemeClr val="tx1"/>
                </a:solidFill>
                <a:latin typeface="+mn-ea"/>
              </a:rPr>
              <a:t>フィンテック</a:t>
            </a:r>
          </a:p>
        </p:txBody>
      </p:sp>
      <p:sp>
        <p:nvSpPr>
          <p:cNvPr id="31" name="楕円 30">
            <a:extLst>
              <a:ext uri="{FF2B5EF4-FFF2-40B4-BE49-F238E27FC236}">
                <a16:creationId xmlns:a16="http://schemas.microsoft.com/office/drawing/2014/main" id="{AB846395-5617-451B-9986-D0BE6AA945DF}"/>
              </a:ext>
            </a:extLst>
          </p:cNvPr>
          <p:cNvSpPr>
            <a:spLocks noChangeAspect="1"/>
          </p:cNvSpPr>
          <p:nvPr/>
        </p:nvSpPr>
        <p:spPr>
          <a:xfrm>
            <a:off x="1692000" y="4813514"/>
            <a:ext cx="576000" cy="576000"/>
          </a:xfrm>
          <a:prstGeom prst="ellipse">
            <a:avLst/>
          </a:prstGeom>
          <a:gradFill flip="none" rotWithShape="1">
            <a:gsLst>
              <a:gs pos="0">
                <a:srgbClr val="FFFFFF"/>
              </a:gs>
              <a:gs pos="100000">
                <a:srgbClr val="EDEDED"/>
              </a:gs>
            </a:gsLst>
            <a:lin ang="2700000" scaled="1"/>
            <a:tileRect/>
          </a:gradFill>
          <a:ln/>
          <a:effectLst>
            <a:outerShdw blurRad="25400" dist="38100" dir="2700000" algn="tl" rotWithShape="0">
              <a:srgbClr val="525252">
                <a:alpha val="40000"/>
              </a:srgbClr>
            </a:outerShdw>
          </a:effectLst>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00" b="1">
                <a:solidFill>
                  <a:schemeClr val="tx1"/>
                </a:solidFill>
                <a:latin typeface="+mn-ea"/>
              </a:rPr>
              <a:t>エドテック</a:t>
            </a:r>
            <a:endParaRPr kumimoji="1" lang="en-US" altLang="ja-JP" sz="1000" b="1">
              <a:solidFill>
                <a:schemeClr val="tx1"/>
              </a:solidFill>
              <a:latin typeface="+mn-ea"/>
            </a:endParaRPr>
          </a:p>
        </p:txBody>
      </p:sp>
      <p:sp>
        <p:nvSpPr>
          <p:cNvPr id="32" name="楕円 31">
            <a:extLst>
              <a:ext uri="{FF2B5EF4-FFF2-40B4-BE49-F238E27FC236}">
                <a16:creationId xmlns:a16="http://schemas.microsoft.com/office/drawing/2014/main" id="{B70735F7-1019-4906-AB6F-8286005F9F91}"/>
              </a:ext>
            </a:extLst>
          </p:cNvPr>
          <p:cNvSpPr>
            <a:spLocks noChangeAspect="1"/>
          </p:cNvSpPr>
          <p:nvPr/>
        </p:nvSpPr>
        <p:spPr>
          <a:xfrm>
            <a:off x="8226000" y="4813514"/>
            <a:ext cx="576000" cy="576000"/>
          </a:xfrm>
          <a:prstGeom prst="ellipse">
            <a:avLst/>
          </a:prstGeom>
          <a:gradFill flip="none" rotWithShape="1">
            <a:gsLst>
              <a:gs pos="0">
                <a:srgbClr val="FFFFFF"/>
              </a:gs>
              <a:gs pos="100000">
                <a:srgbClr val="EDEDED"/>
              </a:gs>
            </a:gsLst>
            <a:lin ang="2700000" scaled="1"/>
            <a:tileRect/>
          </a:gradFill>
          <a:ln/>
          <a:effectLst>
            <a:outerShdw blurRad="25400" dist="38100" dir="2700000" algn="tl" rotWithShape="0">
              <a:srgbClr val="525252">
                <a:alpha val="40000"/>
              </a:srgbClr>
            </a:outerShdw>
          </a:effectLst>
        </p:spPr>
        <p:style>
          <a:lnRef idx="0">
            <a:schemeClr val="accent2"/>
          </a:lnRef>
          <a:fillRef idx="3">
            <a:schemeClr val="accent2"/>
          </a:fillRef>
          <a:effectRef idx="3">
            <a:schemeClr val="accent2"/>
          </a:effectRef>
          <a:fontRef idx="minor">
            <a:schemeClr val="lt1"/>
          </a:fontRef>
        </p:style>
        <p:txBody>
          <a:bodyPr wrap="none" lIns="0" tIns="0" rIns="0" bIns="0" rtlCol="0" anchor="ctr"/>
          <a:lstStyle/>
          <a:p>
            <a:pPr algn="ctr"/>
            <a:r>
              <a:rPr kumimoji="1" lang="ja-JP" altLang="en-US" sz="1000" b="1">
                <a:solidFill>
                  <a:schemeClr val="tx1"/>
                </a:solidFill>
                <a:latin typeface="+mn-ea"/>
              </a:rPr>
              <a:t>スマート</a:t>
            </a:r>
            <a:r>
              <a:rPr kumimoji="1" lang="en-US" altLang="ja-JP" sz="1000" b="1">
                <a:solidFill>
                  <a:schemeClr val="tx1"/>
                </a:solidFill>
                <a:latin typeface="+mn-ea"/>
              </a:rPr>
              <a:t/>
            </a:r>
            <a:br>
              <a:rPr kumimoji="1" lang="en-US" altLang="ja-JP" sz="1000" b="1">
                <a:solidFill>
                  <a:schemeClr val="tx1"/>
                </a:solidFill>
                <a:latin typeface="+mn-ea"/>
              </a:rPr>
            </a:br>
            <a:r>
              <a:rPr kumimoji="1" lang="ja-JP" altLang="en-US" sz="1000" b="1">
                <a:solidFill>
                  <a:schemeClr val="tx1"/>
                </a:solidFill>
                <a:latin typeface="+mn-ea"/>
              </a:rPr>
              <a:t>防災</a:t>
            </a:r>
          </a:p>
        </p:txBody>
      </p:sp>
      <p:sp>
        <p:nvSpPr>
          <p:cNvPr id="33" name="円弧 32">
            <a:extLst>
              <a:ext uri="{FF2B5EF4-FFF2-40B4-BE49-F238E27FC236}">
                <a16:creationId xmlns:a16="http://schemas.microsoft.com/office/drawing/2014/main" id="{AFC959EB-A694-4218-8BB5-5AB2858CD5BA}"/>
              </a:ext>
            </a:extLst>
          </p:cNvPr>
          <p:cNvSpPr>
            <a:spLocks noChangeAspect="1"/>
          </p:cNvSpPr>
          <p:nvPr/>
        </p:nvSpPr>
        <p:spPr>
          <a:xfrm flipH="1">
            <a:off x="7020000" y="4149172"/>
            <a:ext cx="648000" cy="648000"/>
          </a:xfrm>
          <a:prstGeom prst="arc">
            <a:avLst>
              <a:gd name="adj1" fmla="val 4645990"/>
              <a:gd name="adj2" fmla="val 13327958"/>
            </a:avLst>
          </a:prstGeom>
          <a:ln w="38100" cap="rnd">
            <a:solidFill>
              <a:srgbClr val="7C7C7C"/>
            </a:solidFill>
            <a:roun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テキスト プレースホルダー 2">
            <a:extLst>
              <a:ext uri="{FF2B5EF4-FFF2-40B4-BE49-F238E27FC236}">
                <a16:creationId xmlns:a16="http://schemas.microsoft.com/office/drawing/2014/main" id="{6EB25C20-E812-497E-88F0-617E93E0A91B}"/>
              </a:ext>
            </a:extLst>
          </p:cNvPr>
          <p:cNvSpPr>
            <a:spLocks noGrp="1"/>
          </p:cNvSpPr>
          <p:nvPr>
            <p:ph type="body" sz="quarter" idx="11"/>
          </p:nvPr>
        </p:nvSpPr>
        <p:spPr/>
        <p:txBody>
          <a:bodyPr/>
          <a:lstStyle/>
          <a:p>
            <a:endParaRPr lang="ja-JP" altLang="en-US"/>
          </a:p>
        </p:txBody>
      </p:sp>
      <p:sp>
        <p:nvSpPr>
          <p:cNvPr id="34" name="テキスト プレースホルダー 11">
            <a:extLst>
              <a:ext uri="{FF2B5EF4-FFF2-40B4-BE49-F238E27FC236}">
                <a16:creationId xmlns:a16="http://schemas.microsoft.com/office/drawing/2014/main" id="{9F92596B-AA8D-4FFF-94CE-3924F9360F08}"/>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a:t>
            </a:r>
            <a:r>
              <a:rPr lang="en-US" altLang="ja-JP">
                <a:solidFill>
                  <a:schemeClr val="bg1"/>
                </a:solidFill>
              </a:rPr>
              <a:t>2</a:t>
            </a:r>
            <a:r>
              <a:rPr lang="ja-JP" altLang="en-US">
                <a:solidFill>
                  <a:schemeClr val="bg1"/>
                </a:solidFill>
              </a:rPr>
              <a:t>章　大阪のスーパーシティ構想の概観</a:t>
            </a:r>
            <a:endParaRPr lang="ja-JP" altLang="en-US"/>
          </a:p>
        </p:txBody>
      </p:sp>
      <p:sp>
        <p:nvSpPr>
          <p:cNvPr id="35" name="スライド番号プレースホルダー 4">
            <a:extLst>
              <a:ext uri="{FF2B5EF4-FFF2-40B4-BE49-F238E27FC236}">
                <a16:creationId xmlns:a16="http://schemas.microsoft.com/office/drawing/2014/main" id="{8ED852B8-BEF4-49F7-8720-E9D908371422}"/>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16</a:t>
            </a:fld>
            <a:endParaRPr kumimoji="1" lang="ja-JP" altLang="en-US"/>
          </a:p>
        </p:txBody>
      </p:sp>
      <p:sp>
        <p:nvSpPr>
          <p:cNvPr id="37" name="角丸四角形 13">
            <a:extLst>
              <a:ext uri="{FF2B5EF4-FFF2-40B4-BE49-F238E27FC236}">
                <a16:creationId xmlns:a16="http://schemas.microsoft.com/office/drawing/2014/main" id="{9B082CF7-8268-4427-9F59-6B7B08825990}"/>
              </a:ext>
            </a:extLst>
          </p:cNvPr>
          <p:cNvSpPr/>
          <p:nvPr/>
        </p:nvSpPr>
        <p:spPr>
          <a:xfrm>
            <a:off x="288000" y="1445630"/>
            <a:ext cx="4536000" cy="2196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豊かに暮らす健康長寿社会</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誰もが最適な医療を受けることができる、未来の健康社会</a:t>
            </a:r>
          </a:p>
        </p:txBody>
      </p:sp>
      <p:sp>
        <p:nvSpPr>
          <p:cNvPr id="38" name="角丸四角形 13">
            <a:extLst>
              <a:ext uri="{FF2B5EF4-FFF2-40B4-BE49-F238E27FC236}">
                <a16:creationId xmlns:a16="http://schemas.microsoft.com/office/drawing/2014/main" id="{B4D50472-B269-468E-8279-E0B0A949592E}"/>
              </a:ext>
            </a:extLst>
          </p:cNvPr>
          <p:cNvSpPr/>
          <p:nvPr/>
        </p:nvSpPr>
        <p:spPr>
          <a:xfrm>
            <a:off x="5076000" y="1445629"/>
            <a:ext cx="4536000" cy="2231609"/>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ストレスフリーな最適移動社会</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時間や場所を問わず人や物が移動できる、未来の移動社会</a:t>
            </a:r>
          </a:p>
        </p:txBody>
      </p:sp>
      <p:sp>
        <p:nvSpPr>
          <p:cNvPr id="39" name="角丸四角形 13">
            <a:extLst>
              <a:ext uri="{FF2B5EF4-FFF2-40B4-BE49-F238E27FC236}">
                <a16:creationId xmlns:a16="http://schemas.microsoft.com/office/drawing/2014/main" id="{415FF489-0D62-472A-9A22-D717319ADA1F}"/>
              </a:ext>
            </a:extLst>
          </p:cNvPr>
          <p:cNvSpPr/>
          <p:nvPr/>
        </p:nvSpPr>
        <p:spPr>
          <a:xfrm>
            <a:off x="288000" y="1157630"/>
            <a:ext cx="4536000" cy="28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ヘルスケア</a:t>
            </a:r>
          </a:p>
        </p:txBody>
      </p:sp>
      <p:sp>
        <p:nvSpPr>
          <p:cNvPr id="40" name="角丸四角形 13">
            <a:extLst>
              <a:ext uri="{FF2B5EF4-FFF2-40B4-BE49-F238E27FC236}">
                <a16:creationId xmlns:a16="http://schemas.microsoft.com/office/drawing/2014/main" id="{7E9B578B-9F4B-4E4A-8336-34C499DF528B}"/>
              </a:ext>
            </a:extLst>
          </p:cNvPr>
          <p:cNvSpPr/>
          <p:nvPr/>
        </p:nvSpPr>
        <p:spPr>
          <a:xfrm>
            <a:off x="5076000" y="1157630"/>
            <a:ext cx="4536000" cy="28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モビリティ</a:t>
            </a:r>
          </a:p>
        </p:txBody>
      </p:sp>
      <p:graphicFrame>
        <p:nvGraphicFramePr>
          <p:cNvPr id="41" name="表 19">
            <a:extLst>
              <a:ext uri="{FF2B5EF4-FFF2-40B4-BE49-F238E27FC236}">
                <a16:creationId xmlns:a16="http://schemas.microsoft.com/office/drawing/2014/main" id="{B178D1C7-05DB-4B72-A720-128C3B449907}"/>
              </a:ext>
            </a:extLst>
          </p:cNvPr>
          <p:cNvGraphicFramePr>
            <a:graphicFrameLocks noGrp="1"/>
          </p:cNvGraphicFramePr>
          <p:nvPr>
            <p:extLst>
              <p:ext uri="{D42A27DB-BD31-4B8C-83A1-F6EECF244321}">
                <p14:modId xmlns:p14="http://schemas.microsoft.com/office/powerpoint/2010/main" val="393237648"/>
              </p:ext>
            </p:extLst>
          </p:nvPr>
        </p:nvGraphicFramePr>
        <p:xfrm>
          <a:off x="385500" y="2016518"/>
          <a:ext cx="4330500" cy="1533480"/>
        </p:xfrm>
        <a:graphic>
          <a:graphicData uri="http://schemas.openxmlformats.org/drawingml/2006/table">
            <a:tbl>
              <a:tblPr firstRow="1" bandRow="1">
                <a:tableStyleId>{5C22544A-7EE6-4342-B048-85BDC9FD1C3A}</a:tableStyleId>
              </a:tblPr>
              <a:tblGrid>
                <a:gridCol w="2031800">
                  <a:extLst>
                    <a:ext uri="{9D8B030D-6E8A-4147-A177-3AD203B41FA5}">
                      <a16:colId xmlns:a16="http://schemas.microsoft.com/office/drawing/2014/main" val="3919055650"/>
                    </a:ext>
                  </a:extLst>
                </a:gridCol>
                <a:gridCol w="2298700">
                  <a:extLst>
                    <a:ext uri="{9D8B030D-6E8A-4147-A177-3AD203B41FA5}">
                      <a16:colId xmlns:a16="http://schemas.microsoft.com/office/drawing/2014/main" val="3825078623"/>
                    </a:ext>
                  </a:extLst>
                </a:gridCol>
              </a:tblGrid>
              <a:tr h="288000">
                <a:tc>
                  <a:txBody>
                    <a:bodyPr/>
                    <a:lstStyle/>
                    <a:p>
                      <a:r>
                        <a:rPr kumimoji="1" lang="ja-JP" altLang="en-US" sz="1400" dirty="0">
                          <a:solidFill>
                            <a:srgbClr val="2EB66F"/>
                          </a:solidFill>
                        </a:rPr>
                        <a:t>先端国際医療</a:t>
                      </a:r>
                    </a:p>
                  </a:txBody>
                  <a:tcPr marL="108000" marR="108000" marT="36000" marB="36000" anchor="b">
                    <a:lnL w="12700" cmpd="sng">
                      <a:noFill/>
                    </a:lnL>
                    <a:lnR w="38100" cap="flat" cmpd="sng" algn="ctr">
                      <a:solidFill>
                        <a:srgbClr val="DEEBF7"/>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400" b="1">
                          <a:solidFill>
                            <a:srgbClr val="2EB66F"/>
                          </a:solidFill>
                        </a:rPr>
                        <a:t>未来健康サービス</a:t>
                      </a:r>
                      <a:endParaRPr kumimoji="1" lang="ja-JP" altLang="en-US" sz="1400">
                        <a:solidFill>
                          <a:srgbClr val="2EB66F"/>
                        </a:solidFill>
                      </a:endParaRPr>
                    </a:p>
                  </a:txBody>
                  <a:tcPr marL="108000" marR="108000" marT="36000" marB="36000" anchor="b">
                    <a:lnL w="38100" cap="flat" cmpd="sng" algn="ctr">
                      <a:solidFill>
                        <a:srgbClr val="DEEBF7"/>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648963"/>
                  </a:ext>
                </a:extLst>
              </a:tr>
              <a:tr h="370840">
                <a:tc>
                  <a:txBody>
                    <a:bodyPr/>
                    <a:lstStyle/>
                    <a:p>
                      <a:pPr marL="216000" indent="-144000">
                        <a:spcAft>
                          <a:spcPts val="300"/>
                        </a:spcAft>
                        <a:buClr>
                          <a:srgbClr val="525252"/>
                        </a:buClr>
                        <a:buFont typeface="BIZ UDPゴシック" panose="020B0400000000000000" pitchFamily="50" charset="-128"/>
                        <a:buChar char="-"/>
                      </a:pPr>
                      <a:r>
                        <a:rPr kumimoji="1" lang="ja-JP" altLang="en-US" sz="1200" dirty="0">
                          <a:solidFill>
                            <a:srgbClr val="000000"/>
                          </a:solidFill>
                        </a:rPr>
                        <a:t>誰もが質の高い医療を</a:t>
                      </a:r>
                    </a:p>
                    <a:p>
                      <a:pPr marL="72000" indent="0">
                        <a:spcAft>
                          <a:spcPts val="300"/>
                        </a:spcAft>
                        <a:buClr>
                          <a:srgbClr val="525252"/>
                        </a:buClr>
                        <a:buFont typeface="BIZ UDPゴシック" panose="020B0400000000000000" pitchFamily="50" charset="-128"/>
                        <a:buNone/>
                      </a:pPr>
                      <a:r>
                        <a:rPr kumimoji="1" lang="ja-JP" altLang="en-US" sz="1200" dirty="0">
                          <a:solidFill>
                            <a:srgbClr val="000000"/>
                          </a:solidFill>
                        </a:rPr>
                        <a:t>　 いつでも受けることができる</a:t>
                      </a:r>
                    </a:p>
                    <a:p>
                      <a:pPr marL="72000" indent="0">
                        <a:spcAft>
                          <a:spcPts val="300"/>
                        </a:spcAft>
                        <a:buClr>
                          <a:srgbClr val="525252"/>
                        </a:buClr>
                        <a:buFont typeface="BIZ UDPゴシック" panose="020B0400000000000000" pitchFamily="50" charset="-128"/>
                        <a:buNone/>
                      </a:pPr>
                      <a:r>
                        <a:rPr kumimoji="1" lang="ja-JP" altLang="en-US" sz="1200" dirty="0">
                          <a:solidFill>
                            <a:srgbClr val="000000"/>
                          </a:solidFill>
                        </a:rPr>
                        <a:t>   先端医療の提供</a:t>
                      </a:r>
                    </a:p>
                  </a:txBody>
                  <a:tcPr marL="108000" marR="108000" marT="36000" marB="36000">
                    <a:lnL w="12700" cmpd="sng">
                      <a:noFill/>
                    </a:lnL>
                    <a:lnR w="38100" cap="flat" cmpd="sng" algn="ctr">
                      <a:solidFill>
                        <a:srgbClr val="DEEBF7"/>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pPr marL="216000" marR="0" lvl="0" indent="-144000" algn="l" defTabSz="912114" rtl="0" eaLnBrk="1" fontAlgn="auto" latinLnBrk="0" hangingPunct="1">
                        <a:lnSpc>
                          <a:spcPct val="100000"/>
                        </a:lnSpc>
                        <a:spcBef>
                          <a:spcPts val="300"/>
                        </a:spcBef>
                        <a:spcAft>
                          <a:spcPts val="300"/>
                        </a:spcAft>
                        <a:buClr>
                          <a:srgbClr val="525252"/>
                        </a:buClr>
                        <a:buSzTx/>
                        <a:buFont typeface="BIZ UDPゴシック" panose="020B0400000000000000" pitchFamily="50" charset="-128"/>
                        <a:buChar char="-"/>
                        <a:tabLst/>
                        <a:defRPr/>
                      </a:pPr>
                      <a:r>
                        <a:rPr kumimoji="1" lang="ja-JP" altLang="en-US" sz="1200" kern="1200" dirty="0" smtClean="0">
                          <a:solidFill>
                            <a:srgbClr val="000000"/>
                          </a:solidFill>
                          <a:latin typeface="+mn-lt"/>
                          <a:ea typeface="+mn-ea"/>
                          <a:cs typeface="+mn-cs"/>
                        </a:rPr>
                        <a:t>ヒューマンデータと</a:t>
                      </a:r>
                      <a:r>
                        <a:rPr kumimoji="1" lang="en-US" altLang="ja-JP" sz="1200" kern="1200" dirty="0" smtClean="0">
                          <a:solidFill>
                            <a:srgbClr val="000000"/>
                          </a:solidFill>
                          <a:latin typeface="+mn-lt"/>
                          <a:ea typeface="+mn-ea"/>
                          <a:cs typeface="+mn-cs"/>
                        </a:rPr>
                        <a:t>AI</a:t>
                      </a:r>
                      <a:r>
                        <a:rPr kumimoji="1" lang="ja-JP" altLang="en-US" sz="1200" kern="1200" dirty="0" smtClean="0">
                          <a:solidFill>
                            <a:srgbClr val="000000"/>
                          </a:solidFill>
                          <a:latin typeface="+mn-lt"/>
                          <a:ea typeface="+mn-ea"/>
                          <a:cs typeface="+mn-cs"/>
                        </a:rPr>
                        <a:t>分析等による健康増進プログラム</a:t>
                      </a:r>
                      <a:endParaRPr kumimoji="1" lang="en-US" altLang="ja-JP" sz="1200" kern="1200" dirty="0" smtClean="0">
                        <a:solidFill>
                          <a:srgbClr val="000000"/>
                        </a:solidFill>
                        <a:latin typeface="+mn-lt"/>
                        <a:ea typeface="+mn-ea"/>
                        <a:cs typeface="+mn-cs"/>
                      </a:endParaRPr>
                    </a:p>
                    <a:p>
                      <a:pPr marL="216000" indent="-144000" algn="l" defTabSz="912114" rtl="0" eaLnBrk="1" latinLnBrk="0" hangingPunct="1">
                        <a:spcBef>
                          <a:spcPts val="300"/>
                        </a:spcBef>
                        <a:spcAft>
                          <a:spcPts val="300"/>
                        </a:spcAft>
                        <a:buClr>
                          <a:srgbClr val="525252"/>
                        </a:buClr>
                        <a:buFont typeface="BIZ UDPゴシック" panose="020B0400000000000000" pitchFamily="50" charset="-128"/>
                        <a:buChar char="-"/>
                      </a:pPr>
                      <a:r>
                        <a:rPr kumimoji="1" lang="ja-JP" altLang="en-US" sz="1200" kern="1200" dirty="0" smtClean="0">
                          <a:solidFill>
                            <a:srgbClr val="000000"/>
                          </a:solidFill>
                          <a:latin typeface="+mn-lt"/>
                          <a:ea typeface="+mn-ea"/>
                          <a:cs typeface="+mn-cs"/>
                        </a:rPr>
                        <a:t>データ連携基盤などを通じ、多岐にわたるデータを繋いだ次世代</a:t>
                      </a:r>
                      <a:r>
                        <a:rPr kumimoji="1" lang="en-US" altLang="ja-JP" sz="1200" kern="1200" dirty="0" smtClean="0">
                          <a:solidFill>
                            <a:srgbClr val="000000"/>
                          </a:solidFill>
                          <a:latin typeface="+mn-lt"/>
                          <a:ea typeface="+mn-ea"/>
                          <a:cs typeface="+mn-cs"/>
                        </a:rPr>
                        <a:t>PHR</a:t>
                      </a:r>
                      <a:r>
                        <a:rPr kumimoji="1" lang="ja-JP" altLang="en-US" sz="1200" kern="1200" dirty="0" smtClean="0">
                          <a:solidFill>
                            <a:srgbClr val="000000"/>
                          </a:solidFill>
                          <a:latin typeface="+mn-lt"/>
                          <a:ea typeface="+mn-ea"/>
                          <a:cs typeface="+mn-cs"/>
                        </a:rPr>
                        <a:t>を活用し高度化された様々な先端的サービスを提供</a:t>
                      </a:r>
                      <a:endParaRPr kumimoji="1" lang="en-US" altLang="ja-JP" sz="1200" kern="1200" dirty="0" smtClean="0">
                        <a:solidFill>
                          <a:srgbClr val="000000"/>
                        </a:solidFill>
                        <a:latin typeface="+mn-lt"/>
                        <a:ea typeface="+mn-ea"/>
                        <a:cs typeface="+mn-cs"/>
                      </a:endParaRPr>
                    </a:p>
                  </a:txBody>
                  <a:tcPr marL="108000" marR="108000" marT="36000" marB="36000">
                    <a:lnL w="38100" cap="flat" cmpd="sng" algn="ctr">
                      <a:solidFill>
                        <a:srgbClr val="DEEBF7"/>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82168723"/>
                  </a:ext>
                </a:extLst>
              </a:tr>
            </a:tbl>
          </a:graphicData>
        </a:graphic>
      </p:graphicFrame>
      <p:graphicFrame>
        <p:nvGraphicFramePr>
          <p:cNvPr id="42" name="表 19">
            <a:extLst>
              <a:ext uri="{FF2B5EF4-FFF2-40B4-BE49-F238E27FC236}">
                <a16:creationId xmlns:a16="http://schemas.microsoft.com/office/drawing/2014/main" id="{B6CF7AC9-4AE5-40EC-A7D5-516FB64FE50C}"/>
              </a:ext>
            </a:extLst>
          </p:cNvPr>
          <p:cNvGraphicFramePr>
            <a:graphicFrameLocks noGrp="1"/>
          </p:cNvGraphicFramePr>
          <p:nvPr>
            <p:extLst>
              <p:ext uri="{D42A27DB-BD31-4B8C-83A1-F6EECF244321}">
                <p14:modId xmlns:p14="http://schemas.microsoft.com/office/powerpoint/2010/main" val="3874522954"/>
              </p:ext>
            </p:extLst>
          </p:nvPr>
        </p:nvGraphicFramePr>
        <p:xfrm>
          <a:off x="5220000" y="2021630"/>
          <a:ext cx="4248000" cy="1091520"/>
        </p:xfrm>
        <a:graphic>
          <a:graphicData uri="http://schemas.openxmlformats.org/drawingml/2006/table">
            <a:tbl>
              <a:tblPr firstRow="1" bandRow="1">
                <a:tableStyleId>{5C22544A-7EE6-4342-B048-85BDC9FD1C3A}</a:tableStyleId>
              </a:tblPr>
              <a:tblGrid>
                <a:gridCol w="2124000">
                  <a:extLst>
                    <a:ext uri="{9D8B030D-6E8A-4147-A177-3AD203B41FA5}">
                      <a16:colId xmlns:a16="http://schemas.microsoft.com/office/drawing/2014/main" val="3919055650"/>
                    </a:ext>
                  </a:extLst>
                </a:gridCol>
                <a:gridCol w="2124000">
                  <a:extLst>
                    <a:ext uri="{9D8B030D-6E8A-4147-A177-3AD203B41FA5}">
                      <a16:colId xmlns:a16="http://schemas.microsoft.com/office/drawing/2014/main" val="1413208446"/>
                    </a:ext>
                  </a:extLst>
                </a:gridCol>
              </a:tblGrid>
              <a:tr h="288000">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400" b="1" dirty="0" smtClean="0">
                          <a:solidFill>
                            <a:srgbClr val="2F5597"/>
                          </a:solidFill>
                        </a:rPr>
                        <a:t>空飛ぶクルマ</a:t>
                      </a:r>
                      <a:endParaRPr kumimoji="1" lang="en-US" altLang="ja-JP" sz="1400" b="1" dirty="0">
                        <a:solidFill>
                          <a:srgbClr val="2F5597"/>
                        </a:solidFill>
                      </a:endParaRPr>
                    </a:p>
                  </a:txBody>
                  <a:tcPr marL="108000" marR="108000" marT="36000" marB="36000" anchor="b">
                    <a:lnL w="12700" cmpd="sng">
                      <a:noFill/>
                    </a:lnL>
                    <a:lnR w="38100" cap="flat" cmpd="sng" algn="ctr">
                      <a:solidFill>
                        <a:srgbClr val="DEEBF7"/>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FF"/>
                    </a:solidFill>
                  </a:tcPr>
                </a:tc>
                <a:tc>
                  <a:txBody>
                    <a:bodyPr/>
                    <a:lstStyle/>
                    <a:p>
                      <a:r>
                        <a:rPr kumimoji="1" lang="ja-JP" altLang="en-US" sz="1400" dirty="0">
                          <a:solidFill>
                            <a:srgbClr val="2F5597"/>
                          </a:solidFill>
                        </a:rPr>
                        <a:t>次世代</a:t>
                      </a:r>
                      <a:r>
                        <a:rPr kumimoji="1" lang="ja-JP" altLang="en-US" sz="1400" dirty="0" smtClean="0">
                          <a:solidFill>
                            <a:srgbClr val="2F5597"/>
                          </a:solidFill>
                        </a:rPr>
                        <a:t>モビリティ</a:t>
                      </a:r>
                      <a:endParaRPr kumimoji="1" lang="en-US" altLang="ja-JP" sz="1400" dirty="0">
                        <a:solidFill>
                          <a:srgbClr val="2F5597"/>
                        </a:solidFill>
                      </a:endParaRPr>
                    </a:p>
                  </a:txBody>
                  <a:tcPr marL="108000" marR="108000" marT="36000" marB="36000" anchor="b">
                    <a:lnL w="38100" cap="flat" cmpd="sng" algn="ctr">
                      <a:solidFill>
                        <a:srgbClr val="DEEBF7"/>
                      </a:solidFill>
                      <a:prstDash val="solid"/>
                      <a:round/>
                      <a:headEnd type="none" w="med" len="med"/>
                      <a:tailEnd type="none" w="med" len="med"/>
                    </a:lnL>
                    <a:lnR w="38100" cap="flat" cmpd="sng" algn="ctr">
                      <a:solidFill>
                        <a:srgbClr val="DEEBF7"/>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648963"/>
                  </a:ext>
                </a:extLst>
              </a:tr>
              <a:tr h="370840">
                <a:tc>
                  <a:txBody>
                    <a:bodyPr/>
                    <a:lstStyle/>
                    <a:p>
                      <a:pPr marL="216000" indent="-144000" algn="l" defTabSz="912114" rtl="0" eaLnBrk="1" latinLnBrk="0" hangingPunct="1">
                        <a:spcBef>
                          <a:spcPts val="300"/>
                        </a:spcBef>
                        <a:spcAft>
                          <a:spcPts val="300"/>
                        </a:spcAft>
                        <a:buClr>
                          <a:srgbClr val="525252"/>
                        </a:buClr>
                        <a:buFont typeface="BIZ UDPゴシック" panose="020B0400000000000000" pitchFamily="50" charset="-128"/>
                        <a:buChar char="-"/>
                      </a:pPr>
                      <a:r>
                        <a:rPr kumimoji="1" lang="ja-JP" altLang="en-US" sz="1200" kern="1200" dirty="0">
                          <a:solidFill>
                            <a:srgbClr val="000000"/>
                          </a:solidFill>
                          <a:latin typeface="+mn-lt"/>
                          <a:ea typeface="+mn-ea"/>
                          <a:cs typeface="+mn-cs"/>
                        </a:rPr>
                        <a:t>万博会場のアクセスから</a:t>
                      </a:r>
                      <a:r>
                        <a:rPr kumimoji="1" lang="ja-JP" altLang="en-US" sz="1200" kern="1200" dirty="0" smtClean="0">
                          <a:solidFill>
                            <a:srgbClr val="000000"/>
                          </a:solidFill>
                          <a:latin typeface="+mn-lt"/>
                          <a:ea typeface="+mn-ea"/>
                          <a:cs typeface="+mn-cs"/>
                        </a:rPr>
                        <a:t>、　観光</a:t>
                      </a:r>
                      <a:r>
                        <a:rPr kumimoji="1" lang="ja-JP" altLang="en-US" sz="1200" kern="1200" dirty="0">
                          <a:solidFill>
                            <a:srgbClr val="000000"/>
                          </a:solidFill>
                          <a:latin typeface="+mn-lt"/>
                          <a:ea typeface="+mn-ea"/>
                          <a:cs typeface="+mn-cs"/>
                        </a:rPr>
                        <a:t>利用、そして日常モビリティとして、空飛ぶクルマの発展・進化</a:t>
                      </a:r>
                    </a:p>
                  </a:txBody>
                  <a:tcPr marL="108000" marR="108000" marT="36000" marB="36000">
                    <a:lnL w="12700" cmpd="sng">
                      <a:noFill/>
                    </a:lnL>
                    <a:lnR w="38100" cap="flat" cmpd="sng" algn="ctr">
                      <a:solidFill>
                        <a:srgbClr val="DEEBF7"/>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pPr marL="216000" indent="-144000">
                        <a:spcAft>
                          <a:spcPts val="300"/>
                        </a:spcAft>
                        <a:buClr>
                          <a:srgbClr val="525252"/>
                        </a:buClr>
                        <a:buFont typeface="BIZ UDPゴシック" panose="020B0400000000000000" pitchFamily="50" charset="-128"/>
                        <a:buChar char="-"/>
                      </a:pPr>
                      <a:r>
                        <a:rPr kumimoji="1" lang="ja-JP" altLang="en-US" sz="1200" dirty="0">
                          <a:solidFill>
                            <a:srgbClr val="000000"/>
                          </a:solidFill>
                        </a:rPr>
                        <a:t>自動運転車による万博アクセスと会場移動</a:t>
                      </a:r>
                    </a:p>
                  </a:txBody>
                  <a:tcPr marL="108000" marR="108000" marT="36000" marB="36000">
                    <a:lnL w="38100" cap="flat" cmpd="sng" algn="ctr">
                      <a:solidFill>
                        <a:srgbClr val="DEEBF7"/>
                      </a:solidFill>
                      <a:prstDash val="solid"/>
                      <a:round/>
                      <a:headEnd type="none" w="med" len="med"/>
                      <a:tailEnd type="none" w="med" len="med"/>
                    </a:lnL>
                    <a:lnR w="38100" cap="flat" cmpd="sng" algn="ctr">
                      <a:solidFill>
                        <a:srgbClr val="DEEBF7"/>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82168723"/>
                  </a:ext>
                </a:extLst>
              </a:tr>
            </a:tbl>
          </a:graphicData>
        </a:graphic>
      </p:graphicFrame>
      <p:sp>
        <p:nvSpPr>
          <p:cNvPr id="36" name="スライド番号プレースホルダー 4">
            <a:extLst>
              <a:ext uri="{FF2B5EF4-FFF2-40B4-BE49-F238E27FC236}">
                <a16:creationId xmlns:a16="http://schemas.microsoft.com/office/drawing/2014/main" id="{8ED852B8-BEF4-49F7-8720-E9D908371422}"/>
              </a:ext>
            </a:extLst>
          </p:cNvPr>
          <p:cNvSpPr txBox="1">
            <a:spLocks/>
          </p:cNvSpPr>
          <p:nvPr/>
        </p:nvSpPr>
        <p:spPr>
          <a:xfrm>
            <a:off x="7596000" y="6624000"/>
            <a:ext cx="2160000" cy="123111"/>
          </a:xfrm>
          <a:prstGeom prst="rect">
            <a:avLst/>
          </a:prstGeom>
        </p:spPr>
        <p:txBody>
          <a:bodyPr vert="horz" lIns="0" tIns="0" rIns="0" bIns="0" rtlCol="0" anchor="t" anchorCtr="0">
            <a:spAutoFit/>
          </a:bodyPr>
          <a:lstStyle>
            <a:defPPr>
              <a:defRPr lang="en-US"/>
            </a:defPPr>
            <a:lvl1pPr marL="0" algn="r" defTabSz="456514" rtl="0" eaLnBrk="1" latinLnBrk="0" hangingPunct="1">
              <a:defRPr sz="800" kern="1200">
                <a:solidFill>
                  <a:srgbClr val="525252"/>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fld id="{0638AFE9-EB24-4E85-A937-181894F314B4}" type="slidenum">
              <a:rPr kumimoji="1" lang="ja-JP" altLang="en-US" smtClean="0"/>
              <a:pPr/>
              <a:t>16</a:t>
            </a:fld>
            <a:endParaRPr kumimoji="1" lang="ja-JP" altLang="en-US"/>
          </a:p>
        </p:txBody>
      </p:sp>
      <p:sp>
        <p:nvSpPr>
          <p:cNvPr id="45" name="正方形/長方形 44">
            <a:extLst>
              <a:ext uri="{FF2B5EF4-FFF2-40B4-BE49-F238E27FC236}">
                <a16:creationId xmlns:a16="http://schemas.microsoft.com/office/drawing/2014/main" id="{7CADF68A-29CA-4403-B200-7092BA850DE0}"/>
              </a:ext>
            </a:extLst>
          </p:cNvPr>
          <p:cNvSpPr/>
          <p:nvPr/>
        </p:nvSpPr>
        <p:spPr>
          <a:xfrm>
            <a:off x="490451" y="5870817"/>
            <a:ext cx="8977549" cy="534368"/>
          </a:xfrm>
          <a:prstGeom prst="rect">
            <a:avLst/>
          </a:prstGeom>
          <a:noFill/>
          <a:ln>
            <a:noFill/>
          </a:ln>
        </p:spPr>
        <p:txBody>
          <a:bodyPr wrap="square" lIns="0" tIns="0" rIns="0" bIns="72000" anchor="b" anchorCtr="0">
            <a:spAutoFit/>
          </a:bodyPr>
          <a:lstStyle/>
          <a:p>
            <a:pPr algn="ctr"/>
            <a:r>
              <a:rPr kumimoji="1" lang="ja-JP" altLang="en-US" sz="1500" b="1" dirty="0">
                <a:effectLst>
                  <a:outerShdw blurRad="25400" dist="50800" dir="2700000" algn="tl" rotWithShape="0">
                    <a:srgbClr val="FFFFFF"/>
                  </a:outerShdw>
                </a:effectLst>
                <a:uFill>
                  <a:solidFill>
                    <a:schemeClr val="accent1"/>
                  </a:solidFill>
                </a:uFill>
                <a:latin typeface="+mj-ea"/>
                <a:ea typeface="+mj-ea"/>
              </a:rPr>
              <a:t>大阪・関西万博で世界の人々が体現する最先端技術</a:t>
            </a:r>
            <a:r>
              <a:rPr kumimoji="1" lang="ja-JP" altLang="en-US" sz="1500" b="1" dirty="0" smtClean="0">
                <a:effectLst>
                  <a:outerShdw blurRad="25400" dist="50800" dir="2700000" algn="tl" rotWithShape="0">
                    <a:srgbClr val="FFFFFF"/>
                  </a:outerShdw>
                </a:effectLst>
                <a:uFill>
                  <a:solidFill>
                    <a:schemeClr val="accent1"/>
                  </a:solidFill>
                </a:uFill>
                <a:latin typeface="+mj-ea"/>
                <a:ea typeface="+mj-ea"/>
              </a:rPr>
              <a:t>のサービスを</a:t>
            </a:r>
            <a:endParaRPr kumimoji="1" lang="en-US" altLang="ja-JP" sz="1500" b="1" dirty="0" smtClean="0">
              <a:effectLst>
                <a:outerShdw blurRad="25400" dist="50800" dir="2700000" algn="tl" rotWithShape="0">
                  <a:srgbClr val="FFFFFF"/>
                </a:outerShdw>
              </a:effectLst>
              <a:uFill>
                <a:solidFill>
                  <a:schemeClr val="accent1"/>
                </a:solidFill>
              </a:uFill>
              <a:latin typeface="+mj-ea"/>
              <a:ea typeface="+mj-ea"/>
            </a:endParaRPr>
          </a:p>
          <a:p>
            <a:pPr algn="ctr"/>
            <a:r>
              <a:rPr kumimoji="1" lang="ja-JP" altLang="en-US" sz="1500" b="1" dirty="0" smtClean="0">
                <a:effectLst>
                  <a:outerShdw blurRad="25400" dist="50800" dir="2700000" algn="tl" rotWithShape="0">
                    <a:srgbClr val="FFFFFF"/>
                  </a:outerShdw>
                </a:effectLst>
                <a:uFill>
                  <a:solidFill>
                    <a:schemeClr val="accent1"/>
                  </a:solidFill>
                </a:uFill>
                <a:latin typeface="+mj-ea"/>
                <a:ea typeface="+mj-ea"/>
              </a:rPr>
              <a:t>すべて</a:t>
            </a:r>
            <a:r>
              <a:rPr kumimoji="1" lang="ja-JP" altLang="en-US" sz="1500" b="1" dirty="0">
                <a:effectLst>
                  <a:outerShdw blurRad="25400" dist="50800" dir="2700000" algn="tl" rotWithShape="0">
                    <a:srgbClr val="FFFFFF"/>
                  </a:outerShdw>
                </a:effectLst>
                <a:uFill>
                  <a:solidFill>
                    <a:schemeClr val="accent1"/>
                  </a:solidFill>
                </a:uFill>
                <a:latin typeface="+mj-ea"/>
                <a:ea typeface="+mj-ea"/>
              </a:rPr>
              <a:t>の人が享受できる環境をつくることで</a:t>
            </a:r>
            <a:r>
              <a:rPr kumimoji="1" lang="ja-JP" altLang="en-US" sz="1500" b="1" dirty="0" smtClean="0">
                <a:effectLst>
                  <a:outerShdw blurRad="25400" dist="50800" dir="2700000" algn="tl" rotWithShape="0">
                    <a:srgbClr val="FFFFFF"/>
                  </a:outerShdw>
                </a:effectLst>
                <a:uFill>
                  <a:solidFill>
                    <a:schemeClr val="accent1"/>
                  </a:solidFill>
                </a:uFill>
                <a:latin typeface="+mj-ea"/>
                <a:ea typeface="+mj-ea"/>
              </a:rPr>
              <a:t>、発展的</a:t>
            </a:r>
            <a:r>
              <a:rPr kumimoji="1" lang="ja-JP" altLang="en-US" sz="1500" b="1" dirty="0">
                <a:effectLst>
                  <a:outerShdw blurRad="25400" dist="50800" dir="2700000" algn="tl" rotWithShape="0">
                    <a:srgbClr val="FFFFFF"/>
                  </a:outerShdw>
                </a:effectLst>
                <a:uFill>
                  <a:solidFill>
                    <a:schemeClr val="accent1"/>
                  </a:solidFill>
                </a:uFill>
                <a:latin typeface="+mj-ea"/>
                <a:ea typeface="+mj-ea"/>
              </a:rPr>
              <a:t>で持続性のある“未来社会”をめざす</a:t>
            </a:r>
          </a:p>
        </p:txBody>
      </p:sp>
    </p:spTree>
    <p:extLst>
      <p:ext uri="{BB962C8B-B14F-4D97-AF65-F5344CB8AC3E}">
        <p14:creationId xmlns:p14="http://schemas.microsoft.com/office/powerpoint/2010/main" val="3501960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en-US" altLang="ja-JP"/>
              <a:t>2025</a:t>
            </a:r>
            <a:r>
              <a:rPr lang="ja-JP" altLang="en-US"/>
              <a:t>年　大阪・関西万博を機に “豊かな未来社会” を実現</a:t>
            </a:r>
          </a:p>
        </p:txBody>
      </p:sp>
      <p:sp>
        <p:nvSpPr>
          <p:cNvPr id="34" name="テキスト プレースホルダー 33">
            <a:extLst>
              <a:ext uri="{FF2B5EF4-FFF2-40B4-BE49-F238E27FC236}">
                <a16:creationId xmlns:a16="http://schemas.microsoft.com/office/drawing/2014/main" id="{7C3CB246-5095-4364-8351-CD0F824220A5}"/>
              </a:ext>
            </a:extLst>
          </p:cNvPr>
          <p:cNvSpPr>
            <a:spLocks noGrp="1"/>
          </p:cNvSpPr>
          <p:nvPr>
            <p:ph type="body" sz="quarter" idx="10"/>
          </p:nvPr>
        </p:nvSpPr>
        <p:spPr>
          <a:xfrm>
            <a:off x="287825" y="1008000"/>
            <a:ext cx="9324000" cy="473976"/>
          </a:xfrm>
        </p:spPr>
        <p:txBody>
          <a:bodyPr/>
          <a:lstStyle/>
          <a:p>
            <a:r>
              <a:rPr lang="ja-JP" altLang="en-US" dirty="0"/>
              <a:t>スーパーシティの各フィールドでの取組は、大阪・関西万博を機に、更に技術革新、社会実装を促進し、府域全体（ブラウンフィールド）へ展開していく。</a:t>
            </a:r>
          </a:p>
        </p:txBody>
      </p:sp>
      <p:sp>
        <p:nvSpPr>
          <p:cNvPr id="12" name="角丸四角形 13">
            <a:extLst>
              <a:ext uri="{FF2B5EF4-FFF2-40B4-BE49-F238E27FC236}">
                <a16:creationId xmlns:a16="http://schemas.microsoft.com/office/drawing/2014/main" id="{04AB560D-202F-4931-BE60-C6140F060F1B}"/>
              </a:ext>
            </a:extLst>
          </p:cNvPr>
          <p:cNvSpPr/>
          <p:nvPr/>
        </p:nvSpPr>
        <p:spPr>
          <a:xfrm>
            <a:off x="1188000" y="1548000"/>
            <a:ext cx="2916000" cy="504000"/>
          </a:xfrm>
          <a:prstGeom prst="homePlat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フェーズ</a:t>
            </a:r>
            <a:r>
              <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Ⅰ</a:t>
            </a:r>
          </a:p>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2024</a:t>
            </a: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年 </a:t>
            </a:r>
            <a:r>
              <a:rPr kumimoji="1" lang="en-US" altLang="ja-JP"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Before</a:t>
            </a: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3" name="角丸四角形 13">
            <a:extLst>
              <a:ext uri="{FF2B5EF4-FFF2-40B4-BE49-F238E27FC236}">
                <a16:creationId xmlns:a16="http://schemas.microsoft.com/office/drawing/2014/main" id="{89E357D7-BE29-4833-8669-0A8F60873FDD}"/>
              </a:ext>
            </a:extLst>
          </p:cNvPr>
          <p:cNvSpPr/>
          <p:nvPr/>
        </p:nvSpPr>
        <p:spPr>
          <a:xfrm>
            <a:off x="3978000" y="1548000"/>
            <a:ext cx="2916000" cy="504000"/>
          </a:xfrm>
          <a:prstGeom prst="chevron">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フェーズ</a:t>
            </a:r>
            <a:r>
              <a:rPr kumimoji="1" lang="en-US" altLang="ja-JP"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Ⅱ</a:t>
            </a:r>
          </a:p>
          <a:p>
            <a:pPr algn="ctr" defTabSz="457200" fontAlgn="base">
              <a:defRPr/>
            </a:pPr>
            <a:r>
              <a:rPr kumimoji="1" lang="en-US" altLang="ja-JP" sz="11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2025</a:t>
            </a:r>
            <a:r>
              <a:rPr kumimoji="1" lang="ja-JP" altLang="en-US" sz="11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年 </a:t>
            </a:r>
            <a:r>
              <a:rPr kumimoji="1" lang="en-US" altLang="ja-JP" sz="11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With</a:t>
            </a:r>
            <a:r>
              <a:rPr kumimoji="1" lang="ja-JP" altLang="en-US" sz="11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万博</a:t>
            </a:r>
            <a:endParaRPr kumimoji="1" lang="en-US" altLang="ja-JP" sz="11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4" name="角丸四角形 13">
            <a:extLst>
              <a:ext uri="{FF2B5EF4-FFF2-40B4-BE49-F238E27FC236}">
                <a16:creationId xmlns:a16="http://schemas.microsoft.com/office/drawing/2014/main" id="{0DEA27DF-79DC-4CBD-8CF6-E267610A7625}"/>
              </a:ext>
            </a:extLst>
          </p:cNvPr>
          <p:cNvSpPr/>
          <p:nvPr/>
        </p:nvSpPr>
        <p:spPr>
          <a:xfrm>
            <a:off x="6768000" y="1548000"/>
            <a:ext cx="2916000" cy="504000"/>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フェーズ</a:t>
            </a:r>
            <a:r>
              <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Ⅲ</a:t>
            </a:r>
          </a:p>
          <a:p>
            <a:pPr algn="ctr" defTabSz="457200" fontAlgn="base">
              <a:defRPr/>
            </a:pPr>
            <a:r>
              <a:rPr kumimoji="1" lang="en-US" altLang="ja-JP"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2026</a:t>
            </a: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年～ </a:t>
            </a:r>
            <a:r>
              <a:rPr kumimoji="1" lang="en-US" altLang="ja-JP"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After</a:t>
            </a: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7" name="角丸四角形 13">
            <a:extLst>
              <a:ext uri="{FF2B5EF4-FFF2-40B4-BE49-F238E27FC236}">
                <a16:creationId xmlns:a16="http://schemas.microsoft.com/office/drawing/2014/main" id="{CABE5EF4-1653-4305-851E-2D829814EF7F}"/>
              </a:ext>
            </a:extLst>
          </p:cNvPr>
          <p:cNvSpPr/>
          <p:nvPr/>
        </p:nvSpPr>
        <p:spPr>
          <a:xfrm>
            <a:off x="288000" y="2088000"/>
            <a:ext cx="792000" cy="2052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54000" tIns="108000" rIns="54000" bIns="108000" rtlCol="0" anchor="b" anchorCtr="0">
            <a:noAutofit/>
          </a:bodyPr>
          <a:lstStyle/>
          <a:p>
            <a:pPr algn="ctr" defTabSz="457200" fontAlgn="base">
              <a:defRPr/>
            </a:pPr>
            <a:r>
              <a:rPr kumimoji="1" lang="ja-JP" altLang="en-US" sz="1600" b="1">
                <a:solidFill>
                  <a:srgbClr val="FFFFFF"/>
                </a:solidFill>
                <a:latin typeface="Meiryo UI" panose="020B0604030504040204" pitchFamily="50" charset="-128"/>
                <a:ea typeface="Meiryo UI" panose="020B0604030504040204" pitchFamily="50" charset="-128"/>
              </a:rPr>
              <a:t>医療・健康等</a:t>
            </a:r>
            <a:endPar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nvGrpSpPr>
          <p:cNvPr id="110" name="グループ化 109">
            <a:extLst>
              <a:ext uri="{FF2B5EF4-FFF2-40B4-BE49-F238E27FC236}">
                <a16:creationId xmlns:a16="http://schemas.microsoft.com/office/drawing/2014/main" id="{9C648846-4B38-43FA-AC40-D8AE24BF005C}"/>
              </a:ext>
            </a:extLst>
          </p:cNvPr>
          <p:cNvGrpSpPr/>
          <p:nvPr/>
        </p:nvGrpSpPr>
        <p:grpSpPr>
          <a:xfrm>
            <a:off x="684000" y="2196000"/>
            <a:ext cx="8856000" cy="1872000"/>
            <a:chOff x="684000" y="2268000"/>
            <a:chExt cx="8856000" cy="1872000"/>
          </a:xfrm>
        </p:grpSpPr>
        <p:grpSp>
          <p:nvGrpSpPr>
            <p:cNvPr id="107" name="グループ化 106">
              <a:extLst>
                <a:ext uri="{FF2B5EF4-FFF2-40B4-BE49-F238E27FC236}">
                  <a16:creationId xmlns:a16="http://schemas.microsoft.com/office/drawing/2014/main" id="{6211A341-7FFF-4398-8873-A76E716979CF}"/>
                </a:ext>
              </a:extLst>
            </p:cNvPr>
            <p:cNvGrpSpPr/>
            <p:nvPr/>
          </p:nvGrpSpPr>
          <p:grpSpPr>
            <a:xfrm>
              <a:off x="684000" y="2268000"/>
              <a:ext cx="8856000" cy="864000"/>
              <a:chOff x="684000" y="2268000"/>
              <a:chExt cx="8856000" cy="864000"/>
            </a:xfrm>
          </p:grpSpPr>
          <p:sp>
            <p:nvSpPr>
              <p:cNvPr id="18" name="角丸四角形 13">
                <a:extLst>
                  <a:ext uri="{FF2B5EF4-FFF2-40B4-BE49-F238E27FC236}">
                    <a16:creationId xmlns:a16="http://schemas.microsoft.com/office/drawing/2014/main" id="{5124FF20-9547-41F9-B9CE-3DC70207E883}"/>
                  </a:ext>
                </a:extLst>
              </p:cNvPr>
              <p:cNvSpPr/>
              <p:nvPr/>
            </p:nvSpPr>
            <p:spPr>
              <a:xfrm>
                <a:off x="684000" y="2268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EB66F"/>
                    </a:solidFill>
                    <a:effectLst/>
                    <a:uLnTx/>
                    <a:uFillTx/>
                    <a:latin typeface="Meiryo UI" panose="020B0604030504040204" pitchFamily="50" charset="-128"/>
                    <a:ea typeface="Meiryo UI" panose="020B0604030504040204" pitchFamily="50" charset="-128"/>
                    <a:cs typeface="+mn-cs"/>
                  </a:rPr>
                  <a:t>医療</a:t>
                </a:r>
              </a:p>
            </p:txBody>
          </p:sp>
          <p:sp>
            <p:nvSpPr>
              <p:cNvPr id="47" name="角丸四角形 13">
                <a:extLst>
                  <a:ext uri="{FF2B5EF4-FFF2-40B4-BE49-F238E27FC236}">
                    <a16:creationId xmlns:a16="http://schemas.microsoft.com/office/drawing/2014/main" id="{F6920551-3B88-44CA-BD18-D8633BE7573E}"/>
                  </a:ext>
                </a:extLst>
              </p:cNvPr>
              <p:cNvSpPr/>
              <p:nvPr/>
            </p:nvSpPr>
            <p:spPr>
              <a:xfrm>
                <a:off x="1260000" y="2916000"/>
                <a:ext cx="8280000" cy="216000"/>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健康寿命が延伸し、豊かに暮らすことのできる、未来社会</a:t>
                </a:r>
                <a:r>
                  <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grpSp>
            <p:nvGrpSpPr>
              <p:cNvPr id="96" name="グループ化 95">
                <a:extLst>
                  <a:ext uri="{FF2B5EF4-FFF2-40B4-BE49-F238E27FC236}">
                    <a16:creationId xmlns:a16="http://schemas.microsoft.com/office/drawing/2014/main" id="{56372896-109E-4FD0-A1ED-714EBADE9134}"/>
                  </a:ext>
                </a:extLst>
              </p:cNvPr>
              <p:cNvGrpSpPr/>
              <p:nvPr/>
            </p:nvGrpSpPr>
            <p:grpSpPr>
              <a:xfrm>
                <a:off x="1260000" y="2268000"/>
                <a:ext cx="2664000" cy="540000"/>
                <a:chOff x="1260000" y="2268000"/>
                <a:chExt cx="2664000" cy="540000"/>
              </a:xfrm>
            </p:grpSpPr>
            <p:sp>
              <p:nvSpPr>
                <p:cNvPr id="42" name="角丸四角形 13">
                  <a:extLst>
                    <a:ext uri="{FF2B5EF4-FFF2-40B4-BE49-F238E27FC236}">
                      <a16:creationId xmlns:a16="http://schemas.microsoft.com/office/drawing/2014/main" id="{4BE5A797-044C-40AE-88AD-31C2243EB0F1}"/>
                    </a:ext>
                  </a:extLst>
                </p:cNvPr>
                <p:cNvSpPr/>
                <p:nvPr/>
              </p:nvSpPr>
              <p:spPr>
                <a:xfrm>
                  <a:off x="1260000" y="2268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建設作業員の安全・健康管理</a:t>
                  </a:r>
                </a:p>
                <a:p>
                  <a:pPr defTabSz="457200" fontAlgn="base">
                    <a:defRPr/>
                  </a:pPr>
                  <a:r>
                    <a:rPr kumimoji="1" lang="ja-JP" altLang="en-US" sz="1050" i="0" u="non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リアルタイムでの</a:t>
                  </a:r>
                  <a:r>
                    <a:rPr kumimoji="1" lang="en-US" altLang="ja-JP" sz="1050" i="0" u="non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050" i="0" u="non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解析等</a:t>
                  </a:r>
                </a:p>
              </p:txBody>
            </p:sp>
            <p:sp>
              <p:nvSpPr>
                <p:cNvPr id="51" name="角丸四角形 13">
                  <a:extLst>
                    <a:ext uri="{FF2B5EF4-FFF2-40B4-BE49-F238E27FC236}">
                      <a16:creationId xmlns:a16="http://schemas.microsoft.com/office/drawing/2014/main" id="{6E1D9647-D261-4EE5-B4F7-3FA807C8D445}"/>
                    </a:ext>
                  </a:extLst>
                </p:cNvPr>
                <p:cNvSpPr/>
                <p:nvPr/>
              </p:nvSpPr>
              <p:spPr>
                <a:xfrm>
                  <a:off x="1260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91" name="グループ化 90">
                <a:extLst>
                  <a:ext uri="{FF2B5EF4-FFF2-40B4-BE49-F238E27FC236}">
                    <a16:creationId xmlns:a16="http://schemas.microsoft.com/office/drawing/2014/main" id="{F35B982C-8D87-4BFB-B3FD-F0B9E905FFCC}"/>
                  </a:ext>
                </a:extLst>
              </p:cNvPr>
              <p:cNvGrpSpPr/>
              <p:nvPr/>
            </p:nvGrpSpPr>
            <p:grpSpPr>
              <a:xfrm>
                <a:off x="4068000" y="2268000"/>
                <a:ext cx="2664000" cy="540000"/>
                <a:chOff x="4068000" y="2268000"/>
                <a:chExt cx="2664000" cy="540000"/>
              </a:xfrm>
            </p:grpSpPr>
            <p:sp>
              <p:nvSpPr>
                <p:cNvPr id="43" name="角丸四角形 13">
                  <a:extLst>
                    <a:ext uri="{FF2B5EF4-FFF2-40B4-BE49-F238E27FC236}">
                      <a16:creationId xmlns:a16="http://schemas.microsoft.com/office/drawing/2014/main" id="{4334A047-9D80-49B9-8724-8951F4F8CF03}"/>
                    </a:ext>
                  </a:extLst>
                </p:cNvPr>
                <p:cNvSpPr/>
                <p:nvPr/>
              </p:nvSpPr>
              <p:spPr>
                <a:xfrm>
                  <a:off x="4068000" y="2268000"/>
                  <a:ext cx="2664000" cy="540000"/>
                </a:xfrm>
                <a:prstGeom prst="rect">
                  <a:avLst/>
                </a:prstGeom>
                <a:solidFill>
                  <a:srgbClr val="DEF7EA"/>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“健康といのち”がコンセプトの万博</a:t>
                  </a:r>
                </a:p>
                <a:p>
                  <a:pPr defTabSz="457200" fontAlgn="base">
                    <a:defRPr/>
                  </a:pPr>
                  <a:r>
                    <a:rPr kumimoji="1" lang="ja-JP" altLang="en-US" sz="1050" i="0" u="non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近未来の医療サービスを体感・具現化</a:t>
                  </a:r>
                </a:p>
              </p:txBody>
            </p:sp>
            <p:sp>
              <p:nvSpPr>
                <p:cNvPr id="52" name="角丸四角形 13">
                  <a:extLst>
                    <a:ext uri="{FF2B5EF4-FFF2-40B4-BE49-F238E27FC236}">
                      <a16:creationId xmlns:a16="http://schemas.microsoft.com/office/drawing/2014/main" id="{5226BACB-E641-45BC-BF6B-B825183EC139}"/>
                    </a:ext>
                  </a:extLst>
                </p:cNvPr>
                <p:cNvSpPr/>
                <p:nvPr/>
              </p:nvSpPr>
              <p:spPr>
                <a:xfrm>
                  <a:off x="4068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grpSp>
            <p:nvGrpSpPr>
              <p:cNvPr id="92" name="グループ化 91">
                <a:extLst>
                  <a:ext uri="{FF2B5EF4-FFF2-40B4-BE49-F238E27FC236}">
                    <a16:creationId xmlns:a16="http://schemas.microsoft.com/office/drawing/2014/main" id="{C8F53401-F476-4B0B-AB79-EAFBA0FDB6F0}"/>
                  </a:ext>
                </a:extLst>
              </p:cNvPr>
              <p:cNvGrpSpPr/>
              <p:nvPr/>
            </p:nvGrpSpPr>
            <p:grpSpPr>
              <a:xfrm>
                <a:off x="6876000" y="2268000"/>
                <a:ext cx="2664000" cy="540000"/>
                <a:chOff x="6876000" y="2268000"/>
                <a:chExt cx="2664000" cy="540000"/>
              </a:xfrm>
            </p:grpSpPr>
            <p:sp>
              <p:nvSpPr>
                <p:cNvPr id="44" name="角丸四角形 13">
                  <a:extLst>
                    <a:ext uri="{FF2B5EF4-FFF2-40B4-BE49-F238E27FC236}">
                      <a16:creationId xmlns:a16="http://schemas.microsoft.com/office/drawing/2014/main" id="{35264255-8973-4979-96B3-00D29AA2DD44}"/>
                    </a:ext>
                  </a:extLst>
                </p:cNvPr>
                <p:cNvSpPr/>
                <p:nvPr/>
              </p:nvSpPr>
              <p:spPr>
                <a:xfrm>
                  <a:off x="6876000" y="2268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先端国際医療の提供</a:t>
                  </a: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日常化された先端医療サービス</a:t>
                  </a:r>
                </a:p>
              </p:txBody>
            </p:sp>
            <p:sp>
              <p:nvSpPr>
                <p:cNvPr id="53" name="角丸四角形 13">
                  <a:extLst>
                    <a:ext uri="{FF2B5EF4-FFF2-40B4-BE49-F238E27FC236}">
                      <a16:creationId xmlns:a16="http://schemas.microsoft.com/office/drawing/2014/main" id="{4EC2020C-FB2B-4BC1-A483-455A726159A4}"/>
                    </a:ext>
                  </a:extLst>
                </p:cNvPr>
                <p:cNvSpPr/>
                <p:nvPr/>
              </p:nvSpPr>
              <p:spPr>
                <a:xfrm>
                  <a:off x="6876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レガシー</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grpSp>
        <p:grpSp>
          <p:nvGrpSpPr>
            <p:cNvPr id="106" name="グループ化 105">
              <a:extLst>
                <a:ext uri="{FF2B5EF4-FFF2-40B4-BE49-F238E27FC236}">
                  <a16:creationId xmlns:a16="http://schemas.microsoft.com/office/drawing/2014/main" id="{B52F6004-1E7C-4B1D-AE43-2FF2AE3E1D17}"/>
                </a:ext>
              </a:extLst>
            </p:cNvPr>
            <p:cNvGrpSpPr/>
            <p:nvPr/>
          </p:nvGrpSpPr>
          <p:grpSpPr>
            <a:xfrm>
              <a:off x="684000" y="3276000"/>
              <a:ext cx="8856000" cy="864000"/>
              <a:chOff x="684000" y="3276000"/>
              <a:chExt cx="8856000" cy="864000"/>
            </a:xfrm>
          </p:grpSpPr>
          <p:sp>
            <p:nvSpPr>
              <p:cNvPr id="19" name="角丸四角形 13">
                <a:extLst>
                  <a:ext uri="{FF2B5EF4-FFF2-40B4-BE49-F238E27FC236}">
                    <a16:creationId xmlns:a16="http://schemas.microsoft.com/office/drawing/2014/main" id="{38C4511D-11A4-44F2-BB3F-30D015DEC39E}"/>
                  </a:ext>
                </a:extLst>
              </p:cNvPr>
              <p:cNvSpPr/>
              <p:nvPr/>
            </p:nvSpPr>
            <p:spPr>
              <a:xfrm>
                <a:off x="684000" y="3276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EB66F"/>
                    </a:solidFill>
                    <a:effectLst/>
                    <a:uLnTx/>
                    <a:uFillTx/>
                    <a:latin typeface="Meiryo UI" panose="020B0604030504040204" pitchFamily="50" charset="-128"/>
                    <a:ea typeface="Meiryo UI" panose="020B0604030504040204" pitchFamily="50" charset="-128"/>
                    <a:cs typeface="+mn-cs"/>
                  </a:rPr>
                  <a:t>健康</a:t>
                </a:r>
              </a:p>
            </p:txBody>
          </p:sp>
          <p:grpSp>
            <p:nvGrpSpPr>
              <p:cNvPr id="105" name="グループ化 104">
                <a:extLst>
                  <a:ext uri="{FF2B5EF4-FFF2-40B4-BE49-F238E27FC236}">
                    <a16:creationId xmlns:a16="http://schemas.microsoft.com/office/drawing/2014/main" id="{A74FA902-D9C6-46DA-83AE-1040FF342377}"/>
                  </a:ext>
                </a:extLst>
              </p:cNvPr>
              <p:cNvGrpSpPr/>
              <p:nvPr/>
            </p:nvGrpSpPr>
            <p:grpSpPr>
              <a:xfrm>
                <a:off x="1260000" y="3276000"/>
                <a:ext cx="8280000" cy="864000"/>
                <a:chOff x="1260000" y="3276000"/>
                <a:chExt cx="8280000" cy="864000"/>
              </a:xfrm>
            </p:grpSpPr>
            <p:sp>
              <p:nvSpPr>
                <p:cNvPr id="59" name="角丸四角形 13">
                  <a:extLst>
                    <a:ext uri="{FF2B5EF4-FFF2-40B4-BE49-F238E27FC236}">
                      <a16:creationId xmlns:a16="http://schemas.microsoft.com/office/drawing/2014/main" id="{F0B3E871-1F18-4D01-BB59-487593DF570A}"/>
                    </a:ext>
                  </a:extLst>
                </p:cNvPr>
                <p:cNvSpPr/>
                <p:nvPr/>
              </p:nvSpPr>
              <p:spPr>
                <a:xfrm>
                  <a:off x="1260000" y="3924000"/>
                  <a:ext cx="8280000" cy="216000"/>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全ての人が最先端の医療サービスを受けることができる、未来社会</a:t>
                  </a:r>
                  <a:r>
                    <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grpSp>
              <p:nvGrpSpPr>
                <p:cNvPr id="95" name="グループ化 94">
                  <a:extLst>
                    <a:ext uri="{FF2B5EF4-FFF2-40B4-BE49-F238E27FC236}">
                      <a16:creationId xmlns:a16="http://schemas.microsoft.com/office/drawing/2014/main" id="{40E3267C-EB69-4FD8-84A9-2B3B7803EEAE}"/>
                    </a:ext>
                  </a:extLst>
                </p:cNvPr>
                <p:cNvGrpSpPr/>
                <p:nvPr/>
              </p:nvGrpSpPr>
              <p:grpSpPr>
                <a:xfrm>
                  <a:off x="1260000" y="3276000"/>
                  <a:ext cx="2664000" cy="540000"/>
                  <a:chOff x="1260000" y="3276000"/>
                  <a:chExt cx="2664000" cy="540000"/>
                </a:xfrm>
              </p:grpSpPr>
              <p:sp>
                <p:nvSpPr>
                  <p:cNvPr id="56" name="角丸四角形 13">
                    <a:extLst>
                      <a:ext uri="{FF2B5EF4-FFF2-40B4-BE49-F238E27FC236}">
                        <a16:creationId xmlns:a16="http://schemas.microsoft.com/office/drawing/2014/main" id="{522CDBDE-3769-43A3-A349-8FF1134B3D29}"/>
                      </a:ext>
                    </a:extLst>
                  </p:cNvPr>
                  <p:cNvSpPr/>
                  <p:nvPr/>
                </p:nvSpPr>
                <p:spPr>
                  <a:xfrm>
                    <a:off x="1260000" y="3276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AI</a:t>
                    </a: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等による個別健康プログラム</a:t>
                    </a:r>
                  </a:p>
                  <a:p>
                    <a:pPr defTabSz="457200" fontAlgn="base">
                      <a:defRPr/>
                    </a:pPr>
                    <a:r>
                      <a:rPr kumimoji="1" lang="ja-JP" altLang="en-US" sz="1050" i="0" u="non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ヒューマンデータと</a:t>
                    </a:r>
                    <a:r>
                      <a:rPr kumimoji="1" lang="en-US" altLang="ja-JP" sz="1050" i="0" u="non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050" i="0" u="non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活用</a:t>
                    </a:r>
                  </a:p>
                </p:txBody>
              </p:sp>
              <p:sp>
                <p:nvSpPr>
                  <p:cNvPr id="60" name="角丸四角形 13">
                    <a:extLst>
                      <a:ext uri="{FF2B5EF4-FFF2-40B4-BE49-F238E27FC236}">
                        <a16:creationId xmlns:a16="http://schemas.microsoft.com/office/drawing/2014/main" id="{7A3FFF01-DC6F-44CB-BFCA-9487C503DC7E}"/>
                      </a:ext>
                    </a:extLst>
                  </p:cNvPr>
                  <p:cNvSpPr/>
                  <p:nvPr/>
                </p:nvSpPr>
                <p:spPr>
                  <a:xfrm>
                    <a:off x="1260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p>
                </p:txBody>
              </p:sp>
            </p:grpSp>
            <p:grpSp>
              <p:nvGrpSpPr>
                <p:cNvPr id="94" name="グループ化 93">
                  <a:extLst>
                    <a:ext uri="{FF2B5EF4-FFF2-40B4-BE49-F238E27FC236}">
                      <a16:creationId xmlns:a16="http://schemas.microsoft.com/office/drawing/2014/main" id="{89D129F7-0F42-4E6F-B8A7-2D2685E0DF6B}"/>
                    </a:ext>
                  </a:extLst>
                </p:cNvPr>
                <p:cNvGrpSpPr/>
                <p:nvPr/>
              </p:nvGrpSpPr>
              <p:grpSpPr>
                <a:xfrm>
                  <a:off x="4068000" y="3276000"/>
                  <a:ext cx="2664000" cy="540000"/>
                  <a:chOff x="4068000" y="3276000"/>
                  <a:chExt cx="2664000" cy="540000"/>
                </a:xfrm>
              </p:grpSpPr>
              <p:sp>
                <p:nvSpPr>
                  <p:cNvPr id="57" name="角丸四角形 13">
                    <a:extLst>
                      <a:ext uri="{FF2B5EF4-FFF2-40B4-BE49-F238E27FC236}">
                        <a16:creationId xmlns:a16="http://schemas.microsoft.com/office/drawing/2014/main" id="{15AAA188-710C-47FF-9D8A-92729A81586C}"/>
                      </a:ext>
                    </a:extLst>
                  </p:cNvPr>
                  <p:cNvSpPr/>
                  <p:nvPr/>
                </p:nvSpPr>
                <p:spPr>
                  <a:xfrm>
                    <a:off x="4068000" y="3276000"/>
                    <a:ext cx="2664000" cy="540000"/>
                  </a:xfrm>
                  <a:prstGeom prst="rect">
                    <a:avLst/>
                  </a:prstGeom>
                  <a:solidFill>
                    <a:srgbClr val="DEF7EA"/>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フューチャーライフ万博</a:t>
                    </a: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未来のヘルスケア・インキュベーション</a:t>
                    </a:r>
                  </a:p>
                </p:txBody>
              </p:sp>
              <p:sp>
                <p:nvSpPr>
                  <p:cNvPr id="61" name="角丸四角形 13">
                    <a:extLst>
                      <a:ext uri="{FF2B5EF4-FFF2-40B4-BE49-F238E27FC236}">
                        <a16:creationId xmlns:a16="http://schemas.microsoft.com/office/drawing/2014/main" id="{8E2A2E00-E9F5-470C-B59E-27EF56B500D7}"/>
                      </a:ext>
                    </a:extLst>
                  </p:cNvPr>
                  <p:cNvSpPr/>
                  <p:nvPr/>
                </p:nvSpPr>
                <p:spPr>
                  <a:xfrm>
                    <a:off x="4068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grpSp>
              <p:nvGrpSpPr>
                <p:cNvPr id="93" name="グループ化 92">
                  <a:extLst>
                    <a:ext uri="{FF2B5EF4-FFF2-40B4-BE49-F238E27FC236}">
                      <a16:creationId xmlns:a16="http://schemas.microsoft.com/office/drawing/2014/main" id="{EF12FDDE-1181-4EEA-85D5-45553C55B8DF}"/>
                    </a:ext>
                  </a:extLst>
                </p:cNvPr>
                <p:cNvGrpSpPr/>
                <p:nvPr/>
              </p:nvGrpSpPr>
              <p:grpSpPr>
                <a:xfrm>
                  <a:off x="6876000" y="3276000"/>
                  <a:ext cx="2664000" cy="540000"/>
                  <a:chOff x="6876000" y="3276000"/>
                  <a:chExt cx="2664000" cy="540000"/>
                </a:xfrm>
              </p:grpSpPr>
              <p:sp>
                <p:nvSpPr>
                  <p:cNvPr id="58" name="角丸四角形 13">
                    <a:extLst>
                      <a:ext uri="{FF2B5EF4-FFF2-40B4-BE49-F238E27FC236}">
                        <a16:creationId xmlns:a16="http://schemas.microsoft.com/office/drawing/2014/main" id="{DD303E31-1D2B-4999-87FF-7B3E745E4A5D}"/>
                      </a:ext>
                    </a:extLst>
                  </p:cNvPr>
                  <p:cNvSpPr/>
                  <p:nvPr/>
                </p:nvSpPr>
                <p:spPr>
                  <a:xfrm>
                    <a:off x="6876000" y="3276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lnSpc>
                        <a:spcPts val="1200"/>
                      </a:lnSpc>
                      <a:defRPr/>
                    </a:pPr>
                    <a:r>
                      <a:rPr kumimoji="1" lang="ja-JP" altLang="en-US" sz="1200" b="1" kern="1100" spc="-100" dirty="0">
                        <a:solidFill>
                          <a:srgbClr val="000000"/>
                        </a:solidFill>
                        <a:latin typeface="Meiryo UI" panose="020B0604030504040204" pitchFamily="50" charset="-128"/>
                        <a:ea typeface="Meiryo UI" panose="020B0604030504040204" pitchFamily="50" charset="-128"/>
                      </a:rPr>
                      <a:t>データ連携等によるサービスの高度化</a:t>
                    </a:r>
                  </a:p>
                  <a:p>
                    <a:pPr defTabSz="457200" fontAlgn="base">
                      <a:lnSpc>
                        <a:spcPts val="1200"/>
                      </a:lnSpc>
                      <a:defRPr/>
                    </a:pPr>
                    <a:r>
                      <a:rPr kumimoji="1" lang="ja-JP" altLang="en-US" sz="1050" dirty="0">
                        <a:solidFill>
                          <a:schemeClr val="tx1"/>
                        </a:solidFill>
                        <a:latin typeface="Meiryo UI" panose="020B0604030504040204" pitchFamily="50" charset="-128"/>
                        <a:ea typeface="Meiryo UI" panose="020B0604030504040204" pitchFamily="50" charset="-128"/>
                      </a:rPr>
                      <a:t>次世代</a:t>
                    </a:r>
                    <a:r>
                      <a:rPr kumimoji="1" lang="en-US" altLang="ja-JP" sz="1050" dirty="0">
                        <a:solidFill>
                          <a:schemeClr val="tx1"/>
                        </a:solidFill>
                        <a:latin typeface="Meiryo UI" panose="020B0604030504040204" pitchFamily="50" charset="-128"/>
                        <a:ea typeface="Meiryo UI" panose="020B0604030504040204" pitchFamily="50" charset="-128"/>
                      </a:rPr>
                      <a:t>PHR</a:t>
                    </a:r>
                    <a:r>
                      <a:rPr kumimoji="1" lang="ja-JP" altLang="en-US" sz="1050" dirty="0">
                        <a:solidFill>
                          <a:schemeClr val="tx1"/>
                        </a:solidFill>
                        <a:latin typeface="Meiryo UI" panose="020B0604030504040204" pitchFamily="50" charset="-128"/>
                        <a:ea typeface="Meiryo UI" panose="020B0604030504040204" pitchFamily="50" charset="-128"/>
                      </a:rPr>
                      <a:t>と新たなテクノロジーを</a:t>
                    </a:r>
                    <a:r>
                      <a:rPr kumimoji="1" lang="ja-JP" altLang="en-US" sz="1050" dirty="0" smtClean="0">
                        <a:solidFill>
                          <a:schemeClr val="tx1"/>
                        </a:solidFill>
                        <a:latin typeface="Meiryo UI" panose="020B0604030504040204" pitchFamily="50" charset="-128"/>
                        <a:ea typeface="Meiryo UI" panose="020B0604030504040204" pitchFamily="50" charset="-128"/>
                      </a:rPr>
                      <a:t>活用</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sp>
                <p:nvSpPr>
                  <p:cNvPr id="62" name="角丸四角形 13">
                    <a:extLst>
                      <a:ext uri="{FF2B5EF4-FFF2-40B4-BE49-F238E27FC236}">
                        <a16:creationId xmlns:a16="http://schemas.microsoft.com/office/drawing/2014/main" id="{64AE4580-84A0-445E-93E1-362F30935902}"/>
                      </a:ext>
                    </a:extLst>
                  </p:cNvPr>
                  <p:cNvSpPr/>
                  <p:nvPr/>
                </p:nvSpPr>
                <p:spPr>
                  <a:xfrm>
                    <a:off x="6876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レガシー</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grpSp>
        </p:grpSp>
      </p:grpSp>
      <p:grpSp>
        <p:nvGrpSpPr>
          <p:cNvPr id="112" name="グループ化 111">
            <a:extLst>
              <a:ext uri="{FF2B5EF4-FFF2-40B4-BE49-F238E27FC236}">
                <a16:creationId xmlns:a16="http://schemas.microsoft.com/office/drawing/2014/main" id="{C9191A7C-A59C-40FD-966F-6733354D07DB}"/>
              </a:ext>
            </a:extLst>
          </p:cNvPr>
          <p:cNvGrpSpPr/>
          <p:nvPr/>
        </p:nvGrpSpPr>
        <p:grpSpPr>
          <a:xfrm>
            <a:off x="288000" y="4248000"/>
            <a:ext cx="9252000" cy="2052000"/>
            <a:chOff x="288000" y="4428000"/>
            <a:chExt cx="9252000" cy="2052000"/>
          </a:xfrm>
        </p:grpSpPr>
        <p:sp>
          <p:nvSpPr>
            <p:cNvPr id="24" name="角丸四角形 13">
              <a:extLst>
                <a:ext uri="{FF2B5EF4-FFF2-40B4-BE49-F238E27FC236}">
                  <a16:creationId xmlns:a16="http://schemas.microsoft.com/office/drawing/2014/main" id="{B3954F05-D1DC-400E-9A4F-5958E71909BC}"/>
                </a:ext>
              </a:extLst>
            </p:cNvPr>
            <p:cNvSpPr/>
            <p:nvPr/>
          </p:nvSpPr>
          <p:spPr>
            <a:xfrm>
              <a:off x="288000" y="4428000"/>
              <a:ext cx="792000" cy="2052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54000" tIns="108000" rIns="54000" bIns="108000" rtlCol="0" anchor="b"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移動・物流等</a:t>
              </a:r>
            </a:p>
          </p:txBody>
        </p:sp>
        <p:grpSp>
          <p:nvGrpSpPr>
            <p:cNvPr id="111" name="グループ化 110">
              <a:extLst>
                <a:ext uri="{FF2B5EF4-FFF2-40B4-BE49-F238E27FC236}">
                  <a16:creationId xmlns:a16="http://schemas.microsoft.com/office/drawing/2014/main" id="{3CE52358-BBF4-4C5F-B58F-D518E9476C53}"/>
                </a:ext>
              </a:extLst>
            </p:cNvPr>
            <p:cNvGrpSpPr/>
            <p:nvPr/>
          </p:nvGrpSpPr>
          <p:grpSpPr>
            <a:xfrm>
              <a:off x="684000" y="4536000"/>
              <a:ext cx="8856000" cy="1872000"/>
              <a:chOff x="684000" y="4536000"/>
              <a:chExt cx="8856000" cy="1872000"/>
            </a:xfrm>
          </p:grpSpPr>
          <p:grpSp>
            <p:nvGrpSpPr>
              <p:cNvPr id="108" name="グループ化 107">
                <a:extLst>
                  <a:ext uri="{FF2B5EF4-FFF2-40B4-BE49-F238E27FC236}">
                    <a16:creationId xmlns:a16="http://schemas.microsoft.com/office/drawing/2014/main" id="{44E3C372-654E-454D-B4C2-0BB3330242E0}"/>
                  </a:ext>
                </a:extLst>
              </p:cNvPr>
              <p:cNvGrpSpPr/>
              <p:nvPr/>
            </p:nvGrpSpPr>
            <p:grpSpPr>
              <a:xfrm>
                <a:off x="684000" y="4536000"/>
                <a:ext cx="8856000" cy="864000"/>
                <a:chOff x="684000" y="4536000"/>
                <a:chExt cx="8856000" cy="864000"/>
              </a:xfrm>
            </p:grpSpPr>
            <p:sp>
              <p:nvSpPr>
                <p:cNvPr id="45" name="角丸四角形 13">
                  <a:extLst>
                    <a:ext uri="{FF2B5EF4-FFF2-40B4-BE49-F238E27FC236}">
                      <a16:creationId xmlns:a16="http://schemas.microsoft.com/office/drawing/2014/main" id="{A1883345-0B07-48DA-9C45-C702FBE000AC}"/>
                    </a:ext>
                  </a:extLst>
                </p:cNvPr>
                <p:cNvSpPr/>
                <p:nvPr/>
              </p:nvSpPr>
              <p:spPr>
                <a:xfrm>
                  <a:off x="684000" y="4536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F5597"/>
                      </a:solidFill>
                      <a:effectLst/>
                      <a:uLnTx/>
                      <a:uFillTx/>
                      <a:latin typeface="Meiryo UI" panose="020B0604030504040204" pitchFamily="50" charset="-128"/>
                      <a:ea typeface="Meiryo UI" panose="020B0604030504040204" pitchFamily="50" charset="-128"/>
                      <a:cs typeface="+mn-cs"/>
                    </a:rPr>
                    <a:t>陸路</a:t>
                  </a:r>
                </a:p>
              </p:txBody>
            </p:sp>
            <p:sp>
              <p:nvSpPr>
                <p:cNvPr id="89" name="角丸四角形 13">
                  <a:extLst>
                    <a:ext uri="{FF2B5EF4-FFF2-40B4-BE49-F238E27FC236}">
                      <a16:creationId xmlns:a16="http://schemas.microsoft.com/office/drawing/2014/main" id="{64314700-A2B0-4532-BCC5-9DF90AC964FE}"/>
                    </a:ext>
                  </a:extLst>
                </p:cNvPr>
                <p:cNvSpPr/>
                <p:nvPr/>
              </p:nvSpPr>
              <p:spPr>
                <a:xfrm>
                  <a:off x="1260000" y="5184000"/>
                  <a:ext cx="8280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a:solidFill>
                        <a:srgbClr val="000000"/>
                      </a:solidFill>
                      <a:latin typeface="Meiryo UI" panose="020B0604030504040204" pitchFamily="50" charset="-128"/>
                      <a:ea typeface="Meiryo UI" panose="020B0604030504040204" pitchFamily="50" charset="-128"/>
                    </a:rPr>
                    <a:t>『</a:t>
                  </a:r>
                  <a:r>
                    <a:rPr kumimoji="1" lang="ja-JP" altLang="en-US" sz="1200" b="1">
                      <a:solidFill>
                        <a:srgbClr val="000000"/>
                      </a:solidFill>
                      <a:latin typeface="Meiryo UI" panose="020B0604030504040204" pitchFamily="50" charset="-128"/>
                      <a:ea typeface="Meiryo UI" panose="020B0604030504040204" pitchFamily="50" charset="-128"/>
                    </a:rPr>
                    <a:t>過密化する都市のモビリティをストレスフリーで移動できる、未来社会</a:t>
                  </a:r>
                  <a:r>
                    <a:rPr kumimoji="1" lang="en-US" altLang="ja-JP" sz="1200" b="1">
                      <a:solidFill>
                        <a:srgbClr val="000000"/>
                      </a:solidFill>
                      <a:latin typeface="Meiryo UI" panose="020B0604030504040204" pitchFamily="50" charset="-128"/>
                      <a:ea typeface="Meiryo UI" panose="020B0604030504040204" pitchFamily="50" charset="-128"/>
                    </a:rPr>
                    <a:t>』</a:t>
                  </a:r>
                </a:p>
              </p:txBody>
            </p:sp>
            <p:grpSp>
              <p:nvGrpSpPr>
                <p:cNvPr id="97" name="グループ化 96">
                  <a:extLst>
                    <a:ext uri="{FF2B5EF4-FFF2-40B4-BE49-F238E27FC236}">
                      <a16:creationId xmlns:a16="http://schemas.microsoft.com/office/drawing/2014/main" id="{C3203780-4388-4D37-B5E5-DBE374F7B2E0}"/>
                    </a:ext>
                  </a:extLst>
                </p:cNvPr>
                <p:cNvGrpSpPr/>
                <p:nvPr/>
              </p:nvGrpSpPr>
              <p:grpSpPr>
                <a:xfrm>
                  <a:off x="1260000" y="4536000"/>
                  <a:ext cx="2664000" cy="540000"/>
                  <a:chOff x="1260000" y="4536000"/>
                  <a:chExt cx="2664000" cy="540000"/>
                </a:xfrm>
              </p:grpSpPr>
              <p:sp>
                <p:nvSpPr>
                  <p:cNvPr id="88" name="角丸四角形 13">
                    <a:extLst>
                      <a:ext uri="{FF2B5EF4-FFF2-40B4-BE49-F238E27FC236}">
                        <a16:creationId xmlns:a16="http://schemas.microsoft.com/office/drawing/2014/main" id="{51B25111-A2E3-4BB3-BBA9-22B3C92DCED2}"/>
                      </a:ext>
                    </a:extLst>
                  </p:cNvPr>
                  <p:cNvSpPr/>
                  <p:nvPr/>
                </p:nvSpPr>
                <p:spPr>
                  <a:xfrm>
                    <a:off x="1260000" y="4536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自動運転車</a:t>
                    </a:r>
                    <a:r>
                      <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レベル</a:t>
                    </a:r>
                    <a:r>
                      <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200" b="1" i="0" u="none" strike="noStrike" kern="1200" cap="none" spc="0" normalizeH="0" baseline="0" noProof="0" err="1">
                        <a:ln>
                          <a:noFill/>
                        </a:ln>
                        <a:solidFill>
                          <a:srgbClr val="000000"/>
                        </a:solidFill>
                        <a:effectLst/>
                        <a:uLnTx/>
                        <a:uFillTx/>
                        <a:latin typeface="Meiryo UI" panose="020B0604030504040204" pitchFamily="50" charset="-128"/>
                        <a:ea typeface="Meiryo UI" panose="020B0604030504040204" pitchFamily="50" charset="-128"/>
                        <a:cs typeface="+mn-cs"/>
                      </a:rPr>
                      <a:t>での</a:t>
                    </a: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貨客混載</a:t>
                    </a:r>
                  </a:p>
                  <a:p>
                    <a:pPr defTabSz="457200" fontAlgn="base">
                      <a:defRPr/>
                    </a:pPr>
                    <a:r>
                      <a:rPr kumimoji="1" lang="ja-JP" altLang="en-US" sz="1050" i="0" u="non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都市部での貨客混載</a:t>
                    </a:r>
                    <a:endParaRPr kumimoji="1" lang="ja-JP" altLang="en-US" sz="1050" i="0" u="none" strike="sng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77" name="角丸四角形 13">
                    <a:extLst>
                      <a:ext uri="{FF2B5EF4-FFF2-40B4-BE49-F238E27FC236}">
                        <a16:creationId xmlns:a16="http://schemas.microsoft.com/office/drawing/2014/main" id="{88055342-6536-41C1-BC9F-90FDAB81CFD1}"/>
                      </a:ext>
                    </a:extLst>
                  </p:cNvPr>
                  <p:cNvSpPr/>
                  <p:nvPr/>
                </p:nvSpPr>
                <p:spPr>
                  <a:xfrm>
                    <a:off x="1260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98" name="グループ化 97">
                  <a:extLst>
                    <a:ext uri="{FF2B5EF4-FFF2-40B4-BE49-F238E27FC236}">
                      <a16:creationId xmlns:a16="http://schemas.microsoft.com/office/drawing/2014/main" id="{36ADE803-85B1-4EE1-934C-947BE4BBB5E2}"/>
                    </a:ext>
                  </a:extLst>
                </p:cNvPr>
                <p:cNvGrpSpPr/>
                <p:nvPr/>
              </p:nvGrpSpPr>
              <p:grpSpPr>
                <a:xfrm>
                  <a:off x="4068000" y="4536000"/>
                  <a:ext cx="2664000" cy="540000"/>
                  <a:chOff x="4068000" y="4536000"/>
                  <a:chExt cx="2664000" cy="540000"/>
                </a:xfrm>
              </p:grpSpPr>
              <p:sp>
                <p:nvSpPr>
                  <p:cNvPr id="74" name="角丸四角形 13">
                    <a:extLst>
                      <a:ext uri="{FF2B5EF4-FFF2-40B4-BE49-F238E27FC236}">
                        <a16:creationId xmlns:a16="http://schemas.microsoft.com/office/drawing/2014/main" id="{18C714F7-0475-4931-9453-D1BF692F26E1}"/>
                      </a:ext>
                    </a:extLst>
                  </p:cNvPr>
                  <p:cNvSpPr/>
                  <p:nvPr/>
                </p:nvSpPr>
                <p:spPr>
                  <a:xfrm>
                    <a:off x="4068000" y="4536000"/>
                    <a:ext cx="2664000" cy="540000"/>
                  </a:xfrm>
                  <a:prstGeom prst="rect">
                    <a:avLst/>
                  </a:prstGeom>
                  <a:solidFill>
                    <a:srgbClr val="DAE3F3"/>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自動運転車</a:t>
                    </a:r>
                    <a:r>
                      <a:rPr kumimoji="1" lang="ja-JP" altLang="en-US" sz="1200" b="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（レベル</a:t>
                    </a:r>
                    <a:r>
                      <a:rPr kumimoji="1" lang="en-US" altLang="ja-JP" sz="1200" b="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4</a:t>
                    </a:r>
                    <a:r>
                      <a:rPr kumimoji="1" lang="ja-JP" altLang="en-US" sz="1200" b="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相当）の実施</a:t>
                    </a:r>
                  </a:p>
                  <a:p>
                    <a:pPr defTabSz="457200" fontAlgn="base">
                      <a:defRPr/>
                    </a:pPr>
                    <a:r>
                      <a:rPr kumimoji="1" lang="ja-JP" altLang="en-US" sz="105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万博アクセスや会場内移動</a:t>
                    </a:r>
                  </a:p>
                </p:txBody>
              </p:sp>
              <p:sp>
                <p:nvSpPr>
                  <p:cNvPr id="78" name="角丸四角形 13">
                    <a:extLst>
                      <a:ext uri="{FF2B5EF4-FFF2-40B4-BE49-F238E27FC236}">
                        <a16:creationId xmlns:a16="http://schemas.microsoft.com/office/drawing/2014/main" id="{5BE7BD96-78F8-4C99-A363-16F17EB26A2E}"/>
                      </a:ext>
                    </a:extLst>
                  </p:cNvPr>
                  <p:cNvSpPr/>
                  <p:nvPr/>
                </p:nvSpPr>
                <p:spPr>
                  <a:xfrm>
                    <a:off x="4068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grpSp>
              <p:nvGrpSpPr>
                <p:cNvPr id="99" name="グループ化 98">
                  <a:extLst>
                    <a:ext uri="{FF2B5EF4-FFF2-40B4-BE49-F238E27FC236}">
                      <a16:creationId xmlns:a16="http://schemas.microsoft.com/office/drawing/2014/main" id="{7B91DD2B-1E80-4CE5-A1CA-B2C9EFBAC03D}"/>
                    </a:ext>
                  </a:extLst>
                </p:cNvPr>
                <p:cNvGrpSpPr/>
                <p:nvPr/>
              </p:nvGrpSpPr>
              <p:grpSpPr>
                <a:xfrm>
                  <a:off x="6876000" y="4536000"/>
                  <a:ext cx="2664000" cy="540000"/>
                  <a:chOff x="6876000" y="4536000"/>
                  <a:chExt cx="2664000" cy="540000"/>
                </a:xfrm>
              </p:grpSpPr>
              <p:sp>
                <p:nvSpPr>
                  <p:cNvPr id="75" name="角丸四角形 13">
                    <a:extLst>
                      <a:ext uri="{FF2B5EF4-FFF2-40B4-BE49-F238E27FC236}">
                        <a16:creationId xmlns:a16="http://schemas.microsoft.com/office/drawing/2014/main" id="{F26C3D00-21EF-46D2-89EF-9B36F56E626A}"/>
                      </a:ext>
                    </a:extLst>
                  </p:cNvPr>
                  <p:cNvSpPr/>
                  <p:nvPr/>
                </p:nvSpPr>
                <p:spPr>
                  <a:xfrm>
                    <a:off x="6876000" y="4536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fi-FI"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大阪版都市型</a:t>
                    </a:r>
                    <a:r>
                      <a:rPr kumimoji="1" lang="fi-FI"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MaaS</a:t>
                    </a:r>
                  </a:p>
                  <a:p>
                    <a:pPr defTabSz="457200" fontAlgn="base">
                      <a:defRPr/>
                    </a:pPr>
                    <a:r>
                      <a:rPr kumimoji="1" lang="ja-JP" altLang="en-US" sz="105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多様なサービスをつないで街を活性化</a:t>
                    </a:r>
                  </a:p>
                </p:txBody>
              </p:sp>
              <p:sp>
                <p:nvSpPr>
                  <p:cNvPr id="79" name="角丸四角形 13">
                    <a:extLst>
                      <a:ext uri="{FF2B5EF4-FFF2-40B4-BE49-F238E27FC236}">
                        <a16:creationId xmlns:a16="http://schemas.microsoft.com/office/drawing/2014/main" id="{B3A1280B-3F15-4336-A351-0C90E7510F0F}"/>
                      </a:ext>
                    </a:extLst>
                  </p:cNvPr>
                  <p:cNvSpPr/>
                  <p:nvPr/>
                </p:nvSpPr>
                <p:spPr>
                  <a:xfrm>
                    <a:off x="6876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レガシー</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grpSp>
          <p:grpSp>
            <p:nvGrpSpPr>
              <p:cNvPr id="109" name="グループ化 108">
                <a:extLst>
                  <a:ext uri="{FF2B5EF4-FFF2-40B4-BE49-F238E27FC236}">
                    <a16:creationId xmlns:a16="http://schemas.microsoft.com/office/drawing/2014/main" id="{930949D5-580F-44F8-9ED2-B4488EC78574}"/>
                  </a:ext>
                </a:extLst>
              </p:cNvPr>
              <p:cNvGrpSpPr/>
              <p:nvPr/>
            </p:nvGrpSpPr>
            <p:grpSpPr>
              <a:xfrm>
                <a:off x="684000" y="5544000"/>
                <a:ext cx="8856000" cy="864000"/>
                <a:chOff x="684000" y="5544000"/>
                <a:chExt cx="8856000" cy="864000"/>
              </a:xfrm>
            </p:grpSpPr>
            <p:sp>
              <p:nvSpPr>
                <p:cNvPr id="46" name="角丸四角形 13">
                  <a:extLst>
                    <a:ext uri="{FF2B5EF4-FFF2-40B4-BE49-F238E27FC236}">
                      <a16:creationId xmlns:a16="http://schemas.microsoft.com/office/drawing/2014/main" id="{94556F58-372A-442F-BB5F-B3FDFE05F0AC}"/>
                    </a:ext>
                  </a:extLst>
                </p:cNvPr>
                <p:cNvSpPr/>
                <p:nvPr/>
              </p:nvSpPr>
              <p:spPr>
                <a:xfrm>
                  <a:off x="684000" y="5544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F5597"/>
                      </a:solidFill>
                      <a:effectLst/>
                      <a:uLnTx/>
                      <a:uFillTx/>
                      <a:latin typeface="Meiryo UI" panose="020B0604030504040204" pitchFamily="50" charset="-128"/>
                      <a:ea typeface="Meiryo UI" panose="020B0604030504040204" pitchFamily="50" charset="-128"/>
                      <a:cs typeface="+mn-cs"/>
                    </a:rPr>
                    <a:t>空路</a:t>
                  </a:r>
                </a:p>
              </p:txBody>
            </p:sp>
            <p:grpSp>
              <p:nvGrpSpPr>
                <p:cNvPr id="104" name="グループ化 103">
                  <a:extLst>
                    <a:ext uri="{FF2B5EF4-FFF2-40B4-BE49-F238E27FC236}">
                      <a16:creationId xmlns:a16="http://schemas.microsoft.com/office/drawing/2014/main" id="{51026403-41DD-4112-83D4-D2D9FE127FE2}"/>
                    </a:ext>
                  </a:extLst>
                </p:cNvPr>
                <p:cNvGrpSpPr/>
                <p:nvPr/>
              </p:nvGrpSpPr>
              <p:grpSpPr>
                <a:xfrm>
                  <a:off x="1260000" y="5544000"/>
                  <a:ext cx="8280000" cy="864000"/>
                  <a:chOff x="1260000" y="5544000"/>
                  <a:chExt cx="8280000" cy="864000"/>
                </a:xfrm>
              </p:grpSpPr>
              <p:sp>
                <p:nvSpPr>
                  <p:cNvPr id="87" name="角丸四角形 13">
                    <a:extLst>
                      <a:ext uri="{FF2B5EF4-FFF2-40B4-BE49-F238E27FC236}">
                        <a16:creationId xmlns:a16="http://schemas.microsoft.com/office/drawing/2014/main" id="{3A93C917-87AE-43A2-9824-69DA88A596A4}"/>
                      </a:ext>
                    </a:extLst>
                  </p:cNvPr>
                  <p:cNvSpPr/>
                  <p:nvPr/>
                </p:nvSpPr>
                <p:spPr>
                  <a:xfrm>
                    <a:off x="1260000" y="6192000"/>
                    <a:ext cx="8280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a:solidFill>
                          <a:srgbClr val="000000"/>
                        </a:solidFill>
                        <a:latin typeface="Meiryo UI" panose="020B0604030504040204" pitchFamily="50" charset="-128"/>
                        <a:ea typeface="Meiryo UI" panose="020B0604030504040204" pitchFamily="50" charset="-128"/>
                      </a:rPr>
                      <a:t>『</a:t>
                    </a:r>
                    <a:r>
                      <a:rPr kumimoji="1" lang="ja-JP" altLang="en-US" sz="1200" b="1">
                        <a:solidFill>
                          <a:srgbClr val="000000"/>
                        </a:solidFill>
                        <a:latin typeface="Meiryo UI" panose="020B0604030504040204" pitchFamily="50" charset="-128"/>
                        <a:ea typeface="Meiryo UI" panose="020B0604030504040204" pitchFamily="50" charset="-128"/>
                      </a:rPr>
                      <a:t>時間や場所を選ばず自由でスピーディーな移動が可能となる、未来社会</a:t>
                    </a:r>
                    <a:r>
                      <a:rPr kumimoji="1" lang="en-US" altLang="ja-JP" sz="1200" b="1">
                        <a:solidFill>
                          <a:srgbClr val="000000"/>
                        </a:solidFill>
                        <a:latin typeface="Meiryo UI" panose="020B0604030504040204" pitchFamily="50" charset="-128"/>
                        <a:ea typeface="Meiryo UI" panose="020B0604030504040204" pitchFamily="50" charset="-128"/>
                      </a:rPr>
                      <a:t>』</a:t>
                    </a:r>
                  </a:p>
                </p:txBody>
              </p:sp>
              <p:grpSp>
                <p:nvGrpSpPr>
                  <p:cNvPr id="101" name="グループ化 100">
                    <a:extLst>
                      <a:ext uri="{FF2B5EF4-FFF2-40B4-BE49-F238E27FC236}">
                        <a16:creationId xmlns:a16="http://schemas.microsoft.com/office/drawing/2014/main" id="{55729429-C320-408D-B862-7DC70CDD80EB}"/>
                      </a:ext>
                    </a:extLst>
                  </p:cNvPr>
                  <p:cNvGrpSpPr/>
                  <p:nvPr/>
                </p:nvGrpSpPr>
                <p:grpSpPr>
                  <a:xfrm>
                    <a:off x="1260000" y="5544000"/>
                    <a:ext cx="2664000" cy="540000"/>
                    <a:chOff x="1260000" y="5544000"/>
                    <a:chExt cx="2664000" cy="540000"/>
                  </a:xfrm>
                </p:grpSpPr>
                <p:sp>
                  <p:nvSpPr>
                    <p:cNvPr id="86" name="角丸四角形 13">
                      <a:extLst>
                        <a:ext uri="{FF2B5EF4-FFF2-40B4-BE49-F238E27FC236}">
                          <a16:creationId xmlns:a16="http://schemas.microsoft.com/office/drawing/2014/main" id="{2216214A-B75E-4129-837F-131D2885842B}"/>
                        </a:ext>
                      </a:extLst>
                    </p:cNvPr>
                    <p:cNvSpPr/>
                    <p:nvPr/>
                  </p:nvSpPr>
                  <p:spPr>
                    <a:xfrm>
                      <a:off x="1260000" y="5544000"/>
                      <a:ext cx="2664000" cy="540000"/>
                    </a:xfrm>
                    <a:prstGeom prst="rect">
                      <a:avLst/>
                    </a:prstGeom>
                    <a:solidFill>
                      <a:schemeClr val="bg1"/>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ドローン・コンストラクション</a:t>
                      </a:r>
                    </a:p>
                    <a:p>
                      <a:pPr defTabSz="457200" fontAlgn="base">
                        <a:defRPr/>
                      </a:pPr>
                      <a:r>
                        <a:rPr kumimoji="1" lang="ja-JP" altLang="en-US" sz="105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ドローンによる輸送・監視・管理</a:t>
                      </a:r>
                    </a:p>
                  </p:txBody>
                </p:sp>
                <p:sp>
                  <p:nvSpPr>
                    <p:cNvPr id="83" name="角丸四角形 13">
                      <a:extLst>
                        <a:ext uri="{FF2B5EF4-FFF2-40B4-BE49-F238E27FC236}">
                          <a16:creationId xmlns:a16="http://schemas.microsoft.com/office/drawing/2014/main" id="{CB207A97-8ECD-41C4-980F-7709A9F3DCF7}"/>
                        </a:ext>
                      </a:extLst>
                    </p:cNvPr>
                    <p:cNvSpPr/>
                    <p:nvPr/>
                  </p:nvSpPr>
                  <p:spPr>
                    <a:xfrm>
                      <a:off x="1260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102" name="グループ化 101">
                    <a:extLst>
                      <a:ext uri="{FF2B5EF4-FFF2-40B4-BE49-F238E27FC236}">
                        <a16:creationId xmlns:a16="http://schemas.microsoft.com/office/drawing/2014/main" id="{436F6F2A-1F73-45E5-9D1E-0652A46362C5}"/>
                      </a:ext>
                    </a:extLst>
                  </p:cNvPr>
                  <p:cNvGrpSpPr/>
                  <p:nvPr/>
                </p:nvGrpSpPr>
                <p:grpSpPr>
                  <a:xfrm>
                    <a:off x="4068000" y="5544000"/>
                    <a:ext cx="2664000" cy="540000"/>
                    <a:chOff x="4068000" y="5544000"/>
                    <a:chExt cx="2664000" cy="540000"/>
                  </a:xfrm>
                </p:grpSpPr>
                <p:sp>
                  <p:nvSpPr>
                    <p:cNvPr id="80" name="角丸四角形 13">
                      <a:extLst>
                        <a:ext uri="{FF2B5EF4-FFF2-40B4-BE49-F238E27FC236}">
                          <a16:creationId xmlns:a16="http://schemas.microsoft.com/office/drawing/2014/main" id="{C52CB483-4505-4D95-A530-438835E7BC96}"/>
                        </a:ext>
                      </a:extLst>
                    </p:cNvPr>
                    <p:cNvSpPr/>
                    <p:nvPr/>
                  </p:nvSpPr>
                  <p:spPr>
                    <a:xfrm>
                      <a:off x="4068000" y="5544000"/>
                      <a:ext cx="2664000" cy="540000"/>
                    </a:xfrm>
                    <a:prstGeom prst="rect">
                      <a:avLst/>
                    </a:prstGeom>
                    <a:solidFill>
                      <a:srgbClr val="DAE3F3"/>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空飛ぶクルマの万博アクセス</a:t>
                      </a:r>
                    </a:p>
                    <a:p>
                      <a:pPr defTabSz="457200" fontAlgn="base">
                        <a:defRPr/>
                      </a:pPr>
                      <a:r>
                        <a:rPr kumimoji="1" lang="ja-JP" altLang="en-US" sz="105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万博会場を結ぶ空飛ぶクルマの実装</a:t>
                      </a:r>
                    </a:p>
                  </p:txBody>
                </p:sp>
                <p:sp>
                  <p:nvSpPr>
                    <p:cNvPr id="84" name="角丸四角形 13">
                      <a:extLst>
                        <a:ext uri="{FF2B5EF4-FFF2-40B4-BE49-F238E27FC236}">
                          <a16:creationId xmlns:a16="http://schemas.microsoft.com/office/drawing/2014/main" id="{75352FAF-1303-495C-9F0E-ED3D50C9F06C}"/>
                        </a:ext>
                      </a:extLst>
                    </p:cNvPr>
                    <p:cNvSpPr/>
                    <p:nvPr/>
                  </p:nvSpPr>
                  <p:spPr>
                    <a:xfrm>
                      <a:off x="4068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grpSp>
                <p:nvGrpSpPr>
                  <p:cNvPr id="103" name="グループ化 102">
                    <a:extLst>
                      <a:ext uri="{FF2B5EF4-FFF2-40B4-BE49-F238E27FC236}">
                        <a16:creationId xmlns:a16="http://schemas.microsoft.com/office/drawing/2014/main" id="{01FA427B-34F7-4951-A0F6-8FE79B46CAFB}"/>
                      </a:ext>
                    </a:extLst>
                  </p:cNvPr>
                  <p:cNvGrpSpPr/>
                  <p:nvPr/>
                </p:nvGrpSpPr>
                <p:grpSpPr>
                  <a:xfrm>
                    <a:off x="6876000" y="5544000"/>
                    <a:ext cx="2664000" cy="540000"/>
                    <a:chOff x="6876000" y="5544000"/>
                    <a:chExt cx="2664000" cy="540000"/>
                  </a:xfrm>
                </p:grpSpPr>
                <p:sp>
                  <p:nvSpPr>
                    <p:cNvPr id="81" name="角丸四角形 13">
                      <a:extLst>
                        <a:ext uri="{FF2B5EF4-FFF2-40B4-BE49-F238E27FC236}">
                          <a16:creationId xmlns:a16="http://schemas.microsoft.com/office/drawing/2014/main" id="{B7DFABA7-3F61-4BCC-B6D3-2A5E7C02165B}"/>
                        </a:ext>
                      </a:extLst>
                    </p:cNvPr>
                    <p:cNvSpPr/>
                    <p:nvPr/>
                  </p:nvSpPr>
                  <p:spPr>
                    <a:xfrm>
                      <a:off x="6876000" y="5544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日常での空飛ぶクルマの普及</a:t>
                      </a:r>
                    </a:p>
                    <a:p>
                      <a:pPr defTabSz="457200" fontAlgn="base">
                        <a:defRPr/>
                      </a:pPr>
                      <a:r>
                        <a:rPr kumimoji="1" lang="ja-JP" altLang="en-US" sz="105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街中にポートが存在する日常モビリティ</a:t>
                      </a:r>
                    </a:p>
                  </p:txBody>
                </p:sp>
                <p:sp>
                  <p:nvSpPr>
                    <p:cNvPr id="85" name="角丸四角形 13">
                      <a:extLst>
                        <a:ext uri="{FF2B5EF4-FFF2-40B4-BE49-F238E27FC236}">
                          <a16:creationId xmlns:a16="http://schemas.microsoft.com/office/drawing/2014/main" id="{953B9BA0-1DCE-4FDD-9E80-65DE59AADB2B}"/>
                        </a:ext>
                      </a:extLst>
                    </p:cNvPr>
                    <p:cNvSpPr/>
                    <p:nvPr/>
                  </p:nvSpPr>
                  <p:spPr>
                    <a:xfrm>
                      <a:off x="6876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レガシー</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grpSp>
          </p:grpSp>
        </p:grpSp>
      </p:grpSp>
      <p:sp>
        <p:nvSpPr>
          <p:cNvPr id="115" name="角丸四角形 13">
            <a:extLst>
              <a:ext uri="{FF2B5EF4-FFF2-40B4-BE49-F238E27FC236}">
                <a16:creationId xmlns:a16="http://schemas.microsoft.com/office/drawing/2014/main" id="{4A478213-63D7-4BE0-AF7C-122B038175EB}"/>
              </a:ext>
            </a:extLst>
          </p:cNvPr>
          <p:cNvSpPr/>
          <p:nvPr/>
        </p:nvSpPr>
        <p:spPr>
          <a:xfrm>
            <a:off x="288000" y="6408000"/>
            <a:ext cx="93240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noAutofit/>
          </a:bodyPr>
          <a:lstStyle/>
          <a:p>
            <a:pP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凡例</a:t>
            </a:r>
            <a:r>
              <a:rPr kumimoji="1" lang="en-US" altLang="ja-JP" sz="900" b="1">
                <a:solidFill>
                  <a:srgbClr val="000000"/>
                </a:solidFill>
                <a:latin typeface="Meiryo UI" panose="020B0604030504040204" pitchFamily="50" charset="-128"/>
                <a:ea typeface="Meiryo UI" panose="020B0604030504040204" pitchFamily="50" charset="-128"/>
              </a:rPr>
              <a:t>		</a:t>
            </a:r>
            <a:r>
              <a:rPr kumimoji="1" lang="ja-JP" altLang="en-US" sz="900">
                <a:solidFill>
                  <a:srgbClr val="000000"/>
                </a:solidFill>
                <a:latin typeface="Meiryo UI" panose="020B0604030504040204" pitchFamily="50" charset="-128"/>
                <a:ea typeface="Meiryo UI" panose="020B0604030504040204" pitchFamily="50" charset="-128"/>
              </a:rPr>
              <a:t>夢洲コンストラクション</a:t>
            </a:r>
            <a:r>
              <a:rPr kumimoji="1" lang="en-US" altLang="ja-JP" sz="900">
                <a:solidFill>
                  <a:srgbClr val="000000"/>
                </a:solidFill>
                <a:latin typeface="Meiryo UI" panose="020B0604030504040204" pitchFamily="50" charset="-128"/>
                <a:ea typeface="Meiryo UI" panose="020B0604030504040204" pitchFamily="50" charset="-128"/>
              </a:rPr>
              <a:t>		</a:t>
            </a:r>
            <a:r>
              <a:rPr kumimoji="1" lang="ja-JP" altLang="en-US" sz="900">
                <a:solidFill>
                  <a:prstClr val="black"/>
                </a:solidFill>
                <a:latin typeface="Meiryo UI" panose="020B0604030504040204" pitchFamily="50" charset="-128"/>
                <a:ea typeface="Meiryo UI" panose="020B0604030504040204" pitchFamily="50" charset="-128"/>
              </a:rPr>
              <a:t>万博会場</a:t>
            </a:r>
            <a:r>
              <a:rPr kumimoji="1" lang="en-US" altLang="ja-JP" sz="900">
                <a:solidFill>
                  <a:prstClr val="black"/>
                </a:solidFill>
                <a:latin typeface="Meiryo UI" panose="020B0604030504040204" pitchFamily="50" charset="-128"/>
                <a:ea typeface="Meiryo UI" panose="020B0604030504040204" pitchFamily="50" charset="-128"/>
              </a:rPr>
              <a:t>		</a:t>
            </a:r>
            <a:r>
              <a:rPr kumimoji="1" lang="ja-JP" altLang="en-US" sz="900">
                <a:solidFill>
                  <a:prstClr val="black"/>
                </a:solidFill>
                <a:latin typeface="Meiryo UI" panose="020B0604030504040204" pitchFamily="50" charset="-128"/>
                <a:ea typeface="Meiryo UI" panose="020B0604030504040204" pitchFamily="50" charset="-128"/>
              </a:rPr>
              <a:t>うめきた</a:t>
            </a:r>
            <a:r>
              <a:rPr kumimoji="1" lang="en-US" altLang="ja-JP" sz="900">
                <a:solidFill>
                  <a:prstClr val="black"/>
                </a:solidFill>
                <a:latin typeface="Meiryo UI" panose="020B0604030504040204" pitchFamily="50" charset="-128"/>
                <a:ea typeface="Meiryo UI" panose="020B0604030504040204" pitchFamily="50" charset="-128"/>
              </a:rPr>
              <a:t>2</a:t>
            </a:r>
            <a:r>
              <a:rPr kumimoji="1" lang="ja-JP" altLang="en-US" sz="900">
                <a:solidFill>
                  <a:prstClr val="black"/>
                </a:solidFill>
                <a:latin typeface="Meiryo UI" panose="020B0604030504040204" pitchFamily="50" charset="-128"/>
                <a:ea typeface="Meiryo UI" panose="020B0604030504040204" pitchFamily="50" charset="-128"/>
              </a:rPr>
              <a:t>期</a:t>
            </a:r>
            <a:r>
              <a:rPr kumimoji="1" lang="en-US" altLang="ja-JP" sz="900">
                <a:solidFill>
                  <a:prstClr val="black"/>
                </a:solidFill>
                <a:latin typeface="Meiryo UI" panose="020B0604030504040204" pitchFamily="50" charset="-128"/>
                <a:ea typeface="Meiryo UI" panose="020B0604030504040204" pitchFamily="50" charset="-128"/>
              </a:rPr>
              <a:t>		</a:t>
            </a:r>
            <a:r>
              <a:rPr kumimoji="1" lang="ja-JP" altLang="en-US" sz="900">
                <a:solidFill>
                  <a:prstClr val="black"/>
                </a:solidFill>
                <a:latin typeface="Meiryo UI" panose="020B0604030504040204" pitchFamily="50" charset="-128"/>
                <a:ea typeface="Meiryo UI" panose="020B0604030504040204" pitchFamily="50" charset="-128"/>
              </a:rPr>
              <a:t>万博レガシー</a:t>
            </a:r>
            <a:endParaRPr kumimoji="1" lang="ja-JP" altLang="en-US" sz="9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6" name="角丸四角形 13">
            <a:extLst>
              <a:ext uri="{FF2B5EF4-FFF2-40B4-BE49-F238E27FC236}">
                <a16:creationId xmlns:a16="http://schemas.microsoft.com/office/drawing/2014/main" id="{97783662-2D98-4FAB-A5FB-055FF11B304D}"/>
              </a:ext>
            </a:extLst>
          </p:cNvPr>
          <p:cNvSpPr/>
          <p:nvPr/>
        </p:nvSpPr>
        <p:spPr>
          <a:xfrm>
            <a:off x="684000" y="6408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sp>
        <p:nvSpPr>
          <p:cNvPr id="117" name="角丸四角形 13">
            <a:extLst>
              <a:ext uri="{FF2B5EF4-FFF2-40B4-BE49-F238E27FC236}">
                <a16:creationId xmlns:a16="http://schemas.microsoft.com/office/drawing/2014/main" id="{06F9C366-A5FD-4110-A445-C6F485D9FF9B}"/>
              </a:ext>
            </a:extLst>
          </p:cNvPr>
          <p:cNvSpPr/>
          <p:nvPr/>
        </p:nvSpPr>
        <p:spPr>
          <a:xfrm>
            <a:off x="2520000" y="6408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18" name="角丸四角形 13">
            <a:extLst>
              <a:ext uri="{FF2B5EF4-FFF2-40B4-BE49-F238E27FC236}">
                <a16:creationId xmlns:a16="http://schemas.microsoft.com/office/drawing/2014/main" id="{C566EB51-9C89-48FB-B260-F3C95192369D}"/>
              </a:ext>
            </a:extLst>
          </p:cNvPr>
          <p:cNvSpPr/>
          <p:nvPr/>
        </p:nvSpPr>
        <p:spPr>
          <a:xfrm>
            <a:off x="3888000" y="6408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p>
        </p:txBody>
      </p:sp>
      <p:sp>
        <p:nvSpPr>
          <p:cNvPr id="119" name="角丸四角形 13">
            <a:extLst>
              <a:ext uri="{FF2B5EF4-FFF2-40B4-BE49-F238E27FC236}">
                <a16:creationId xmlns:a16="http://schemas.microsoft.com/office/drawing/2014/main" id="{54931171-23E3-4EE1-99C0-C7BCE9357205}"/>
              </a:ext>
            </a:extLst>
          </p:cNvPr>
          <p:cNvSpPr/>
          <p:nvPr/>
        </p:nvSpPr>
        <p:spPr>
          <a:xfrm>
            <a:off x="5256000" y="6408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レガシー</a:t>
            </a:r>
          </a:p>
        </p:txBody>
      </p:sp>
      <p:sp>
        <p:nvSpPr>
          <p:cNvPr id="3" name="テキスト プレースホルダー 2">
            <a:extLst>
              <a:ext uri="{FF2B5EF4-FFF2-40B4-BE49-F238E27FC236}">
                <a16:creationId xmlns:a16="http://schemas.microsoft.com/office/drawing/2014/main" id="{CAD517B2-8059-448D-803E-01E6640CFE38}"/>
              </a:ext>
            </a:extLst>
          </p:cNvPr>
          <p:cNvSpPr>
            <a:spLocks noGrp="1"/>
          </p:cNvSpPr>
          <p:nvPr>
            <p:ph type="body" sz="quarter" idx="11"/>
          </p:nvPr>
        </p:nvSpPr>
        <p:spPr/>
        <p:txBody>
          <a:bodyPr/>
          <a:lstStyle/>
          <a:p>
            <a:endParaRPr lang="ja-JP" altLang="en-US"/>
          </a:p>
        </p:txBody>
      </p:sp>
      <p:sp>
        <p:nvSpPr>
          <p:cNvPr id="70" name="テキスト プレースホルダー 11">
            <a:extLst>
              <a:ext uri="{FF2B5EF4-FFF2-40B4-BE49-F238E27FC236}">
                <a16:creationId xmlns:a16="http://schemas.microsoft.com/office/drawing/2014/main" id="{5EED49C4-5BA7-40D4-914F-D2789A73C0E0}"/>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a:t>
            </a:r>
            <a:r>
              <a:rPr lang="en-US" altLang="ja-JP">
                <a:solidFill>
                  <a:schemeClr val="bg1"/>
                </a:solidFill>
              </a:rPr>
              <a:t>2</a:t>
            </a:r>
            <a:r>
              <a:rPr lang="ja-JP" altLang="en-US">
                <a:solidFill>
                  <a:schemeClr val="bg1"/>
                </a:solidFill>
              </a:rPr>
              <a:t>章　大阪のスーパーシティ構想の概観</a:t>
            </a:r>
            <a:endParaRPr lang="ja-JP" altLang="en-US"/>
          </a:p>
        </p:txBody>
      </p:sp>
      <p:sp>
        <p:nvSpPr>
          <p:cNvPr id="71" name="スライド番号プレースホルダー 4">
            <a:extLst>
              <a:ext uri="{FF2B5EF4-FFF2-40B4-BE49-F238E27FC236}">
                <a16:creationId xmlns:a16="http://schemas.microsoft.com/office/drawing/2014/main" id="{6A1E17F0-3561-47EC-B302-0598872CAE9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17</a:t>
            </a:fld>
            <a:endParaRPr kumimoji="1" lang="ja-JP" altLang="en-US"/>
          </a:p>
        </p:txBody>
      </p:sp>
    </p:spTree>
    <p:extLst>
      <p:ext uri="{BB962C8B-B14F-4D97-AF65-F5344CB8AC3E}">
        <p14:creationId xmlns:p14="http://schemas.microsoft.com/office/powerpoint/2010/main" val="3794957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A7AF538-8682-4528-A58F-D2BE89726D21}"/>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a:t>住民一人ひとりの生活の質が向上し、都市が成長し続ける大阪　</a:t>
            </a:r>
            <a:r>
              <a:rPr lang="en-US" altLang="ja-JP"/>
              <a:t>【</a:t>
            </a:r>
            <a:r>
              <a:rPr lang="ja-JP" altLang="en-US"/>
              <a:t>医療・健康等</a:t>
            </a:r>
            <a:r>
              <a:rPr lang="en-US" altLang="ja-JP"/>
              <a:t>】</a:t>
            </a:r>
            <a:endParaRPr lang="ja-JP" altLang="en-US"/>
          </a:p>
        </p:txBody>
      </p:sp>
      <p:graphicFrame>
        <p:nvGraphicFramePr>
          <p:cNvPr id="8" name="表 7">
            <a:extLst>
              <a:ext uri="{FF2B5EF4-FFF2-40B4-BE49-F238E27FC236}">
                <a16:creationId xmlns:a16="http://schemas.microsoft.com/office/drawing/2014/main" id="{6F20CF12-2DF6-46FD-BCC9-0CA9BEDB6A9F}"/>
              </a:ext>
            </a:extLst>
          </p:cNvPr>
          <p:cNvGraphicFramePr>
            <a:graphicFrameLocks noGrp="1"/>
          </p:cNvGraphicFramePr>
          <p:nvPr>
            <p:extLst>
              <p:ext uri="{D42A27DB-BD31-4B8C-83A1-F6EECF244321}">
                <p14:modId xmlns:p14="http://schemas.microsoft.com/office/powerpoint/2010/main" val="2310745241"/>
              </p:ext>
            </p:extLst>
          </p:nvPr>
        </p:nvGraphicFramePr>
        <p:xfrm>
          <a:off x="288000" y="1377282"/>
          <a:ext cx="9324000" cy="5375153"/>
        </p:xfrm>
        <a:graphic>
          <a:graphicData uri="http://schemas.openxmlformats.org/drawingml/2006/table">
            <a:tbl>
              <a:tblPr firstRow="1" bandRow="1">
                <a:tableStyleId>{6E25E649-3F16-4E02-A733-19D2CDBF48F0}</a:tableStyleId>
              </a:tblPr>
              <a:tblGrid>
                <a:gridCol w="360000">
                  <a:extLst>
                    <a:ext uri="{9D8B030D-6E8A-4147-A177-3AD203B41FA5}">
                      <a16:colId xmlns:a16="http://schemas.microsoft.com/office/drawing/2014/main" val="3343399595"/>
                    </a:ext>
                  </a:extLst>
                </a:gridCol>
                <a:gridCol w="324000">
                  <a:extLst>
                    <a:ext uri="{9D8B030D-6E8A-4147-A177-3AD203B41FA5}">
                      <a16:colId xmlns:a16="http://schemas.microsoft.com/office/drawing/2014/main" val="3482630612"/>
                    </a:ext>
                  </a:extLst>
                </a:gridCol>
                <a:gridCol w="2888800">
                  <a:extLst>
                    <a:ext uri="{9D8B030D-6E8A-4147-A177-3AD203B41FA5}">
                      <a16:colId xmlns:a16="http://schemas.microsoft.com/office/drawing/2014/main" val="1718938046"/>
                    </a:ext>
                  </a:extLst>
                </a:gridCol>
                <a:gridCol w="2871200">
                  <a:extLst>
                    <a:ext uri="{9D8B030D-6E8A-4147-A177-3AD203B41FA5}">
                      <a16:colId xmlns:a16="http://schemas.microsoft.com/office/drawing/2014/main" val="1562956198"/>
                    </a:ext>
                  </a:extLst>
                </a:gridCol>
                <a:gridCol w="2880000">
                  <a:extLst>
                    <a:ext uri="{9D8B030D-6E8A-4147-A177-3AD203B41FA5}">
                      <a16:colId xmlns:a16="http://schemas.microsoft.com/office/drawing/2014/main" val="4152553691"/>
                    </a:ext>
                  </a:extLst>
                </a:gridCol>
              </a:tblGrid>
              <a:tr h="348690">
                <a:tc gridSpan="2">
                  <a:txBody>
                    <a:bodyPr/>
                    <a:lstStyle/>
                    <a:p>
                      <a:pPr marL="0" algn="ctr" defTabSz="914423" rtl="0" eaLnBrk="1" fontAlgn="ctr" latinLnBrk="0" hangingPunct="1"/>
                      <a:endParaRPr kumimoji="1" lang="ja-JP" altLang="en-US" sz="1200" b="1" kern="1200" dirty="0">
                        <a:solidFill>
                          <a:schemeClr val="tx1"/>
                        </a:solidFill>
                        <a:latin typeface="+mn-ea"/>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algn="ctr" defTabSz="914423" rtl="0" eaLnBrk="1" fontAlgn="ctr" latinLnBrk="0" hangingPunct="1"/>
                      <a:r>
                        <a:rPr kumimoji="1" lang="ja-JP" altLang="en-US" sz="1200" kern="1200">
                          <a:solidFill>
                            <a:schemeClr val="tx1"/>
                          </a:solidFill>
                          <a:latin typeface="+mn-ea"/>
                          <a:ea typeface="+mn-ea"/>
                        </a:rPr>
                        <a:t>フェーズ</a:t>
                      </a:r>
                      <a:r>
                        <a:rPr kumimoji="1" lang="en-US" altLang="ja-JP" sz="1200" kern="1200">
                          <a:solidFill>
                            <a:schemeClr val="tx1"/>
                          </a:solidFill>
                          <a:latin typeface="+mn-ea"/>
                          <a:ea typeface="+mn-ea"/>
                        </a:rPr>
                        <a:t>Ⅰ</a:t>
                      </a:r>
                    </a:p>
                    <a:p>
                      <a:pPr marL="0" algn="ctr" defTabSz="914423" rtl="0" eaLnBrk="1" fontAlgn="ctr" latinLnBrk="0" hangingPunct="1"/>
                      <a:r>
                        <a:rPr kumimoji="1" lang="ja-JP" altLang="en-US" sz="1000" b="0" kern="1200">
                          <a:solidFill>
                            <a:schemeClr val="tx1"/>
                          </a:solidFill>
                          <a:latin typeface="+mn-ea"/>
                          <a:ea typeface="+mn-ea"/>
                        </a:rPr>
                        <a:t>～</a:t>
                      </a:r>
                      <a:r>
                        <a:rPr kumimoji="1" lang="en-US" altLang="ja-JP" sz="1000" b="0" kern="1200">
                          <a:solidFill>
                            <a:schemeClr val="tx1"/>
                          </a:solidFill>
                          <a:latin typeface="+mn-ea"/>
                          <a:ea typeface="+mn-ea"/>
                        </a:rPr>
                        <a:t>2024</a:t>
                      </a:r>
                      <a:r>
                        <a:rPr kumimoji="1" lang="ja-JP" altLang="en-US" sz="1000" b="0" kern="1200">
                          <a:solidFill>
                            <a:schemeClr val="tx1"/>
                          </a:solidFill>
                          <a:latin typeface="+mn-ea"/>
                          <a:ea typeface="+mn-ea"/>
                        </a:rPr>
                        <a:t>年 </a:t>
                      </a:r>
                      <a:r>
                        <a:rPr kumimoji="1" lang="en-US" altLang="ja-JP" sz="1000" b="0" kern="1200">
                          <a:solidFill>
                            <a:schemeClr val="tx1"/>
                          </a:solidFill>
                          <a:latin typeface="+mn-ea"/>
                          <a:ea typeface="+mn-ea"/>
                        </a:rPr>
                        <a:t>Before</a:t>
                      </a:r>
                      <a:r>
                        <a:rPr kumimoji="1" lang="ja-JP" altLang="en-US" sz="1000" b="0" kern="1200">
                          <a:solidFill>
                            <a:schemeClr val="tx1"/>
                          </a:solidFill>
                          <a:latin typeface="+mn-ea"/>
                          <a:ea typeface="+mn-ea"/>
                        </a:rPr>
                        <a:t>万博</a:t>
                      </a: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fontAlgn="ctr" latinLnBrk="0" hangingPunct="1"/>
                      <a:r>
                        <a:rPr kumimoji="1" lang="ja-JP" altLang="en-US" sz="1200" kern="1200">
                          <a:solidFill>
                            <a:schemeClr val="tx1"/>
                          </a:solidFill>
                          <a:latin typeface="+mn-ea"/>
                          <a:ea typeface="+mn-ea"/>
                        </a:rPr>
                        <a:t>フェーズ</a:t>
                      </a:r>
                      <a:r>
                        <a:rPr kumimoji="1" lang="en-US" altLang="ja-JP" sz="1200" kern="1200">
                          <a:solidFill>
                            <a:schemeClr val="tx1"/>
                          </a:solidFill>
                          <a:latin typeface="+mn-ea"/>
                          <a:ea typeface="+mn-ea"/>
                        </a:rPr>
                        <a:t>Ⅱ</a:t>
                      </a:r>
                    </a:p>
                    <a:p>
                      <a:pPr marL="0" algn="ctr" defTabSz="914423" rtl="0" eaLnBrk="1" fontAlgn="ctr" latinLnBrk="0" hangingPunct="1"/>
                      <a:r>
                        <a:rPr kumimoji="1" lang="en-US" altLang="ja-JP" sz="1000" b="0" kern="1200">
                          <a:solidFill>
                            <a:schemeClr val="tx1"/>
                          </a:solidFill>
                          <a:latin typeface="+mn-ea"/>
                          <a:ea typeface="+mn-ea"/>
                        </a:rPr>
                        <a:t>2025</a:t>
                      </a:r>
                      <a:r>
                        <a:rPr kumimoji="1" lang="ja-JP" altLang="en-US" sz="1000" b="0" kern="1200">
                          <a:solidFill>
                            <a:schemeClr val="tx1"/>
                          </a:solidFill>
                          <a:latin typeface="+mn-ea"/>
                          <a:ea typeface="+mn-ea"/>
                        </a:rPr>
                        <a:t>年 </a:t>
                      </a:r>
                      <a:r>
                        <a:rPr kumimoji="1" lang="en-US" altLang="ja-JP" sz="1000" b="0" kern="1200">
                          <a:solidFill>
                            <a:schemeClr val="tx1"/>
                          </a:solidFill>
                          <a:latin typeface="+mn-ea"/>
                          <a:ea typeface="+mn-ea"/>
                        </a:rPr>
                        <a:t>With</a:t>
                      </a:r>
                      <a:r>
                        <a:rPr kumimoji="1" lang="ja-JP" altLang="en-US" sz="1000" b="0" kern="1200">
                          <a:solidFill>
                            <a:schemeClr val="tx1"/>
                          </a:solidFill>
                          <a:latin typeface="+mn-ea"/>
                          <a:ea typeface="+mn-ea"/>
                        </a:rPr>
                        <a:t>万博</a:t>
                      </a:r>
                      <a:endParaRPr kumimoji="1" lang="en-US" altLang="ja-JP" sz="1000" b="0" kern="1200">
                        <a:solidFill>
                          <a:schemeClr val="tx1"/>
                        </a:solidFill>
                        <a:latin typeface="+mn-ea"/>
                        <a:ea typeface="+mn-ea"/>
                      </a:endParaRP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fontAlgn="ctr" latinLnBrk="0" hangingPunct="1"/>
                      <a:r>
                        <a:rPr kumimoji="1" lang="ja-JP" altLang="en-US" sz="1200" kern="1200">
                          <a:solidFill>
                            <a:schemeClr val="tx1"/>
                          </a:solidFill>
                          <a:latin typeface="+mn-ea"/>
                          <a:ea typeface="+mn-ea"/>
                        </a:rPr>
                        <a:t>フェーズ</a:t>
                      </a:r>
                      <a:r>
                        <a:rPr kumimoji="1" lang="en-US" altLang="ja-JP" sz="1200" kern="1200">
                          <a:solidFill>
                            <a:schemeClr val="tx1"/>
                          </a:solidFill>
                          <a:latin typeface="+mn-ea"/>
                          <a:ea typeface="+mn-ea"/>
                        </a:rPr>
                        <a:t>Ⅲ</a:t>
                      </a:r>
                    </a:p>
                    <a:p>
                      <a:pPr marL="0" algn="ctr" defTabSz="914423" rtl="0" eaLnBrk="1" fontAlgn="ctr" latinLnBrk="0" hangingPunct="1"/>
                      <a:r>
                        <a:rPr kumimoji="1" lang="en-US" altLang="ja-JP" sz="1000" b="0" kern="1200">
                          <a:solidFill>
                            <a:schemeClr val="tx1"/>
                          </a:solidFill>
                          <a:latin typeface="+mn-ea"/>
                          <a:ea typeface="+mn-ea"/>
                        </a:rPr>
                        <a:t>2026</a:t>
                      </a:r>
                      <a:r>
                        <a:rPr kumimoji="1" lang="ja-JP" altLang="en-US" sz="1000" b="0" kern="1200">
                          <a:solidFill>
                            <a:schemeClr val="tx1"/>
                          </a:solidFill>
                          <a:latin typeface="+mn-ea"/>
                          <a:ea typeface="+mn-ea"/>
                        </a:rPr>
                        <a:t>年～ </a:t>
                      </a:r>
                      <a:r>
                        <a:rPr kumimoji="1" lang="en-US" altLang="ja-JP" sz="1000" b="0" kern="1200">
                          <a:solidFill>
                            <a:schemeClr val="tx1"/>
                          </a:solidFill>
                          <a:latin typeface="+mn-ea"/>
                          <a:ea typeface="+mn-ea"/>
                        </a:rPr>
                        <a:t>After</a:t>
                      </a:r>
                      <a:r>
                        <a:rPr kumimoji="1" lang="ja-JP" altLang="en-US" sz="1000" b="0" kern="1200">
                          <a:solidFill>
                            <a:schemeClr val="tx1"/>
                          </a:solidFill>
                          <a:latin typeface="+mn-ea"/>
                          <a:ea typeface="+mn-ea"/>
                        </a:rPr>
                        <a:t>万博</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69032275"/>
                  </a:ext>
                </a:extLst>
              </a:tr>
              <a:tr h="1499368">
                <a:tc rowSpan="4">
                  <a:txBody>
                    <a:bodyPr/>
                    <a:lstStyle/>
                    <a:p>
                      <a:pPr algn="ctr" fontAlgn="ctr"/>
                      <a:r>
                        <a:rPr lang="ja-JP" altLang="en-US" sz="1600" b="1">
                          <a:solidFill>
                            <a:schemeClr val="bg1"/>
                          </a:solidFill>
                          <a:latin typeface="+mn-ea"/>
                          <a:ea typeface="+mn-ea"/>
                        </a:rPr>
                        <a:t>医療・健康等</a:t>
                      </a:r>
                      <a:endParaRPr lang="en-US" altLang="ja-JP" sz="1600" b="1">
                        <a:solidFill>
                          <a:schemeClr val="bg1"/>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B66F"/>
                    </a:solidFill>
                  </a:tcPr>
                </a:tc>
                <a:tc>
                  <a:txBody>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a:solidFill>
                            <a:schemeClr val="tx1"/>
                          </a:solidFill>
                          <a:latin typeface="+mn-ea"/>
                          <a:ea typeface="+mn-ea"/>
                        </a:rPr>
                        <a:t>ビジョンイメージ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algn="ctr" defTabSz="914423" rtl="0" eaLnBrk="1" fontAlgn="ctr" latinLnBrk="0" hangingPunct="1"/>
                      <a:r>
                        <a:rPr kumimoji="1" lang="ja-JP" altLang="en-US" sz="1200" b="1" kern="1200">
                          <a:solidFill>
                            <a:schemeClr val="tx1"/>
                          </a:solidFill>
                          <a:latin typeface="+mn-ea"/>
                          <a:ea typeface="+mn-ea"/>
                          <a:cs typeface="+mn-cs"/>
                        </a:rPr>
                        <a:t>建設作業員の安全・健康管理</a:t>
                      </a: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a:solidFill>
                            <a:schemeClr val="tx1"/>
                          </a:solidFill>
                          <a:latin typeface="+mn-ea"/>
                          <a:ea typeface="+mn-ea"/>
                          <a:cs typeface="+mn-cs"/>
                        </a:rPr>
                        <a:t>“健康といのち”がコンセプトの万博</a:t>
                      </a:r>
                      <a:endParaRPr kumimoji="1" lang="en-US" altLang="ja-JP" sz="1200" b="1" kern="1200">
                        <a:solidFill>
                          <a:schemeClr val="tx1"/>
                        </a:solidFill>
                        <a:latin typeface="+mn-ea"/>
                        <a:ea typeface="+mn-ea"/>
                        <a:cs typeface="+mn-cs"/>
                      </a:endParaRPr>
                    </a:p>
                    <a:p>
                      <a:pPr marL="0" algn="ctr" defTabSz="914423" rtl="0" eaLnBrk="1" fontAlgn="ctr" latinLnBrk="0" hangingPunct="1"/>
                      <a:endParaRPr kumimoji="1" lang="en-US" altLang="ja-JP" sz="6600" b="1" kern="120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「大阪ヘルスケアパビリオン」イメージ図</a:t>
                      </a:r>
                      <a:endParaRPr kumimoji="1" lang="en-US" altLang="ja-JP" sz="8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先端国際医療の提供</a:t>
                      </a:r>
                      <a:endParaRPr kumimoji="1" lang="en-US" altLang="ja-JP" sz="12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や遠隔で世界の最新医療を</a:t>
                      </a: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906595">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1100" b="1">
                          <a:solidFill>
                            <a:schemeClr val="tx1"/>
                          </a:solidFill>
                          <a:latin typeface="+mn-ea"/>
                          <a:ea typeface="+mn-ea"/>
                        </a:rPr>
                        <a:t>サービス内容</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a:solidFill>
                            <a:schemeClr val="tx1"/>
                          </a:solidFill>
                          <a:latin typeface="+mn-ea"/>
                          <a:ea typeface="+mn-ea"/>
                          <a:cs typeface="+mn-cs"/>
                        </a:rPr>
                        <a:t>広大な敷地で働く建設作業員の健康管理のために、バイタル情報や滞在場所環境、気象情報などを</a:t>
                      </a:r>
                      <a:r>
                        <a:rPr kumimoji="1" lang="en-US" altLang="ja-JP" sz="1100" b="0" kern="1200">
                          <a:solidFill>
                            <a:schemeClr val="tx1"/>
                          </a:solidFill>
                          <a:latin typeface="+mn-ea"/>
                          <a:ea typeface="+mn-ea"/>
                          <a:cs typeface="+mn-cs"/>
                        </a:rPr>
                        <a:t>AI</a:t>
                      </a:r>
                      <a:r>
                        <a:rPr kumimoji="1" lang="ja-JP" altLang="en-US" sz="1100" b="0" kern="1200">
                          <a:solidFill>
                            <a:schemeClr val="tx1"/>
                          </a:solidFill>
                          <a:latin typeface="+mn-ea"/>
                          <a:ea typeface="+mn-ea"/>
                          <a:cs typeface="+mn-cs"/>
                        </a:rPr>
                        <a:t>解析し、個人にあった適切なタイミングでのアラートを通知する。</a:t>
                      </a: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a:solidFill>
                            <a:schemeClr val="tx1"/>
                          </a:solidFill>
                          <a:latin typeface="+mn-ea"/>
                          <a:ea typeface="+mn-ea"/>
                          <a:cs typeface="+mn-cs"/>
                        </a:rPr>
                        <a:t>大阪府と大阪市が</a:t>
                      </a:r>
                      <a:r>
                        <a:rPr kumimoji="1" lang="en-US" altLang="ja-JP" sz="1100" b="0" kern="1200">
                          <a:solidFill>
                            <a:schemeClr val="tx1"/>
                          </a:solidFill>
                          <a:latin typeface="+mn-ea"/>
                          <a:ea typeface="+mn-ea"/>
                          <a:cs typeface="+mn-cs"/>
                        </a:rPr>
                        <a:t>REBORN</a:t>
                      </a:r>
                      <a:r>
                        <a:rPr kumimoji="1" lang="ja-JP" altLang="en-US" sz="1100" b="0" kern="1200">
                          <a:solidFill>
                            <a:schemeClr val="tx1"/>
                          </a:solidFill>
                          <a:latin typeface="+mn-ea"/>
                          <a:ea typeface="+mn-ea"/>
                          <a:cs typeface="+mn-cs"/>
                        </a:rPr>
                        <a:t>をテーマに設置する「大阪ヘルスケアパビリオン」では、未来の診断や健康ケア、未来医療が体験できるサービスを提供。</a:t>
                      </a: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a:solidFill>
                            <a:schemeClr val="tx1"/>
                          </a:solidFill>
                          <a:latin typeface="+mn-ea"/>
                          <a:ea typeface="+mn-ea"/>
                          <a:cs typeface="+mn-cs"/>
                        </a:rPr>
                        <a:t>遠隔医療や遠隔投薬、</a:t>
                      </a:r>
                      <a:r>
                        <a:rPr kumimoji="1" lang="en-US" altLang="ja-JP" sz="1100" b="0" kern="1200">
                          <a:solidFill>
                            <a:schemeClr val="tx1"/>
                          </a:solidFill>
                          <a:latin typeface="+mn-ea"/>
                          <a:ea typeface="+mn-ea"/>
                          <a:cs typeface="+mn-cs"/>
                        </a:rPr>
                        <a:t>AI</a:t>
                      </a:r>
                      <a:r>
                        <a:rPr kumimoji="1" lang="ja-JP" altLang="en-US" sz="1100" b="0" kern="1200">
                          <a:solidFill>
                            <a:schemeClr val="tx1"/>
                          </a:solidFill>
                          <a:latin typeface="+mn-ea"/>
                          <a:ea typeface="+mn-ea"/>
                          <a:cs typeface="+mn-cs"/>
                        </a:rPr>
                        <a:t>やロボットによる診療支援、再生医療などの先端医療サービスを、国籍や場所を問わず、日常的に享受することができる環境の整備。</a:t>
                      </a: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1499368">
                <a:tc vMerge="1">
                  <a:txBody>
                    <a:bodyPr/>
                    <a:lstStyle/>
                    <a:p>
                      <a:pPr algn="ctr" fontAlgn="ctr"/>
                      <a:endParaRPr lang="ja-JP" altLang="en-US" sz="1600" b="1">
                        <a:solidFill>
                          <a:schemeClr val="tx1"/>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B66F"/>
                    </a:solidFill>
                  </a:tcPr>
                </a:tc>
                <a:tc>
                  <a:txBody>
                    <a:bodyPr/>
                    <a:lstStyle/>
                    <a:p>
                      <a:pPr algn="ctr" fontAlgn="ctr"/>
                      <a:r>
                        <a:rPr lang="ja-JP" altLang="en-US" sz="1100" b="1" dirty="0">
                          <a:solidFill>
                            <a:schemeClr val="tx1"/>
                          </a:solidFill>
                          <a:latin typeface="+mn-ea"/>
                          <a:ea typeface="+mn-ea"/>
                        </a:rPr>
                        <a:t>ビジョンイメージ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algn="ctr" defTabSz="914423" rtl="0" eaLnBrk="1" fontAlgn="ctr" latinLnBrk="0" hangingPunct="1"/>
                      <a:r>
                        <a:rPr kumimoji="1" lang="en-US" altLang="ja-JP" sz="1200" b="1" kern="1200">
                          <a:solidFill>
                            <a:schemeClr val="tx1"/>
                          </a:solidFill>
                          <a:latin typeface="+mn-ea"/>
                          <a:ea typeface="+mn-ea"/>
                          <a:cs typeface="+mn-cs"/>
                        </a:rPr>
                        <a:t>AI</a:t>
                      </a:r>
                      <a:r>
                        <a:rPr kumimoji="1" lang="ja-JP" altLang="en-US" sz="1200" b="1" kern="1200">
                          <a:solidFill>
                            <a:schemeClr val="tx1"/>
                          </a:solidFill>
                          <a:latin typeface="+mn-ea"/>
                          <a:ea typeface="+mn-ea"/>
                          <a:cs typeface="+mn-cs"/>
                        </a:rPr>
                        <a:t>等による個別健康プログラム</a:t>
                      </a:r>
                      <a:endParaRPr kumimoji="1" lang="en-US" altLang="ja-JP" sz="1200" b="1" kern="120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CN" altLang="en-US" sz="8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運動施設</a:t>
                      </a:r>
                      <a:r>
                        <a:rPr kumimoji="1" lang="ja-JP" altLang="en-US" sz="8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zh-CN" altLang="en-US" sz="8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屋内</a:t>
                      </a:r>
                      <a:r>
                        <a:rPr kumimoji="1" lang="ja-JP" altLang="en-US" sz="8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プール</a:t>
                      </a: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a:solidFill>
                            <a:schemeClr val="tx1"/>
                          </a:solidFill>
                          <a:latin typeface="+mn-ea"/>
                          <a:ea typeface="+mn-ea"/>
                          <a:cs typeface="+mn-cs"/>
                        </a:rPr>
                        <a:t>フューチャーライフ万博</a:t>
                      </a:r>
                      <a:endParaRPr kumimoji="1" lang="en-US" altLang="ja-JP" sz="1200" b="1" kern="120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CN" altLang="en-US" sz="8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提供：</a:t>
                      </a:r>
                      <a:r>
                        <a:rPr kumimoji="1" lang="en-US" altLang="zh-CN" sz="8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2025</a:t>
                      </a:r>
                      <a:r>
                        <a:rPr kumimoji="1" lang="zh-CN" altLang="en-US" sz="8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年日本国際博覧会協会</a:t>
                      </a: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smtClean="0">
                          <a:solidFill>
                            <a:schemeClr val="tx1"/>
                          </a:solidFill>
                          <a:latin typeface="+mn-ea"/>
                          <a:ea typeface="+mn-ea"/>
                          <a:cs typeface="+mn-cs"/>
                        </a:rPr>
                        <a:t>データ連携等によるサービスの高度化</a:t>
                      </a:r>
                    </a:p>
                    <a:p>
                      <a:pPr marL="0" algn="ctr" defTabSz="914423" rtl="0" eaLnBrk="1" fontAlgn="ctr" latinLnBrk="0" hangingPunct="1"/>
                      <a:endParaRPr kumimoji="1" lang="ja-JP" altLang="en-US" sz="1200" b="1" kern="1200" dirty="0">
                        <a:solidFill>
                          <a:schemeClr val="tx1"/>
                        </a:solidFill>
                        <a:latin typeface="+mn-ea"/>
                        <a:ea typeface="+mn-ea"/>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62150"/>
                  </a:ext>
                </a:extLst>
              </a:tr>
              <a:tr h="1115809">
                <a:tc vMerge="1">
                  <a:txBody>
                    <a:bodyPr/>
                    <a:lstStyle/>
                    <a:p>
                      <a:pPr algn="ctr" fontAlgn="ctr"/>
                      <a:endParaRPr lang="en-US" altLang="ja-JP" sz="1200" b="1">
                        <a:solidFill>
                          <a:schemeClr val="tx1"/>
                        </a:solidFill>
                        <a:latin typeface="+mn-ea"/>
                        <a:ea typeface="+mn-ea"/>
                      </a:endParaRP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ja-JP" altLang="en-US" sz="1100" b="1">
                          <a:solidFill>
                            <a:schemeClr val="tx1"/>
                          </a:solidFill>
                          <a:latin typeface="+mn-ea"/>
                          <a:ea typeface="+mn-ea"/>
                        </a:rPr>
                        <a:t>サービス内容</a:t>
                      </a:r>
                      <a:endParaRPr lang="en-US" altLang="ja-JP" sz="1100" b="1">
                        <a:solidFill>
                          <a:schemeClr val="tx1"/>
                        </a:solidFill>
                        <a:latin typeface="+mn-ea"/>
                        <a:ea typeface="+mn-ea"/>
                      </a:endParaRP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a:solidFill>
                            <a:schemeClr val="tx1"/>
                          </a:solidFill>
                          <a:latin typeface="+mn-ea"/>
                          <a:ea typeface="+mn-ea"/>
                          <a:cs typeface="+mn-cs"/>
                        </a:rPr>
                        <a:t>うめきた</a:t>
                      </a:r>
                      <a:r>
                        <a:rPr kumimoji="1" lang="en-US" altLang="ja-JP" sz="1100" b="0" kern="1200">
                          <a:solidFill>
                            <a:schemeClr val="tx1"/>
                          </a:solidFill>
                          <a:latin typeface="+mn-ea"/>
                          <a:ea typeface="+mn-ea"/>
                          <a:cs typeface="+mn-cs"/>
                        </a:rPr>
                        <a:t>2</a:t>
                      </a:r>
                      <a:r>
                        <a:rPr kumimoji="1" lang="ja-JP" altLang="en-US" sz="1100" b="0" kern="1200">
                          <a:solidFill>
                            <a:schemeClr val="tx1"/>
                          </a:solidFill>
                          <a:latin typeface="+mn-ea"/>
                          <a:ea typeface="+mn-ea"/>
                          <a:cs typeface="+mn-cs"/>
                        </a:rPr>
                        <a:t>期に設置予定の温泉利用型健康増進施設にて、ヒューマンデータと</a:t>
                      </a:r>
                      <a:r>
                        <a:rPr kumimoji="1" lang="en-US" altLang="ja-JP" sz="1100" b="0" kern="1200">
                          <a:solidFill>
                            <a:schemeClr val="tx1"/>
                          </a:solidFill>
                          <a:latin typeface="+mn-ea"/>
                          <a:ea typeface="+mn-ea"/>
                          <a:cs typeface="+mn-cs"/>
                        </a:rPr>
                        <a:t>AI</a:t>
                      </a:r>
                      <a:r>
                        <a:rPr kumimoji="1" lang="ja-JP" altLang="en-US" sz="1100" b="0" kern="1200">
                          <a:solidFill>
                            <a:schemeClr val="tx1"/>
                          </a:solidFill>
                          <a:latin typeface="+mn-ea"/>
                          <a:ea typeface="+mn-ea"/>
                          <a:cs typeface="+mn-cs"/>
                        </a:rPr>
                        <a:t>分析等によるエビデンスに基づく健康増進プログラムを提供。　 </a:t>
                      </a:r>
                    </a:p>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a:solidFill>
                            <a:schemeClr val="tx1"/>
                          </a:solidFill>
                          <a:latin typeface="+mn-ea"/>
                          <a:ea typeface="+mn-ea"/>
                          <a:cs typeface="+mn-cs"/>
                        </a:rPr>
                        <a:t>効果を数値化してデータに還元することで循環型の健康サイクルを形成。</a:t>
                      </a: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フューチャーライフ万博は、 </a:t>
                      </a:r>
                      <a:r>
                        <a:rPr kumimoji="1" lang="en-US" altLang="ja-JP" sz="1100" b="0" kern="1200" dirty="0">
                          <a:solidFill>
                            <a:schemeClr val="tx1"/>
                          </a:solidFill>
                          <a:latin typeface="+mn-ea"/>
                          <a:ea typeface="+mn-ea"/>
                          <a:cs typeface="+mn-cs"/>
                        </a:rPr>
                        <a:t>Society5.0</a:t>
                      </a:r>
                      <a:r>
                        <a:rPr kumimoji="1" lang="ja-JP" altLang="en-US" sz="1100" b="0" kern="1200" dirty="0">
                          <a:solidFill>
                            <a:schemeClr val="tx1"/>
                          </a:solidFill>
                          <a:latin typeface="+mn-ea"/>
                          <a:ea typeface="+mn-ea"/>
                          <a:cs typeface="+mn-cs"/>
                        </a:rPr>
                        <a:t>が実現する未来社会を「共創」によってつくりあげるインキュベーション型事業。</a:t>
                      </a:r>
                    </a:p>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smtClean="0">
                          <a:solidFill>
                            <a:schemeClr val="tx1"/>
                          </a:solidFill>
                          <a:latin typeface="+mn-ea"/>
                          <a:ea typeface="+mn-ea"/>
                          <a:cs typeface="+mn-cs"/>
                        </a:rPr>
                        <a:t>フューチャーライフパーク</a:t>
                      </a:r>
                      <a:r>
                        <a:rPr kumimoji="1" lang="ja-JP" altLang="en-US" sz="1100" b="0" kern="1200" dirty="0">
                          <a:solidFill>
                            <a:schemeClr val="tx1"/>
                          </a:solidFill>
                          <a:latin typeface="+mn-ea"/>
                          <a:ea typeface="+mn-ea"/>
                          <a:cs typeface="+mn-cs"/>
                        </a:rPr>
                        <a:t>を拠点に、未来のヘルスケア</a:t>
                      </a:r>
                      <a:r>
                        <a:rPr kumimoji="1" lang="en-US" altLang="ja-JP" sz="1100" b="0" kern="1200" dirty="0">
                          <a:solidFill>
                            <a:schemeClr val="tx1"/>
                          </a:solidFill>
                          <a:latin typeface="+mn-ea"/>
                          <a:ea typeface="+mn-ea"/>
                          <a:cs typeface="+mn-cs"/>
                        </a:rPr>
                        <a:t>(</a:t>
                      </a:r>
                      <a:r>
                        <a:rPr kumimoji="1" lang="ja-JP" altLang="en-US" sz="1100" b="0" kern="1200" dirty="0">
                          <a:solidFill>
                            <a:schemeClr val="tx1"/>
                          </a:solidFill>
                          <a:latin typeface="+mn-ea"/>
                          <a:ea typeface="+mn-ea"/>
                          <a:cs typeface="+mn-cs"/>
                        </a:rPr>
                        <a:t>健康医療等データ利活用、医療機器・福祉用具等</a:t>
                      </a:r>
                      <a:r>
                        <a:rPr kumimoji="1" lang="en-US" altLang="ja-JP" sz="1100" b="0" kern="1200" dirty="0">
                          <a:solidFill>
                            <a:schemeClr val="tx1"/>
                          </a:solidFill>
                          <a:latin typeface="+mn-ea"/>
                          <a:ea typeface="+mn-ea"/>
                          <a:cs typeface="+mn-cs"/>
                        </a:rPr>
                        <a:t>)</a:t>
                      </a:r>
                      <a:r>
                        <a:rPr kumimoji="1" lang="ja-JP" altLang="en-US" sz="1100" b="0" kern="1200" dirty="0">
                          <a:solidFill>
                            <a:schemeClr val="tx1"/>
                          </a:solidFill>
                          <a:latin typeface="+mn-ea"/>
                          <a:ea typeface="+mn-ea"/>
                          <a:cs typeface="+mn-cs"/>
                        </a:rPr>
                        <a:t>も行う。</a:t>
                      </a: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smtClean="0">
                          <a:solidFill>
                            <a:schemeClr val="tx1"/>
                          </a:solidFill>
                          <a:latin typeface="+mn-ea"/>
                          <a:ea typeface="+mn-ea"/>
                          <a:cs typeface="+mn-cs"/>
                        </a:rPr>
                        <a:t>データ連携基盤などを通じて健康、医療、介護、スポーツなど、多岐にわたるデータを繋いだ次世代</a:t>
                      </a:r>
                      <a:r>
                        <a:rPr kumimoji="1" lang="en-US" altLang="ja-JP" sz="1100" b="0" kern="1200" dirty="0" smtClean="0">
                          <a:solidFill>
                            <a:schemeClr val="tx1"/>
                          </a:solidFill>
                          <a:latin typeface="+mn-ea"/>
                          <a:ea typeface="+mn-ea"/>
                          <a:cs typeface="+mn-cs"/>
                        </a:rPr>
                        <a:t>PHR</a:t>
                      </a:r>
                      <a:r>
                        <a:rPr kumimoji="1" lang="ja-JP" altLang="en-US" sz="1100" b="0" kern="1200" dirty="0" smtClean="0">
                          <a:solidFill>
                            <a:schemeClr val="tx1"/>
                          </a:solidFill>
                          <a:latin typeface="+mn-ea"/>
                          <a:ea typeface="+mn-ea"/>
                          <a:cs typeface="+mn-cs"/>
                        </a:rPr>
                        <a:t>を活用し、</a:t>
                      </a:r>
                      <a:r>
                        <a:rPr kumimoji="1" lang="en-US" altLang="ja-JP" sz="1100" b="0" kern="1200" dirty="0" smtClean="0">
                          <a:solidFill>
                            <a:schemeClr val="tx1"/>
                          </a:solidFill>
                          <a:latin typeface="+mn-ea"/>
                          <a:ea typeface="+mn-ea"/>
                          <a:cs typeface="+mn-cs"/>
                        </a:rPr>
                        <a:t>AI</a:t>
                      </a:r>
                      <a:r>
                        <a:rPr kumimoji="1" lang="ja-JP" altLang="en-US" sz="1100" b="0" kern="1200" dirty="0" smtClean="0">
                          <a:solidFill>
                            <a:schemeClr val="tx1"/>
                          </a:solidFill>
                          <a:latin typeface="+mn-ea"/>
                          <a:ea typeface="+mn-ea"/>
                          <a:cs typeface="+mn-cs"/>
                        </a:rPr>
                        <a:t>等の新たなテクノロジーを利用することで、健康・医療のシームレスな融合や個人への最適化など、高度化された様々な先端的サービスを提供。</a:t>
                      </a: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28058"/>
                  </a:ext>
                </a:extLst>
              </a:tr>
            </a:tbl>
          </a:graphicData>
        </a:graphic>
      </p:graphicFrame>
      <p:grpSp>
        <p:nvGrpSpPr>
          <p:cNvPr id="33" name="グループ化 32">
            <a:extLst>
              <a:ext uri="{FF2B5EF4-FFF2-40B4-BE49-F238E27FC236}">
                <a16:creationId xmlns:a16="http://schemas.microsoft.com/office/drawing/2014/main" id="{7BEF93B1-33A6-4225-BE18-FCDE7535EC30}"/>
              </a:ext>
            </a:extLst>
          </p:cNvPr>
          <p:cNvGrpSpPr>
            <a:grpSpLocks noChangeAspect="1"/>
          </p:cNvGrpSpPr>
          <p:nvPr/>
        </p:nvGrpSpPr>
        <p:grpSpPr>
          <a:xfrm>
            <a:off x="1311259" y="2132282"/>
            <a:ext cx="2281453" cy="1076113"/>
            <a:chOff x="1311260" y="1777160"/>
            <a:chExt cx="1815933" cy="856538"/>
          </a:xfrm>
        </p:grpSpPr>
        <p:sp>
          <p:nvSpPr>
            <p:cNvPr id="22" name="円: 塗りつぶしなし 21">
              <a:extLst>
                <a:ext uri="{FF2B5EF4-FFF2-40B4-BE49-F238E27FC236}">
                  <a16:creationId xmlns:a16="http://schemas.microsoft.com/office/drawing/2014/main" id="{B4481A9F-1473-4232-AD3D-23E751D99391}"/>
                </a:ext>
              </a:extLst>
            </p:cNvPr>
            <p:cNvSpPr/>
            <p:nvPr/>
          </p:nvSpPr>
          <p:spPr>
            <a:xfrm>
              <a:off x="1390104" y="1848100"/>
              <a:ext cx="810700" cy="657486"/>
            </a:xfrm>
            <a:prstGeom prst="donut">
              <a:avLst>
                <a:gd name="adj" fmla="val 27115"/>
              </a:avLst>
            </a:prstGeom>
            <a:solidFill>
              <a:schemeClr val="accent5">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Meiryo UI"/>
                <a:cs typeface="+mn-cs"/>
              </a:endParaRPr>
            </a:p>
          </p:txBody>
        </p:sp>
        <p:pic>
          <p:nvPicPr>
            <p:cNvPr id="23" name="図 22">
              <a:extLst>
                <a:ext uri="{FF2B5EF4-FFF2-40B4-BE49-F238E27FC236}">
                  <a16:creationId xmlns:a16="http://schemas.microsoft.com/office/drawing/2014/main" id="{A0A3490A-BE48-41F1-BFA7-F905DEBA67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45938" y="1797395"/>
              <a:ext cx="322381" cy="358201"/>
            </a:xfrm>
            <a:prstGeom prst="rect">
              <a:avLst/>
            </a:prstGeom>
          </p:spPr>
        </p:pic>
        <p:pic>
          <p:nvPicPr>
            <p:cNvPr id="24" name="図 23">
              <a:extLst>
                <a:ext uri="{FF2B5EF4-FFF2-40B4-BE49-F238E27FC236}">
                  <a16:creationId xmlns:a16="http://schemas.microsoft.com/office/drawing/2014/main" id="{C26FB36B-CCC0-41FF-9232-5BC3C179D72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78601" y="2022717"/>
              <a:ext cx="848592" cy="584865"/>
            </a:xfrm>
            <a:prstGeom prst="rect">
              <a:avLst/>
            </a:prstGeom>
          </p:spPr>
        </p:pic>
        <p:pic>
          <p:nvPicPr>
            <p:cNvPr id="25" name="グラフィックス 24" descr="建設作業員">
              <a:extLst>
                <a:ext uri="{FF2B5EF4-FFF2-40B4-BE49-F238E27FC236}">
                  <a16:creationId xmlns:a16="http://schemas.microsoft.com/office/drawing/2014/main" id="{B4DE5107-A9C8-4571-99C1-790EA7A72CA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311260" y="1777160"/>
              <a:ext cx="417522" cy="417522"/>
            </a:xfrm>
            <a:prstGeom prst="rect">
              <a:avLst/>
            </a:prstGeom>
          </p:spPr>
        </p:pic>
        <p:pic>
          <p:nvPicPr>
            <p:cNvPr id="26" name="グラフィックス 25" descr="ピン止めした地図">
              <a:extLst>
                <a:ext uri="{FF2B5EF4-FFF2-40B4-BE49-F238E27FC236}">
                  <a16:creationId xmlns:a16="http://schemas.microsoft.com/office/drawing/2014/main" id="{1A6A5769-AC1D-4640-AA96-BBB3D88E364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543175" y="2159584"/>
              <a:ext cx="474114" cy="474114"/>
            </a:xfrm>
            <a:prstGeom prst="rect">
              <a:avLst/>
            </a:prstGeom>
          </p:spPr>
        </p:pic>
      </p:grpSp>
      <p:pic>
        <p:nvPicPr>
          <p:cNvPr id="30" name="図 29">
            <a:extLst>
              <a:ext uri="{FF2B5EF4-FFF2-40B4-BE49-F238E27FC236}">
                <a16:creationId xmlns:a16="http://schemas.microsoft.com/office/drawing/2014/main" id="{C0BA73E2-5759-481A-81BE-1BCC31AA5E6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3996000" y="4500106"/>
            <a:ext cx="2651461" cy="972000"/>
          </a:xfrm>
          <a:prstGeom prst="rect">
            <a:avLst/>
          </a:prstGeom>
        </p:spPr>
      </p:pic>
      <p:pic>
        <p:nvPicPr>
          <p:cNvPr id="31" name="図 30">
            <a:extLst>
              <a:ext uri="{FF2B5EF4-FFF2-40B4-BE49-F238E27FC236}">
                <a16:creationId xmlns:a16="http://schemas.microsoft.com/office/drawing/2014/main" id="{1AC6A3EE-6E93-442A-89DC-68B65560E7FB}"/>
              </a:ext>
            </a:extLst>
          </p:cNvPr>
          <p:cNvPicPr>
            <a:picLocks noChangeAspect="1"/>
          </p:cNvPicPr>
          <p:nvPr/>
        </p:nvPicPr>
        <p:blipFill>
          <a:blip r:embed="rId12"/>
          <a:stretch>
            <a:fillRect/>
          </a:stretch>
        </p:blipFill>
        <p:spPr>
          <a:xfrm>
            <a:off x="1224000" y="4626106"/>
            <a:ext cx="1078400" cy="720000"/>
          </a:xfrm>
          <a:prstGeom prst="rect">
            <a:avLst/>
          </a:prstGeom>
        </p:spPr>
      </p:pic>
      <p:pic>
        <p:nvPicPr>
          <p:cNvPr id="32" name="図 31">
            <a:extLst>
              <a:ext uri="{FF2B5EF4-FFF2-40B4-BE49-F238E27FC236}">
                <a16:creationId xmlns:a16="http://schemas.microsoft.com/office/drawing/2014/main" id="{8001533A-61E5-49CE-9D83-F78CEED404E9}"/>
              </a:ext>
            </a:extLst>
          </p:cNvPr>
          <p:cNvPicPr>
            <a:picLocks noChangeAspect="1"/>
          </p:cNvPicPr>
          <p:nvPr/>
        </p:nvPicPr>
        <p:blipFill>
          <a:blip r:embed="rId13"/>
          <a:stretch>
            <a:fillRect/>
          </a:stretch>
        </p:blipFill>
        <p:spPr>
          <a:xfrm>
            <a:off x="2376000" y="4626106"/>
            <a:ext cx="1259220" cy="720000"/>
          </a:xfrm>
          <a:prstGeom prst="rect">
            <a:avLst/>
          </a:prstGeom>
        </p:spPr>
      </p:pic>
      <p:sp>
        <p:nvSpPr>
          <p:cNvPr id="3" name="テキスト プレースホルダー 2">
            <a:extLst>
              <a:ext uri="{FF2B5EF4-FFF2-40B4-BE49-F238E27FC236}">
                <a16:creationId xmlns:a16="http://schemas.microsoft.com/office/drawing/2014/main" id="{10EB3D6D-011F-41CB-8552-7839857FAC50}"/>
              </a:ext>
            </a:extLst>
          </p:cNvPr>
          <p:cNvSpPr>
            <a:spLocks noGrp="1"/>
          </p:cNvSpPr>
          <p:nvPr>
            <p:ph type="body" sz="quarter" idx="11"/>
          </p:nvPr>
        </p:nvSpPr>
        <p:spPr/>
        <p:txBody>
          <a:bodyPr/>
          <a:lstStyle/>
          <a:p>
            <a:endParaRPr lang="ja-JP" altLang="en-US"/>
          </a:p>
        </p:txBody>
      </p:sp>
      <p:sp>
        <p:nvSpPr>
          <p:cNvPr id="36" name="テキスト プレースホルダー 33">
            <a:extLst>
              <a:ext uri="{FF2B5EF4-FFF2-40B4-BE49-F238E27FC236}">
                <a16:creationId xmlns:a16="http://schemas.microsoft.com/office/drawing/2014/main" id="{770A49AA-28D7-4081-8F0F-2B0AAEB8726E}"/>
              </a:ext>
            </a:extLst>
          </p:cNvPr>
          <p:cNvSpPr txBox="1">
            <a:spLocks/>
          </p:cNvSpPr>
          <p:nvPr/>
        </p:nvSpPr>
        <p:spPr>
          <a:xfrm>
            <a:off x="287825" y="1008000"/>
            <a:ext cx="9324000" cy="236988"/>
          </a:xfrm>
          <a:prstGeom prst="rect">
            <a:avLst/>
          </a:prstGeom>
        </p:spPr>
        <p:txBody>
          <a:bodyPr anchor="ct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誰もが最適な医療サービス・健康サービスを受けることができる未来の健康社会の実現に向けて、スーパーシティのフィールドで実績を重ねていく。</a:t>
            </a:r>
          </a:p>
        </p:txBody>
      </p:sp>
      <p:sp>
        <p:nvSpPr>
          <p:cNvPr id="37" name="テキスト プレースホルダー 11">
            <a:extLst>
              <a:ext uri="{FF2B5EF4-FFF2-40B4-BE49-F238E27FC236}">
                <a16:creationId xmlns:a16="http://schemas.microsoft.com/office/drawing/2014/main" id="{3402372E-9DA0-401E-8BCB-6EDCE58DB118}"/>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a:t>
            </a:r>
            <a:r>
              <a:rPr lang="en-US" altLang="ja-JP">
                <a:solidFill>
                  <a:schemeClr val="bg1"/>
                </a:solidFill>
              </a:rPr>
              <a:t>2</a:t>
            </a:r>
            <a:r>
              <a:rPr lang="ja-JP" altLang="en-US">
                <a:solidFill>
                  <a:schemeClr val="bg1"/>
                </a:solidFill>
              </a:rPr>
              <a:t>章　大阪のスーパーシティ構想の概観</a:t>
            </a:r>
            <a:endParaRPr lang="ja-JP" altLang="en-US"/>
          </a:p>
        </p:txBody>
      </p:sp>
      <p:pic>
        <p:nvPicPr>
          <p:cNvPr id="39" name="図 38">
            <a:extLst>
              <a:ext uri="{FF2B5EF4-FFF2-40B4-BE49-F238E27FC236}">
                <a16:creationId xmlns:a16="http://schemas.microsoft.com/office/drawing/2014/main" id="{11F6EB39-D601-443B-9815-41BF6965D41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237978" y="2023127"/>
            <a:ext cx="2005662" cy="1040175"/>
          </a:xfrm>
          <a:prstGeom prst="rect">
            <a:avLst/>
          </a:prstGeom>
        </p:spPr>
      </p:pic>
      <p:sp>
        <p:nvSpPr>
          <p:cNvPr id="34" name="正方形/長方形 33"/>
          <p:cNvSpPr/>
          <p:nvPr/>
        </p:nvSpPr>
        <p:spPr>
          <a:xfrm>
            <a:off x="5157113" y="5485573"/>
            <a:ext cx="1397300" cy="1273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700">
                <a:solidFill>
                  <a:schemeClr val="tx1"/>
                </a:solidFill>
              </a:rPr>
              <a:t>提供：</a:t>
            </a:r>
            <a:r>
              <a:rPr kumimoji="1" lang="en-US" altLang="ja-JP" sz="700">
                <a:solidFill>
                  <a:schemeClr val="tx1"/>
                </a:solidFill>
              </a:rPr>
              <a:t>2025</a:t>
            </a:r>
            <a:r>
              <a:rPr kumimoji="1" lang="ja-JP" altLang="en-US" sz="700">
                <a:solidFill>
                  <a:schemeClr val="tx1"/>
                </a:solidFill>
              </a:rPr>
              <a:t>年日本国際博覧会協会</a:t>
            </a:r>
          </a:p>
        </p:txBody>
      </p:sp>
      <p:sp>
        <p:nvSpPr>
          <p:cNvPr id="27" name="スライド番号プレースホルダー 4">
            <a:extLst>
              <a:ext uri="{FF2B5EF4-FFF2-40B4-BE49-F238E27FC236}">
                <a16:creationId xmlns:a16="http://schemas.microsoft.com/office/drawing/2014/main" id="{EFAFCEEF-5A07-4464-BB32-06BB53940BD4}"/>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18</a:t>
            </a:fld>
            <a:endParaRPr kumimoji="1" lang="ja-JP" altLang="en-US"/>
          </a:p>
        </p:txBody>
      </p:sp>
      <p:pic>
        <p:nvPicPr>
          <p:cNvPr id="35" name="図 34" descr="ペンでタブレットに書き込む医師">
            <a:extLst>
              <a:ext uri="{FF2B5EF4-FFF2-40B4-BE49-F238E27FC236}">
                <a16:creationId xmlns:a16="http://schemas.microsoft.com/office/drawing/2014/main" id="{C6354D2C-0813-4161-9C99-E40449CD5FEB}"/>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a:stretch/>
        </p:blipFill>
        <p:spPr>
          <a:xfrm>
            <a:off x="7369463" y="1946861"/>
            <a:ext cx="1703932" cy="1116441"/>
          </a:xfrm>
          <a:prstGeom prst="rect">
            <a:avLst/>
          </a:prstGeom>
        </p:spPr>
      </p:pic>
      <p:pic>
        <p:nvPicPr>
          <p:cNvPr id="28" name="図 27">
            <a:extLst>
              <a:ext uri="{FF2B5EF4-FFF2-40B4-BE49-F238E27FC236}">
                <a16:creationId xmlns:a16="http://schemas.microsoft.com/office/drawing/2014/main" id="{5118DE2D-D0AF-4516-8F96-0207FC3DBC27}"/>
              </a:ext>
            </a:extLst>
          </p:cNvPr>
          <p:cNvPicPr>
            <a:picLocks noChangeAspect="1"/>
          </p:cNvPicPr>
          <p:nvPr/>
        </p:nvPicPr>
        <p:blipFill>
          <a:blip r:embed="rId16"/>
          <a:stretch>
            <a:fillRect/>
          </a:stretch>
        </p:blipFill>
        <p:spPr>
          <a:xfrm>
            <a:off x="7163575" y="4388698"/>
            <a:ext cx="2077711" cy="984811"/>
          </a:xfrm>
          <a:prstGeom prst="rect">
            <a:avLst/>
          </a:prstGeom>
        </p:spPr>
      </p:pic>
      <p:sp>
        <p:nvSpPr>
          <p:cNvPr id="29" name="正方形/長方形 28">
            <a:extLst>
              <a:ext uri="{FF2B5EF4-FFF2-40B4-BE49-F238E27FC236}">
                <a16:creationId xmlns:a16="http://schemas.microsoft.com/office/drawing/2014/main" id="{9429F8A4-01BB-4F28-87E0-48398DEBACAD}"/>
              </a:ext>
            </a:extLst>
          </p:cNvPr>
          <p:cNvSpPr/>
          <p:nvPr/>
        </p:nvSpPr>
        <p:spPr>
          <a:xfrm>
            <a:off x="8341061" y="5371871"/>
            <a:ext cx="1397300" cy="1273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r>
              <a:rPr kumimoji="1" lang="ja-JP" altLang="en-US" sz="700" dirty="0">
                <a:solidFill>
                  <a:schemeClr val="tx1"/>
                </a:solidFill>
              </a:rPr>
              <a:t>出典：総務省</a:t>
            </a:r>
            <a:r>
              <a:rPr kumimoji="1" lang="en-US" altLang="ja-JP" sz="700" dirty="0">
                <a:solidFill>
                  <a:schemeClr val="tx1"/>
                </a:solidFill>
              </a:rPr>
              <a:t>HP</a:t>
            </a:r>
            <a:endParaRPr kumimoji="1" lang="ja-JP" altLang="en-US" sz="700" dirty="0">
              <a:solidFill>
                <a:schemeClr val="tx1"/>
              </a:solidFill>
            </a:endParaRPr>
          </a:p>
        </p:txBody>
      </p:sp>
      <p:sp>
        <p:nvSpPr>
          <p:cNvPr id="40" name="正方形/長方形 39">
            <a:extLst>
              <a:ext uri="{FF2B5EF4-FFF2-40B4-BE49-F238E27FC236}">
                <a16:creationId xmlns:a16="http://schemas.microsoft.com/office/drawing/2014/main" id="{DAB0508C-856D-455B-A1C4-FBDC95A1CE86}"/>
              </a:ext>
            </a:extLst>
          </p:cNvPr>
          <p:cNvSpPr/>
          <p:nvPr/>
        </p:nvSpPr>
        <p:spPr>
          <a:xfrm>
            <a:off x="7295837" y="5505803"/>
            <a:ext cx="1945449" cy="1273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r>
              <a:rPr kumimoji="1" lang="en-US" altLang="ja-JP" sz="700" dirty="0" smtClean="0">
                <a:solidFill>
                  <a:schemeClr val="tx1"/>
                </a:solidFill>
              </a:rPr>
              <a:t>PHR</a:t>
            </a:r>
            <a:r>
              <a:rPr kumimoji="1" lang="ja-JP" altLang="en-US" sz="700" dirty="0" smtClean="0">
                <a:solidFill>
                  <a:schemeClr val="tx1"/>
                </a:solidFill>
              </a:rPr>
              <a:t>（パーソナルヘルスレコード）サービス</a:t>
            </a:r>
            <a:r>
              <a:rPr kumimoji="1" lang="ja-JP" altLang="en-US" sz="700" dirty="0">
                <a:solidFill>
                  <a:schemeClr val="tx1"/>
                </a:solidFill>
              </a:rPr>
              <a:t>　イメージ</a:t>
            </a:r>
          </a:p>
        </p:txBody>
      </p:sp>
      <p:sp>
        <p:nvSpPr>
          <p:cNvPr id="38" name="正方形/長方形 37"/>
          <p:cNvSpPr/>
          <p:nvPr/>
        </p:nvSpPr>
        <p:spPr>
          <a:xfrm>
            <a:off x="1224000" y="5371872"/>
            <a:ext cx="2368712" cy="11370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700" dirty="0" smtClean="0">
                <a:solidFill>
                  <a:schemeClr val="tx1"/>
                </a:solidFill>
              </a:rPr>
              <a:t>健康増進施設イメージパース</a:t>
            </a:r>
            <a:endParaRPr kumimoji="1" lang="ja-JP" altLang="en-US" sz="700" dirty="0">
              <a:solidFill>
                <a:schemeClr val="tx1"/>
              </a:solidFill>
            </a:endParaRPr>
          </a:p>
        </p:txBody>
      </p:sp>
    </p:spTree>
    <p:extLst>
      <p:ext uri="{BB962C8B-B14F-4D97-AF65-F5344CB8AC3E}">
        <p14:creationId xmlns:p14="http://schemas.microsoft.com/office/powerpoint/2010/main" val="1073990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CE12A-6339-4C17-8533-3501069E4E18}"/>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住民一人ひとりの生活の質が向上し、都市が成長し続ける大阪　</a:t>
            </a:r>
            <a:r>
              <a:rPr lang="en-US" altLang="ja-JP"/>
              <a:t>【</a:t>
            </a:r>
            <a:r>
              <a:rPr lang="ja-JP" altLang="en-US"/>
              <a:t>移動・物流等</a:t>
            </a:r>
            <a:r>
              <a:rPr lang="en-US" altLang="ja-JP"/>
              <a:t>】</a:t>
            </a:r>
            <a:endParaRPr lang="ja-JP" altLang="en-US"/>
          </a:p>
        </p:txBody>
      </p:sp>
      <p:graphicFrame>
        <p:nvGraphicFramePr>
          <p:cNvPr id="5" name="表 4">
            <a:extLst>
              <a:ext uri="{FF2B5EF4-FFF2-40B4-BE49-F238E27FC236}">
                <a16:creationId xmlns:a16="http://schemas.microsoft.com/office/drawing/2014/main" id="{97DAE873-8360-49FF-9E68-91089B09E289}"/>
              </a:ext>
            </a:extLst>
          </p:cNvPr>
          <p:cNvGraphicFramePr>
            <a:graphicFrameLocks noGrp="1"/>
          </p:cNvGraphicFramePr>
          <p:nvPr>
            <p:extLst>
              <p:ext uri="{D42A27DB-BD31-4B8C-83A1-F6EECF244321}">
                <p14:modId xmlns:p14="http://schemas.microsoft.com/office/powerpoint/2010/main" val="1453016172"/>
              </p:ext>
            </p:extLst>
          </p:nvPr>
        </p:nvGraphicFramePr>
        <p:xfrm>
          <a:off x="288000" y="1382468"/>
          <a:ext cx="9324000" cy="5280362"/>
        </p:xfrm>
        <a:graphic>
          <a:graphicData uri="http://schemas.openxmlformats.org/drawingml/2006/table">
            <a:tbl>
              <a:tblPr firstRow="1" bandRow="1">
                <a:tableStyleId>{6E25E649-3F16-4E02-A733-19D2CDBF48F0}</a:tableStyleId>
              </a:tblPr>
              <a:tblGrid>
                <a:gridCol w="360000">
                  <a:extLst>
                    <a:ext uri="{9D8B030D-6E8A-4147-A177-3AD203B41FA5}">
                      <a16:colId xmlns:a16="http://schemas.microsoft.com/office/drawing/2014/main" val="3343399595"/>
                    </a:ext>
                  </a:extLst>
                </a:gridCol>
                <a:gridCol w="324000">
                  <a:extLst>
                    <a:ext uri="{9D8B030D-6E8A-4147-A177-3AD203B41FA5}">
                      <a16:colId xmlns:a16="http://schemas.microsoft.com/office/drawing/2014/main" val="3482630612"/>
                    </a:ext>
                  </a:extLst>
                </a:gridCol>
                <a:gridCol w="2880000">
                  <a:extLst>
                    <a:ext uri="{9D8B030D-6E8A-4147-A177-3AD203B41FA5}">
                      <a16:colId xmlns:a16="http://schemas.microsoft.com/office/drawing/2014/main" val="1718938046"/>
                    </a:ext>
                  </a:extLst>
                </a:gridCol>
                <a:gridCol w="2880000">
                  <a:extLst>
                    <a:ext uri="{9D8B030D-6E8A-4147-A177-3AD203B41FA5}">
                      <a16:colId xmlns:a16="http://schemas.microsoft.com/office/drawing/2014/main" val="1562956198"/>
                    </a:ext>
                  </a:extLst>
                </a:gridCol>
                <a:gridCol w="2880000">
                  <a:extLst>
                    <a:ext uri="{9D8B030D-6E8A-4147-A177-3AD203B41FA5}">
                      <a16:colId xmlns:a16="http://schemas.microsoft.com/office/drawing/2014/main" val="4152553691"/>
                    </a:ext>
                  </a:extLst>
                </a:gridCol>
              </a:tblGrid>
              <a:tr h="317823">
                <a:tc gridSpan="2">
                  <a:txBody>
                    <a:bodyPr/>
                    <a:lstStyle/>
                    <a:p>
                      <a:pPr marL="0" algn="ctr" defTabSz="914423" rtl="0" eaLnBrk="1" fontAlgn="ctr" latinLnBrk="0" hangingPunct="1"/>
                      <a:endParaRPr kumimoji="1" lang="ja-JP" altLang="en-US" sz="1200" b="1" kern="1200">
                        <a:solidFill>
                          <a:schemeClr val="tx1"/>
                        </a:solidFill>
                        <a:latin typeface="+mn-ea"/>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algn="ctr" defTabSz="914423" rtl="0" eaLnBrk="1" fontAlgn="ctr" latinLnBrk="0" hangingPunct="1"/>
                      <a:r>
                        <a:rPr kumimoji="1" lang="ja-JP" altLang="en-US" sz="1200" kern="1200">
                          <a:solidFill>
                            <a:srgbClr val="000000"/>
                          </a:solidFill>
                          <a:latin typeface="+mn-ea"/>
                          <a:ea typeface="+mn-ea"/>
                        </a:rPr>
                        <a:t>フェーズ</a:t>
                      </a:r>
                      <a:r>
                        <a:rPr kumimoji="1" lang="en-US" altLang="ja-JP" sz="1200" kern="1200">
                          <a:solidFill>
                            <a:srgbClr val="000000"/>
                          </a:solidFill>
                          <a:latin typeface="+mn-ea"/>
                          <a:ea typeface="+mn-ea"/>
                        </a:rPr>
                        <a:t>Ⅰ</a:t>
                      </a:r>
                    </a:p>
                    <a:p>
                      <a:pPr marL="0" algn="ctr" defTabSz="914423" rtl="0" eaLnBrk="1" fontAlgn="ctr" latinLnBrk="0" hangingPunct="1"/>
                      <a:r>
                        <a:rPr kumimoji="1" lang="ja-JP" altLang="en-US" sz="1000" b="0" kern="1200">
                          <a:solidFill>
                            <a:srgbClr val="000000"/>
                          </a:solidFill>
                          <a:latin typeface="+mn-ea"/>
                          <a:ea typeface="+mn-ea"/>
                        </a:rPr>
                        <a:t>～</a:t>
                      </a:r>
                      <a:r>
                        <a:rPr kumimoji="1" lang="en-US" altLang="ja-JP" sz="1000" b="0" kern="1200">
                          <a:solidFill>
                            <a:srgbClr val="000000"/>
                          </a:solidFill>
                          <a:latin typeface="+mn-ea"/>
                          <a:ea typeface="+mn-ea"/>
                        </a:rPr>
                        <a:t>2024</a:t>
                      </a:r>
                      <a:r>
                        <a:rPr kumimoji="1" lang="ja-JP" altLang="en-US" sz="1000" b="0" kern="1200">
                          <a:solidFill>
                            <a:srgbClr val="000000"/>
                          </a:solidFill>
                          <a:latin typeface="+mn-ea"/>
                          <a:ea typeface="+mn-ea"/>
                        </a:rPr>
                        <a:t>年 </a:t>
                      </a:r>
                      <a:r>
                        <a:rPr kumimoji="1" lang="en-US" altLang="ja-JP" sz="1000" b="0" kern="1200">
                          <a:solidFill>
                            <a:srgbClr val="000000"/>
                          </a:solidFill>
                          <a:latin typeface="+mn-ea"/>
                          <a:ea typeface="+mn-ea"/>
                        </a:rPr>
                        <a:t>Before</a:t>
                      </a:r>
                      <a:r>
                        <a:rPr kumimoji="1" lang="ja-JP" altLang="en-US" sz="1000" b="0" kern="1200">
                          <a:solidFill>
                            <a:srgbClr val="000000"/>
                          </a:solidFill>
                          <a:latin typeface="+mn-ea"/>
                          <a:ea typeface="+mn-ea"/>
                        </a:rPr>
                        <a:t>万博</a:t>
                      </a: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fontAlgn="ctr" latinLnBrk="0" hangingPunct="1"/>
                      <a:r>
                        <a:rPr kumimoji="1" lang="ja-JP" altLang="en-US" sz="1200" kern="1200">
                          <a:solidFill>
                            <a:srgbClr val="000000"/>
                          </a:solidFill>
                          <a:latin typeface="+mn-ea"/>
                          <a:ea typeface="+mn-ea"/>
                        </a:rPr>
                        <a:t>フェーズ</a:t>
                      </a:r>
                      <a:r>
                        <a:rPr kumimoji="1" lang="en-US" altLang="ja-JP" sz="1200" kern="1200">
                          <a:solidFill>
                            <a:srgbClr val="000000"/>
                          </a:solidFill>
                          <a:latin typeface="+mn-ea"/>
                          <a:ea typeface="+mn-ea"/>
                        </a:rPr>
                        <a:t>Ⅱ</a:t>
                      </a:r>
                    </a:p>
                    <a:p>
                      <a:pPr marL="0" algn="ctr" defTabSz="914423" rtl="0" eaLnBrk="1" fontAlgn="ctr" latinLnBrk="0" hangingPunct="1"/>
                      <a:r>
                        <a:rPr kumimoji="1" lang="en-US" altLang="ja-JP" sz="1000" b="0" kern="1200">
                          <a:solidFill>
                            <a:srgbClr val="000000"/>
                          </a:solidFill>
                          <a:latin typeface="+mn-ea"/>
                          <a:ea typeface="+mn-ea"/>
                        </a:rPr>
                        <a:t>2025</a:t>
                      </a:r>
                      <a:r>
                        <a:rPr kumimoji="1" lang="ja-JP" altLang="en-US" sz="1000" b="0" kern="1200">
                          <a:solidFill>
                            <a:srgbClr val="000000"/>
                          </a:solidFill>
                          <a:latin typeface="+mn-ea"/>
                          <a:ea typeface="+mn-ea"/>
                        </a:rPr>
                        <a:t>年 </a:t>
                      </a:r>
                      <a:r>
                        <a:rPr kumimoji="1" lang="en-US" altLang="ja-JP" sz="1000" b="0" kern="1200">
                          <a:solidFill>
                            <a:srgbClr val="000000"/>
                          </a:solidFill>
                          <a:latin typeface="+mn-ea"/>
                          <a:ea typeface="+mn-ea"/>
                        </a:rPr>
                        <a:t>With</a:t>
                      </a:r>
                      <a:r>
                        <a:rPr kumimoji="1" lang="ja-JP" altLang="en-US" sz="1000" b="0" kern="1200">
                          <a:solidFill>
                            <a:srgbClr val="000000"/>
                          </a:solidFill>
                          <a:latin typeface="+mn-ea"/>
                          <a:ea typeface="+mn-ea"/>
                        </a:rPr>
                        <a:t>万博</a:t>
                      </a:r>
                      <a:endParaRPr kumimoji="1" lang="en-US" altLang="ja-JP" sz="1000" b="0" kern="1200">
                        <a:solidFill>
                          <a:srgbClr val="000000"/>
                        </a:solidFill>
                        <a:latin typeface="+mn-ea"/>
                        <a:ea typeface="+mn-ea"/>
                      </a:endParaRP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fontAlgn="ctr" latinLnBrk="0" hangingPunct="1"/>
                      <a:r>
                        <a:rPr kumimoji="1" lang="ja-JP" altLang="en-US" sz="1200" kern="1200">
                          <a:solidFill>
                            <a:srgbClr val="000000"/>
                          </a:solidFill>
                          <a:latin typeface="+mn-ea"/>
                          <a:ea typeface="+mn-ea"/>
                        </a:rPr>
                        <a:t>フェーズ</a:t>
                      </a:r>
                      <a:r>
                        <a:rPr kumimoji="1" lang="en-US" altLang="ja-JP" sz="1200" kern="1200">
                          <a:solidFill>
                            <a:srgbClr val="000000"/>
                          </a:solidFill>
                          <a:latin typeface="+mn-ea"/>
                          <a:ea typeface="+mn-ea"/>
                        </a:rPr>
                        <a:t>Ⅲ</a:t>
                      </a:r>
                    </a:p>
                    <a:p>
                      <a:pPr marL="0" algn="ctr" defTabSz="914423" rtl="0" eaLnBrk="1" fontAlgn="ctr" latinLnBrk="0" hangingPunct="1"/>
                      <a:r>
                        <a:rPr kumimoji="1" lang="en-US" altLang="ja-JP" sz="1000" b="0" kern="1200">
                          <a:solidFill>
                            <a:srgbClr val="000000"/>
                          </a:solidFill>
                          <a:latin typeface="+mn-ea"/>
                          <a:ea typeface="+mn-ea"/>
                        </a:rPr>
                        <a:t>2026</a:t>
                      </a:r>
                      <a:r>
                        <a:rPr kumimoji="1" lang="ja-JP" altLang="en-US" sz="1000" b="0" kern="1200">
                          <a:solidFill>
                            <a:srgbClr val="000000"/>
                          </a:solidFill>
                          <a:latin typeface="+mn-ea"/>
                          <a:ea typeface="+mn-ea"/>
                        </a:rPr>
                        <a:t>年～ </a:t>
                      </a:r>
                      <a:r>
                        <a:rPr kumimoji="1" lang="en-US" altLang="ja-JP" sz="1000" b="0" kern="1200">
                          <a:solidFill>
                            <a:srgbClr val="000000"/>
                          </a:solidFill>
                          <a:latin typeface="+mn-ea"/>
                          <a:ea typeface="+mn-ea"/>
                        </a:rPr>
                        <a:t>After</a:t>
                      </a:r>
                      <a:r>
                        <a:rPr kumimoji="1" lang="ja-JP" altLang="en-US" sz="1000" b="0" kern="1200">
                          <a:solidFill>
                            <a:srgbClr val="000000"/>
                          </a:solidFill>
                          <a:latin typeface="+mn-ea"/>
                          <a:ea typeface="+mn-ea"/>
                        </a:rPr>
                        <a:t>万博</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69032275"/>
                  </a:ext>
                </a:extLst>
              </a:tr>
              <a:tr h="1022344">
                <a:tc rowSpan="4">
                  <a:txBody>
                    <a:bodyPr/>
                    <a:lstStyle/>
                    <a:p>
                      <a:pPr algn="ctr" fontAlgn="ctr"/>
                      <a:r>
                        <a:rPr lang="ja-JP" altLang="en-US" sz="1600" b="1">
                          <a:solidFill>
                            <a:srgbClr val="FFFFFF"/>
                          </a:solidFill>
                          <a:latin typeface="+mn-ea"/>
                          <a:ea typeface="+mn-ea"/>
                        </a:rPr>
                        <a:t>移動・物流等</a:t>
                      </a: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a:latin typeface="+mn-ea"/>
                          <a:ea typeface="+mn-ea"/>
                        </a:rPr>
                        <a:t>ビジョン</a:t>
                      </a:r>
                      <a:endParaRPr lang="en-US" altLang="ja-JP" sz="1100" b="1">
                        <a:latin typeface="+mn-ea"/>
                        <a:ea typeface="+mn-ea"/>
                      </a:endParaRPr>
                    </a:p>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algn="ctr" defTabSz="914423" rtl="0" eaLnBrk="1" fontAlgn="ctr" latinLnBrk="0" hangingPunct="1"/>
                      <a:r>
                        <a:rPr kumimoji="1" lang="ja-JP" altLang="en-US" sz="1200" b="1" kern="1200" dirty="0">
                          <a:solidFill>
                            <a:srgbClr val="000000"/>
                          </a:solidFill>
                          <a:latin typeface="+mn-ea"/>
                          <a:ea typeface="+mn-ea"/>
                          <a:cs typeface="+mn-cs"/>
                        </a:rPr>
                        <a:t>自動運転車</a:t>
                      </a:r>
                      <a:r>
                        <a:rPr kumimoji="1" lang="en-US" altLang="ja-JP" sz="1200" b="1" kern="1200" dirty="0">
                          <a:solidFill>
                            <a:srgbClr val="000000"/>
                          </a:solidFill>
                          <a:latin typeface="+mn-ea"/>
                          <a:ea typeface="+mn-ea"/>
                          <a:cs typeface="+mn-cs"/>
                        </a:rPr>
                        <a:t>(</a:t>
                      </a:r>
                      <a:r>
                        <a:rPr kumimoji="1" lang="ja-JP" altLang="en-US" sz="1200" b="1" kern="1200" dirty="0">
                          <a:solidFill>
                            <a:srgbClr val="000000"/>
                          </a:solidFill>
                          <a:latin typeface="+mn-ea"/>
                          <a:ea typeface="+mn-ea"/>
                          <a:cs typeface="+mn-cs"/>
                        </a:rPr>
                        <a:t>レベル</a:t>
                      </a:r>
                      <a:r>
                        <a:rPr kumimoji="1" lang="en-US" altLang="ja-JP" sz="1200" b="1" kern="1200" dirty="0">
                          <a:solidFill>
                            <a:srgbClr val="000000"/>
                          </a:solidFill>
                          <a:latin typeface="+mn-ea"/>
                          <a:ea typeface="+mn-ea"/>
                          <a:cs typeface="+mn-cs"/>
                        </a:rPr>
                        <a:t>2)</a:t>
                      </a:r>
                      <a:r>
                        <a:rPr kumimoji="1" lang="ja-JP" altLang="en-US" sz="1200" b="1" kern="1200" dirty="0" err="1">
                          <a:solidFill>
                            <a:srgbClr val="000000"/>
                          </a:solidFill>
                          <a:latin typeface="+mn-ea"/>
                          <a:ea typeface="+mn-ea"/>
                          <a:cs typeface="+mn-cs"/>
                        </a:rPr>
                        <a:t>での</a:t>
                      </a:r>
                      <a:r>
                        <a:rPr kumimoji="1" lang="ja-JP" altLang="en-US" sz="1200" b="1" kern="1200" dirty="0">
                          <a:solidFill>
                            <a:srgbClr val="000000"/>
                          </a:solidFill>
                          <a:latin typeface="+mn-ea"/>
                          <a:ea typeface="+mn-ea"/>
                          <a:cs typeface="+mn-cs"/>
                        </a:rPr>
                        <a:t>貨客混載</a:t>
                      </a: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a:solidFill>
                            <a:srgbClr val="000000"/>
                          </a:solidFill>
                          <a:latin typeface="+mn-ea"/>
                          <a:ea typeface="+mn-ea"/>
                          <a:cs typeface="+mn-cs"/>
                        </a:rPr>
                        <a:t>自動運転車</a:t>
                      </a:r>
                      <a:r>
                        <a:rPr kumimoji="1" lang="en-US" altLang="ja-JP" sz="1200" b="1" kern="1200">
                          <a:solidFill>
                            <a:srgbClr val="000000"/>
                          </a:solidFill>
                          <a:latin typeface="+mn-ea"/>
                          <a:ea typeface="+mn-ea"/>
                          <a:cs typeface="+mn-cs"/>
                        </a:rPr>
                        <a:t>(</a:t>
                      </a:r>
                      <a:r>
                        <a:rPr kumimoji="1" lang="ja-JP" altLang="en-US" sz="1200" b="1" kern="1200">
                          <a:solidFill>
                            <a:srgbClr val="000000"/>
                          </a:solidFill>
                          <a:latin typeface="+mn-ea"/>
                          <a:ea typeface="+mn-ea"/>
                          <a:cs typeface="+mn-cs"/>
                        </a:rPr>
                        <a:t>レベル４</a:t>
                      </a:r>
                      <a:r>
                        <a:rPr kumimoji="1" lang="ja-JP" altLang="en-US" sz="1200" b="1" kern="1200">
                          <a:solidFill>
                            <a:schemeClr val="tx1"/>
                          </a:solidFill>
                          <a:latin typeface="+mn-ea"/>
                          <a:ea typeface="+mn-ea"/>
                          <a:cs typeface="+mn-cs"/>
                        </a:rPr>
                        <a:t>相当</a:t>
                      </a:r>
                      <a:r>
                        <a:rPr kumimoji="1" lang="en-US" altLang="ja-JP" sz="1200" b="1" kern="1200">
                          <a:solidFill>
                            <a:schemeClr val="tx1"/>
                          </a:solidFill>
                          <a:latin typeface="+mn-ea"/>
                          <a:ea typeface="+mn-ea"/>
                          <a:cs typeface="+mn-cs"/>
                        </a:rPr>
                        <a:t>)</a:t>
                      </a:r>
                      <a:r>
                        <a:rPr kumimoji="1" lang="ja-JP" altLang="en-US" sz="1200" b="1" kern="1200">
                          <a:solidFill>
                            <a:schemeClr val="tx1"/>
                          </a:solidFill>
                          <a:latin typeface="+mn-ea"/>
                          <a:ea typeface="+mn-ea"/>
                          <a:cs typeface="+mn-cs"/>
                        </a:rPr>
                        <a:t>の実施</a:t>
                      </a:r>
                      <a:endParaRPr kumimoji="1" lang="en-US" altLang="ja-JP" sz="6600" b="1" kern="1200">
                        <a:solidFill>
                          <a:schemeClr val="tx1"/>
                        </a:solidFill>
                        <a:latin typeface="+mn-ea"/>
                        <a:ea typeface="+mn-ea"/>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smtClean="0">
                          <a:solidFill>
                            <a:srgbClr val="000000"/>
                          </a:solidFill>
                          <a:latin typeface="+mn-ea"/>
                          <a:ea typeface="+mn-ea"/>
                          <a:cs typeface="+mn-cs"/>
                        </a:rPr>
                        <a:t>多様なサービスを繋ぐ大阪版都市型</a:t>
                      </a:r>
                      <a:r>
                        <a:rPr kumimoji="1" lang="en-US" altLang="ja-JP" sz="1200" b="1" kern="1200" dirty="0" err="1" smtClean="0">
                          <a:solidFill>
                            <a:srgbClr val="000000"/>
                          </a:solidFill>
                          <a:latin typeface="+mn-ea"/>
                          <a:ea typeface="+mn-ea"/>
                          <a:cs typeface="+mn-cs"/>
                        </a:rPr>
                        <a:t>MaaS</a:t>
                      </a:r>
                      <a:endPar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1325098">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1100" b="1">
                          <a:latin typeface="+mn-ea"/>
                          <a:ea typeface="+mn-ea"/>
                        </a:rPr>
                        <a:t>サービス内容</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貨客混載</a:t>
                      </a:r>
                      <a:endParaRPr kumimoji="1" lang="en-US" altLang="ja-JP" sz="1100" b="1" strike="sngStrike" kern="1200" dirty="0">
                        <a:solidFill>
                          <a:srgbClr val="FF0000"/>
                        </a:solidFill>
                        <a:latin typeface="+mn-ea"/>
                        <a:ea typeface="+mn-ea"/>
                        <a:cs typeface="+mn-cs"/>
                      </a:endParaRPr>
                    </a:p>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rgbClr val="000000"/>
                          </a:solidFill>
                          <a:latin typeface="+mn-ea"/>
                          <a:ea typeface="+mn-ea"/>
                          <a:cs typeface="+mn-cs"/>
                        </a:rPr>
                        <a:t>作業員用シャトルバスで貨客混載することで工事資材や弁当等の運送を効率化</a:t>
                      </a:r>
                    </a:p>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シャトルバスの自動運転化</a:t>
                      </a:r>
                      <a:endParaRPr kumimoji="1" lang="en-US" altLang="ja-JP" sz="1100" b="1" kern="1200" dirty="0">
                        <a:solidFill>
                          <a:srgbClr val="000000"/>
                        </a:solidFill>
                        <a:latin typeface="+mn-ea"/>
                        <a:ea typeface="+mn-ea"/>
                        <a:cs typeface="+mn-cs"/>
                      </a:endParaRPr>
                    </a:p>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rgbClr val="000000"/>
                          </a:solidFill>
                          <a:latin typeface="+mn-ea"/>
                          <a:ea typeface="+mn-ea"/>
                          <a:cs typeface="+mn-cs"/>
                        </a:rPr>
                        <a:t>レベル２での自動運転走行を大型第一種免許で可能にし、輸送効率を向上</a:t>
                      </a: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rgbClr val="000000"/>
                        </a:solidFill>
                        <a:latin typeface="+mn-ea"/>
                        <a:ea typeface="+mn-ea"/>
                        <a:cs typeface="+mn-cs"/>
                      </a:endParaRPr>
                    </a:p>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smtClean="0">
                          <a:solidFill>
                            <a:schemeClr val="tx1"/>
                          </a:solidFill>
                          <a:latin typeface="+mn-ea"/>
                          <a:ea typeface="+mn-ea"/>
                          <a:cs typeface="+mn-cs"/>
                        </a:rPr>
                        <a:t>自動運転／万博会場内</a:t>
                      </a:r>
                      <a:endParaRPr kumimoji="1" lang="en-US" altLang="ja-JP" sz="1100" b="1" kern="1200" dirty="0" smtClean="0">
                        <a:solidFill>
                          <a:schemeClr val="tx1"/>
                        </a:solidFill>
                        <a:latin typeface="+mn-ea"/>
                        <a:ea typeface="+mn-ea"/>
                        <a:cs typeface="+mn-cs"/>
                      </a:endParaRPr>
                    </a:p>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smtClean="0">
                          <a:solidFill>
                            <a:schemeClr val="tx1"/>
                          </a:solidFill>
                          <a:latin typeface="+mn-ea"/>
                          <a:ea typeface="+mn-ea"/>
                          <a:cs typeface="+mn-cs"/>
                        </a:rPr>
                        <a:t>万博会場内の移動を、バスの自動運転（レベル４相当）で実施</a:t>
                      </a:r>
                    </a:p>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smtClean="0">
                          <a:solidFill>
                            <a:srgbClr val="000000"/>
                          </a:solidFill>
                          <a:latin typeface="+mn-ea"/>
                          <a:ea typeface="+mn-ea"/>
                          <a:cs typeface="+mn-cs"/>
                        </a:rPr>
                        <a:t>自動</a:t>
                      </a:r>
                      <a:r>
                        <a:rPr kumimoji="1" lang="ja-JP" altLang="en-US" sz="1100" b="1" kern="1200" dirty="0">
                          <a:solidFill>
                            <a:srgbClr val="000000"/>
                          </a:solidFill>
                          <a:latin typeface="+mn-ea"/>
                          <a:ea typeface="+mn-ea"/>
                          <a:cs typeface="+mn-cs"/>
                        </a:rPr>
                        <a:t>運転／万博アクセス</a:t>
                      </a:r>
                      <a:endParaRPr kumimoji="1" lang="en-US" altLang="ja-JP" sz="1100" b="1" kern="1200" dirty="0">
                        <a:solidFill>
                          <a:srgbClr val="000000"/>
                        </a:solidFill>
                        <a:latin typeface="+mn-ea"/>
                        <a:ea typeface="+mn-ea"/>
                        <a:cs typeface="+mn-cs"/>
                      </a:endParaRPr>
                    </a:p>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smtClean="0">
                          <a:solidFill>
                            <a:schemeClr val="tx1"/>
                          </a:solidFill>
                          <a:latin typeface="+mn-ea"/>
                          <a:ea typeface="+mn-ea"/>
                          <a:cs typeface="+mn-cs"/>
                        </a:rPr>
                        <a:t>万博</a:t>
                      </a:r>
                      <a:r>
                        <a:rPr kumimoji="1" lang="ja-JP" altLang="en-US" sz="1100" b="0" kern="1200" dirty="0">
                          <a:solidFill>
                            <a:schemeClr val="tx1"/>
                          </a:solidFill>
                          <a:latin typeface="+mn-ea"/>
                          <a:ea typeface="+mn-ea"/>
                          <a:cs typeface="+mn-cs"/>
                        </a:rPr>
                        <a:t>会場への</a:t>
                      </a:r>
                      <a:r>
                        <a:rPr kumimoji="1" lang="ja-JP" altLang="en-US" sz="1100" b="0" kern="1200" dirty="0" smtClean="0">
                          <a:solidFill>
                            <a:schemeClr val="tx1"/>
                          </a:solidFill>
                          <a:latin typeface="+mn-ea"/>
                          <a:ea typeface="+mn-ea"/>
                          <a:cs typeface="+mn-cs"/>
                        </a:rPr>
                        <a:t>アクセスの一部を</a:t>
                      </a:r>
                      <a:r>
                        <a:rPr kumimoji="1" lang="ja-JP" altLang="en-US" sz="1100" b="0" kern="1200" dirty="0">
                          <a:solidFill>
                            <a:schemeClr val="tx1"/>
                          </a:solidFill>
                          <a:latin typeface="+mn-ea"/>
                          <a:ea typeface="+mn-ea"/>
                          <a:cs typeface="+mn-cs"/>
                        </a:rPr>
                        <a:t>、バスの自動運転（レベル４相当）で</a:t>
                      </a:r>
                      <a:r>
                        <a:rPr kumimoji="1" lang="ja-JP" altLang="en-US" sz="1100" b="0" kern="1200" dirty="0" smtClean="0">
                          <a:solidFill>
                            <a:schemeClr val="tx1"/>
                          </a:solidFill>
                          <a:latin typeface="+mn-ea"/>
                          <a:ea typeface="+mn-ea"/>
                          <a:cs typeface="+mn-cs"/>
                        </a:rPr>
                        <a:t>実施</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a:solidFill>
                          <a:srgbClr val="000000"/>
                        </a:solidFill>
                        <a:latin typeface="+mn-ea"/>
                        <a:ea typeface="+mn-ea"/>
                        <a:cs typeface="+mn-cs"/>
                      </a:endParaRPr>
                    </a:p>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a:solidFill>
                            <a:srgbClr val="000000"/>
                          </a:solidFill>
                          <a:latin typeface="+mn-ea"/>
                          <a:ea typeface="+mn-ea"/>
                          <a:cs typeface="+mn-cs"/>
                        </a:rPr>
                        <a:t>都市型</a:t>
                      </a:r>
                      <a:r>
                        <a:rPr kumimoji="1" lang="en-US" altLang="ja-JP" sz="1100" b="1" kern="1200">
                          <a:solidFill>
                            <a:srgbClr val="000000"/>
                          </a:solidFill>
                          <a:latin typeface="+mn-ea"/>
                          <a:ea typeface="+mn-ea"/>
                          <a:cs typeface="+mn-cs"/>
                        </a:rPr>
                        <a:t>MaaS</a:t>
                      </a:r>
                    </a:p>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a:solidFill>
                            <a:srgbClr val="000000"/>
                          </a:solidFill>
                          <a:latin typeface="+mn-ea"/>
                          <a:ea typeface="+mn-ea"/>
                          <a:cs typeface="+mn-cs"/>
                        </a:rPr>
                        <a:t>交通手段による移動を</a:t>
                      </a:r>
                      <a:r>
                        <a:rPr kumimoji="1" lang="en-US" altLang="ja-JP" sz="1100" b="0" kern="1200">
                          <a:solidFill>
                            <a:srgbClr val="000000"/>
                          </a:solidFill>
                          <a:latin typeface="+mn-ea"/>
                          <a:ea typeface="+mn-ea"/>
                          <a:cs typeface="+mn-cs"/>
                        </a:rPr>
                        <a:t>1</a:t>
                      </a:r>
                      <a:r>
                        <a:rPr kumimoji="1" lang="ja-JP" altLang="en-US" sz="1100" b="0" kern="1200">
                          <a:solidFill>
                            <a:srgbClr val="000000"/>
                          </a:solidFill>
                          <a:latin typeface="+mn-ea"/>
                          <a:ea typeface="+mn-ea"/>
                          <a:cs typeface="+mn-cs"/>
                        </a:rPr>
                        <a:t>つのサービスとして捉え、それらをシームレスにつなぐことで、移動を支えるトータルサービスを実現し、多様なサービスが選択できる都市型</a:t>
                      </a:r>
                      <a:r>
                        <a:rPr kumimoji="1" lang="en-US" altLang="ja-JP" sz="1100" b="0" kern="1200">
                          <a:solidFill>
                            <a:srgbClr val="000000"/>
                          </a:solidFill>
                          <a:latin typeface="+mn-ea"/>
                          <a:ea typeface="+mn-ea"/>
                          <a:cs typeface="+mn-cs"/>
                        </a:rPr>
                        <a:t>MaaS</a:t>
                      </a:r>
                      <a:r>
                        <a:rPr kumimoji="1" lang="ja-JP" altLang="en-US" sz="1100" b="0" kern="1200">
                          <a:solidFill>
                            <a:srgbClr val="000000"/>
                          </a:solidFill>
                          <a:latin typeface="+mn-ea"/>
                          <a:ea typeface="+mn-ea"/>
                          <a:cs typeface="+mn-cs"/>
                        </a:rPr>
                        <a:t>を社会実装</a:t>
                      </a: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1137293">
                <a:tc vMerge="1">
                  <a:txBody>
                    <a:bodyPr/>
                    <a:lstStyle/>
                    <a:p>
                      <a:pPr algn="ctr" fontAlgn="ctr"/>
                      <a:endParaRPr lang="ja-JP" altLang="en-US" sz="1600" b="1">
                        <a:solidFill>
                          <a:srgbClr val="FFFFFF"/>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algn="ctr" fontAlgn="ctr"/>
                      <a:r>
                        <a:rPr lang="ja-JP" altLang="en-US" sz="1100" b="1">
                          <a:latin typeface="+mn-ea"/>
                          <a:ea typeface="+mn-ea"/>
                        </a:rPr>
                        <a:t>ビジョンイメージ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algn="ctr" defTabSz="914423" rtl="0" eaLnBrk="1" fontAlgn="ctr" latinLnBrk="0" hangingPunct="1"/>
                      <a:r>
                        <a:rPr kumimoji="1" lang="ja-JP" altLang="en-US" sz="1200" b="1" kern="1200">
                          <a:solidFill>
                            <a:srgbClr val="000000"/>
                          </a:solidFill>
                          <a:latin typeface="+mn-ea"/>
                          <a:ea typeface="+mn-ea"/>
                          <a:cs typeface="+mn-cs"/>
                        </a:rPr>
                        <a:t>ドローン・コンストラクション</a:t>
                      </a:r>
                      <a:endParaRPr kumimoji="1" lang="en-US" altLang="ja-JP" sz="1200" b="1"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rgbClr val="000000"/>
                          </a:solidFill>
                          <a:latin typeface="+mn-ea"/>
                          <a:ea typeface="+mn-ea"/>
                          <a:cs typeface="+mn-cs"/>
                        </a:rPr>
                        <a:t>日本初の空飛ぶクルマの社会実装</a:t>
                      </a:r>
                      <a:endParaRPr kumimoji="1" lang="en-US" altLang="ja-JP" sz="1200" b="1" kern="1200" dirty="0">
                        <a:solidFill>
                          <a:srgbClr val="000000"/>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空飛ぶクルマの離着陸場</a:t>
                      </a: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rgbClr val="000000"/>
                          </a:solidFill>
                          <a:latin typeface="+mn-ea"/>
                          <a:ea typeface="+mn-ea"/>
                          <a:cs typeface="+mn-cs"/>
                        </a:rPr>
                        <a:t>日常での空飛ぶクルマの普及</a:t>
                      </a:r>
                      <a:endParaRPr kumimoji="1" lang="en-US" altLang="ja-JP" sz="1200" b="1" kern="1200" dirty="0">
                        <a:solidFill>
                          <a:srgbClr val="000000"/>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62150"/>
                  </a:ext>
                </a:extLst>
              </a:tr>
              <a:tr h="1325098">
                <a:tc vMerge="1">
                  <a:txBody>
                    <a:bodyPr/>
                    <a:lstStyle/>
                    <a:p>
                      <a:pPr algn="ctr" fontAlgn="ctr"/>
                      <a:endParaRPr lang="en-US" altLang="ja-JP" sz="1200" b="1">
                        <a:solidFill>
                          <a:schemeClr val="tx1"/>
                        </a:solidFill>
                        <a:latin typeface="+mn-ea"/>
                        <a:ea typeface="+mn-ea"/>
                      </a:endParaRP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ja-JP" altLang="en-US" sz="1100" b="1">
                          <a:latin typeface="+mn-ea"/>
                          <a:ea typeface="+mn-ea"/>
                        </a:rPr>
                        <a:t>サービス内容</a:t>
                      </a:r>
                      <a:endParaRPr lang="en-US" altLang="ja-JP" sz="1100" b="1">
                        <a:latin typeface="+mn-ea"/>
                        <a:ea typeface="+mn-ea"/>
                      </a:endParaRP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a:solidFill>
                            <a:srgbClr val="000000"/>
                          </a:solidFill>
                          <a:latin typeface="+mn-ea"/>
                          <a:ea typeface="+mn-ea"/>
                          <a:cs typeface="+mn-cs"/>
                        </a:rPr>
                        <a:t>ドローンによる夢洲開発の円滑化</a:t>
                      </a:r>
                      <a:endParaRPr kumimoji="1" lang="en-US" altLang="ja-JP" sz="1100" b="1" kern="1200">
                        <a:solidFill>
                          <a:srgbClr val="000000"/>
                        </a:solidFill>
                        <a:latin typeface="+mn-ea"/>
                        <a:ea typeface="+mn-ea"/>
                        <a:cs typeface="+mn-cs"/>
                      </a:endParaRPr>
                    </a:p>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a:solidFill>
                            <a:srgbClr val="000000"/>
                          </a:solidFill>
                          <a:latin typeface="+mn-ea"/>
                          <a:ea typeface="+mn-ea"/>
                          <a:cs typeface="+mn-cs"/>
                        </a:rPr>
                        <a:t>夢洲開発における工事の円滑な進捗と安全管理のためにドローンを最大限に活用</a:t>
                      </a:r>
                    </a:p>
                    <a:p>
                      <a:pPr marL="288000" indent="-180000" algn="l" defTabSz="914423" rtl="0" eaLnBrk="1" fontAlgn="ctr" latinLnBrk="0" hangingPunct="1">
                        <a:spcAft>
                          <a:spcPts val="300"/>
                        </a:spcAft>
                        <a:buClr>
                          <a:srgbClr val="000000"/>
                        </a:buClr>
                        <a:buFont typeface="+mj-lt"/>
                        <a:buAutoNum type="arabicPeriod"/>
                      </a:pPr>
                      <a:r>
                        <a:rPr kumimoji="1" lang="ja-JP" altLang="en-US" sz="1100" b="0" kern="1200">
                          <a:solidFill>
                            <a:srgbClr val="000000"/>
                          </a:solidFill>
                          <a:latin typeface="+mn-ea"/>
                          <a:ea typeface="+mn-ea"/>
                          <a:cs typeface="+mn-cs"/>
                        </a:rPr>
                        <a:t>ドローンによる資材等の運搬、作業現場域内の高所等への資材配送</a:t>
                      </a:r>
                    </a:p>
                    <a:p>
                      <a:pPr marL="288000" indent="-180000" algn="l" defTabSz="914423" rtl="0" eaLnBrk="1" fontAlgn="ctr" latinLnBrk="0" hangingPunct="1">
                        <a:spcAft>
                          <a:spcPts val="300"/>
                        </a:spcAft>
                        <a:buClr>
                          <a:srgbClr val="000000"/>
                        </a:buClr>
                        <a:buFont typeface="+mj-lt"/>
                        <a:buAutoNum type="arabicPeriod"/>
                      </a:pPr>
                      <a:r>
                        <a:rPr kumimoji="1" lang="ja-JP" altLang="en-US" sz="1100" b="0" kern="1200">
                          <a:solidFill>
                            <a:srgbClr val="000000"/>
                          </a:solidFill>
                          <a:latin typeface="+mn-ea"/>
                          <a:ea typeface="+mn-ea"/>
                          <a:cs typeface="+mn-cs"/>
                        </a:rPr>
                        <a:t>ドローンを活用した測量・工事管理</a:t>
                      </a:r>
                    </a:p>
                    <a:p>
                      <a:pPr marL="288000" indent="-180000" algn="l" defTabSz="914423" rtl="0" eaLnBrk="1" fontAlgn="ctr" latinLnBrk="0" hangingPunct="1">
                        <a:spcAft>
                          <a:spcPts val="300"/>
                        </a:spcAft>
                        <a:buClr>
                          <a:srgbClr val="000000"/>
                        </a:buClr>
                        <a:buFont typeface="+mj-lt"/>
                        <a:buAutoNum type="arabicPeriod"/>
                      </a:pPr>
                      <a:r>
                        <a:rPr kumimoji="1" lang="ja-JP" altLang="en-US" sz="1100" b="0" kern="1200">
                          <a:solidFill>
                            <a:srgbClr val="000000"/>
                          </a:solidFill>
                          <a:latin typeface="+mn-ea"/>
                          <a:ea typeface="+mn-ea"/>
                          <a:cs typeface="+mn-cs"/>
                        </a:rPr>
                        <a:t>ドローンによる建設現場の見守り</a:t>
                      </a: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a:solidFill>
                            <a:srgbClr val="000000"/>
                          </a:solidFill>
                          <a:latin typeface="+mn-ea"/>
                          <a:ea typeface="+mn-ea"/>
                          <a:cs typeface="+mn-cs"/>
                        </a:rPr>
                        <a:t>空飛ぶクルマ／万博アクセス</a:t>
                      </a:r>
                      <a:endParaRPr kumimoji="1" lang="en-US" altLang="ja-JP" sz="1100" b="1" kern="1200">
                        <a:solidFill>
                          <a:srgbClr val="000000"/>
                        </a:solidFill>
                        <a:latin typeface="+mn-ea"/>
                        <a:ea typeface="+mn-ea"/>
                        <a:cs typeface="+mn-cs"/>
                      </a:endParaRPr>
                    </a:p>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a:solidFill>
                            <a:srgbClr val="000000"/>
                          </a:solidFill>
                          <a:latin typeface="+mn-ea"/>
                          <a:ea typeface="+mn-ea"/>
                          <a:cs typeface="+mn-cs"/>
                        </a:rPr>
                        <a:t>関西の主要空港から万博会場を結ぶ、空のアクセスとしての空飛ぶクルマの社会実装</a:t>
                      </a:r>
                    </a:p>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a:solidFill>
                            <a:srgbClr val="000000"/>
                          </a:solidFill>
                          <a:latin typeface="+mn-ea"/>
                          <a:ea typeface="+mn-ea"/>
                          <a:cs typeface="+mn-cs"/>
                        </a:rPr>
                        <a:t>空飛ぶクルマ／観光周遊</a:t>
                      </a:r>
                      <a:endParaRPr kumimoji="1" lang="en-US" altLang="ja-JP" sz="1100" b="1" kern="1200">
                        <a:solidFill>
                          <a:srgbClr val="000000"/>
                        </a:solidFill>
                        <a:latin typeface="+mn-ea"/>
                        <a:ea typeface="+mn-ea"/>
                        <a:cs typeface="+mn-cs"/>
                      </a:endParaRPr>
                    </a:p>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a:solidFill>
                            <a:srgbClr val="000000"/>
                          </a:solidFill>
                          <a:latin typeface="+mn-ea"/>
                          <a:ea typeface="+mn-ea"/>
                          <a:cs typeface="+mn-cs"/>
                        </a:rPr>
                        <a:t>主要観光地と万博会場を結ぶ、観光アクセスとしての空飛ぶクルマ</a:t>
                      </a: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街</a:t>
                      </a:r>
                      <a:r>
                        <a:rPr kumimoji="1" lang="ja-JP" altLang="en-US" sz="1100" b="1" kern="1200" dirty="0">
                          <a:solidFill>
                            <a:schemeClr val="tx1"/>
                          </a:solidFill>
                          <a:latin typeface="+mn-ea"/>
                          <a:ea typeface="+mn-ea"/>
                          <a:cs typeface="+mn-cs"/>
                        </a:rPr>
                        <a:t>なか</a:t>
                      </a:r>
                      <a:r>
                        <a:rPr kumimoji="1" lang="ja-JP" altLang="en-US" sz="1100" b="1" kern="1200" dirty="0">
                          <a:solidFill>
                            <a:srgbClr val="000000"/>
                          </a:solidFill>
                          <a:latin typeface="+mn-ea"/>
                          <a:ea typeface="+mn-ea"/>
                          <a:cs typeface="+mn-cs"/>
                        </a:rPr>
                        <a:t>にポートが存在する日常モビリティ</a:t>
                      </a:r>
                      <a:endParaRPr kumimoji="1" lang="en-US" altLang="ja-JP" sz="1100" b="1" kern="1200" dirty="0">
                        <a:solidFill>
                          <a:srgbClr val="000000"/>
                        </a:solidFill>
                        <a:latin typeface="+mn-ea"/>
                        <a:ea typeface="+mn-ea"/>
                        <a:cs typeface="+mn-cs"/>
                      </a:endParaRPr>
                    </a:p>
                    <a:p>
                      <a:pPr marL="108000" indent="-108000" algn="l"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rgbClr val="000000"/>
                          </a:solidFill>
                          <a:latin typeface="+mn-ea"/>
                          <a:ea typeface="+mn-ea"/>
                          <a:cs typeface="+mn-cs"/>
                        </a:rPr>
                        <a:t>主要駅やビルの屋上（</a:t>
                      </a:r>
                      <a:r>
                        <a:rPr kumimoji="1" lang="en-US" altLang="ja-JP" sz="1100" b="0" kern="1200" dirty="0">
                          <a:solidFill>
                            <a:srgbClr val="000000"/>
                          </a:solidFill>
                          <a:latin typeface="+mn-ea"/>
                          <a:ea typeface="+mn-ea"/>
                          <a:cs typeface="+mn-cs"/>
                        </a:rPr>
                        <a:t>H</a:t>
                      </a:r>
                      <a:r>
                        <a:rPr kumimoji="1" lang="ja-JP" altLang="en-US" sz="1100" b="0" kern="1200" dirty="0">
                          <a:solidFill>
                            <a:srgbClr val="000000"/>
                          </a:solidFill>
                          <a:latin typeface="+mn-ea"/>
                          <a:ea typeface="+mn-ea"/>
                          <a:cs typeface="+mn-cs"/>
                        </a:rPr>
                        <a:t>ポート・</a:t>
                      </a:r>
                      <a:r>
                        <a:rPr kumimoji="1" lang="en-US" altLang="ja-JP" sz="1100" b="0" kern="1200" dirty="0">
                          <a:solidFill>
                            <a:srgbClr val="000000"/>
                          </a:solidFill>
                          <a:latin typeface="+mn-ea"/>
                          <a:ea typeface="+mn-ea"/>
                          <a:cs typeface="+mn-cs"/>
                        </a:rPr>
                        <a:t>R</a:t>
                      </a:r>
                      <a:r>
                        <a:rPr kumimoji="1" lang="ja-JP" altLang="en-US" sz="1100" b="0" kern="1200" dirty="0">
                          <a:solidFill>
                            <a:srgbClr val="000000"/>
                          </a:solidFill>
                          <a:latin typeface="+mn-ea"/>
                          <a:ea typeface="+mn-ea"/>
                          <a:cs typeface="+mn-cs"/>
                        </a:rPr>
                        <a:t>ポート）、コンビニの駐車場、ウォーターフロントなど、市街地</a:t>
                      </a:r>
                      <a:r>
                        <a:rPr kumimoji="1" lang="ja-JP" altLang="en-US" sz="1100" b="0" kern="1200" dirty="0">
                          <a:solidFill>
                            <a:schemeClr val="tx1"/>
                          </a:solidFill>
                          <a:latin typeface="+mn-ea"/>
                          <a:ea typeface="+mn-ea"/>
                          <a:cs typeface="+mn-cs"/>
                        </a:rPr>
                        <a:t>の様々な場所にポート</a:t>
                      </a:r>
                      <a:r>
                        <a:rPr kumimoji="1" lang="ja-JP" altLang="en-US" sz="1100" b="0" kern="1200" dirty="0">
                          <a:solidFill>
                            <a:srgbClr val="000000"/>
                          </a:solidFill>
                          <a:latin typeface="+mn-ea"/>
                          <a:ea typeface="+mn-ea"/>
                          <a:cs typeface="+mn-cs"/>
                        </a:rPr>
                        <a:t>が存在し、日常使いのモビリティとして空飛ぶクルマが普及</a:t>
                      </a: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28058"/>
                  </a:ext>
                </a:extLst>
              </a:tr>
            </a:tbl>
          </a:graphicData>
        </a:graphic>
      </p:graphicFrame>
      <p:pic>
        <p:nvPicPr>
          <p:cNvPr id="10" name="図 9">
            <a:extLst>
              <a:ext uri="{FF2B5EF4-FFF2-40B4-BE49-F238E27FC236}">
                <a16:creationId xmlns:a16="http://schemas.microsoft.com/office/drawing/2014/main" id="{BC813AA5-F018-4AC4-99AA-B097EF07FB0B}"/>
              </a:ext>
            </a:extLst>
          </p:cNvPr>
          <p:cNvPicPr>
            <a:picLocks noChangeAspect="1"/>
          </p:cNvPicPr>
          <p:nvPr/>
        </p:nvPicPr>
        <p:blipFill>
          <a:blip r:embed="rId2"/>
          <a:stretch>
            <a:fillRect/>
          </a:stretch>
        </p:blipFill>
        <p:spPr>
          <a:xfrm>
            <a:off x="1188000" y="1953498"/>
            <a:ext cx="1279296" cy="864000"/>
          </a:xfrm>
          <a:prstGeom prst="rect">
            <a:avLst/>
          </a:prstGeom>
        </p:spPr>
      </p:pic>
      <p:pic>
        <p:nvPicPr>
          <p:cNvPr id="13" name="図 12">
            <a:extLst>
              <a:ext uri="{FF2B5EF4-FFF2-40B4-BE49-F238E27FC236}">
                <a16:creationId xmlns:a16="http://schemas.microsoft.com/office/drawing/2014/main" id="{AAA39291-ACA7-4BD9-9EFE-B6FF1A6055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62587" y="4325299"/>
            <a:ext cx="1182320" cy="720000"/>
          </a:xfrm>
          <a:prstGeom prst="rect">
            <a:avLst/>
          </a:prstGeom>
          <a:effectLst/>
        </p:spPr>
      </p:pic>
      <p:pic>
        <p:nvPicPr>
          <p:cNvPr id="14" name="図 13">
            <a:extLst>
              <a:ext uri="{FF2B5EF4-FFF2-40B4-BE49-F238E27FC236}">
                <a16:creationId xmlns:a16="http://schemas.microsoft.com/office/drawing/2014/main" id="{7F184FB9-7D95-4B0F-95BA-8AA2F1AC62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99430" y="4325299"/>
            <a:ext cx="997980" cy="720000"/>
          </a:xfrm>
          <a:prstGeom prst="rect">
            <a:avLst/>
          </a:prstGeom>
          <a:effectLst/>
        </p:spPr>
      </p:pic>
      <p:sp>
        <p:nvSpPr>
          <p:cNvPr id="7" name="テキスト プレースホルダー 6">
            <a:extLst>
              <a:ext uri="{FF2B5EF4-FFF2-40B4-BE49-F238E27FC236}">
                <a16:creationId xmlns:a16="http://schemas.microsoft.com/office/drawing/2014/main" id="{DEDECB1A-4155-48A5-9BCC-1713E5A16367}"/>
              </a:ext>
            </a:extLst>
          </p:cNvPr>
          <p:cNvSpPr>
            <a:spLocks noGrp="1"/>
          </p:cNvSpPr>
          <p:nvPr>
            <p:ph type="body" sz="quarter" idx="11"/>
          </p:nvPr>
        </p:nvSpPr>
        <p:spPr/>
        <p:txBody>
          <a:bodyPr/>
          <a:lstStyle/>
          <a:p>
            <a:endParaRPr lang="ja-JP" altLang="en-US"/>
          </a:p>
        </p:txBody>
      </p:sp>
      <p:sp>
        <p:nvSpPr>
          <p:cNvPr id="18" name="テキスト プレースホルダー 33">
            <a:extLst>
              <a:ext uri="{FF2B5EF4-FFF2-40B4-BE49-F238E27FC236}">
                <a16:creationId xmlns:a16="http://schemas.microsoft.com/office/drawing/2014/main" id="{D34239CB-6A59-4A64-AE75-D047FB694D92}"/>
              </a:ext>
            </a:extLst>
          </p:cNvPr>
          <p:cNvSpPr txBox="1">
            <a:spLocks/>
          </p:cNvSpPr>
          <p:nvPr/>
        </p:nvSpPr>
        <p:spPr>
          <a:xfrm>
            <a:off x="287825" y="1008000"/>
            <a:ext cx="9324000" cy="236988"/>
          </a:xfrm>
          <a:prstGeom prst="rect">
            <a:avLst/>
          </a:prstGeom>
        </p:spPr>
        <p:txBody>
          <a:bodyPr anchor="ct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時間や場所を問わず人や物が移動できる未来の移動社会の実現に向けて、スーパーシティのフィールドで実績を重ねていく。</a:t>
            </a:r>
          </a:p>
        </p:txBody>
      </p:sp>
      <p:sp>
        <p:nvSpPr>
          <p:cNvPr id="19" name="テキスト プレースホルダー 11">
            <a:extLst>
              <a:ext uri="{FF2B5EF4-FFF2-40B4-BE49-F238E27FC236}">
                <a16:creationId xmlns:a16="http://schemas.microsoft.com/office/drawing/2014/main" id="{242B074A-AB91-4066-8DE6-E9E9EF779884}"/>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a:t>
            </a:r>
            <a:r>
              <a:rPr lang="en-US" altLang="ja-JP">
                <a:solidFill>
                  <a:schemeClr val="bg1"/>
                </a:solidFill>
              </a:rPr>
              <a:t>2</a:t>
            </a:r>
            <a:r>
              <a:rPr lang="ja-JP" altLang="en-US">
                <a:solidFill>
                  <a:schemeClr val="bg1"/>
                </a:solidFill>
              </a:rPr>
              <a:t>章　大阪のスーパーシティ構想の概観</a:t>
            </a:r>
            <a:endParaRPr lang="ja-JP" altLang="en-US"/>
          </a:p>
        </p:txBody>
      </p:sp>
      <p:sp>
        <p:nvSpPr>
          <p:cNvPr id="17" name="正方形/長方形 16"/>
          <p:cNvSpPr/>
          <p:nvPr/>
        </p:nvSpPr>
        <p:spPr>
          <a:xfrm>
            <a:off x="5777317" y="4455040"/>
            <a:ext cx="949487" cy="26008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r>
              <a:rPr kumimoji="1" lang="ja-JP" altLang="en-US" sz="700" dirty="0">
                <a:solidFill>
                  <a:schemeClr val="tx1"/>
                </a:solidFill>
              </a:rPr>
              <a:t>提供：</a:t>
            </a:r>
            <a:r>
              <a:rPr kumimoji="1" lang="en-US" altLang="ja-JP" sz="700" dirty="0">
                <a:solidFill>
                  <a:schemeClr val="tx1"/>
                </a:solidFill>
              </a:rPr>
              <a:t>2025</a:t>
            </a:r>
            <a:r>
              <a:rPr kumimoji="1" lang="ja-JP" altLang="en-US" sz="700" dirty="0">
                <a:solidFill>
                  <a:schemeClr val="tx1"/>
                </a:solidFill>
              </a:rPr>
              <a:t>年日本国際</a:t>
            </a:r>
            <a:endParaRPr kumimoji="1" lang="en-US" altLang="ja-JP" sz="700" dirty="0">
              <a:solidFill>
                <a:schemeClr val="tx1"/>
              </a:solidFill>
            </a:endParaRPr>
          </a:p>
          <a:p>
            <a:r>
              <a:rPr kumimoji="1" lang="en-US" altLang="ja-JP" sz="700" dirty="0">
                <a:solidFill>
                  <a:schemeClr val="tx1"/>
                </a:solidFill>
              </a:rPr>
              <a:t>        </a:t>
            </a:r>
            <a:r>
              <a:rPr kumimoji="1" lang="ja-JP" altLang="en-US" sz="700" dirty="0">
                <a:solidFill>
                  <a:schemeClr val="tx1"/>
                </a:solidFill>
              </a:rPr>
              <a:t>博覧会協会</a:t>
            </a:r>
          </a:p>
        </p:txBody>
      </p:sp>
      <p:sp>
        <p:nvSpPr>
          <p:cNvPr id="23" name="スライド番号プレースホルダー 4">
            <a:extLst>
              <a:ext uri="{FF2B5EF4-FFF2-40B4-BE49-F238E27FC236}">
                <a16:creationId xmlns:a16="http://schemas.microsoft.com/office/drawing/2014/main" id="{11E5D970-E1B4-41F6-887B-DCD3BF65EF7E}"/>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19</a:t>
            </a:fld>
            <a:endParaRPr kumimoji="1" lang="ja-JP" altLang="en-US"/>
          </a:p>
        </p:txBody>
      </p:sp>
      <p:pic>
        <p:nvPicPr>
          <p:cNvPr id="6" name="図 5"/>
          <p:cNvPicPr>
            <a:picLocks noChangeAspect="1"/>
          </p:cNvPicPr>
          <p:nvPr/>
        </p:nvPicPr>
        <p:blipFill>
          <a:blip r:embed="rId5"/>
          <a:stretch>
            <a:fillRect/>
          </a:stretch>
        </p:blipFill>
        <p:spPr>
          <a:xfrm>
            <a:off x="7516882" y="1977617"/>
            <a:ext cx="1287459" cy="882696"/>
          </a:xfrm>
          <a:prstGeom prst="rect">
            <a:avLst/>
          </a:prstGeom>
        </p:spPr>
      </p:pic>
      <p:sp>
        <p:nvSpPr>
          <p:cNvPr id="21" name="正方形/長方形 20"/>
          <p:cNvSpPr/>
          <p:nvPr/>
        </p:nvSpPr>
        <p:spPr>
          <a:xfrm>
            <a:off x="8582285" y="2756122"/>
            <a:ext cx="949487" cy="26008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r>
              <a:rPr kumimoji="1" lang="ja-JP" altLang="en-US" sz="700" dirty="0">
                <a:solidFill>
                  <a:schemeClr val="tx1"/>
                </a:solidFill>
              </a:rPr>
              <a:t>出典</a:t>
            </a:r>
            <a:r>
              <a:rPr kumimoji="1" lang="ja-JP" altLang="en-US" sz="700" dirty="0" smtClean="0">
                <a:solidFill>
                  <a:schemeClr val="tx1"/>
                </a:solidFill>
              </a:rPr>
              <a:t>：国土交通省</a:t>
            </a:r>
            <a:endParaRPr kumimoji="1" lang="ja-JP" altLang="en-US" sz="700" dirty="0">
              <a:solidFill>
                <a:schemeClr val="tx1"/>
              </a:solidFill>
            </a:endParaRPr>
          </a:p>
        </p:txBody>
      </p:sp>
      <p:pic>
        <p:nvPicPr>
          <p:cNvPr id="22" name="図 21">
            <a:extLst>
              <a:ext uri="{FF2B5EF4-FFF2-40B4-BE49-F238E27FC236}">
                <a16:creationId xmlns:a16="http://schemas.microsoft.com/office/drawing/2014/main" id="{173F0CB0-82BC-4D3E-9254-FA569E38737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15881" y="4333260"/>
            <a:ext cx="1408119" cy="763725"/>
          </a:xfrm>
          <a:prstGeom prst="rect">
            <a:avLst/>
          </a:prstGeom>
        </p:spPr>
      </p:pic>
      <p:grpSp>
        <p:nvGrpSpPr>
          <p:cNvPr id="20" name="グループ化 19">
            <a:extLst>
              <a:ext uri="{FF2B5EF4-FFF2-40B4-BE49-F238E27FC236}">
                <a16:creationId xmlns:a16="http://schemas.microsoft.com/office/drawing/2014/main" id="{6E065F17-2E22-4850-BC14-E199656659AA}"/>
              </a:ext>
            </a:extLst>
          </p:cNvPr>
          <p:cNvGrpSpPr/>
          <p:nvPr/>
        </p:nvGrpSpPr>
        <p:grpSpPr>
          <a:xfrm>
            <a:off x="4546601" y="1953498"/>
            <a:ext cx="1369038" cy="864000"/>
            <a:chOff x="2829674" y="1689903"/>
            <a:chExt cx="4659146" cy="3743624"/>
          </a:xfrm>
        </p:grpSpPr>
        <p:pic>
          <p:nvPicPr>
            <p:cNvPr id="24" name="図 23">
              <a:extLst>
                <a:ext uri="{FF2B5EF4-FFF2-40B4-BE49-F238E27FC236}">
                  <a16:creationId xmlns:a16="http://schemas.microsoft.com/office/drawing/2014/main" id="{4D027BBF-4CEC-4BDE-9B9B-52C162138F2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29674" y="1689903"/>
              <a:ext cx="4659146" cy="3743624"/>
            </a:xfrm>
            <a:prstGeom prst="rect">
              <a:avLst/>
            </a:prstGeom>
          </p:spPr>
        </p:pic>
        <p:grpSp>
          <p:nvGrpSpPr>
            <p:cNvPr id="26" name="グループ化 25">
              <a:extLst>
                <a:ext uri="{FF2B5EF4-FFF2-40B4-BE49-F238E27FC236}">
                  <a16:creationId xmlns:a16="http://schemas.microsoft.com/office/drawing/2014/main" id="{FE712793-A9D1-4893-96D0-B0187CF27FEC}"/>
                </a:ext>
              </a:extLst>
            </p:cNvPr>
            <p:cNvGrpSpPr/>
            <p:nvPr/>
          </p:nvGrpSpPr>
          <p:grpSpPr>
            <a:xfrm>
              <a:off x="3118766" y="1924420"/>
              <a:ext cx="3801912" cy="2826611"/>
              <a:chOff x="-363901" y="150220"/>
              <a:chExt cx="9591151" cy="4886629"/>
            </a:xfrm>
          </p:grpSpPr>
          <p:cxnSp>
            <p:nvCxnSpPr>
              <p:cNvPr id="32" name="直線コネクタ 31">
                <a:extLst>
                  <a:ext uri="{FF2B5EF4-FFF2-40B4-BE49-F238E27FC236}">
                    <a16:creationId xmlns:a16="http://schemas.microsoft.com/office/drawing/2014/main" id="{938C0D7C-E57F-4C45-BD42-8C1819BEC905}"/>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1BECF04B-0EDA-4C03-A2D0-BA564A5E48A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7B3F2463-E870-4060-BC09-72BE5337D668}"/>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A96CD27-905E-4257-ACB4-56BD24C0F7D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D16805A8-7E5F-4FF5-9D87-71BB47234CA5}"/>
                  </a:ext>
                </a:extLst>
              </p:cNvPr>
              <p:cNvCxnSpPr>
                <a:cxnSpLocks/>
                <a:endCxn id="49"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BC98304-1438-4B29-A64E-2CF1A8477CA9}"/>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0269205-EB80-4BA5-863B-3FDBB97076AC}"/>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4EFF32D-44F9-45CC-840A-18A6FEF07ECB}"/>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CD4B5EB-8E5D-4A2F-A6BB-D633FD83D590}"/>
                  </a:ext>
                </a:extLst>
              </p:cNvPr>
              <p:cNvCxnSpPr>
                <a:cxnSpLocks/>
                <a:stCxn id="47"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567778E6-7CA8-48E8-BA4F-C1E466EB6AB5}"/>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CFC1F67-ABA8-426D-869F-0D21128FD397}"/>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52D574D-45A2-4092-A37E-4599A0901B81}"/>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3966294-7862-44FF-AA18-9052267E8858}"/>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B6CFEFE6-0AA6-4CB0-9BBC-5A883B149CBE}"/>
                  </a:ext>
                </a:extLst>
              </p:cNvPr>
              <p:cNvCxnSpPr>
                <a:cxnSpLocks/>
                <a:stCxn id="51"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A975180-0CFC-45EF-9FE8-8DD36F44BC64}"/>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円弧 46">
                <a:extLst>
                  <a:ext uri="{FF2B5EF4-FFF2-40B4-BE49-F238E27FC236}">
                    <a16:creationId xmlns:a16="http://schemas.microsoft.com/office/drawing/2014/main" id="{43C186E2-B203-4C9D-B62E-DE6B3810E3F0}"/>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 name="円弧 47">
                <a:extLst>
                  <a:ext uri="{FF2B5EF4-FFF2-40B4-BE49-F238E27FC236}">
                    <a16:creationId xmlns:a16="http://schemas.microsoft.com/office/drawing/2014/main" id="{9728D1E2-3460-47E8-8F83-F519A3F02450}"/>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円弧 48">
                <a:extLst>
                  <a:ext uri="{FF2B5EF4-FFF2-40B4-BE49-F238E27FC236}">
                    <a16:creationId xmlns:a16="http://schemas.microsoft.com/office/drawing/2014/main" id="{3A210E7D-472B-40C3-9147-98865E3BEA22}"/>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円弧 49">
                <a:extLst>
                  <a:ext uri="{FF2B5EF4-FFF2-40B4-BE49-F238E27FC236}">
                    <a16:creationId xmlns:a16="http://schemas.microsoft.com/office/drawing/2014/main" id="{7FA40D64-941A-4A08-8BA0-9C7177B656BB}"/>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円弧 50">
                <a:extLst>
                  <a:ext uri="{FF2B5EF4-FFF2-40B4-BE49-F238E27FC236}">
                    <a16:creationId xmlns:a16="http://schemas.microsoft.com/office/drawing/2014/main" id="{00E6AE43-A133-4F11-889A-F06B1DB0D268}"/>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2" name="直線コネクタ 51">
                <a:extLst>
                  <a:ext uri="{FF2B5EF4-FFF2-40B4-BE49-F238E27FC236}">
                    <a16:creationId xmlns:a16="http://schemas.microsoft.com/office/drawing/2014/main" id="{64357737-F152-41BC-BDDC-F43E8CD4D248}"/>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2634F19C-7B7B-4C0D-B8C2-F8062AFD3C7A}"/>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3CFBCBB2-BB1A-4BC0-A2B0-216755D81B3D}"/>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677FFE1A-11CC-4FA0-BB7A-F39E61F37783}"/>
                  </a:ext>
                </a:extLst>
              </p:cNvPr>
              <p:cNvCxnSpPr>
                <a:cxnSpLocks/>
                <a:stCxn id="48"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C1E13552-EA5F-4F68-89CB-8095C4077BC5}"/>
                </a:ext>
              </a:extLst>
            </p:cNvPr>
            <p:cNvGrpSpPr/>
            <p:nvPr/>
          </p:nvGrpSpPr>
          <p:grpSpPr>
            <a:xfrm>
              <a:off x="6242342" y="4324479"/>
              <a:ext cx="203393" cy="418254"/>
              <a:chOff x="7515993" y="4299409"/>
              <a:chExt cx="513102" cy="723073"/>
            </a:xfrm>
          </p:grpSpPr>
          <p:cxnSp>
            <p:nvCxnSpPr>
              <p:cNvPr id="30" name="直線コネクタ 29">
                <a:extLst>
                  <a:ext uri="{FF2B5EF4-FFF2-40B4-BE49-F238E27FC236}">
                    <a16:creationId xmlns:a16="http://schemas.microsoft.com/office/drawing/2014/main" id="{AA4276B7-A289-4516-8885-808D22FFACF4}"/>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C2DDF83C-211D-48BB-8D8B-ADB4E7C8D9C0}"/>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楕円 27">
              <a:extLst>
                <a:ext uri="{FF2B5EF4-FFF2-40B4-BE49-F238E27FC236}">
                  <a16:creationId xmlns:a16="http://schemas.microsoft.com/office/drawing/2014/main" id="{DF2290DC-3ED9-4CB7-BC21-21E6BD22E124}"/>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29" name="楕円 28">
              <a:extLst>
                <a:ext uri="{FF2B5EF4-FFF2-40B4-BE49-F238E27FC236}">
                  <a16:creationId xmlns:a16="http://schemas.microsoft.com/office/drawing/2014/main" id="{84F12B7B-A3B8-45E2-BCCB-13426E89519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grpSp>
      <p:pic>
        <p:nvPicPr>
          <p:cNvPr id="56" name="図 55">
            <a:extLst>
              <a:ext uri="{FF2B5EF4-FFF2-40B4-BE49-F238E27FC236}">
                <a16:creationId xmlns:a16="http://schemas.microsoft.com/office/drawing/2014/main" id="{1CACA50A-FD97-42F7-B257-07F8D57D363C}"/>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a:stretch/>
        </p:blipFill>
        <p:spPr bwMode="auto">
          <a:xfrm>
            <a:off x="2577191" y="1980206"/>
            <a:ext cx="1230876" cy="775172"/>
          </a:xfrm>
          <a:prstGeom prst="rect">
            <a:avLst/>
          </a:prstGeom>
          <a:noFill/>
          <a:extLst>
            <a:ext uri="{909E8E84-426E-40DD-AFC4-6F175D3DCCD1}">
              <a14:hiddenFill xmlns:a14="http://schemas.microsoft.com/office/drawing/2010/main">
                <a:solidFill>
                  <a:srgbClr val="FFFFFF"/>
                </a:solidFill>
              </a14:hiddenFill>
            </a:ext>
          </a:extLst>
        </p:spPr>
      </p:pic>
      <p:sp>
        <p:nvSpPr>
          <p:cNvPr id="57" name="テキスト ボックス 56">
            <a:extLst>
              <a:ext uri="{FF2B5EF4-FFF2-40B4-BE49-F238E27FC236}">
                <a16:creationId xmlns:a16="http://schemas.microsoft.com/office/drawing/2014/main" id="{5E9FBD32-FDF1-4CD7-A6DE-5F848E582A51}"/>
              </a:ext>
            </a:extLst>
          </p:cNvPr>
          <p:cNvSpPr txBox="1"/>
          <p:nvPr/>
        </p:nvSpPr>
        <p:spPr>
          <a:xfrm>
            <a:off x="2607541" y="2752591"/>
            <a:ext cx="1196577" cy="21544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800" dirty="0">
                <a:solidFill>
                  <a:srgbClr val="000000"/>
                </a:solidFill>
                <a:latin typeface="Meiryo UI" panose="020B0604030504040204" pitchFamily="50" charset="-128"/>
                <a:ea typeface="Meiryo UI" panose="020B0604030504040204" pitchFamily="50" charset="-128"/>
              </a:rPr>
              <a:t>出典：経済産業省</a:t>
            </a:r>
            <a:r>
              <a:rPr kumimoji="1" lang="en-US" altLang="zh-TW" sz="800" dirty="0">
                <a:solidFill>
                  <a:srgbClr val="000000"/>
                </a:solidFill>
                <a:latin typeface="Meiryo UI" panose="020B0604030504040204" pitchFamily="50" charset="-128"/>
                <a:ea typeface="Meiryo UI" panose="020B0604030504040204" pitchFamily="50" charset="-128"/>
              </a:rPr>
              <a:t>HP</a:t>
            </a:r>
            <a:endParaRPr kumimoji="1" lang="zh-TW" altLang="en-US" sz="800"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01556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E3A49EB-A843-4561-9BCF-CBA7E91CFA9F}"/>
              </a:ext>
            </a:extLst>
          </p:cNvPr>
          <p:cNvSpPr>
            <a:spLocks noGrp="1"/>
          </p:cNvSpPr>
          <p:nvPr>
            <p:ph type="title"/>
          </p:nvPr>
        </p:nvSpPr>
        <p:spPr>
          <a:xfrm>
            <a:off x="287825" y="74231"/>
            <a:ext cx="9324000" cy="276999"/>
          </a:xfrm>
        </p:spPr>
        <p:txBody>
          <a:bodyPr/>
          <a:lstStyle/>
          <a:p>
            <a:r>
              <a:rPr lang="ja-JP" altLang="en-US"/>
              <a:t>目次</a:t>
            </a:r>
          </a:p>
        </p:txBody>
      </p:sp>
      <p:sp>
        <p:nvSpPr>
          <p:cNvPr id="7" name="テキスト プレースホルダー 6">
            <a:extLst>
              <a:ext uri="{FF2B5EF4-FFF2-40B4-BE49-F238E27FC236}">
                <a16:creationId xmlns:a16="http://schemas.microsoft.com/office/drawing/2014/main" id="{17DB3D92-AD67-4D33-823A-B4FB114CA786}"/>
              </a:ext>
            </a:extLst>
          </p:cNvPr>
          <p:cNvSpPr>
            <a:spLocks noGrp="1"/>
          </p:cNvSpPr>
          <p:nvPr>
            <p:ph type="body" sz="quarter" idx="10"/>
          </p:nvPr>
        </p:nvSpPr>
        <p:spPr>
          <a:xfrm>
            <a:off x="516845" y="504230"/>
            <a:ext cx="8169955" cy="5978560"/>
          </a:xfrm>
        </p:spPr>
        <p:txBody>
          <a:bodyPr/>
          <a:lstStyle/>
          <a:p>
            <a:pPr defTabSz="456514" fontAlgn="auto">
              <a:lnSpc>
                <a:spcPct val="100000"/>
              </a:lnSpc>
              <a:spcBef>
                <a:spcPts val="600"/>
              </a:spcBef>
              <a:spcAft>
                <a:spcPts val="0"/>
              </a:spcAft>
              <a:buClr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はじめに</a:t>
            </a:r>
            <a:endPar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kumimoji="1" lang="ja-JP" altLang="en-US"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全体計画策定の経緯</a:t>
            </a:r>
            <a:endParaRPr kumimoji="1" lang="en-US" altLang="ja-JP"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7800" defTabSz="456514" fontAlgn="auto">
              <a:lnSpc>
                <a:spcPct val="100000"/>
              </a:lnSpc>
              <a:spcBef>
                <a:spcPts val="300"/>
              </a:spcBef>
              <a:spcAft>
                <a:spcPts val="0"/>
              </a:spcAft>
              <a:buClrTx/>
              <a:tabLst>
                <a:tab pos="928688" algn="l"/>
              </a:tabLst>
              <a:defRPr/>
            </a:pPr>
            <a:r>
              <a:rPr lang="ja-JP" altLang="en-US" sz="1100" dirty="0"/>
              <a:t>全体計画と区域計画の案（基本構想）について</a:t>
            </a:r>
            <a:endParaRPr lang="en-US" altLang="ja-JP" sz="1100" dirty="0"/>
          </a:p>
          <a:p>
            <a:pPr marL="177800" defTabSz="456514" fontAlgn="auto">
              <a:lnSpc>
                <a:spcPct val="100000"/>
              </a:lnSpc>
              <a:spcBef>
                <a:spcPts val="300"/>
              </a:spcBef>
              <a:spcAft>
                <a:spcPts val="0"/>
              </a:spcAft>
              <a:buClrTx/>
              <a:tabLst>
                <a:tab pos="928688" algn="l"/>
              </a:tabLst>
              <a:defRPr/>
            </a:pPr>
            <a:endParaRPr kumimoji="1" lang="en-US" altLang="ja-JP"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6514" rtl="0" eaLnBrk="1" fontAlgn="auto" latinLnBrk="0" hangingPunct="1">
              <a:lnSpc>
                <a:spcPct val="100000"/>
              </a:lnSpc>
              <a:spcBef>
                <a:spcPts val="300"/>
              </a:spcBef>
              <a:spcAft>
                <a:spcPts val="0"/>
              </a:spcAft>
              <a:buClrTx/>
              <a:buSzTx/>
              <a:buFontTx/>
              <a:buNone/>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1</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なぜ大阪はスーパーシティをめざすのか</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smtClean="0">
                <a:latin typeface="Meiryo UI" panose="020B0604030504040204" pitchFamily="50" charset="-128"/>
                <a:ea typeface="Meiryo UI" panose="020B0604030504040204" pitchFamily="50" charset="-128"/>
              </a:rPr>
              <a:t>大阪</a:t>
            </a:r>
            <a:r>
              <a:rPr lang="ja-JP" altLang="en-US" sz="1100" spc="300" dirty="0">
                <a:latin typeface="Meiryo UI" panose="020B0604030504040204" pitchFamily="50" charset="-128"/>
                <a:ea typeface="Meiryo UI" panose="020B0604030504040204" pitchFamily="50" charset="-128"/>
              </a:rPr>
              <a:t>がスーパーシティの実現をめざす背景</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①世界有数の都市　大阪</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②「グリーンフィールド」で先端的サービスをいち早く実装</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③全国都市のデジタル化をリード</a:t>
            </a:r>
            <a:endParaRPr lang="en-US" altLang="ja-JP" sz="1100" spc="300" dirty="0">
              <a:solidFill>
                <a:srgbClr val="000000"/>
              </a:solidFill>
              <a:latin typeface="Meiryo UI" panose="020B0604030504040204" pitchFamily="50" charset="-128"/>
              <a:ea typeface="Meiryo UI" panose="020B0604030504040204" pitchFamily="50" charset="-128"/>
            </a:endParaRPr>
          </a:p>
          <a:p>
            <a:pPr marL="0" marR="0" lvl="0" indent="0" algn="l" defTabSz="456514" rtl="0" eaLnBrk="1" fontAlgn="auto" latinLnBrk="0" hangingPunct="1">
              <a:lnSpc>
                <a:spcPct val="100000"/>
              </a:lnSpc>
              <a:spcBef>
                <a:spcPts val="0"/>
              </a:spcBef>
              <a:spcAft>
                <a:spcPts val="0"/>
              </a:spcAft>
              <a:buClrTx/>
              <a:buSzTx/>
              <a:buFontTx/>
              <a:buNone/>
              <a:tabLst>
                <a:tab pos="928688" algn="l"/>
              </a:tabLst>
              <a:defRPr/>
            </a:pPr>
            <a:endParaRPr kumimoji="1" lang="ja-JP" altLang="en-US"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6514" fontAlgn="auto">
              <a:lnSpc>
                <a:spcPct val="100000"/>
              </a:lnSpc>
              <a:spcBef>
                <a:spcPts val="300"/>
              </a:spcBef>
              <a:spcAft>
                <a:spcPts val="0"/>
              </a:spcAft>
              <a:buClr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2</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大阪のスーパーシティ構想の概観</a:t>
            </a: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「健康といのち」をテーマに住民</a:t>
            </a:r>
            <a:r>
              <a:rPr lang="en-US" altLang="ja-JP" sz="1100" spc="300" dirty="0" err="1">
                <a:solidFill>
                  <a:srgbClr val="000000"/>
                </a:solidFill>
                <a:latin typeface="Meiryo UI" panose="020B0604030504040204" pitchFamily="50" charset="-128"/>
                <a:ea typeface="Meiryo UI" panose="020B0604030504040204" pitchFamily="50" charset="-128"/>
              </a:rPr>
              <a:t>QoL</a:t>
            </a:r>
            <a:r>
              <a:rPr lang="ja-JP" altLang="en-US" sz="1100" spc="300" dirty="0" err="1">
                <a:solidFill>
                  <a:srgbClr val="000000"/>
                </a:solidFill>
                <a:latin typeface="Meiryo UI" panose="020B0604030504040204" pitchFamily="50" charset="-128"/>
                <a:ea typeface="Meiryo UI" panose="020B0604030504040204" pitchFamily="50" charset="-128"/>
              </a:rPr>
              <a:t>を向</a:t>
            </a:r>
            <a:r>
              <a:rPr lang="ja-JP" altLang="en-US" sz="1100" spc="300" dirty="0">
                <a:solidFill>
                  <a:srgbClr val="000000"/>
                </a:solidFill>
                <a:latin typeface="Meiryo UI" panose="020B0604030504040204" pitchFamily="50" charset="-128"/>
                <a:ea typeface="Meiryo UI" panose="020B0604030504040204" pitchFamily="50" charset="-128"/>
              </a:rPr>
              <a:t>上させる先端的サービスを展開	</a:t>
            </a: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大阪のスーパーシティがめざす未来ビジョン</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住民一人ひとりの生活の質が向上し、都市が成長し続ける大阪	</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en-US" altLang="ja-JP" sz="1100" spc="300" dirty="0">
                <a:solidFill>
                  <a:srgbClr val="000000"/>
                </a:solidFill>
                <a:latin typeface="Meiryo UI" panose="020B0604030504040204" pitchFamily="50" charset="-128"/>
                <a:ea typeface="Meiryo UI" panose="020B0604030504040204" pitchFamily="50" charset="-128"/>
              </a:rPr>
              <a:t>2025</a:t>
            </a:r>
            <a:r>
              <a:rPr lang="ja-JP" altLang="en-US" sz="1100" spc="300" dirty="0">
                <a:solidFill>
                  <a:srgbClr val="000000"/>
                </a:solidFill>
                <a:latin typeface="Meiryo UI" panose="020B0604030504040204" pitchFamily="50" charset="-128"/>
                <a:ea typeface="Meiryo UI" panose="020B0604030504040204" pitchFamily="50" charset="-128"/>
              </a:rPr>
              <a:t>年　大阪・関西万博を機に “豊かな未来社会” を実現</a:t>
            </a: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スーパーシティ実現のスケジュール	</a:t>
            </a:r>
            <a:endParaRPr lang="en-US" altLang="ja-JP" sz="1100" spc="300" dirty="0">
              <a:solidFill>
                <a:srgbClr val="000000"/>
              </a:solidFill>
              <a:latin typeface="Meiryo UI" panose="020B0604030504040204" pitchFamily="50" charset="-128"/>
              <a:ea typeface="Meiryo UI" panose="020B0604030504040204" pitchFamily="50" charset="-128"/>
            </a:endParaRPr>
          </a:p>
          <a:p>
            <a:pPr marL="0" marR="0" lvl="0" indent="0" algn="l" defTabSz="456514" rtl="0" eaLnBrk="1" fontAlgn="auto" latinLnBrk="0" hangingPunct="1">
              <a:lnSpc>
                <a:spcPct val="100000"/>
              </a:lnSpc>
              <a:spcBef>
                <a:spcPts val="0"/>
              </a:spcBef>
              <a:spcAft>
                <a:spcPts val="0"/>
              </a:spcAft>
              <a:buClrTx/>
              <a:buSzTx/>
              <a:buFontTx/>
              <a:buNone/>
              <a:tabLst>
                <a:tab pos="928688" algn="l"/>
              </a:tabLst>
              <a:defRPr/>
            </a:pPr>
            <a:endParaRPr kumimoji="1" lang="en-US" altLang="ja-JP" sz="1100" b="1" i="0" u="none" strike="noStrike" kern="1200" cap="none" spc="3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R="0" lvl="0" defTabSz="456514" fontAlgn="auto">
              <a:lnSpc>
                <a:spcPct val="100000"/>
              </a:lnSpc>
              <a:spcBef>
                <a:spcPts val="300"/>
              </a:spcBef>
              <a:spcAft>
                <a:spcPts val="0"/>
              </a:spcAft>
              <a:buClrTx/>
              <a:buSz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3</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構想実現に向けたチャレンジ</a:t>
            </a:r>
            <a:endPar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２つのグリーンフィールドの３つのプロジェクト</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夢洲：夢洲コンストラクション</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夢洲：大阪・関西万博　</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smtClean="0">
                <a:solidFill>
                  <a:srgbClr val="000000"/>
                </a:solidFill>
                <a:latin typeface="Meiryo UI" panose="020B0604030504040204" pitchFamily="50" charset="-128"/>
                <a:ea typeface="Meiryo UI" panose="020B0604030504040204" pitchFamily="50" charset="-128"/>
              </a:rPr>
              <a:t>うめ</a:t>
            </a:r>
            <a:r>
              <a:rPr lang="ja-JP" altLang="en-US" sz="1100" spc="300" dirty="0">
                <a:solidFill>
                  <a:srgbClr val="000000"/>
                </a:solidFill>
                <a:latin typeface="Meiryo UI" panose="020B0604030504040204" pitchFamily="50" charset="-128"/>
                <a:ea typeface="Meiryo UI" panose="020B0604030504040204" pitchFamily="50" charset="-128"/>
              </a:rPr>
              <a:t>きた２期　</a:t>
            </a:r>
            <a:r>
              <a:rPr lang="en-US" altLang="ja-JP" sz="1100" spc="300" dirty="0" err="1">
                <a:solidFill>
                  <a:srgbClr val="000000"/>
                </a:solidFill>
                <a:latin typeface="Meiryo UI" panose="020B0604030504040204" pitchFamily="50" charset="-128"/>
                <a:ea typeface="Meiryo UI" panose="020B0604030504040204" pitchFamily="50" charset="-128"/>
              </a:rPr>
              <a:t>Parkness</a:t>
            </a:r>
            <a:r>
              <a:rPr lang="en-US" altLang="ja-JP" sz="1100" spc="300" dirty="0">
                <a:solidFill>
                  <a:srgbClr val="000000"/>
                </a:solidFill>
                <a:latin typeface="Meiryo UI" panose="020B0604030504040204" pitchFamily="50" charset="-128"/>
                <a:ea typeface="Meiryo UI" panose="020B0604030504040204" pitchFamily="50" charset="-128"/>
              </a:rPr>
              <a:t> Challenge</a:t>
            </a: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将来の姿～万博レガシー～</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広域データ連携基盤による府域展開</a:t>
            </a:r>
            <a:endParaRPr lang="en-US" altLang="ja-JP" sz="1100" spc="300" dirty="0">
              <a:solidFill>
                <a:srgbClr val="000000"/>
              </a:solidFill>
              <a:latin typeface="Meiryo UI" panose="020B0604030504040204" pitchFamily="50" charset="-128"/>
              <a:ea typeface="Meiryo UI" panose="020B0604030504040204" pitchFamily="50" charset="-128"/>
            </a:endParaRPr>
          </a:p>
          <a:p>
            <a:pPr marL="0" marR="0" lvl="0" indent="0" algn="l" defTabSz="456514" rtl="0" eaLnBrk="1" fontAlgn="auto" latinLnBrk="0" hangingPunct="1">
              <a:lnSpc>
                <a:spcPct val="100000"/>
              </a:lnSpc>
              <a:spcBef>
                <a:spcPts val="300"/>
              </a:spcBef>
              <a:spcAft>
                <a:spcPts val="0"/>
              </a:spcAft>
              <a:buClrTx/>
              <a:buSzTx/>
              <a:buFontTx/>
              <a:buNone/>
              <a:tabLst>
                <a:tab pos="928688" algn="l"/>
              </a:tabLst>
              <a:defRPr/>
            </a:pPr>
            <a:endParaRPr lang="en-US" altLang="ja-JP" sz="1400" b="1" spc="300" dirty="0">
              <a:solidFill>
                <a:srgbClr val="000000"/>
              </a:solidFill>
              <a:latin typeface="Meiryo UI" panose="020B0604030504040204" pitchFamily="50" charset="-128"/>
              <a:ea typeface="Meiryo UI" panose="020B0604030504040204" pitchFamily="50" charset="-128"/>
            </a:endParaRPr>
          </a:p>
          <a:p>
            <a:pPr defTabSz="456514" fontAlgn="auto">
              <a:lnSpc>
                <a:spcPct val="100000"/>
              </a:lnSpc>
              <a:spcBef>
                <a:spcPts val="300"/>
              </a:spcBef>
              <a:spcAft>
                <a:spcPts val="0"/>
              </a:spcAft>
              <a:buClr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4</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推進体制</a:t>
            </a:r>
            <a:endPar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スーパーシティ構想の推進体制</a:t>
            </a:r>
            <a:endParaRPr lang="ja-JP" altLang="en-US" sz="1100" strike="sngStrike" spc="3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72434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スーパーシティ実現のスケジュール</a:t>
            </a:r>
          </a:p>
        </p:txBody>
      </p:sp>
      <p:graphicFrame>
        <p:nvGraphicFramePr>
          <p:cNvPr id="9" name="表 8">
            <a:extLst>
              <a:ext uri="{FF2B5EF4-FFF2-40B4-BE49-F238E27FC236}">
                <a16:creationId xmlns:a16="http://schemas.microsoft.com/office/drawing/2014/main" id="{674899EA-F9A9-4E25-A415-1A7EC7B8299E}"/>
              </a:ext>
            </a:extLst>
          </p:cNvPr>
          <p:cNvGraphicFramePr>
            <a:graphicFrameLocks noGrp="1"/>
          </p:cNvGraphicFramePr>
          <p:nvPr>
            <p:extLst>
              <p:ext uri="{D42A27DB-BD31-4B8C-83A1-F6EECF244321}">
                <p14:modId xmlns:p14="http://schemas.microsoft.com/office/powerpoint/2010/main" val="1532634732"/>
              </p:ext>
            </p:extLst>
          </p:nvPr>
        </p:nvGraphicFramePr>
        <p:xfrm>
          <a:off x="288000" y="1008000"/>
          <a:ext cx="9324000" cy="5544000"/>
        </p:xfrm>
        <a:graphic>
          <a:graphicData uri="http://schemas.openxmlformats.org/drawingml/2006/table">
            <a:tbl>
              <a:tblPr firstRow="1" bandRow="1">
                <a:tableStyleId>{6E25E649-3F16-4E02-A733-19D2CDBF48F0}</a:tableStyleId>
              </a:tblPr>
              <a:tblGrid>
                <a:gridCol w="684000">
                  <a:extLst>
                    <a:ext uri="{9D8B030D-6E8A-4147-A177-3AD203B41FA5}">
                      <a16:colId xmlns:a16="http://schemas.microsoft.com/office/drawing/2014/main" val="3343399595"/>
                    </a:ext>
                  </a:extLst>
                </a:gridCol>
                <a:gridCol w="1080000">
                  <a:extLst>
                    <a:ext uri="{9D8B030D-6E8A-4147-A177-3AD203B41FA5}">
                      <a16:colId xmlns:a16="http://schemas.microsoft.com/office/drawing/2014/main" val="3482630612"/>
                    </a:ext>
                  </a:extLst>
                </a:gridCol>
                <a:gridCol w="1080000">
                  <a:extLst>
                    <a:ext uri="{9D8B030D-6E8A-4147-A177-3AD203B41FA5}">
                      <a16:colId xmlns:a16="http://schemas.microsoft.com/office/drawing/2014/main" val="1718938046"/>
                    </a:ext>
                  </a:extLst>
                </a:gridCol>
                <a:gridCol w="1080000">
                  <a:extLst>
                    <a:ext uri="{9D8B030D-6E8A-4147-A177-3AD203B41FA5}">
                      <a16:colId xmlns:a16="http://schemas.microsoft.com/office/drawing/2014/main" val="1562956198"/>
                    </a:ext>
                  </a:extLst>
                </a:gridCol>
                <a:gridCol w="1080000">
                  <a:extLst>
                    <a:ext uri="{9D8B030D-6E8A-4147-A177-3AD203B41FA5}">
                      <a16:colId xmlns:a16="http://schemas.microsoft.com/office/drawing/2014/main" val="4152553691"/>
                    </a:ext>
                  </a:extLst>
                </a:gridCol>
                <a:gridCol w="1080000">
                  <a:extLst>
                    <a:ext uri="{9D8B030D-6E8A-4147-A177-3AD203B41FA5}">
                      <a16:colId xmlns:a16="http://schemas.microsoft.com/office/drawing/2014/main" val="3483886642"/>
                    </a:ext>
                  </a:extLst>
                </a:gridCol>
                <a:gridCol w="1080000">
                  <a:extLst>
                    <a:ext uri="{9D8B030D-6E8A-4147-A177-3AD203B41FA5}">
                      <a16:colId xmlns:a16="http://schemas.microsoft.com/office/drawing/2014/main" val="3353615716"/>
                    </a:ext>
                  </a:extLst>
                </a:gridCol>
                <a:gridCol w="1080000">
                  <a:extLst>
                    <a:ext uri="{9D8B030D-6E8A-4147-A177-3AD203B41FA5}">
                      <a16:colId xmlns:a16="http://schemas.microsoft.com/office/drawing/2014/main" val="1965190749"/>
                    </a:ext>
                  </a:extLst>
                </a:gridCol>
                <a:gridCol w="1080000">
                  <a:extLst>
                    <a:ext uri="{9D8B030D-6E8A-4147-A177-3AD203B41FA5}">
                      <a16:colId xmlns:a16="http://schemas.microsoft.com/office/drawing/2014/main" val="1142630944"/>
                    </a:ext>
                  </a:extLst>
                </a:gridCol>
              </a:tblGrid>
              <a:tr h="468000">
                <a:tc gridSpan="2">
                  <a:txBody>
                    <a:bodyPr/>
                    <a:lstStyle/>
                    <a:p>
                      <a:pPr marL="0" algn="ctr" defTabSz="914423" rtl="0" eaLnBrk="1" latinLnBrk="0" hangingPunct="1"/>
                      <a:endParaRPr kumimoji="1" lang="ja-JP" altLang="en-US" sz="1400" b="1" kern="1200">
                        <a:solidFill>
                          <a:schemeClr val="tx1"/>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a:txBody>
                    <a:bodyPr/>
                    <a:lstStyle/>
                    <a:p>
                      <a:pPr marL="0" algn="ctr" defTabSz="914423" rtl="0" eaLnBrk="1" latinLnBrk="0" hangingPunct="1"/>
                      <a:r>
                        <a:rPr kumimoji="1" lang="en-US" altLang="ja-JP" sz="1400" kern="1200">
                          <a:solidFill>
                            <a:srgbClr val="000000"/>
                          </a:solidFill>
                          <a:latin typeface="+mn-ea"/>
                          <a:ea typeface="+mn-ea"/>
                        </a:rPr>
                        <a:t>2020</a:t>
                      </a:r>
                      <a:r>
                        <a:rPr kumimoji="1" lang="ja-JP" altLang="en-US" sz="1000" kern="1200">
                          <a:solidFill>
                            <a:srgbClr val="000000"/>
                          </a:solidFill>
                          <a:latin typeface="+mn-ea"/>
                          <a:ea typeface="+mn-ea"/>
                        </a:rPr>
                        <a:t>年度</a:t>
                      </a:r>
                      <a:endParaRPr kumimoji="1" lang="en-US" altLang="ja-JP" sz="1400" kern="120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kern="1200">
                          <a:solidFill>
                            <a:srgbClr val="000000"/>
                          </a:solidFill>
                          <a:latin typeface="+mn-ea"/>
                          <a:ea typeface="+mn-ea"/>
                        </a:rPr>
                        <a:t>2021</a:t>
                      </a:r>
                      <a:r>
                        <a:rPr kumimoji="1" lang="ja-JP" altLang="en-US" sz="1000" kern="1200">
                          <a:solidFill>
                            <a:srgbClr val="000000"/>
                          </a:solidFill>
                          <a:latin typeface="+mn-ea"/>
                          <a:ea typeface="+mn-ea"/>
                        </a:rPr>
                        <a:t>年度</a:t>
                      </a:r>
                      <a:endParaRPr kumimoji="1" lang="en-US" altLang="ja-JP" sz="1400" kern="120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kern="1200">
                          <a:solidFill>
                            <a:srgbClr val="000000"/>
                          </a:solidFill>
                          <a:latin typeface="+mn-ea"/>
                          <a:ea typeface="+mn-ea"/>
                        </a:rPr>
                        <a:t>2022</a:t>
                      </a:r>
                      <a:r>
                        <a:rPr kumimoji="1" lang="ja-JP" altLang="en-US" sz="1000" kern="1200">
                          <a:solidFill>
                            <a:srgbClr val="000000"/>
                          </a:solidFill>
                          <a:latin typeface="+mn-ea"/>
                          <a:ea typeface="+mn-ea"/>
                        </a:rPr>
                        <a:t>年度</a:t>
                      </a:r>
                      <a:endParaRPr kumimoji="1" lang="en-US" altLang="ja-JP" sz="1400" kern="120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kern="1200">
                          <a:solidFill>
                            <a:srgbClr val="000000"/>
                          </a:solidFill>
                          <a:latin typeface="+mn-ea"/>
                          <a:ea typeface="+mn-ea"/>
                        </a:rPr>
                        <a:t>2023</a:t>
                      </a:r>
                      <a:r>
                        <a:rPr kumimoji="1" lang="ja-JP" altLang="en-US" sz="1000" kern="1200">
                          <a:solidFill>
                            <a:srgbClr val="000000"/>
                          </a:solidFill>
                          <a:latin typeface="+mn-ea"/>
                          <a:ea typeface="+mn-ea"/>
                        </a:rPr>
                        <a:t>年度</a:t>
                      </a:r>
                      <a:endParaRPr kumimoji="1" lang="en-US" altLang="ja-JP" sz="1000" kern="120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kern="1200">
                          <a:solidFill>
                            <a:srgbClr val="000000"/>
                          </a:solidFill>
                          <a:latin typeface="+mn-ea"/>
                          <a:ea typeface="+mn-ea"/>
                        </a:rPr>
                        <a:t>2024</a:t>
                      </a:r>
                      <a:r>
                        <a:rPr kumimoji="1" lang="ja-JP" altLang="en-US" sz="1000" kern="1200">
                          <a:solidFill>
                            <a:srgbClr val="000000"/>
                          </a:solidFill>
                          <a:latin typeface="+mn-ea"/>
                          <a:ea typeface="+mn-ea"/>
                        </a:rPr>
                        <a:t>年度</a:t>
                      </a:r>
                      <a:endParaRPr kumimoji="1" lang="en-US" altLang="ja-JP" sz="1000" kern="120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kern="1200">
                          <a:solidFill>
                            <a:srgbClr val="000000"/>
                          </a:solidFill>
                          <a:latin typeface="+mn-ea"/>
                          <a:ea typeface="+mn-ea"/>
                        </a:rPr>
                        <a:t>2025</a:t>
                      </a:r>
                      <a:r>
                        <a:rPr kumimoji="1" lang="ja-JP" altLang="en-US" sz="1000" kern="1200">
                          <a:solidFill>
                            <a:srgbClr val="000000"/>
                          </a:solidFill>
                          <a:latin typeface="+mn-ea"/>
                          <a:ea typeface="+mn-ea"/>
                        </a:rPr>
                        <a:t>年度</a:t>
                      </a:r>
                      <a:endParaRPr kumimoji="1" lang="ja-JP" altLang="en-US" sz="1000" b="1" kern="1200">
                        <a:solidFill>
                          <a:srgbClr val="000000"/>
                        </a:solidFill>
                        <a:latin typeface="+mn-ea"/>
                        <a:ea typeface="+mn-ea"/>
                        <a:cs typeface="+mn-cs"/>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ja-JP" altLang="en-US" sz="1400" kern="1200">
                          <a:solidFill>
                            <a:srgbClr val="000000"/>
                          </a:solidFill>
                          <a:latin typeface="+mn-ea"/>
                          <a:ea typeface="+mn-ea"/>
                        </a:rPr>
                        <a:t>万博後</a:t>
                      </a:r>
                      <a:endParaRPr kumimoji="1" lang="en-US" altLang="ja-JP" sz="1400" kern="120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1692000">
                <a:tc rowSpan="2">
                  <a:txBody>
                    <a:bodyPr/>
                    <a:lstStyle/>
                    <a:p>
                      <a:pPr algn="ctr"/>
                      <a:r>
                        <a:rPr lang="ja-JP" altLang="en-US" sz="1400" b="1">
                          <a:solidFill>
                            <a:srgbClr val="FFFFFF"/>
                          </a:solidFill>
                          <a:latin typeface="+mn-ea"/>
                          <a:ea typeface="+mn-ea"/>
                        </a:rPr>
                        <a:t>夢洲</a:t>
                      </a:r>
                      <a:endParaRPr lang="en-US" altLang="ja-JP" sz="1400" b="1">
                        <a:solidFill>
                          <a:srgbClr val="FFFFFF"/>
                        </a:solidFill>
                        <a:latin typeface="+mn-ea"/>
                        <a:ea typeface="+mn-ea"/>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400" b="1">
                          <a:solidFill>
                            <a:srgbClr val="FFFFFF"/>
                          </a:solidFill>
                          <a:latin typeface="+mn-ea"/>
                          <a:ea typeface="+mn-ea"/>
                        </a:rPr>
                        <a:t>夢洲</a:t>
                      </a:r>
                      <a:endParaRPr lang="en-US" altLang="ja-JP" sz="1400" b="1">
                        <a:solidFill>
                          <a:srgbClr val="FFFFFF"/>
                        </a:solidFill>
                        <a:latin typeface="+mn-ea"/>
                        <a:ea typeface="+mn-ea"/>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400" b="1">
                          <a:solidFill>
                            <a:srgbClr val="FFFFFF"/>
                          </a:solidFill>
                          <a:latin typeface="+mn-ea"/>
                          <a:ea typeface="+mn-ea"/>
                        </a:rPr>
                        <a:t>コンスト</a:t>
                      </a:r>
                      <a:endParaRPr lang="en-US" altLang="ja-JP" sz="1400" b="1">
                        <a:solidFill>
                          <a:srgbClr val="FFFFFF"/>
                        </a:solidFill>
                        <a:latin typeface="+mn-ea"/>
                        <a:ea typeface="+mn-ea"/>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400" b="1">
                          <a:solidFill>
                            <a:srgbClr val="FFFFFF"/>
                          </a:solidFill>
                          <a:latin typeface="+mn-ea"/>
                          <a:ea typeface="+mn-ea"/>
                        </a:rPr>
                        <a:t>ラクション</a:t>
                      </a:r>
                      <a:endParaRPr lang="en-US" altLang="ja-JP" sz="1400" b="1">
                        <a:solidFill>
                          <a:srgbClr val="FFFFFF"/>
                        </a:solidFill>
                        <a:latin typeface="+mn-ea"/>
                        <a:ea typeface="+mn-ea"/>
                      </a:endParaRPr>
                    </a:p>
                  </a:txBody>
                  <a:tcPr marL="66462" marR="66462"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1692000">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ja-JP" altLang="en-US" sz="1400" b="1">
                          <a:solidFill>
                            <a:srgbClr val="FFFFFF"/>
                          </a:solidFill>
                          <a:latin typeface="+mn-ea"/>
                          <a:ea typeface="+mn-ea"/>
                        </a:rPr>
                        <a:t>大阪・</a:t>
                      </a:r>
                      <a:endParaRPr lang="en-US" altLang="ja-JP" sz="1400" b="1">
                        <a:solidFill>
                          <a:srgbClr val="FFFFFF"/>
                        </a:solidFill>
                        <a:latin typeface="+mn-ea"/>
                        <a:ea typeface="+mn-ea"/>
                      </a:endParaRPr>
                    </a:p>
                    <a:p>
                      <a:pPr algn="ctr"/>
                      <a:r>
                        <a:rPr lang="ja-JP" altLang="en-US" sz="1400" b="1">
                          <a:solidFill>
                            <a:srgbClr val="FFFFFF"/>
                          </a:solidFill>
                          <a:latin typeface="+mn-ea"/>
                          <a:ea typeface="+mn-ea"/>
                        </a:rPr>
                        <a:t>関西万博</a:t>
                      </a:r>
                      <a:endParaRPr lang="en-US" altLang="ja-JP" sz="1400" b="1">
                        <a:solidFill>
                          <a:srgbClr val="FFFFFF"/>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r>
                        <a:rPr kumimoji="1" lang="ja-JP" altLang="en-US" sz="1050" b="0" kern="1200">
                          <a:solidFill>
                            <a:srgbClr val="595959"/>
                          </a:solidFill>
                          <a:latin typeface="+mn-ea"/>
                          <a:ea typeface="+mn-ea"/>
                          <a:cs typeface="+mn-cs"/>
                        </a:rPr>
                        <a:t>▼</a:t>
                      </a:r>
                      <a:endParaRPr kumimoji="1" lang="en-US" altLang="ja-JP" sz="1050" b="0" kern="1200">
                        <a:solidFill>
                          <a:srgbClr val="595959"/>
                        </a:solidFill>
                        <a:latin typeface="+mn-ea"/>
                        <a:ea typeface="+mn-ea"/>
                        <a:cs typeface="+mn-cs"/>
                      </a:endParaRPr>
                    </a:p>
                    <a:p>
                      <a:pPr marL="0" algn="ctr" defTabSz="914423" rtl="0" eaLnBrk="1" latinLnBrk="0" hangingPunct="1"/>
                      <a:r>
                        <a:rPr kumimoji="1" lang="ja-JP" altLang="en-US" sz="1050" b="0" kern="1200">
                          <a:solidFill>
                            <a:schemeClr val="tx1"/>
                          </a:solidFill>
                          <a:latin typeface="+mn-ea"/>
                          <a:ea typeface="+mn-ea"/>
                          <a:cs typeface="+mn-cs"/>
                        </a:rPr>
                        <a:t>万博基本</a:t>
                      </a:r>
                      <a:r>
                        <a:rPr kumimoji="1" lang="en-US" altLang="ja-JP" sz="1050" b="0" kern="1200">
                          <a:solidFill>
                            <a:schemeClr val="tx1"/>
                          </a:solidFill>
                          <a:latin typeface="+mn-ea"/>
                          <a:ea typeface="+mn-ea"/>
                          <a:cs typeface="+mn-cs"/>
                        </a:rPr>
                        <a:t/>
                      </a:r>
                      <a:br>
                        <a:rPr kumimoji="1" lang="en-US" altLang="ja-JP" sz="1050" b="0" kern="1200">
                          <a:solidFill>
                            <a:schemeClr val="tx1"/>
                          </a:solidFill>
                          <a:latin typeface="+mn-ea"/>
                          <a:ea typeface="+mn-ea"/>
                          <a:cs typeface="+mn-cs"/>
                        </a:rPr>
                      </a:br>
                      <a:r>
                        <a:rPr kumimoji="1" lang="ja-JP" altLang="en-US" sz="1050" b="0" kern="1200">
                          <a:solidFill>
                            <a:schemeClr val="tx1"/>
                          </a:solidFill>
                          <a:latin typeface="+mn-ea"/>
                          <a:ea typeface="+mn-ea"/>
                          <a:cs typeface="+mn-cs"/>
                        </a:rPr>
                        <a:t>計画策定</a:t>
                      </a:r>
                    </a:p>
                  </a:txBody>
                  <a:tcPr marL="468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r>
                        <a:rPr kumimoji="1" lang="ja-JP" altLang="en-US" sz="1050" b="0" kern="1200">
                          <a:solidFill>
                            <a:srgbClr val="595959"/>
                          </a:solidFill>
                          <a:latin typeface="+mn-ea"/>
                          <a:ea typeface="+mn-ea"/>
                          <a:cs typeface="+mn-cs"/>
                        </a:rPr>
                        <a:t>▼</a:t>
                      </a:r>
                      <a:endParaRPr kumimoji="1" lang="en-US" altLang="ja-JP" sz="1050" b="0" kern="1200">
                        <a:solidFill>
                          <a:schemeClr val="tx1"/>
                        </a:solidFill>
                        <a:latin typeface="+mn-ea"/>
                        <a:ea typeface="+mn-ea"/>
                        <a:cs typeface="+mn-cs"/>
                      </a:endParaRPr>
                    </a:p>
                    <a:p>
                      <a:pPr marL="0" algn="ctr" defTabSz="914423" rtl="0" eaLnBrk="1" latinLnBrk="0" hangingPunct="1"/>
                      <a:r>
                        <a:rPr kumimoji="1" lang="ja-JP" altLang="en-US" sz="1050" b="0" kern="1200">
                          <a:solidFill>
                            <a:schemeClr val="tx1"/>
                          </a:solidFill>
                          <a:latin typeface="+mn-ea"/>
                          <a:ea typeface="+mn-ea"/>
                          <a:cs typeface="+mn-cs"/>
                        </a:rPr>
                        <a:t>万博</a:t>
                      </a:r>
                      <a:r>
                        <a:rPr kumimoji="1" lang="en-US" altLang="ja-JP" sz="1050" b="0" kern="1200">
                          <a:solidFill>
                            <a:schemeClr val="tx1"/>
                          </a:solidFill>
                          <a:latin typeface="+mn-ea"/>
                          <a:ea typeface="+mn-ea"/>
                          <a:cs typeface="+mn-cs"/>
                        </a:rPr>
                        <a:t>ICT</a:t>
                      </a:r>
                    </a:p>
                    <a:p>
                      <a:pPr marL="0" algn="ctr" defTabSz="914423" rtl="0" eaLnBrk="1" latinLnBrk="0" hangingPunct="1"/>
                      <a:r>
                        <a:rPr kumimoji="1" lang="ja-JP" altLang="en-US" sz="1050" b="0" kern="1200">
                          <a:solidFill>
                            <a:schemeClr val="tx1"/>
                          </a:solidFill>
                          <a:latin typeface="+mn-ea"/>
                          <a:ea typeface="+mn-ea"/>
                          <a:cs typeface="+mn-cs"/>
                        </a:rPr>
                        <a:t>基本計画</a:t>
                      </a:r>
                    </a:p>
                  </a:txBody>
                  <a:tcPr marL="72000" marR="468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r>
                        <a:rPr kumimoji="1" lang="en-US" altLang="ja-JP" sz="1050" b="0" kern="1200">
                          <a:solidFill>
                            <a:schemeClr val="tx1"/>
                          </a:solidFill>
                          <a:latin typeface="+mn-ea"/>
                          <a:ea typeface="+mn-ea"/>
                          <a:cs typeface="+mn-cs"/>
                        </a:rPr>
                        <a:t>4/13</a:t>
                      </a:r>
                      <a:r>
                        <a:rPr kumimoji="1" lang="ja-JP" altLang="en-US" sz="1050" b="0" kern="1200">
                          <a:solidFill>
                            <a:schemeClr val="tx1"/>
                          </a:solidFill>
                          <a:latin typeface="+mn-ea"/>
                          <a:ea typeface="+mn-ea"/>
                          <a:cs typeface="+mn-cs"/>
                        </a:rPr>
                        <a:t>～</a:t>
                      </a:r>
                      <a:r>
                        <a:rPr kumimoji="1" lang="en-US" altLang="ja-JP" sz="1050" b="0" kern="1200">
                          <a:solidFill>
                            <a:schemeClr val="tx1"/>
                          </a:solidFill>
                          <a:latin typeface="+mn-ea"/>
                          <a:ea typeface="+mn-ea"/>
                          <a:cs typeface="+mn-cs"/>
                        </a:rPr>
                        <a:t>10/13</a:t>
                      </a: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r h="1692000">
                <a:tc gridSpan="2">
                  <a:txBody>
                    <a:bodyPr/>
                    <a:lstStyle/>
                    <a:p>
                      <a:pPr marL="0" algn="ctr" defTabSz="914423" rtl="0" eaLnBrk="1" latinLnBrk="0" hangingPunct="1"/>
                      <a:r>
                        <a:rPr kumimoji="1" lang="ja-JP" altLang="en-US" sz="1400" b="1" kern="1200">
                          <a:solidFill>
                            <a:srgbClr val="FFFFFF"/>
                          </a:solidFill>
                          <a:latin typeface="+mn-ea"/>
                          <a:ea typeface="+mn-ea"/>
                          <a:cs typeface="+mn-cs"/>
                        </a:rPr>
                        <a:t>うめきた２期</a:t>
                      </a:r>
                      <a:endParaRPr kumimoji="1" lang="en-US" altLang="ja-JP" sz="1400" b="1" kern="1200">
                        <a:solidFill>
                          <a:srgbClr val="FFFFFF"/>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E75B6"/>
                    </a:solidFill>
                  </a:tcPr>
                </a:tc>
                <a:tc hMerge="1">
                  <a:txBody>
                    <a:bodyPr/>
                    <a:lstStyle/>
                    <a:p>
                      <a:endParaRPr kumimoji="1" lang="ja-JP" altLang="en-US"/>
                    </a:p>
                  </a:txBody>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5813625"/>
                  </a:ext>
                </a:extLst>
              </a:tr>
            </a:tbl>
          </a:graphicData>
        </a:graphic>
      </p:graphicFrame>
      <p:sp>
        <p:nvSpPr>
          <p:cNvPr id="10" name="ホームベース 11">
            <a:extLst>
              <a:ext uri="{FF2B5EF4-FFF2-40B4-BE49-F238E27FC236}">
                <a16:creationId xmlns:a16="http://schemas.microsoft.com/office/drawing/2014/main" id="{58830DE5-C0CC-453A-A1CF-B17A0B486559}"/>
              </a:ext>
            </a:extLst>
          </p:cNvPr>
          <p:cNvSpPr/>
          <p:nvPr/>
        </p:nvSpPr>
        <p:spPr>
          <a:xfrm>
            <a:off x="3779999" y="3852000"/>
            <a:ext cx="1512000" cy="360000"/>
          </a:xfrm>
          <a:prstGeom prst="homePlate">
            <a:avLst>
              <a:gd name="adj" fmla="val 33088"/>
            </a:avLst>
          </a:prstGeom>
          <a:solidFill>
            <a:srgbClr val="DEEBF7"/>
          </a:solidFill>
          <a:ln w="127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基本設計・実施設計</a:t>
            </a:r>
            <a:endPar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ホームベース 12">
            <a:extLst>
              <a:ext uri="{FF2B5EF4-FFF2-40B4-BE49-F238E27FC236}">
                <a16:creationId xmlns:a16="http://schemas.microsoft.com/office/drawing/2014/main" id="{1E803263-EAC7-444E-8B9E-108F183D479F}"/>
              </a:ext>
            </a:extLst>
          </p:cNvPr>
          <p:cNvSpPr/>
          <p:nvPr/>
        </p:nvSpPr>
        <p:spPr>
          <a:xfrm>
            <a:off x="5364000" y="3852000"/>
            <a:ext cx="2088000" cy="360000"/>
          </a:xfrm>
          <a:prstGeom prst="homePlate">
            <a:avLst>
              <a:gd name="adj" fmla="val 33088"/>
            </a:avLst>
          </a:prstGeom>
          <a:solidFill>
            <a:srgbClr val="DEEBF7"/>
          </a:solidFill>
          <a:ln w="127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パビリオン等建設</a:t>
            </a:r>
          </a:p>
        </p:txBody>
      </p:sp>
      <p:sp>
        <p:nvSpPr>
          <p:cNvPr id="14" name="ホームベース 19">
            <a:extLst>
              <a:ext uri="{FF2B5EF4-FFF2-40B4-BE49-F238E27FC236}">
                <a16:creationId xmlns:a16="http://schemas.microsoft.com/office/drawing/2014/main" id="{D20E82C1-1A3E-4BD9-8F9D-54586B79193B}"/>
              </a:ext>
            </a:extLst>
          </p:cNvPr>
          <p:cNvSpPr/>
          <p:nvPr/>
        </p:nvSpPr>
        <p:spPr>
          <a:xfrm>
            <a:off x="2123999" y="1800000"/>
            <a:ext cx="5328000" cy="360000"/>
          </a:xfrm>
          <a:prstGeom prst="homePlate">
            <a:avLst>
              <a:gd name="adj" fmla="val 33088"/>
            </a:avLst>
          </a:prstGeom>
          <a:solidFill>
            <a:srgbClr val="DEEBF7"/>
          </a:solidFill>
          <a:ln w="12700" cap="rnd">
            <a:solidFill>
              <a:srgbClr val="FFFFFF"/>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道路等インフラ整備</a:t>
            </a:r>
            <a:endPar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角丸四角形 13">
            <a:extLst>
              <a:ext uri="{FF2B5EF4-FFF2-40B4-BE49-F238E27FC236}">
                <a16:creationId xmlns:a16="http://schemas.microsoft.com/office/drawing/2014/main" id="{6C78770C-9D3C-4FC9-85B3-78957ACBF12B}"/>
              </a:ext>
            </a:extLst>
          </p:cNvPr>
          <p:cNvSpPr/>
          <p:nvPr/>
        </p:nvSpPr>
        <p:spPr>
          <a:xfrm>
            <a:off x="7524000" y="3249800"/>
            <a:ext cx="360000" cy="1296000"/>
          </a:xfrm>
          <a:prstGeom prst="rect">
            <a:avLst/>
          </a:prstGeom>
          <a:solidFill>
            <a:srgbClr val="2E75B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zh-TW" altLang="en-US"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万博開催</a:t>
            </a:r>
          </a:p>
        </p:txBody>
      </p:sp>
      <p:sp>
        <p:nvSpPr>
          <p:cNvPr id="18" name="ホームベース 19">
            <a:extLst>
              <a:ext uri="{FF2B5EF4-FFF2-40B4-BE49-F238E27FC236}">
                <a16:creationId xmlns:a16="http://schemas.microsoft.com/office/drawing/2014/main" id="{C1367A2E-8983-4F63-8463-E59121577CED}"/>
              </a:ext>
            </a:extLst>
          </p:cNvPr>
          <p:cNvSpPr/>
          <p:nvPr/>
        </p:nvSpPr>
        <p:spPr>
          <a:xfrm>
            <a:off x="2123999" y="5508501"/>
            <a:ext cx="7488000" cy="360000"/>
          </a:xfrm>
          <a:prstGeom prst="homePlate">
            <a:avLst>
              <a:gd name="adj" fmla="val 33088"/>
            </a:avLst>
          </a:prstGeom>
          <a:solidFill>
            <a:srgbClr val="DEEBF7"/>
          </a:solidFill>
          <a:ln w="12700" cap="rnd">
            <a:solidFill>
              <a:srgbClr val="FFFFFF"/>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0" marR="0" lvl="0" indent="0" defTabSz="457200" rtl="0" eaLnBrk="1" fontAlgn="auto" latinLnBrk="0" hangingPunct="1">
              <a:lnSpc>
                <a:spcPct val="100000"/>
              </a:lnSpc>
              <a:spcBef>
                <a:spcPts val="0"/>
              </a:spcBef>
              <a:spcAft>
                <a:spcPts val="0"/>
              </a:spcAft>
              <a:buClrTx/>
              <a:buSzTx/>
              <a:buFontTx/>
              <a:buNone/>
              <a:tabLst>
                <a:tab pos="5473700" algn="l"/>
              </a:tabLst>
              <a:defRPr/>
            </a:pP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実施設計・工事</a:t>
            </a:r>
            <a:r>
              <a:rPr kumimoji="1" lang="ja-JP" altLang="en-US" sz="10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（民間開発・都市公園）</a:t>
            </a:r>
            <a:r>
              <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zh-TW"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工事</a:t>
            </a:r>
            <a:r>
              <a:rPr kumimoji="1" lang="zh-TW" altLang="en-US" sz="10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zh-TW" sz="10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2027</a:t>
            </a:r>
            <a:r>
              <a:rPr kumimoji="1" lang="zh-TW" altLang="en-US" sz="10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年度 全体開業）</a:t>
            </a:r>
            <a:endParaRPr kumimoji="1" lang="ja-JP" altLang="en-US" sz="12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角丸四角形 13">
            <a:extLst>
              <a:ext uri="{FF2B5EF4-FFF2-40B4-BE49-F238E27FC236}">
                <a16:creationId xmlns:a16="http://schemas.microsoft.com/office/drawing/2014/main" id="{37310F21-8BCD-4F92-B75B-D1CE0FCFA1B4}"/>
              </a:ext>
            </a:extLst>
          </p:cNvPr>
          <p:cNvSpPr/>
          <p:nvPr/>
        </p:nvSpPr>
        <p:spPr>
          <a:xfrm>
            <a:off x="6444000" y="4876120"/>
            <a:ext cx="360000" cy="1512000"/>
          </a:xfrm>
          <a:prstGeom prst="rect">
            <a:avLst/>
          </a:prstGeom>
          <a:solidFill>
            <a:srgbClr val="2E75B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ja-JP" altLang="en-US" sz="1200" b="1" i="0" u="none" strike="noStrike" kern="120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一部先行</a:t>
            </a:r>
            <a:r>
              <a:rPr kumimoji="1" lang="ja-JP" altLang="en-US" sz="1200" b="1" i="0" u="none" strike="noStrike" kern="1200" cap="none" spc="0" normalizeH="0" baseline="0" noProof="0" dirty="0" err="1">
                <a:ln>
                  <a:noFill/>
                </a:ln>
                <a:solidFill>
                  <a:srgbClr val="FFFFFF"/>
                </a:solidFill>
                <a:effectLst/>
                <a:uLnTx/>
                <a:uFillTx/>
                <a:latin typeface="Meiryo UI" panose="020B0604030504040204" pitchFamily="50" charset="-128"/>
                <a:ea typeface="Meiryo UI" panose="020B0604030504040204" pitchFamily="50" charset="-128"/>
                <a:cs typeface="+mn-cs"/>
              </a:rPr>
              <a:t>ま</a:t>
            </a:r>
            <a:r>
              <a:rPr kumimoji="1" lang="ja-JP"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ちびらき</a:t>
            </a:r>
          </a:p>
        </p:txBody>
      </p:sp>
      <p:sp>
        <p:nvSpPr>
          <p:cNvPr id="3" name="テキスト プレースホルダー 2">
            <a:extLst>
              <a:ext uri="{FF2B5EF4-FFF2-40B4-BE49-F238E27FC236}">
                <a16:creationId xmlns:a16="http://schemas.microsoft.com/office/drawing/2014/main" id="{237C9876-8DAC-4AD8-A8DB-3A1AD5AE2CC9}"/>
              </a:ext>
            </a:extLst>
          </p:cNvPr>
          <p:cNvSpPr>
            <a:spLocks noGrp="1"/>
          </p:cNvSpPr>
          <p:nvPr>
            <p:ph type="body" sz="quarter" idx="11"/>
          </p:nvPr>
        </p:nvSpPr>
        <p:spPr/>
        <p:txBody>
          <a:bodyPr/>
          <a:lstStyle/>
          <a:p>
            <a:endParaRPr lang="ja-JP" altLang="en-US"/>
          </a:p>
        </p:txBody>
      </p:sp>
      <p:sp>
        <p:nvSpPr>
          <p:cNvPr id="20" name="テキスト プレースホルダー 11">
            <a:extLst>
              <a:ext uri="{FF2B5EF4-FFF2-40B4-BE49-F238E27FC236}">
                <a16:creationId xmlns:a16="http://schemas.microsoft.com/office/drawing/2014/main" id="{0AC85CBD-C61B-4278-998B-6DB4DE51AD2F}"/>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a:t>
            </a:r>
            <a:r>
              <a:rPr lang="en-US" altLang="ja-JP">
                <a:solidFill>
                  <a:schemeClr val="bg1"/>
                </a:solidFill>
              </a:rPr>
              <a:t>2</a:t>
            </a:r>
            <a:r>
              <a:rPr lang="ja-JP" altLang="en-US">
                <a:solidFill>
                  <a:schemeClr val="bg1"/>
                </a:solidFill>
              </a:rPr>
              <a:t>章　大阪のスーパーシティ構想の概観</a:t>
            </a:r>
            <a:endParaRPr lang="ja-JP" altLang="en-US"/>
          </a:p>
        </p:txBody>
      </p:sp>
      <p:sp>
        <p:nvSpPr>
          <p:cNvPr id="21" name="ホームベース 29">
            <a:extLst>
              <a:ext uri="{FF2B5EF4-FFF2-40B4-BE49-F238E27FC236}">
                <a16:creationId xmlns:a16="http://schemas.microsoft.com/office/drawing/2014/main" id="{32F3C72C-50FE-9A2C-6925-F83D209F2183}"/>
              </a:ext>
            </a:extLst>
          </p:cNvPr>
          <p:cNvSpPr/>
          <p:nvPr/>
        </p:nvSpPr>
        <p:spPr>
          <a:xfrm>
            <a:off x="5313200" y="2448000"/>
            <a:ext cx="4247999" cy="360000"/>
          </a:xfrm>
          <a:prstGeom prst="homePlate">
            <a:avLst>
              <a:gd name="adj" fmla="val 33088"/>
            </a:avLst>
          </a:prstGeom>
          <a:solidFill>
            <a:srgbClr val="DEEBF7"/>
          </a:solidFill>
          <a:ln w="127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16000" tIns="0" rIns="108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建設プラットフォーム運用</a:t>
            </a:r>
            <a:endPar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角丸四角形 13">
            <a:extLst>
              <a:ext uri="{FF2B5EF4-FFF2-40B4-BE49-F238E27FC236}">
                <a16:creationId xmlns:a16="http://schemas.microsoft.com/office/drawing/2014/main" id="{4F8622A0-DFD3-4BDE-A25C-78B8E92CA555}"/>
              </a:ext>
            </a:extLst>
          </p:cNvPr>
          <p:cNvSpPr/>
          <p:nvPr/>
        </p:nvSpPr>
        <p:spPr>
          <a:xfrm>
            <a:off x="5364000" y="1548000"/>
            <a:ext cx="360000" cy="1512000"/>
          </a:xfrm>
          <a:prstGeom prst="rect">
            <a:avLst/>
          </a:prstGeom>
          <a:solidFill>
            <a:srgbClr val="2E75B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zh-TW" altLang="en-US" sz="12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夢洲工事本格化</a:t>
            </a:r>
          </a:p>
        </p:txBody>
      </p:sp>
      <p:sp>
        <p:nvSpPr>
          <p:cNvPr id="23" name="ホームベース 14">
            <a:extLst>
              <a:ext uri="{FF2B5EF4-FFF2-40B4-BE49-F238E27FC236}">
                <a16:creationId xmlns:a16="http://schemas.microsoft.com/office/drawing/2014/main" id="{B81EEEBD-888F-9B16-4367-4A9E0CE3FD9B}"/>
              </a:ext>
            </a:extLst>
          </p:cNvPr>
          <p:cNvSpPr/>
          <p:nvPr/>
        </p:nvSpPr>
        <p:spPr>
          <a:xfrm>
            <a:off x="7956000" y="3852000"/>
            <a:ext cx="827998" cy="360000"/>
          </a:xfrm>
          <a:prstGeom prst="homePlate">
            <a:avLst>
              <a:gd name="adj" fmla="val 33088"/>
            </a:avLst>
          </a:prstGeom>
          <a:solidFill>
            <a:srgbClr val="DEEBF7"/>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撤去</a:t>
            </a:r>
          </a:p>
        </p:txBody>
      </p:sp>
      <p:sp>
        <p:nvSpPr>
          <p:cNvPr id="24" name="ホームベース 16">
            <a:extLst>
              <a:ext uri="{FF2B5EF4-FFF2-40B4-BE49-F238E27FC236}">
                <a16:creationId xmlns:a16="http://schemas.microsoft.com/office/drawing/2014/main" id="{111ABF2A-B01A-D62A-5D1A-49F0080A474E}"/>
              </a:ext>
            </a:extLst>
          </p:cNvPr>
          <p:cNvSpPr/>
          <p:nvPr/>
        </p:nvSpPr>
        <p:spPr>
          <a:xfrm>
            <a:off x="8783998" y="3852000"/>
            <a:ext cx="828002" cy="360000"/>
          </a:xfrm>
          <a:prstGeom prst="homePlate">
            <a:avLst>
              <a:gd name="adj" fmla="val 33088"/>
            </a:avLst>
          </a:prstGeom>
          <a:solidFill>
            <a:srgbClr val="DEEBF7"/>
          </a:solidFill>
          <a:ln w="127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vert="horz" lIns="72000" tIns="0" rIns="7200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跡地</a:t>
            </a:r>
            <a:endParaRPr kumimoji="0" lang="en-US" altLang="ja-JP" sz="1200" b="1" i="0" u="none" strike="sng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開発</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22" name="スライド番号プレースホルダー 4">
            <a:extLst>
              <a:ext uri="{FF2B5EF4-FFF2-40B4-BE49-F238E27FC236}">
                <a16:creationId xmlns:a16="http://schemas.microsoft.com/office/drawing/2014/main" id="{7B3A09FC-F263-4973-803D-FE734F661AE9}"/>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20</a:t>
            </a:fld>
            <a:endParaRPr kumimoji="1" lang="ja-JP" altLang="en-US"/>
          </a:p>
        </p:txBody>
      </p:sp>
      <p:sp>
        <p:nvSpPr>
          <p:cNvPr id="25" name="正方形/長方形 24"/>
          <p:cNvSpPr/>
          <p:nvPr/>
        </p:nvSpPr>
        <p:spPr>
          <a:xfrm>
            <a:off x="6417828" y="6413365"/>
            <a:ext cx="396000" cy="11370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1050" dirty="0" smtClean="0">
                <a:solidFill>
                  <a:schemeClr val="tx1"/>
                </a:solidFill>
              </a:rPr>
              <a:t>夏頃</a:t>
            </a:r>
            <a:endParaRPr kumimoji="1" lang="ja-JP" altLang="en-US" sz="1050" dirty="0">
              <a:solidFill>
                <a:schemeClr val="tx1"/>
              </a:solidFill>
            </a:endParaRPr>
          </a:p>
        </p:txBody>
      </p:sp>
    </p:spTree>
    <p:extLst>
      <p:ext uri="{BB962C8B-B14F-4D97-AF65-F5344CB8AC3E}">
        <p14:creationId xmlns:p14="http://schemas.microsoft.com/office/powerpoint/2010/main" val="1977289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構想実現に向けたチャレンジ</a:t>
            </a:r>
          </a:p>
        </p:txBody>
      </p:sp>
      <p:sp>
        <p:nvSpPr>
          <p:cNvPr id="4" name="テキスト プレースホルダー 3">
            <a:extLst>
              <a:ext uri="{FF2B5EF4-FFF2-40B4-BE49-F238E27FC236}">
                <a16:creationId xmlns:a16="http://schemas.microsoft.com/office/drawing/2014/main" id="{55DB217C-63B6-4E2F-AA50-5E9158C663B4}"/>
              </a:ext>
            </a:extLst>
          </p:cNvPr>
          <p:cNvSpPr>
            <a:spLocks noGrp="1"/>
          </p:cNvSpPr>
          <p:nvPr>
            <p:ph type="body" sz="quarter" idx="10"/>
          </p:nvPr>
        </p:nvSpPr>
        <p:spPr>
          <a:xfrm>
            <a:off x="287825" y="2376000"/>
            <a:ext cx="9324000" cy="338554"/>
          </a:xfrm>
        </p:spPr>
        <p:txBody>
          <a:bodyPr/>
          <a:lstStyle/>
          <a:p>
            <a:r>
              <a:rPr lang="ja-JP" altLang="en-US"/>
              <a:t>第</a:t>
            </a:r>
            <a:r>
              <a:rPr lang="en-US" altLang="ja-JP"/>
              <a:t>3</a:t>
            </a:r>
            <a:r>
              <a:rPr lang="ja-JP" altLang="en-US"/>
              <a:t>章</a:t>
            </a:r>
          </a:p>
        </p:txBody>
      </p:sp>
      <p:sp>
        <p:nvSpPr>
          <p:cNvPr id="7" name="テキスト プレースホルダー 6">
            <a:extLst>
              <a:ext uri="{FF2B5EF4-FFF2-40B4-BE49-F238E27FC236}">
                <a16:creationId xmlns:a16="http://schemas.microsoft.com/office/drawing/2014/main" id="{02F52368-6511-4B5F-AE0D-0CEA5EEF0844}"/>
              </a:ext>
            </a:extLst>
          </p:cNvPr>
          <p:cNvSpPr>
            <a:spLocks noGrp="1"/>
          </p:cNvSpPr>
          <p:nvPr>
            <p:ph type="body" sz="quarter" idx="11"/>
          </p:nvPr>
        </p:nvSpPr>
        <p:spPr/>
        <p:txBody>
          <a:bodyPr/>
          <a:lstStyle/>
          <a:p>
            <a:r>
              <a:rPr lang="ja-JP" altLang="en-US"/>
              <a:t>“豊かな未来社会”の実現に向けて</a:t>
            </a:r>
          </a:p>
        </p:txBody>
      </p:sp>
    </p:spTree>
    <p:extLst>
      <p:ext uri="{BB962C8B-B14F-4D97-AF65-F5344CB8AC3E}">
        <p14:creationId xmlns:p14="http://schemas.microsoft.com/office/powerpoint/2010/main" val="3274633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02878" y="5081495"/>
            <a:ext cx="1604060" cy="1604060"/>
          </a:xfrm>
          <a:prstGeom prst="rect">
            <a:avLst/>
          </a:prstGeom>
        </p:spPr>
      </p:pic>
      <p:pic>
        <p:nvPicPr>
          <p:cNvPr id="4" name="図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73253" y="5376859"/>
            <a:ext cx="1322213" cy="828000"/>
          </a:xfrm>
          <a:prstGeom prst="rect">
            <a:avLst/>
          </a:prstGeom>
        </p:spPr>
      </p:pic>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２つのグリーンフィールドの３つのプロジェクト</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1008000"/>
            <a:ext cx="9324000" cy="236988"/>
          </a:xfrm>
        </p:spPr>
        <p:txBody>
          <a:bodyPr/>
          <a:lstStyle/>
          <a:p>
            <a:r>
              <a:rPr lang="ja-JP" altLang="en-US" dirty="0"/>
              <a:t>２つの</a:t>
            </a:r>
            <a:r>
              <a:rPr lang="ja-JP" altLang="en-US" dirty="0" smtClean="0"/>
              <a:t>グリーンフィールド</a:t>
            </a:r>
            <a:r>
              <a:rPr lang="ja-JP" altLang="en-US" dirty="0"/>
              <a:t>で３つのプロジェクトを展開する。</a:t>
            </a:r>
          </a:p>
        </p:txBody>
      </p:sp>
      <p:sp>
        <p:nvSpPr>
          <p:cNvPr id="13"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5" name="テキスト プレースホルダー 6">
            <a:extLst>
              <a:ext uri="{FF2B5EF4-FFF2-40B4-BE49-F238E27FC236}">
                <a16:creationId xmlns:a16="http://schemas.microsoft.com/office/drawing/2014/main" id="{1E189975-C8C3-4E73-A002-0B8EAA9823DE}"/>
              </a:ext>
            </a:extLst>
          </p:cNvPr>
          <p:cNvSpPr txBox="1">
            <a:spLocks/>
          </p:cNvSpPr>
          <p:nvPr/>
        </p:nvSpPr>
        <p:spPr>
          <a:xfrm>
            <a:off x="516313" y="2750540"/>
            <a:ext cx="25200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en-US" altLang="ja-JP" sz="1200"/>
              <a:t>390ha</a:t>
            </a:r>
            <a:r>
              <a:rPr lang="ja-JP" altLang="en-US" sz="1200"/>
              <a:t>の広大な開発を先端</a:t>
            </a:r>
            <a:r>
              <a:rPr lang="en-US" altLang="ja-JP" sz="1200"/>
              <a:t/>
            </a:r>
            <a:br>
              <a:rPr lang="en-US" altLang="ja-JP" sz="1200"/>
            </a:br>
            <a:r>
              <a:rPr lang="ja-JP" altLang="en-US" sz="1200"/>
              <a:t>テクノロジーを活かして安全、</a:t>
            </a:r>
            <a:r>
              <a:rPr lang="en-US" altLang="ja-JP" sz="1200"/>
              <a:t/>
            </a:r>
            <a:br>
              <a:rPr lang="en-US" altLang="ja-JP" sz="1200"/>
            </a:br>
            <a:r>
              <a:rPr lang="ja-JP" altLang="en-US" sz="1200"/>
              <a:t>健康、短期間に整備</a:t>
            </a:r>
          </a:p>
        </p:txBody>
      </p:sp>
      <p:pic>
        <p:nvPicPr>
          <p:cNvPr id="19" name="図 18">
            <a:extLst>
              <a:ext uri="{FF2B5EF4-FFF2-40B4-BE49-F238E27FC236}">
                <a16:creationId xmlns:a16="http://schemas.microsoft.com/office/drawing/2014/main" id="{FF3D0CA2-D4A7-4F06-AC7B-44D5DFE33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510" y="3422642"/>
            <a:ext cx="2330645" cy="1573785"/>
          </a:xfrm>
          <a:prstGeom prst="rect">
            <a:avLst/>
          </a:prstGeom>
          <a:ln>
            <a:noFill/>
          </a:ln>
          <a:effectLst/>
        </p:spPr>
      </p:pic>
      <p:sp>
        <p:nvSpPr>
          <p:cNvPr id="21" name="楕円 20">
            <a:extLst>
              <a:ext uri="{FF2B5EF4-FFF2-40B4-BE49-F238E27FC236}">
                <a16:creationId xmlns:a16="http://schemas.microsoft.com/office/drawing/2014/main" id="{73346A87-C7C9-4C2E-B4D3-19FAE97AD32F}"/>
              </a:ext>
            </a:extLst>
          </p:cNvPr>
          <p:cNvSpPr>
            <a:spLocks noChangeAspect="1"/>
          </p:cNvSpPr>
          <p:nvPr/>
        </p:nvSpPr>
        <p:spPr>
          <a:xfrm>
            <a:off x="1542313" y="2199619"/>
            <a:ext cx="468000" cy="468000"/>
          </a:xfrm>
          <a:prstGeom prst="ellipse">
            <a:avLst/>
          </a:prstGeom>
          <a:noFill/>
          <a:ln w="127000">
            <a:gradFill flip="none" rotWithShape="1">
              <a:gsLst>
                <a:gs pos="100000">
                  <a:srgbClr val="E2F0D9"/>
                </a:gs>
                <a:gs pos="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a:spcAft>
                <a:spcPts val="600"/>
              </a:spcAft>
              <a:defRPr/>
            </a:pPr>
            <a:r>
              <a:rPr kumimoji="0" lang="en-US" altLang="ja-JP" sz="1600" i="0" u="none" strike="noStrike" kern="1200" cap="none" spc="0" normalizeH="0" baseline="0" noProof="0">
                <a:ln>
                  <a:noFill/>
                </a:ln>
                <a:solidFill>
                  <a:srgbClr val="000000"/>
                </a:solidFill>
                <a:effectLst/>
                <a:uLnTx/>
                <a:uFillTx/>
                <a:latin typeface="Meiryo UI"/>
                <a:ea typeface="Meiryo UI"/>
                <a:cs typeface="+mn-cs"/>
              </a:rPr>
              <a:t>2023</a:t>
            </a:r>
            <a:r>
              <a:rPr kumimoji="0" lang="ja-JP" altLang="en-US" sz="1050" i="0" u="none" strike="noStrike" kern="1200" cap="none" spc="0" normalizeH="0" baseline="0" noProof="0">
                <a:ln>
                  <a:noFill/>
                </a:ln>
                <a:solidFill>
                  <a:srgbClr val="000000"/>
                </a:solidFill>
                <a:effectLst/>
                <a:uLnTx/>
                <a:uFillTx/>
                <a:latin typeface="Meiryo UI"/>
                <a:ea typeface="Meiryo UI"/>
                <a:cs typeface="+mn-cs"/>
              </a:rPr>
              <a:t>年～</a:t>
            </a:r>
            <a:endParaRPr kumimoji="1" lang="en-US" altLang="ja-JP" sz="1600">
              <a:solidFill>
                <a:srgbClr val="000000"/>
              </a:solidFill>
              <a:latin typeface="Meiryo UI" panose="020B0604030504040204" pitchFamily="50" charset="-128"/>
              <a:ea typeface="Meiryo UI" panose="020B0604030504040204" pitchFamily="50" charset="-128"/>
            </a:endParaRPr>
          </a:p>
          <a:p>
            <a:pPr lvl="0">
              <a:spcAft>
                <a:spcPts val="600"/>
              </a:spcAft>
              <a:defRPr/>
            </a:pPr>
            <a:r>
              <a:rPr kumimoji="1" lang="ja-JP" altLang="en-US" sz="1600" b="1">
                <a:solidFill>
                  <a:srgbClr val="000000"/>
                </a:solidFill>
                <a:latin typeface="Meiryo UI" panose="020B0604030504040204" pitchFamily="50" charset="-128"/>
                <a:ea typeface="Meiryo UI" panose="020B0604030504040204" pitchFamily="50" charset="-128"/>
              </a:rPr>
              <a:t>夢洲コンストラクション</a:t>
            </a:r>
          </a:p>
        </p:txBody>
      </p:sp>
      <p:sp>
        <p:nvSpPr>
          <p:cNvPr id="16" name="テキスト プレースホルダー 6">
            <a:extLst>
              <a:ext uri="{FF2B5EF4-FFF2-40B4-BE49-F238E27FC236}">
                <a16:creationId xmlns:a16="http://schemas.microsoft.com/office/drawing/2014/main" id="{BE2FCCDB-29A4-451E-AF88-61F46F134354}"/>
              </a:ext>
            </a:extLst>
          </p:cNvPr>
          <p:cNvSpPr txBox="1">
            <a:spLocks/>
          </p:cNvSpPr>
          <p:nvPr/>
        </p:nvSpPr>
        <p:spPr>
          <a:xfrm>
            <a:off x="6700226" y="2750540"/>
            <a:ext cx="25200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en-US" altLang="ja-JP" sz="1200" dirty="0"/>
              <a:t>250</a:t>
            </a:r>
            <a:r>
              <a:rPr lang="ja-JP" altLang="en-US" sz="1200" dirty="0"/>
              <a:t>万人</a:t>
            </a:r>
            <a:r>
              <a:rPr lang="en-US" altLang="ja-JP" sz="1200" dirty="0"/>
              <a:t>/</a:t>
            </a:r>
            <a:r>
              <a:rPr lang="ja-JP" altLang="en-US" sz="1200" dirty="0"/>
              <a:t>日が行きかう都心</a:t>
            </a:r>
            <a:r>
              <a:rPr lang="ja-JP" altLang="en-US" sz="1200" dirty="0" smtClean="0"/>
              <a:t>で　　　　　　みどり</a:t>
            </a:r>
            <a:r>
              <a:rPr lang="en-US" altLang="ja-JP" sz="1200" dirty="0" smtClean="0"/>
              <a:t>×</a:t>
            </a:r>
            <a:r>
              <a:rPr lang="en-US" altLang="ja-JP" sz="1200" dirty="0" err="1"/>
              <a:t>IoT</a:t>
            </a:r>
            <a:r>
              <a:rPr lang="en-US" altLang="ja-JP" sz="1200" dirty="0"/>
              <a:t>×</a:t>
            </a:r>
            <a:r>
              <a:rPr lang="ja-JP" altLang="en-US" sz="1200" dirty="0"/>
              <a:t>健康に</a:t>
            </a:r>
            <a:r>
              <a:rPr lang="ja-JP" altLang="en-US" sz="1200" dirty="0" smtClean="0"/>
              <a:t>よる　　　　　　</a:t>
            </a:r>
            <a:r>
              <a:rPr lang="en-US" altLang="ja-JP" sz="1200" dirty="0" err="1" smtClean="0"/>
              <a:t>Parkness</a:t>
            </a:r>
            <a:r>
              <a:rPr lang="ja-JP" altLang="en-US" sz="1200" dirty="0"/>
              <a:t>　</a:t>
            </a:r>
            <a:r>
              <a:rPr lang="en-US" altLang="ja-JP" sz="1200" dirty="0"/>
              <a:t>Challenge</a:t>
            </a:r>
          </a:p>
        </p:txBody>
      </p:sp>
      <p:sp>
        <p:nvSpPr>
          <p:cNvPr id="22" name="楕円 21">
            <a:extLst>
              <a:ext uri="{FF2B5EF4-FFF2-40B4-BE49-F238E27FC236}">
                <a16:creationId xmlns:a16="http://schemas.microsoft.com/office/drawing/2014/main" id="{0110274A-3F03-4907-94FA-17555008B543}"/>
              </a:ext>
            </a:extLst>
          </p:cNvPr>
          <p:cNvSpPr>
            <a:spLocks noChangeAspect="1"/>
          </p:cNvSpPr>
          <p:nvPr/>
        </p:nvSpPr>
        <p:spPr>
          <a:xfrm>
            <a:off x="7726226" y="2199619"/>
            <a:ext cx="468000" cy="468000"/>
          </a:xfrm>
          <a:prstGeom prst="ellipse">
            <a:avLst/>
          </a:prstGeom>
          <a:noFill/>
          <a:ln w="127000">
            <a:gradFill flip="none" rotWithShape="1">
              <a:gsLst>
                <a:gs pos="100000">
                  <a:srgbClr val="E2F0D9"/>
                </a:gs>
                <a:gs pos="5000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lvl="0">
              <a:spcAft>
                <a:spcPts val="600"/>
              </a:spcAft>
              <a:defRPr/>
            </a:pPr>
            <a:r>
              <a:rPr kumimoji="0" lang="en-US" altLang="ja-JP" sz="1600" i="0" u="none" strike="noStrike" kern="1200" cap="none" spc="0" normalizeH="0" baseline="0" noProof="0">
                <a:ln>
                  <a:noFill/>
                </a:ln>
                <a:solidFill>
                  <a:srgbClr val="000000"/>
                </a:solidFill>
                <a:effectLst/>
                <a:uLnTx/>
                <a:uFillTx/>
                <a:latin typeface="Meiryo UI"/>
                <a:ea typeface="Meiryo UI"/>
                <a:cs typeface="+mn-cs"/>
              </a:rPr>
              <a:t>2024</a:t>
            </a:r>
            <a:r>
              <a:rPr kumimoji="0" lang="ja-JP" altLang="en-US" sz="1050" i="0" u="none" strike="noStrike" kern="1200" cap="none" spc="0" normalizeH="0" baseline="0" noProof="0">
                <a:ln>
                  <a:noFill/>
                </a:ln>
                <a:solidFill>
                  <a:srgbClr val="000000"/>
                </a:solidFill>
                <a:effectLst/>
                <a:uLnTx/>
                <a:uFillTx/>
                <a:latin typeface="Meiryo UI"/>
                <a:ea typeface="Meiryo UI"/>
                <a:cs typeface="+mn-cs"/>
              </a:rPr>
              <a:t>年～</a:t>
            </a:r>
            <a:r>
              <a:rPr kumimoji="0" lang="en-US" altLang="ja-JP" sz="1050" i="0" u="none" strike="noStrike" kern="1200" cap="none" spc="0" normalizeH="0" baseline="0" noProof="0">
                <a:ln>
                  <a:noFill/>
                </a:ln>
                <a:solidFill>
                  <a:srgbClr val="000000"/>
                </a:solidFill>
                <a:effectLst/>
                <a:uLnTx/>
                <a:uFillTx/>
                <a:latin typeface="Meiryo UI"/>
                <a:ea typeface="Meiryo UI"/>
                <a:cs typeface="+mn-cs"/>
              </a:rPr>
              <a:t>	</a:t>
            </a:r>
          </a:p>
          <a:p>
            <a:pPr lvl="0">
              <a:spcAft>
                <a:spcPts val="600"/>
              </a:spcAft>
              <a:defRPr/>
            </a:pPr>
            <a:r>
              <a:rPr kumimoji="1" lang="ja-JP" altLang="en-US" sz="1600" b="1">
                <a:solidFill>
                  <a:srgbClr val="000000"/>
                </a:solidFill>
                <a:latin typeface="Meiryo UI" panose="020B0604030504040204" pitchFamily="50" charset="-128"/>
                <a:ea typeface="Meiryo UI" panose="020B0604030504040204" pitchFamily="50" charset="-128"/>
              </a:rPr>
              <a:t>うめきた</a:t>
            </a:r>
            <a:r>
              <a:rPr kumimoji="1" lang="en-US" altLang="ja-JP" sz="1600" b="1">
                <a:solidFill>
                  <a:srgbClr val="000000"/>
                </a:solidFill>
                <a:latin typeface="Meiryo UI" panose="020B0604030504040204" pitchFamily="50" charset="-128"/>
                <a:ea typeface="Meiryo UI" panose="020B0604030504040204" pitchFamily="50" charset="-128"/>
              </a:rPr>
              <a:t>2</a:t>
            </a:r>
            <a:r>
              <a:rPr kumimoji="1" lang="ja-JP" altLang="en-US" sz="1600" b="1">
                <a:solidFill>
                  <a:srgbClr val="000000"/>
                </a:solidFill>
                <a:latin typeface="Meiryo UI" panose="020B0604030504040204" pitchFamily="50" charset="-128"/>
                <a:ea typeface="Meiryo UI" panose="020B0604030504040204" pitchFamily="50" charset="-128"/>
              </a:rPr>
              <a:t>期</a:t>
            </a:r>
          </a:p>
        </p:txBody>
      </p:sp>
      <p:sp>
        <p:nvSpPr>
          <p:cNvPr id="17" name="テキスト プレースホルダー 6">
            <a:extLst>
              <a:ext uri="{FF2B5EF4-FFF2-40B4-BE49-F238E27FC236}">
                <a16:creationId xmlns:a16="http://schemas.microsoft.com/office/drawing/2014/main" id="{604999F9-995A-409F-B05B-8A654E284F88}"/>
              </a:ext>
            </a:extLst>
          </p:cNvPr>
          <p:cNvSpPr txBox="1">
            <a:spLocks/>
          </p:cNvSpPr>
          <p:nvPr/>
        </p:nvSpPr>
        <p:spPr>
          <a:xfrm>
            <a:off x="3607238" y="2750540"/>
            <a:ext cx="2522063"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a:t>世界から集う</a:t>
            </a:r>
            <a:r>
              <a:rPr lang="en-US" altLang="ja-JP" sz="1200"/>
              <a:t>2820</a:t>
            </a:r>
            <a:r>
              <a:rPr lang="ja-JP" altLang="en-US" sz="1200"/>
              <a:t>万人</a:t>
            </a:r>
            <a:r>
              <a:rPr lang="en-US" altLang="ja-JP" sz="1200" baseline="30000"/>
              <a:t>※</a:t>
            </a:r>
            <a:r>
              <a:rPr lang="ja-JP" altLang="en-US" sz="1200"/>
              <a:t>が</a:t>
            </a:r>
            <a:r>
              <a:rPr lang="en-US" altLang="ja-JP" sz="1200"/>
              <a:t/>
            </a:r>
            <a:br>
              <a:rPr lang="en-US" altLang="ja-JP" sz="1200"/>
            </a:br>
            <a:r>
              <a:rPr lang="ja-JP" altLang="en-US" sz="1200"/>
              <a:t>いのち輝く未来社会のデザインをテーマに最先端技術を体現</a:t>
            </a:r>
          </a:p>
        </p:txBody>
      </p:sp>
      <p:pic>
        <p:nvPicPr>
          <p:cNvPr id="20" name="図 19">
            <a:extLst>
              <a:ext uri="{FF2B5EF4-FFF2-40B4-BE49-F238E27FC236}">
                <a16:creationId xmlns:a16="http://schemas.microsoft.com/office/drawing/2014/main" id="{3A6E82DB-B19A-43FC-9D26-369CEFF3B7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603428" y="3433069"/>
            <a:ext cx="2330647" cy="1552930"/>
          </a:xfrm>
          <a:prstGeom prst="rect">
            <a:avLst/>
          </a:prstGeom>
          <a:ln>
            <a:noFill/>
          </a:ln>
          <a:effectLst/>
        </p:spPr>
      </p:pic>
      <p:sp>
        <p:nvSpPr>
          <p:cNvPr id="23" name="楕円 22">
            <a:extLst>
              <a:ext uri="{FF2B5EF4-FFF2-40B4-BE49-F238E27FC236}">
                <a16:creationId xmlns:a16="http://schemas.microsoft.com/office/drawing/2014/main" id="{C653CEA4-8B8F-42C0-8308-D09022D525EE}"/>
              </a:ext>
            </a:extLst>
          </p:cNvPr>
          <p:cNvSpPr>
            <a:spLocks noChangeAspect="1"/>
          </p:cNvSpPr>
          <p:nvPr/>
        </p:nvSpPr>
        <p:spPr>
          <a:xfrm>
            <a:off x="4634269" y="2199619"/>
            <a:ext cx="468000" cy="468000"/>
          </a:xfrm>
          <a:prstGeom prst="ellipse">
            <a:avLst/>
          </a:prstGeom>
          <a:noFill/>
          <a:ln w="127000">
            <a:gradFill flip="none" rotWithShape="1">
              <a:gsLst>
                <a:gs pos="100000">
                  <a:srgbClr val="A9D18E"/>
                </a:gs>
                <a:gs pos="0">
                  <a:srgbClr val="548235"/>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a:spcAft>
                <a:spcPts val="600"/>
              </a:spcAft>
              <a:defRPr/>
            </a:pPr>
            <a:r>
              <a:rPr kumimoji="0" lang="en-US" altLang="ja-JP" sz="1600" i="0" u="none" strike="noStrike" kern="1200" cap="none" spc="0" normalizeH="0" baseline="0" noProof="0">
                <a:ln>
                  <a:noFill/>
                </a:ln>
                <a:solidFill>
                  <a:srgbClr val="000000"/>
                </a:solidFill>
                <a:effectLst/>
                <a:uLnTx/>
                <a:uFillTx/>
                <a:latin typeface="Meiryo UI"/>
                <a:ea typeface="Meiryo UI"/>
                <a:cs typeface="+mn-cs"/>
              </a:rPr>
              <a:t>2025</a:t>
            </a:r>
            <a:r>
              <a:rPr kumimoji="0" lang="ja-JP" altLang="en-US" sz="1050" i="0" u="none" strike="noStrike" kern="1200" cap="none" spc="0" normalizeH="0" baseline="0" noProof="0">
                <a:ln>
                  <a:noFill/>
                </a:ln>
                <a:solidFill>
                  <a:srgbClr val="000000"/>
                </a:solidFill>
                <a:effectLst/>
                <a:uLnTx/>
                <a:uFillTx/>
                <a:latin typeface="Meiryo UI"/>
                <a:ea typeface="Meiryo UI"/>
                <a:cs typeface="+mn-cs"/>
              </a:rPr>
              <a:t>年</a:t>
            </a:r>
            <a:endParaRPr kumimoji="1" lang="en-US" altLang="ja-JP" sz="1600">
              <a:solidFill>
                <a:srgbClr val="000000"/>
              </a:solidFill>
              <a:latin typeface="Meiryo UI" panose="020B0604030504040204" pitchFamily="50" charset="-128"/>
              <a:ea typeface="Meiryo UI" panose="020B0604030504040204" pitchFamily="50" charset="-128"/>
            </a:endParaRPr>
          </a:p>
          <a:p>
            <a:pPr lvl="0">
              <a:spcAft>
                <a:spcPts val="600"/>
              </a:spcAft>
              <a:defRPr/>
            </a:pPr>
            <a:r>
              <a:rPr kumimoji="1" lang="ja-JP" altLang="en-US" sz="1600" b="1">
                <a:solidFill>
                  <a:srgbClr val="000000"/>
                </a:solidFill>
                <a:latin typeface="Meiryo UI" panose="020B0604030504040204" pitchFamily="50" charset="-128"/>
                <a:ea typeface="Meiryo UI" panose="020B0604030504040204" pitchFamily="50" charset="-128"/>
              </a:rPr>
              <a:t>大阪・関西万博</a:t>
            </a:r>
          </a:p>
        </p:txBody>
      </p:sp>
      <p:sp>
        <p:nvSpPr>
          <p:cNvPr id="28" name="楕円 27">
            <a:extLst>
              <a:ext uri="{FF2B5EF4-FFF2-40B4-BE49-F238E27FC236}">
                <a16:creationId xmlns:a16="http://schemas.microsoft.com/office/drawing/2014/main" id="{6361EE20-B6EE-4357-A553-400A32BC50E9}"/>
              </a:ext>
            </a:extLst>
          </p:cNvPr>
          <p:cNvSpPr/>
          <p:nvPr/>
        </p:nvSpPr>
        <p:spPr>
          <a:xfrm>
            <a:off x="6234636" y="5858694"/>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1B27B89B-2B0C-4281-B9AB-368FAEDFC81B}"/>
              </a:ext>
            </a:extLst>
          </p:cNvPr>
          <p:cNvSpPr/>
          <p:nvPr/>
        </p:nvSpPr>
        <p:spPr>
          <a:xfrm>
            <a:off x="6915963" y="5365209"/>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3B744D88-379E-4B85-9C26-6328A3A5EB03}"/>
              </a:ext>
            </a:extLst>
          </p:cNvPr>
          <p:cNvGrpSpPr/>
          <p:nvPr/>
        </p:nvGrpSpPr>
        <p:grpSpPr>
          <a:xfrm>
            <a:off x="511472" y="1635754"/>
            <a:ext cx="8708754" cy="268970"/>
            <a:chOff x="511472" y="1668929"/>
            <a:chExt cx="8708754" cy="268970"/>
          </a:xfrm>
        </p:grpSpPr>
        <p:sp>
          <p:nvSpPr>
            <p:cNvPr id="31" name="テキスト ボックス 30">
              <a:extLst>
                <a:ext uri="{FF2B5EF4-FFF2-40B4-BE49-F238E27FC236}">
                  <a16:creationId xmlns:a16="http://schemas.microsoft.com/office/drawing/2014/main" id="{25503394-FDB2-4D43-916E-DE4B8EB62CA6}"/>
                </a:ext>
              </a:extLst>
            </p:cNvPr>
            <p:cNvSpPr txBox="1"/>
            <p:nvPr/>
          </p:nvSpPr>
          <p:spPr>
            <a:xfrm>
              <a:off x="2689014" y="1668929"/>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a:solidFill>
                    <a:schemeClr val="accent6">
                      <a:lumMod val="75000"/>
                    </a:schemeClr>
                  </a:solidFill>
                </a:rPr>
                <a:t>夢洲</a:t>
              </a:r>
            </a:p>
          </p:txBody>
        </p:sp>
        <p:sp>
          <p:nvSpPr>
            <p:cNvPr id="35" name="テキスト ボックス 34">
              <a:extLst>
                <a:ext uri="{FF2B5EF4-FFF2-40B4-BE49-F238E27FC236}">
                  <a16:creationId xmlns:a16="http://schemas.microsoft.com/office/drawing/2014/main" id="{9109115E-F3A7-4043-9E49-3D7463E3C3C0}"/>
                </a:ext>
              </a:extLst>
            </p:cNvPr>
            <p:cNvSpPr txBox="1"/>
            <p:nvPr/>
          </p:nvSpPr>
          <p:spPr>
            <a:xfrm>
              <a:off x="7436703" y="1668929"/>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a:solidFill>
                    <a:schemeClr val="accent6">
                      <a:lumMod val="75000"/>
                    </a:schemeClr>
                  </a:solidFill>
                </a:rPr>
                <a:t>うめきた</a:t>
              </a:r>
              <a:r>
                <a:rPr lang="en-US" altLang="ja-JP">
                  <a:solidFill>
                    <a:schemeClr val="accent6">
                      <a:lumMod val="75000"/>
                    </a:schemeClr>
                  </a:solidFill>
                </a:rPr>
                <a:t>2</a:t>
              </a:r>
              <a:r>
                <a:rPr lang="ja-JP" altLang="en-US">
                  <a:solidFill>
                    <a:schemeClr val="accent6">
                      <a:lumMod val="75000"/>
                    </a:schemeClr>
                  </a:solidFill>
                </a:rPr>
                <a:t>期</a:t>
              </a:r>
            </a:p>
          </p:txBody>
        </p:sp>
        <p:cxnSp>
          <p:nvCxnSpPr>
            <p:cNvPr id="38" name="直線コネクタ 37">
              <a:extLst>
                <a:ext uri="{FF2B5EF4-FFF2-40B4-BE49-F238E27FC236}">
                  <a16:creationId xmlns:a16="http://schemas.microsoft.com/office/drawing/2014/main" id="{06C99F83-28F4-43BE-9F0B-F98F5A807BF1}"/>
                </a:ext>
              </a:extLst>
            </p:cNvPr>
            <p:cNvCxnSpPr>
              <a:cxnSpLocks/>
            </p:cNvCxnSpPr>
            <p:nvPr/>
          </p:nvCxnSpPr>
          <p:spPr>
            <a:xfrm>
              <a:off x="511472" y="1937899"/>
              <a:ext cx="561679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49C0AC2-97CF-4A00-96C8-168A763763D9}"/>
                </a:ext>
              </a:extLst>
            </p:cNvPr>
            <p:cNvCxnSpPr>
              <a:cxnSpLocks/>
            </p:cNvCxnSpPr>
            <p:nvPr/>
          </p:nvCxnSpPr>
          <p:spPr>
            <a:xfrm>
              <a:off x="6682470" y="1937899"/>
              <a:ext cx="25377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41" name="コネクタ: カギ線 40">
            <a:extLst>
              <a:ext uri="{FF2B5EF4-FFF2-40B4-BE49-F238E27FC236}">
                <a16:creationId xmlns:a16="http://schemas.microsoft.com/office/drawing/2014/main" id="{815C29DA-6461-4DE9-95F1-AF32CCCDEB6C}"/>
              </a:ext>
            </a:extLst>
          </p:cNvPr>
          <p:cNvCxnSpPr>
            <a:cxnSpLocks/>
            <a:stCxn id="19" idx="3"/>
            <a:endCxn id="28" idx="2"/>
          </p:cNvCxnSpPr>
          <p:nvPr/>
        </p:nvCxnSpPr>
        <p:spPr>
          <a:xfrm>
            <a:off x="2833155" y="4209535"/>
            <a:ext cx="3401481" cy="1903159"/>
          </a:xfrm>
          <a:prstGeom prst="bentConnector3">
            <a:avLst>
              <a:gd name="adj1" fmla="val 15907"/>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cxnSp>
        <p:nvCxnSpPr>
          <p:cNvPr id="45" name="コネクタ: カギ線 44">
            <a:extLst>
              <a:ext uri="{FF2B5EF4-FFF2-40B4-BE49-F238E27FC236}">
                <a16:creationId xmlns:a16="http://schemas.microsoft.com/office/drawing/2014/main" id="{63CE3B3F-A0B4-4599-B4D6-A5C04EF3BF1B}"/>
              </a:ext>
            </a:extLst>
          </p:cNvPr>
          <p:cNvCxnSpPr>
            <a:cxnSpLocks/>
            <a:stCxn id="20" idx="1"/>
            <a:endCxn id="28" idx="2"/>
          </p:cNvCxnSpPr>
          <p:nvPr/>
        </p:nvCxnSpPr>
        <p:spPr>
          <a:xfrm rot="10800000" flipH="1" flipV="1">
            <a:off x="3603428" y="4209534"/>
            <a:ext cx="2631208" cy="1903160"/>
          </a:xfrm>
          <a:prstGeom prst="bentConnector3">
            <a:avLst>
              <a:gd name="adj1" fmla="val -8688"/>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25" name="テキスト プレースホルダー 6">
            <a:extLst>
              <a:ext uri="{FF2B5EF4-FFF2-40B4-BE49-F238E27FC236}">
                <a16:creationId xmlns:a16="http://schemas.microsoft.com/office/drawing/2014/main" id="{D11EA321-12F7-40B3-A8EA-19DD19F03BBF}"/>
              </a:ext>
            </a:extLst>
          </p:cNvPr>
          <p:cNvSpPr txBox="1">
            <a:spLocks/>
          </p:cNvSpPr>
          <p:nvPr/>
        </p:nvSpPr>
        <p:spPr>
          <a:xfrm>
            <a:off x="3607238" y="5153929"/>
            <a:ext cx="1980000" cy="323165"/>
          </a:xfrm>
          <a:prstGeom prst="rect">
            <a:avLst/>
          </a:prstGeom>
        </p:spPr>
        <p:txBody>
          <a:bodyPr wrap="square" lIns="0" tIns="0" rIns="0" bIns="0" anchor="t" anchorCtr="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nSpc>
                <a:spcPct val="100000"/>
              </a:lnSpc>
              <a:spcAft>
                <a:spcPts val="200"/>
              </a:spcAft>
              <a:buClr>
                <a:srgbClr val="000000"/>
              </a:buClr>
              <a:buFont typeface="Yu Gothic Medium" panose="020B0500000000000000" pitchFamily="50" charset="-128"/>
              <a:buChar char="※"/>
            </a:pPr>
            <a:r>
              <a:rPr lang="ja-JP" altLang="en-US" sz="1050"/>
              <a:t>開催期間中（</a:t>
            </a:r>
            <a:r>
              <a:rPr lang="en-US" altLang="ja-JP" sz="1050"/>
              <a:t>4</a:t>
            </a:r>
            <a:r>
              <a:rPr lang="ja-JP" altLang="en-US" sz="1050"/>
              <a:t>月</a:t>
            </a:r>
            <a:r>
              <a:rPr lang="en-US" altLang="ja-JP" sz="1050"/>
              <a:t>13</a:t>
            </a:r>
            <a:r>
              <a:rPr lang="ja-JP" altLang="en-US" sz="1050"/>
              <a:t>日～</a:t>
            </a:r>
            <a:r>
              <a:rPr lang="en-US" altLang="ja-JP" sz="1050"/>
              <a:t>10</a:t>
            </a:r>
            <a:r>
              <a:rPr lang="ja-JP" altLang="en-US" sz="1050"/>
              <a:t>月</a:t>
            </a:r>
            <a:r>
              <a:rPr lang="en-US" altLang="ja-JP" sz="1050"/>
              <a:t>13</a:t>
            </a:r>
            <a:r>
              <a:rPr lang="ja-JP" altLang="en-US" sz="1050"/>
              <a:t>日）における想定来場者数</a:t>
            </a:r>
          </a:p>
        </p:txBody>
      </p:sp>
      <p:cxnSp>
        <p:nvCxnSpPr>
          <p:cNvPr id="61" name="コネクタ: カギ線 60">
            <a:extLst>
              <a:ext uri="{FF2B5EF4-FFF2-40B4-BE49-F238E27FC236}">
                <a16:creationId xmlns:a16="http://schemas.microsoft.com/office/drawing/2014/main" id="{91D874B5-ED92-481A-8762-4AA0B0CBEA76}"/>
              </a:ext>
            </a:extLst>
          </p:cNvPr>
          <p:cNvCxnSpPr>
            <a:cxnSpLocks/>
            <a:endCxn id="33" idx="6"/>
          </p:cNvCxnSpPr>
          <p:nvPr/>
        </p:nvCxnSpPr>
        <p:spPr>
          <a:xfrm flipH="1">
            <a:off x="7423963" y="4283777"/>
            <a:ext cx="1602069" cy="1335432"/>
          </a:xfrm>
          <a:prstGeom prst="bentConnector3">
            <a:avLst>
              <a:gd name="adj1" fmla="val -14269"/>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4533895" y="4996467"/>
            <a:ext cx="1397300" cy="1273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700">
                <a:solidFill>
                  <a:schemeClr val="tx1"/>
                </a:solidFill>
              </a:rPr>
              <a:t>提供：</a:t>
            </a:r>
            <a:r>
              <a:rPr kumimoji="1" lang="en-US" altLang="ja-JP" sz="700">
                <a:solidFill>
                  <a:schemeClr val="tx1"/>
                </a:solidFill>
              </a:rPr>
              <a:t>2025</a:t>
            </a:r>
            <a:r>
              <a:rPr kumimoji="1" lang="ja-JP" altLang="en-US" sz="700">
                <a:solidFill>
                  <a:schemeClr val="tx1"/>
                </a:solidFill>
              </a:rPr>
              <a:t>年日本国際博覧会協会</a:t>
            </a:r>
          </a:p>
        </p:txBody>
      </p:sp>
      <p:sp>
        <p:nvSpPr>
          <p:cNvPr id="34" name="スライド番号プレースホルダー 4">
            <a:extLst>
              <a:ext uri="{FF2B5EF4-FFF2-40B4-BE49-F238E27FC236}">
                <a16:creationId xmlns:a16="http://schemas.microsoft.com/office/drawing/2014/main" id="{4792AE1C-8580-4491-8936-A143F61E97D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22</a:t>
            </a:fld>
            <a:endParaRPr kumimoji="1" lang="ja-JP" altLang="en-US"/>
          </a:p>
        </p:txBody>
      </p:sp>
      <p:pic>
        <p:nvPicPr>
          <p:cNvPr id="29" name="図 28"/>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6658470" y="3433069"/>
            <a:ext cx="2325550" cy="1493878"/>
          </a:xfrm>
          <a:prstGeom prst="rect">
            <a:avLst/>
          </a:prstGeom>
        </p:spPr>
      </p:pic>
      <p:sp>
        <p:nvSpPr>
          <p:cNvPr id="30" name="テキスト ボックス 29">
            <a:extLst>
              <a:ext uri="{FF2B5EF4-FFF2-40B4-BE49-F238E27FC236}">
                <a16:creationId xmlns:a16="http://schemas.microsoft.com/office/drawing/2014/main" id="{961F2D18-F7ED-4447-A6B6-2BE837075FF0}"/>
              </a:ext>
            </a:extLst>
          </p:cNvPr>
          <p:cNvSpPr txBox="1"/>
          <p:nvPr/>
        </p:nvSpPr>
        <p:spPr>
          <a:xfrm>
            <a:off x="6730235" y="4944850"/>
            <a:ext cx="2266669" cy="123111"/>
          </a:xfrm>
          <a:prstGeom prst="rect">
            <a:avLst/>
          </a:prstGeom>
          <a:noFill/>
        </p:spPr>
        <p:txBody>
          <a:bodyPr wrap="square" lIns="36000" tIns="0" rIns="36000" bIns="0" rtlCol="0">
            <a:spAutoFit/>
          </a:bodyPr>
          <a:lstStyle/>
          <a:p>
            <a:pPr defTabSz="456057">
              <a:defRPr/>
            </a:pPr>
            <a:r>
              <a:rPr kumimoji="1" lang="ja-JP" altLang="en-US" sz="800" dirty="0" smtClean="0">
                <a:latin typeface="+mn-ea"/>
              </a:rPr>
              <a:t>イメージパース（提供：うめきた</a:t>
            </a:r>
            <a:r>
              <a:rPr kumimoji="1" lang="en-US" altLang="ja-JP" sz="800" dirty="0" smtClean="0">
                <a:latin typeface="+mn-ea"/>
              </a:rPr>
              <a:t>2</a:t>
            </a:r>
            <a:r>
              <a:rPr kumimoji="1" lang="ja-JP" altLang="en-US" sz="800" dirty="0" smtClean="0">
                <a:latin typeface="+mn-ea"/>
              </a:rPr>
              <a:t>期地区開発事業者</a:t>
            </a:r>
            <a:r>
              <a:rPr kumimoji="1" lang="en-US" altLang="ja-JP" sz="800" dirty="0" smtClean="0">
                <a:latin typeface="+mn-ea"/>
              </a:rPr>
              <a:t>)</a:t>
            </a:r>
          </a:p>
        </p:txBody>
      </p:sp>
    </p:spTree>
    <p:extLst>
      <p:ext uri="{BB962C8B-B14F-4D97-AF65-F5344CB8AC3E}">
        <p14:creationId xmlns:p14="http://schemas.microsoft.com/office/powerpoint/2010/main" val="3339876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夢洲：夢洲コンストラクション</a:t>
            </a:r>
          </a:p>
        </p:txBody>
      </p:sp>
    </p:spTree>
    <p:extLst>
      <p:ext uri="{BB962C8B-B14F-4D97-AF65-F5344CB8AC3E}">
        <p14:creationId xmlns:p14="http://schemas.microsoft.com/office/powerpoint/2010/main" val="2420111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a:t>夢洲：夢洲コンストラクション</a:t>
            </a:r>
            <a:r>
              <a:rPr lang="en-US" altLang="ja-JP"/>
              <a:t/>
            </a:r>
            <a:br>
              <a:rPr lang="en-US" altLang="ja-JP"/>
            </a:br>
            <a:r>
              <a:rPr lang="ja-JP" altLang="en-US"/>
              <a:t>　全体概要 </a:t>
            </a:r>
            <a:endParaRPr lang="en-US" altLang="ja-JP"/>
          </a:p>
        </p:txBody>
      </p:sp>
      <p:pic>
        <p:nvPicPr>
          <p:cNvPr id="6" name="図 5">
            <a:extLst>
              <a:ext uri="{FF2B5EF4-FFF2-40B4-BE49-F238E27FC236}">
                <a16:creationId xmlns:a16="http://schemas.microsoft.com/office/drawing/2014/main" id="{2E1D038D-D210-40C7-BE12-FEB88C0A3F1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94346" y="851012"/>
            <a:ext cx="3417479" cy="2569257"/>
          </a:xfrm>
          <a:prstGeom prst="rect">
            <a:avLst/>
          </a:prstGeom>
        </p:spPr>
      </p:pic>
      <p:grpSp>
        <p:nvGrpSpPr>
          <p:cNvPr id="4" name="グループ化 3">
            <a:extLst>
              <a:ext uri="{FF2B5EF4-FFF2-40B4-BE49-F238E27FC236}">
                <a16:creationId xmlns:a16="http://schemas.microsoft.com/office/drawing/2014/main" id="{069854A4-2361-4434-8671-B4B07056FD34}"/>
              </a:ext>
            </a:extLst>
          </p:cNvPr>
          <p:cNvGrpSpPr/>
          <p:nvPr/>
        </p:nvGrpSpPr>
        <p:grpSpPr>
          <a:xfrm>
            <a:off x="282050" y="3529597"/>
            <a:ext cx="9335549" cy="2979977"/>
            <a:chOff x="287824" y="3590561"/>
            <a:chExt cx="9335549" cy="2979977"/>
          </a:xfrm>
        </p:grpSpPr>
        <p:sp>
          <p:nvSpPr>
            <p:cNvPr id="7" name="テキスト ボックス 6">
              <a:extLst>
                <a:ext uri="{FF2B5EF4-FFF2-40B4-BE49-F238E27FC236}">
                  <a16:creationId xmlns:a16="http://schemas.microsoft.com/office/drawing/2014/main" id="{D9D4D24E-94C1-4588-95FC-E6B149CE0D47}"/>
                </a:ext>
              </a:extLst>
            </p:cNvPr>
            <p:cNvSpPr txBox="1"/>
            <p:nvPr/>
          </p:nvSpPr>
          <p:spPr>
            <a:xfrm>
              <a:off x="287825" y="3590561"/>
              <a:ext cx="9324000" cy="368884"/>
            </a:xfrm>
            <a:prstGeom prst="rect">
              <a:avLst/>
            </a:prstGeom>
            <a:solidFill>
              <a:srgbClr val="2E75B6"/>
            </a:solidFill>
          </p:spPr>
          <p:txBody>
            <a:bodyPr wrap="square" rtlCol="0">
              <a:spAutoFit/>
            </a:bodyPr>
            <a:lstStyle/>
            <a:p>
              <a:pPr algn="ctr"/>
              <a:r>
                <a:rPr kumimoji="1" lang="ja-JP" altLang="en-US" b="1">
                  <a:solidFill>
                    <a:schemeClr val="bg1"/>
                  </a:solidFill>
                </a:rPr>
                <a:t>夢洲コンストラクションの３つの柱</a:t>
              </a:r>
            </a:p>
          </p:txBody>
        </p:sp>
        <p:sp>
          <p:nvSpPr>
            <p:cNvPr id="10" name="テキスト ボックス 9">
              <a:extLst>
                <a:ext uri="{FF2B5EF4-FFF2-40B4-BE49-F238E27FC236}">
                  <a16:creationId xmlns:a16="http://schemas.microsoft.com/office/drawing/2014/main" id="{C8A8A8C5-B247-4883-8CEA-33C9ABB53064}"/>
                </a:ext>
              </a:extLst>
            </p:cNvPr>
            <p:cNvSpPr txBox="1"/>
            <p:nvPr/>
          </p:nvSpPr>
          <p:spPr>
            <a:xfrm>
              <a:off x="3505808" y="4088548"/>
              <a:ext cx="2888035" cy="523220"/>
            </a:xfrm>
            <a:prstGeom prst="rect">
              <a:avLst/>
            </a:prstGeom>
            <a:solidFill>
              <a:srgbClr val="9DC3E6"/>
            </a:solidFill>
          </p:spPr>
          <p:txBody>
            <a:bodyPr wrap="square" rtlCol="0">
              <a:spAutoFit/>
            </a:bodyPr>
            <a:lstStyle/>
            <a:p>
              <a:pPr algn="ctr"/>
              <a:r>
                <a:rPr kumimoji="1" lang="ja-JP" altLang="en-US" sz="1400" b="1"/>
                <a:t>建設工事・資源運搬</a:t>
              </a:r>
              <a:endParaRPr kumimoji="1" lang="en-US" altLang="ja-JP" sz="1400" b="1">
                <a:solidFill>
                  <a:srgbClr val="FF0000"/>
                </a:solidFill>
              </a:endParaRPr>
            </a:p>
            <a:p>
              <a:pPr algn="ctr"/>
              <a:r>
                <a:rPr kumimoji="1" lang="ja-JP" altLang="en-US" sz="1400" b="1"/>
                <a:t>円滑化</a:t>
              </a:r>
            </a:p>
          </p:txBody>
        </p:sp>
        <p:sp>
          <p:nvSpPr>
            <p:cNvPr id="12" name="テキスト ボックス 11">
              <a:extLst>
                <a:ext uri="{FF2B5EF4-FFF2-40B4-BE49-F238E27FC236}">
                  <a16:creationId xmlns:a16="http://schemas.microsoft.com/office/drawing/2014/main" id="{12D328C1-E779-43DF-A4E6-96CA4816B34B}"/>
                </a:ext>
              </a:extLst>
            </p:cNvPr>
            <p:cNvSpPr txBox="1"/>
            <p:nvPr/>
          </p:nvSpPr>
          <p:spPr>
            <a:xfrm>
              <a:off x="287825" y="4088548"/>
              <a:ext cx="2888035" cy="523220"/>
            </a:xfrm>
            <a:prstGeom prst="rect">
              <a:avLst/>
            </a:prstGeom>
            <a:solidFill>
              <a:srgbClr val="9DC3E6"/>
            </a:solidFill>
          </p:spPr>
          <p:txBody>
            <a:bodyPr wrap="square" rtlCol="0">
              <a:spAutoFit/>
            </a:bodyPr>
            <a:lstStyle/>
            <a:p>
              <a:pPr algn="ctr"/>
              <a:r>
                <a:rPr kumimoji="1" lang="ja-JP" altLang="en-US" sz="1400" b="1"/>
                <a:t>建設工事現場内外の移動</a:t>
              </a:r>
              <a:endParaRPr kumimoji="1" lang="en-US" altLang="ja-JP" sz="1400" b="1"/>
            </a:p>
            <a:p>
              <a:pPr algn="ctr"/>
              <a:r>
                <a:rPr kumimoji="1" lang="ja-JP" altLang="en-US" sz="1400" b="1"/>
                <a:t>円滑化</a:t>
              </a:r>
            </a:p>
          </p:txBody>
        </p:sp>
        <p:sp>
          <p:nvSpPr>
            <p:cNvPr id="13" name="テキスト ボックス 12">
              <a:extLst>
                <a:ext uri="{FF2B5EF4-FFF2-40B4-BE49-F238E27FC236}">
                  <a16:creationId xmlns:a16="http://schemas.microsoft.com/office/drawing/2014/main" id="{DCD2C25F-477A-424F-B8BD-9AFC46515970}"/>
                </a:ext>
              </a:extLst>
            </p:cNvPr>
            <p:cNvSpPr txBox="1"/>
            <p:nvPr/>
          </p:nvSpPr>
          <p:spPr>
            <a:xfrm>
              <a:off x="6723791" y="4084868"/>
              <a:ext cx="2888035" cy="523220"/>
            </a:xfrm>
            <a:prstGeom prst="rect">
              <a:avLst/>
            </a:prstGeom>
            <a:solidFill>
              <a:srgbClr val="9DC3E6"/>
            </a:solidFill>
          </p:spPr>
          <p:txBody>
            <a:bodyPr wrap="square" rtlCol="0">
              <a:spAutoFit/>
            </a:bodyPr>
            <a:lstStyle/>
            <a:p>
              <a:pPr algn="ctr"/>
              <a:r>
                <a:rPr kumimoji="1" lang="ja-JP" altLang="en-US" sz="1400" b="1"/>
                <a:t>建設作業員の安全・健康管理</a:t>
              </a:r>
              <a:endParaRPr kumimoji="1" lang="en-US" altLang="ja-JP" sz="1400" b="1"/>
            </a:p>
            <a:p>
              <a:pPr algn="ctr"/>
              <a:r>
                <a:rPr kumimoji="1" lang="ja-JP" altLang="en-US" sz="1400" b="1"/>
                <a:t>円滑化</a:t>
              </a:r>
            </a:p>
          </p:txBody>
        </p:sp>
        <p:sp>
          <p:nvSpPr>
            <p:cNvPr id="14" name="テキスト プレースホルダー 4">
              <a:extLst>
                <a:ext uri="{FF2B5EF4-FFF2-40B4-BE49-F238E27FC236}">
                  <a16:creationId xmlns:a16="http://schemas.microsoft.com/office/drawing/2014/main" id="{A4CDD52B-22D9-4E9E-B325-9373E14B00F6}"/>
                </a:ext>
              </a:extLst>
            </p:cNvPr>
            <p:cNvSpPr txBox="1">
              <a:spLocks/>
            </p:cNvSpPr>
            <p:nvPr/>
          </p:nvSpPr>
          <p:spPr>
            <a:xfrm>
              <a:off x="287824" y="4598169"/>
              <a:ext cx="2888037" cy="1169551"/>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buFont typeface="Arial" panose="020B0604020202020204" pitchFamily="34" charset="0"/>
                <a:buChar char="•"/>
              </a:pPr>
              <a:r>
                <a:rPr lang="ja-JP" altLang="en-US" sz="1200"/>
                <a:t>データ等の活用による交通量予測に基づくピークシフト誘導</a:t>
              </a:r>
              <a:endParaRPr lang="en-US" altLang="ja-JP" sz="1200"/>
            </a:p>
            <a:p>
              <a:pPr>
                <a:buFont typeface="Arial" panose="020B0604020202020204" pitchFamily="34" charset="0"/>
                <a:buChar char="•"/>
              </a:pPr>
              <a:r>
                <a:rPr lang="ja-JP" altLang="en-US" sz="1200"/>
                <a:t>位置情報及びデータ分析に基づく車両管理</a:t>
              </a:r>
              <a:endParaRPr lang="en-US" altLang="ja-JP" sz="1200"/>
            </a:p>
            <a:p>
              <a:pPr>
                <a:buFont typeface="Arial" panose="020B0604020202020204" pitchFamily="34" charset="0"/>
                <a:buChar char="•"/>
              </a:pPr>
              <a:r>
                <a:rPr lang="ja-JP" altLang="en-US" sz="1200">
                  <a:latin typeface="Meiryo UI" panose="020B0604030504040204" pitchFamily="50" charset="-128"/>
                  <a:ea typeface="Meiryo UI" panose="020B0604030504040204" pitchFamily="50" charset="-128"/>
                </a:rPr>
                <a:t>駅及び共同駐車場からのシャトルバス・デマンドバスの運転管理</a:t>
              </a:r>
              <a:endParaRPr lang="en-US" altLang="ja-JP" sz="1200">
                <a:highlight>
                  <a:srgbClr val="FFFF00"/>
                </a:highlight>
              </a:endParaRPr>
            </a:p>
          </p:txBody>
        </p:sp>
        <p:sp>
          <p:nvSpPr>
            <p:cNvPr id="15" name="テキスト プレースホルダー 4">
              <a:extLst>
                <a:ext uri="{FF2B5EF4-FFF2-40B4-BE49-F238E27FC236}">
                  <a16:creationId xmlns:a16="http://schemas.microsoft.com/office/drawing/2014/main" id="{1604F142-55DF-479E-A6EA-20C1EA621176}"/>
                </a:ext>
              </a:extLst>
            </p:cNvPr>
            <p:cNvSpPr txBox="1">
              <a:spLocks/>
            </p:cNvSpPr>
            <p:nvPr/>
          </p:nvSpPr>
          <p:spPr>
            <a:xfrm>
              <a:off x="3464490" y="4608088"/>
              <a:ext cx="2982218" cy="1043363"/>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buFont typeface="Arial" panose="020B0604020202020204" pitchFamily="34" charset="0"/>
                <a:buChar char="•"/>
              </a:pPr>
              <a:r>
                <a:rPr lang="en-US" altLang="ja-JP" sz="1200"/>
                <a:t>BIM/CIM</a:t>
              </a:r>
              <a:r>
                <a:rPr lang="ja-JP" altLang="en-US" sz="1200"/>
                <a:t>等を活用した建設工事の効率化</a:t>
              </a:r>
              <a:endParaRPr lang="en-US" altLang="ja-JP" sz="1200"/>
            </a:p>
            <a:p>
              <a:pPr>
                <a:buFont typeface="Arial" panose="020B0604020202020204" pitchFamily="34" charset="0"/>
                <a:buChar char="•"/>
              </a:pPr>
              <a:r>
                <a:rPr lang="ja-JP" altLang="en-US" sz="1200"/>
                <a:t>データ及びセンシングによる局所的な気象予測</a:t>
              </a:r>
              <a:endParaRPr lang="en-US" altLang="ja-JP" sz="1200"/>
            </a:p>
            <a:p>
              <a:pPr>
                <a:buFont typeface="Arial" panose="020B0604020202020204" pitchFamily="34" charset="0"/>
                <a:buChar char="•"/>
              </a:pPr>
              <a:r>
                <a:rPr lang="ja-JP" altLang="en-US" sz="1200"/>
                <a:t>ドローンによる建設工事の円滑化</a:t>
              </a:r>
              <a:endParaRPr lang="en-US" altLang="ja-JP" sz="1200"/>
            </a:p>
            <a:p>
              <a:pPr>
                <a:buFont typeface="Arial" panose="020B0604020202020204" pitchFamily="34" charset="0"/>
                <a:buChar char="•"/>
              </a:pPr>
              <a:r>
                <a:rPr lang="ja-JP" altLang="en-US" sz="1200"/>
                <a:t>シャトルバスを活用した資材運搬</a:t>
              </a:r>
              <a:r>
                <a:rPr lang="en-US" altLang="ja-JP" sz="1200"/>
                <a:t>(</a:t>
              </a:r>
              <a:r>
                <a:rPr lang="ja-JP" altLang="en-US" sz="1200"/>
                <a:t>貨客混載</a:t>
              </a:r>
              <a:r>
                <a:rPr lang="en-US" altLang="ja-JP" sz="1200"/>
                <a:t>)</a:t>
              </a:r>
              <a:endParaRPr lang="ja-JP" altLang="en-US" sz="1200"/>
            </a:p>
          </p:txBody>
        </p:sp>
        <p:sp>
          <p:nvSpPr>
            <p:cNvPr id="16" name="テキスト プレースホルダー 4">
              <a:extLst>
                <a:ext uri="{FF2B5EF4-FFF2-40B4-BE49-F238E27FC236}">
                  <a16:creationId xmlns:a16="http://schemas.microsoft.com/office/drawing/2014/main" id="{55B03E04-D7A8-4A17-86BD-45EB0CDEC6D7}"/>
                </a:ext>
              </a:extLst>
            </p:cNvPr>
            <p:cNvSpPr txBox="1">
              <a:spLocks/>
            </p:cNvSpPr>
            <p:nvPr/>
          </p:nvSpPr>
          <p:spPr>
            <a:xfrm>
              <a:off x="6735336" y="4598169"/>
              <a:ext cx="2888037" cy="889474"/>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buFont typeface="Arial" panose="020B0604020202020204" pitchFamily="34" charset="0"/>
                <a:buChar char="•"/>
              </a:pPr>
              <a:r>
                <a:rPr lang="en-US" altLang="ja-JP" sz="1200"/>
                <a:t>AI</a:t>
              </a:r>
              <a:r>
                <a:rPr lang="ja-JP" altLang="en-US" sz="1200"/>
                <a:t>による顔認証での建設作業員の入退場管理</a:t>
              </a:r>
            </a:p>
            <a:p>
              <a:pPr>
                <a:buFont typeface="Arial" panose="020B0604020202020204" pitchFamily="34" charset="0"/>
                <a:buChar char="•"/>
              </a:pPr>
              <a:r>
                <a:rPr lang="ja-JP" altLang="en-US" sz="1200"/>
                <a:t>バイタル情報及び位置情報によるリアルタイムでの安全・健康管理</a:t>
              </a:r>
            </a:p>
          </p:txBody>
        </p:sp>
        <p:sp>
          <p:nvSpPr>
            <p:cNvPr id="19" name="テキスト ボックス 18">
              <a:extLst>
                <a:ext uri="{FF2B5EF4-FFF2-40B4-BE49-F238E27FC236}">
                  <a16:creationId xmlns:a16="http://schemas.microsoft.com/office/drawing/2014/main" id="{4C2FB5A4-CD45-4877-97B1-D2060053D402}"/>
                </a:ext>
              </a:extLst>
            </p:cNvPr>
            <p:cNvSpPr txBox="1"/>
            <p:nvPr/>
          </p:nvSpPr>
          <p:spPr>
            <a:xfrm>
              <a:off x="287825" y="6047318"/>
              <a:ext cx="9335548" cy="523220"/>
            </a:xfrm>
            <a:prstGeom prst="rect">
              <a:avLst/>
            </a:prstGeom>
            <a:noFill/>
            <a:ln>
              <a:solidFill>
                <a:srgbClr val="2E75B6"/>
              </a:solidFill>
            </a:ln>
          </p:spPr>
          <p:txBody>
            <a:bodyPr wrap="square" rtlCol="0">
              <a:spAutoFit/>
            </a:bodyPr>
            <a:lstStyle/>
            <a:p>
              <a:pPr algn="ctr"/>
              <a:r>
                <a:rPr kumimoji="1" lang="ja-JP" altLang="en-US" sz="1400" b="1"/>
                <a:t>夢洲コンストラクションで実現した技術やサービスを</a:t>
              </a:r>
              <a:endParaRPr kumimoji="1" lang="en-US" altLang="ja-JP" sz="1400" b="1"/>
            </a:p>
            <a:p>
              <a:pPr algn="ctr"/>
              <a:r>
                <a:rPr kumimoji="1" lang="ja-JP" altLang="en-US" sz="1400" b="1"/>
                <a:t>全国の大規模建設工事を始め、まちづくりにも発展的に活用</a:t>
              </a:r>
            </a:p>
          </p:txBody>
        </p:sp>
        <p:sp>
          <p:nvSpPr>
            <p:cNvPr id="17" name="二等辺三角形 16">
              <a:extLst>
                <a:ext uri="{FF2B5EF4-FFF2-40B4-BE49-F238E27FC236}">
                  <a16:creationId xmlns:a16="http://schemas.microsoft.com/office/drawing/2014/main" id="{54B5A65F-80EA-48D4-BBC7-4FA7403D2329}"/>
                </a:ext>
              </a:extLst>
            </p:cNvPr>
            <p:cNvSpPr/>
            <p:nvPr/>
          </p:nvSpPr>
          <p:spPr>
            <a:xfrm rot="10800000">
              <a:off x="3971765" y="5800555"/>
              <a:ext cx="1956122" cy="160502"/>
            </a:xfrm>
            <a:prstGeom prs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79AF9A75-4F9B-40D6-80F6-7A69AD29BCFB}"/>
              </a:ext>
            </a:extLst>
          </p:cNvPr>
          <p:cNvSpPr txBox="1"/>
          <p:nvPr/>
        </p:nvSpPr>
        <p:spPr>
          <a:xfrm>
            <a:off x="166056" y="937328"/>
            <a:ext cx="6080522" cy="2142125"/>
          </a:xfrm>
          <a:prstGeom prst="rect">
            <a:avLst/>
          </a:prstGeom>
          <a:noFill/>
        </p:spPr>
        <p:txBody>
          <a:bodyPr wrap="square">
            <a:spAutoFit/>
          </a:bodyPr>
          <a:lstStyle/>
          <a:p>
            <a:pPr marL="180000" marR="0" lvl="0" indent="-18000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夢洲では、</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年大阪・関西万博の開催に向け、会場整備やインフラ整備等の建設工事を円滑に行うため、工事車両の渋滞対策や作業員の円滑な移動などに取り組む</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en-US" altLang="ja-JP" sz="1400" b="0" i="0" u="none" strike="noStrike" kern="1200" cap="none" spc="0" normalizeH="0" baseline="0" noProof="0" dirty="0" err="1">
                <a:ln>
                  <a:noFill/>
                </a:ln>
                <a:solidFill>
                  <a:prstClr val="black"/>
                </a:solidFill>
                <a:effectLst/>
                <a:uLnTx/>
                <a:uFillTx/>
                <a:latin typeface="Meiryo UI"/>
                <a:ea typeface="Meiryo UI"/>
                <a:cs typeface="+mn-cs"/>
              </a:rPr>
              <a:t>i</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-Construction</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の取組をデータ（</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BIM</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CIM</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含む）とデータ連携基盤の活用により一層発展させる</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グリーンフィールドである夢洲を実証の場に、最先端技術の活用に</a:t>
            </a:r>
            <a:r>
              <a:rPr kumimoji="1" lang="ja-JP" altLang="en-US" sz="1400" b="0" i="0" u="none" strike="noStrike" kern="1200" cap="none" spc="0" normalizeH="0" baseline="0" noProof="0" dirty="0">
                <a:ln>
                  <a:noFill/>
                </a:ln>
                <a:effectLst/>
                <a:uLnTx/>
                <a:uFillTx/>
                <a:latin typeface="Meiryo UI"/>
                <a:ea typeface="Meiryo UI"/>
                <a:cs typeface="+mn-cs"/>
              </a:rPr>
              <a:t>よる建設工事の安全かつ円滑な実施を通して、</a:t>
            </a:r>
            <a:r>
              <a:rPr kumimoji="1" lang="en-US" altLang="ja-JP" sz="1400" b="0" i="0" u="none" strike="noStrike" kern="1200" cap="none" spc="0" normalizeH="0" baseline="0" noProof="0" dirty="0" err="1">
                <a:ln>
                  <a:noFill/>
                </a:ln>
                <a:effectLst/>
                <a:uLnTx/>
                <a:uFillTx/>
                <a:latin typeface="Meiryo UI"/>
                <a:ea typeface="Meiryo UI"/>
                <a:cs typeface="+mn-cs"/>
              </a:rPr>
              <a:t>QoL</a:t>
            </a:r>
            <a:r>
              <a:rPr kumimoji="1" lang="ja-JP" altLang="en-US" sz="1400" b="0" i="0" u="none" strike="noStrike" kern="1200" cap="none" spc="0" normalizeH="0" baseline="0" noProof="0" dirty="0">
                <a:ln>
                  <a:noFill/>
                </a:ln>
                <a:effectLst/>
                <a:uLnTx/>
                <a:uFillTx/>
                <a:latin typeface="Meiryo UI"/>
                <a:ea typeface="Meiryo UI"/>
                <a:cs typeface="+mn-cs"/>
              </a:rPr>
              <a:t>を高める技術の創出を推進し、将来の</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まちづくりに活かしていく</a:t>
            </a:r>
          </a:p>
        </p:txBody>
      </p:sp>
      <p:sp>
        <p:nvSpPr>
          <p:cNvPr id="1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20" name="スライド番号プレースホルダー 4">
            <a:extLst>
              <a:ext uri="{FF2B5EF4-FFF2-40B4-BE49-F238E27FC236}">
                <a16:creationId xmlns:a16="http://schemas.microsoft.com/office/drawing/2014/main" id="{78F687E6-5408-4342-B1E7-280F1B2CD988}"/>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24</a:t>
            </a:fld>
            <a:endParaRPr kumimoji="1" lang="ja-JP" altLang="en-US"/>
          </a:p>
        </p:txBody>
      </p:sp>
    </p:spTree>
    <p:extLst>
      <p:ext uri="{BB962C8B-B14F-4D97-AF65-F5344CB8AC3E}">
        <p14:creationId xmlns:p14="http://schemas.microsoft.com/office/powerpoint/2010/main" val="510402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角丸四角形 166">
            <a:extLst>
              <a:ext uri="{FF2B5EF4-FFF2-40B4-BE49-F238E27FC236}">
                <a16:creationId xmlns:a16="http://schemas.microsoft.com/office/drawing/2014/main" id="{A0864AB7-BF56-4345-8CC5-7F384829BE80}"/>
              </a:ext>
            </a:extLst>
          </p:cNvPr>
          <p:cNvSpPr/>
          <p:nvPr/>
        </p:nvSpPr>
        <p:spPr>
          <a:xfrm>
            <a:off x="7338618" y="3617668"/>
            <a:ext cx="2279501" cy="3175058"/>
          </a:xfrm>
          <a:prstGeom prst="roundRect">
            <a:avLst>
              <a:gd name="adj" fmla="val 65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221" name="テキスト ボックス 220">
            <a:extLst>
              <a:ext uri="{FF2B5EF4-FFF2-40B4-BE49-F238E27FC236}">
                <a16:creationId xmlns:a16="http://schemas.microsoft.com/office/drawing/2014/main" id="{3D8F2450-F653-4B70-B02D-9591230DC7D8}"/>
              </a:ext>
            </a:extLst>
          </p:cNvPr>
          <p:cNvSpPr txBox="1"/>
          <p:nvPr/>
        </p:nvSpPr>
        <p:spPr>
          <a:xfrm>
            <a:off x="7998660" y="5999574"/>
            <a:ext cx="1822657" cy="400110"/>
          </a:xfrm>
          <a:prstGeom prst="rect">
            <a:avLst/>
          </a:prstGeom>
          <a:noFill/>
        </p:spPr>
        <p:txBody>
          <a:bodyPr wrap="square" rtlCol="0">
            <a:spAutoFit/>
          </a:bodyPr>
          <a:lstStyle/>
          <a:p>
            <a:r>
              <a:rPr lang="ja-JP" altLang="en-US" sz="1000">
                <a:latin typeface="メイリオ" panose="020B0604030504040204" pitchFamily="50" charset="-128"/>
                <a:ea typeface="メイリオ" panose="020B0604030504040204" pitchFamily="50" charset="-128"/>
              </a:rPr>
              <a:t>バイタル情報の活用</a:t>
            </a:r>
            <a:endParaRPr lang="en-US" altLang="ja-JP" sz="1000">
              <a:latin typeface="メイリオ" panose="020B0604030504040204" pitchFamily="50" charset="-128"/>
              <a:ea typeface="メイリオ" panose="020B0604030504040204" pitchFamily="50" charset="-128"/>
            </a:endParaRPr>
          </a:p>
          <a:p>
            <a:r>
              <a:rPr lang="ja-JP" altLang="en-US" sz="1000">
                <a:latin typeface="メイリオ" panose="020B0604030504040204" pitchFamily="50" charset="-128"/>
                <a:ea typeface="メイリオ" panose="020B0604030504040204" pitchFamily="50" charset="-128"/>
              </a:rPr>
              <a:t>（熱中症対策等）</a:t>
            </a:r>
          </a:p>
        </p:txBody>
      </p:sp>
      <p:sp>
        <p:nvSpPr>
          <p:cNvPr id="2" name="タイトル 1">
            <a:extLst>
              <a:ext uri="{FF2B5EF4-FFF2-40B4-BE49-F238E27FC236}">
                <a16:creationId xmlns:a16="http://schemas.microsoft.com/office/drawing/2014/main" id="{523B7244-7D26-4D45-BBB9-DA3E87FD79A6}"/>
              </a:ext>
            </a:extLst>
          </p:cNvPr>
          <p:cNvSpPr>
            <a:spLocks noGrp="1"/>
          </p:cNvSpPr>
          <p:nvPr>
            <p:ph type="title"/>
          </p:nvPr>
        </p:nvSpPr>
        <p:spPr/>
        <p:txBody>
          <a:bodyPr/>
          <a:lstStyle/>
          <a:p>
            <a:r>
              <a:rPr kumimoji="1" lang="ja-JP" altLang="en-US"/>
              <a:t>夢洲：夢洲コンストラクション</a:t>
            </a:r>
            <a:br>
              <a:rPr kumimoji="1" lang="ja-JP" altLang="en-US"/>
            </a:br>
            <a:r>
              <a:rPr kumimoji="1" lang="ja-JP" altLang="en-US"/>
              <a:t>　全体概要 </a:t>
            </a:r>
          </a:p>
        </p:txBody>
      </p:sp>
      <p:sp>
        <p:nvSpPr>
          <p:cNvPr id="8" name="テキスト ボックス 7">
            <a:extLst>
              <a:ext uri="{FF2B5EF4-FFF2-40B4-BE49-F238E27FC236}">
                <a16:creationId xmlns:a16="http://schemas.microsoft.com/office/drawing/2014/main" id="{63C7A276-17F1-42D9-95C7-37DB377BE580}"/>
              </a:ext>
            </a:extLst>
          </p:cNvPr>
          <p:cNvSpPr txBox="1"/>
          <p:nvPr/>
        </p:nvSpPr>
        <p:spPr>
          <a:xfrm>
            <a:off x="465866" y="902709"/>
            <a:ext cx="8967916" cy="566309"/>
          </a:xfrm>
          <a:prstGeom prst="rect">
            <a:avLst/>
          </a:prstGeom>
          <a:noFill/>
        </p:spPr>
        <p:txBody>
          <a:bodyPr wrap="square">
            <a:spAutoFit/>
          </a:bodyPr>
          <a:lstStyle/>
          <a:p>
            <a:pPr marL="180000" indent="-180000" defTabSz="912114" fontAlgn="ctr">
              <a:lnSpc>
                <a:spcPct val="110000"/>
              </a:lnSpc>
              <a:spcAft>
                <a:spcPts val="600"/>
              </a:spcAft>
              <a:buClr>
                <a:srgbClr val="2E75B6"/>
              </a:buClr>
              <a:buFont typeface="Wingdings" panose="05000000000000000000" pitchFamily="2" charset="2"/>
              <a:buChar char="l"/>
              <a:defRPr/>
            </a:pPr>
            <a:r>
              <a:rPr kumimoji="1" lang="ja-JP" altLang="en-US" sz="1400">
                <a:solidFill>
                  <a:prstClr val="black"/>
                </a:solidFill>
                <a:latin typeface="Meiryo UI"/>
                <a:ea typeface="Meiryo UI"/>
              </a:rPr>
              <a:t>データ連携により、車両、人、モノの情報をつなぎ、建設工事現場内外の移動、建設工事及び資材運搬、建設作業員の安全・健康管理の</a:t>
            </a:r>
            <a:r>
              <a:rPr kumimoji="1" lang="en-US" altLang="ja-JP" sz="1400">
                <a:solidFill>
                  <a:prstClr val="black"/>
                </a:solidFill>
                <a:latin typeface="Meiryo UI"/>
                <a:ea typeface="Meiryo UI"/>
              </a:rPr>
              <a:t>3</a:t>
            </a:r>
            <a:r>
              <a:rPr kumimoji="1" lang="ja-JP" altLang="en-US" sz="1400">
                <a:solidFill>
                  <a:prstClr val="black"/>
                </a:solidFill>
                <a:latin typeface="Meiryo UI"/>
                <a:ea typeface="Meiryo UI"/>
              </a:rPr>
              <a:t>つの円滑化を推進する。</a:t>
            </a:r>
          </a:p>
        </p:txBody>
      </p:sp>
      <p:sp>
        <p:nvSpPr>
          <p:cNvPr id="244" name="正方形/長方形 243">
            <a:extLst>
              <a:ext uri="{FF2B5EF4-FFF2-40B4-BE49-F238E27FC236}">
                <a16:creationId xmlns:a16="http://schemas.microsoft.com/office/drawing/2014/main" id="{B4E7A987-C6C5-44E7-8A58-7056241CBB8B}"/>
              </a:ext>
            </a:extLst>
          </p:cNvPr>
          <p:cNvSpPr/>
          <p:nvPr/>
        </p:nvSpPr>
        <p:spPr>
          <a:xfrm>
            <a:off x="5224867" y="1109169"/>
            <a:ext cx="4431226"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4625" indent="-174625"/>
            <a:endParaRPr lang="ja-JP" altLang="en-US" sz="1200"/>
          </a:p>
        </p:txBody>
      </p:sp>
      <p:sp>
        <p:nvSpPr>
          <p:cNvPr id="246" name="正方形/長方形 245">
            <a:extLst>
              <a:ext uri="{FF2B5EF4-FFF2-40B4-BE49-F238E27FC236}">
                <a16:creationId xmlns:a16="http://schemas.microsoft.com/office/drawing/2014/main" id="{01B53C9B-C3C5-4438-B1CD-5E41283139A8}"/>
              </a:ext>
            </a:extLst>
          </p:cNvPr>
          <p:cNvSpPr/>
          <p:nvPr/>
        </p:nvSpPr>
        <p:spPr>
          <a:xfrm>
            <a:off x="5566268" y="1927091"/>
            <a:ext cx="4255568" cy="461665"/>
          </a:xfrm>
          <a:prstGeom prst="rect">
            <a:avLst/>
          </a:prstGeom>
        </p:spPr>
        <p:txBody>
          <a:bodyPr wrap="square">
            <a:spAutoFit/>
          </a:bodyPr>
          <a:lstStyle/>
          <a:p>
            <a:pPr marL="174625" indent="-174625"/>
            <a:r>
              <a:rPr lang="ja-JP" altLang="en-US" sz="1200">
                <a:latin typeface="メイリオ" panose="020B0604030504040204" pitchFamily="50" charset="-128"/>
                <a:ea typeface="メイリオ" panose="020B0604030504040204" pitchFamily="50" charset="-128"/>
              </a:rPr>
              <a:t>　</a:t>
            </a:r>
            <a:r>
              <a:rPr lang="ja-JP" altLang="en-US" sz="1100">
                <a:latin typeface="メイリオ" panose="020B0604030504040204" pitchFamily="50" charset="-128"/>
                <a:ea typeface="メイリオ" panose="020B0604030504040204" pitchFamily="50" charset="-128"/>
              </a:rPr>
              <a:t>データ連携基盤により</a:t>
            </a:r>
            <a:r>
              <a:rPr lang="ja-JP" altLang="en-US" sz="1100" b="1" u="sng">
                <a:solidFill>
                  <a:srgbClr val="0070C0"/>
                </a:solidFill>
                <a:latin typeface="メイリオ" panose="020B0604030504040204" pitchFamily="50" charset="-128"/>
                <a:ea typeface="メイリオ" panose="020B0604030504040204" pitchFamily="50" charset="-128"/>
              </a:rPr>
              <a:t>各工区のデータを連携</a:t>
            </a:r>
            <a:r>
              <a:rPr lang="ja-JP" altLang="en-US" sz="1100">
                <a:latin typeface="メイリオ" panose="020B0604030504040204" pitchFamily="50" charset="-128"/>
                <a:ea typeface="メイリオ" panose="020B0604030504040204" pitchFamily="50" charset="-128"/>
              </a:rPr>
              <a:t>し、</a:t>
            </a:r>
            <a:endParaRPr lang="en-US" altLang="ja-JP" sz="1100">
              <a:latin typeface="メイリオ" panose="020B0604030504040204" pitchFamily="50" charset="-128"/>
              <a:ea typeface="メイリオ" panose="020B0604030504040204" pitchFamily="50" charset="-128"/>
            </a:endParaRPr>
          </a:p>
          <a:p>
            <a:pPr marL="174625" indent="-174625"/>
            <a:r>
              <a:rPr lang="ja-JP" altLang="en-US" sz="1100">
                <a:latin typeface="メイリオ" panose="020B0604030504040204" pitchFamily="50" charset="-128"/>
                <a:ea typeface="メイリオ" panose="020B0604030504040204" pitchFamily="50" charset="-128"/>
              </a:rPr>
              <a:t>　</a:t>
            </a:r>
            <a:r>
              <a:rPr lang="ja-JP" altLang="en-US" sz="1100" b="1" u="sng">
                <a:solidFill>
                  <a:srgbClr val="0070C0"/>
                </a:solidFill>
                <a:latin typeface="メイリオ" panose="020B0604030504040204" pitchFamily="50" charset="-128"/>
                <a:ea typeface="メイリオ" panose="020B0604030504040204" pitchFamily="50" charset="-128"/>
              </a:rPr>
              <a:t>各工区共通の先端的なサービス</a:t>
            </a:r>
            <a:r>
              <a:rPr lang="ja-JP" altLang="en-US" sz="1100">
                <a:latin typeface="メイリオ" panose="020B0604030504040204" pitchFamily="50" charset="-128"/>
                <a:ea typeface="メイリオ" panose="020B0604030504040204" pitchFamily="50" charset="-128"/>
              </a:rPr>
              <a:t>の実現をめざす</a:t>
            </a:r>
            <a:endParaRPr lang="ja-JP" altLang="en-US" sz="1100"/>
          </a:p>
        </p:txBody>
      </p:sp>
      <p:sp>
        <p:nvSpPr>
          <p:cNvPr id="183" name="テキスト ボックス 182">
            <a:extLst>
              <a:ext uri="{FF2B5EF4-FFF2-40B4-BE49-F238E27FC236}">
                <a16:creationId xmlns:a16="http://schemas.microsoft.com/office/drawing/2014/main" id="{EB1CD9F0-759C-460C-8A44-A72EE7EC107A}"/>
              </a:ext>
            </a:extLst>
          </p:cNvPr>
          <p:cNvSpPr txBox="1"/>
          <p:nvPr/>
        </p:nvSpPr>
        <p:spPr>
          <a:xfrm>
            <a:off x="1183289" y="5420844"/>
            <a:ext cx="1197951" cy="415498"/>
          </a:xfrm>
          <a:prstGeom prst="rect">
            <a:avLst/>
          </a:prstGeom>
          <a:noFill/>
        </p:spPr>
        <p:txBody>
          <a:bodyPr wrap="square" rtlCol="0">
            <a:spAutoFit/>
          </a:bodyPr>
          <a:lstStyle/>
          <a:p>
            <a:r>
              <a:rPr lang="ja-JP" altLang="en-US" sz="1050" b="1">
                <a:solidFill>
                  <a:sysClr val="windowText" lastClr="000000"/>
                </a:solidFill>
                <a:latin typeface="メイリオ" panose="020B0604030504040204" pitchFamily="50" charset="-128"/>
                <a:ea typeface="メイリオ" panose="020B0604030504040204" pitchFamily="50" charset="-128"/>
              </a:rPr>
              <a:t>配送車両の</a:t>
            </a:r>
            <a:endParaRPr lang="en-US" altLang="ja-JP" sz="1050" b="1">
              <a:solidFill>
                <a:sysClr val="windowText" lastClr="000000"/>
              </a:solidFill>
              <a:latin typeface="メイリオ" panose="020B0604030504040204" pitchFamily="50" charset="-128"/>
              <a:ea typeface="メイリオ" panose="020B0604030504040204" pitchFamily="50" charset="-128"/>
            </a:endParaRPr>
          </a:p>
          <a:p>
            <a:r>
              <a:rPr lang="ja-JP" altLang="en-US" sz="1050" b="1">
                <a:solidFill>
                  <a:sysClr val="windowText" lastClr="000000"/>
                </a:solidFill>
                <a:latin typeface="メイリオ" panose="020B0604030504040204" pitchFamily="50" charset="-128"/>
                <a:ea typeface="メイリオ" panose="020B0604030504040204" pitchFamily="50" charset="-128"/>
              </a:rPr>
              <a:t>集中</a:t>
            </a:r>
          </a:p>
        </p:txBody>
      </p:sp>
      <p:sp>
        <p:nvSpPr>
          <p:cNvPr id="184" name="テキスト ボックス 183">
            <a:extLst>
              <a:ext uri="{FF2B5EF4-FFF2-40B4-BE49-F238E27FC236}">
                <a16:creationId xmlns:a16="http://schemas.microsoft.com/office/drawing/2014/main" id="{557E0DC5-516B-48B7-91E8-B6762CF0E033}"/>
              </a:ext>
            </a:extLst>
          </p:cNvPr>
          <p:cNvSpPr txBox="1"/>
          <p:nvPr/>
        </p:nvSpPr>
        <p:spPr>
          <a:xfrm>
            <a:off x="1199672" y="5806726"/>
            <a:ext cx="1197951" cy="415498"/>
          </a:xfrm>
          <a:prstGeom prst="rect">
            <a:avLst/>
          </a:prstGeom>
          <a:noFill/>
        </p:spPr>
        <p:txBody>
          <a:bodyPr wrap="square" rtlCol="0">
            <a:spAutoFit/>
          </a:bodyPr>
          <a:lstStyle/>
          <a:p>
            <a:r>
              <a:rPr lang="ja-JP" altLang="en-US" sz="1050" b="1">
                <a:solidFill>
                  <a:sysClr val="windowText" lastClr="000000"/>
                </a:solidFill>
                <a:latin typeface="メイリオ" panose="020B0604030504040204" pitchFamily="50" charset="-128"/>
                <a:ea typeface="メイリオ" panose="020B0604030504040204" pitchFamily="50" charset="-128"/>
              </a:rPr>
              <a:t>飲食物配送</a:t>
            </a:r>
            <a:endParaRPr lang="en-US" altLang="ja-JP" sz="1050" b="1">
              <a:solidFill>
                <a:sysClr val="windowText" lastClr="000000"/>
              </a:solidFill>
              <a:latin typeface="メイリオ" panose="020B0604030504040204" pitchFamily="50" charset="-128"/>
              <a:ea typeface="メイリオ" panose="020B0604030504040204" pitchFamily="50" charset="-128"/>
            </a:endParaRPr>
          </a:p>
          <a:p>
            <a:r>
              <a:rPr lang="ja-JP" altLang="en-US" sz="1050" b="1">
                <a:solidFill>
                  <a:sysClr val="windowText" lastClr="000000"/>
                </a:solidFill>
                <a:latin typeface="メイリオ" panose="020B0604030504040204" pitchFamily="50" charset="-128"/>
                <a:ea typeface="メイリオ" panose="020B0604030504040204" pitchFamily="50" charset="-128"/>
              </a:rPr>
              <a:t>の集中</a:t>
            </a:r>
          </a:p>
        </p:txBody>
      </p:sp>
      <p:sp>
        <p:nvSpPr>
          <p:cNvPr id="185" name="テキスト ボックス 184">
            <a:extLst>
              <a:ext uri="{FF2B5EF4-FFF2-40B4-BE49-F238E27FC236}">
                <a16:creationId xmlns:a16="http://schemas.microsoft.com/office/drawing/2014/main" id="{9F1B8D6C-F4F5-47BE-A0F1-02AF4F9211E3}"/>
              </a:ext>
            </a:extLst>
          </p:cNvPr>
          <p:cNvSpPr txBox="1"/>
          <p:nvPr/>
        </p:nvSpPr>
        <p:spPr>
          <a:xfrm>
            <a:off x="1118910" y="6258217"/>
            <a:ext cx="937653" cy="415498"/>
          </a:xfrm>
          <a:prstGeom prst="rect">
            <a:avLst/>
          </a:prstGeom>
          <a:noFill/>
        </p:spPr>
        <p:txBody>
          <a:bodyPr wrap="square" rtlCol="0">
            <a:spAutoFit/>
          </a:bodyPr>
          <a:lstStyle/>
          <a:p>
            <a:pPr algn="ctr"/>
            <a:r>
              <a:rPr lang="ja-JP" altLang="en-US" sz="1050" b="1">
                <a:solidFill>
                  <a:sysClr val="windowText" lastClr="000000"/>
                </a:solidFill>
                <a:latin typeface="メイリオ" panose="020B0604030504040204" pitchFamily="50" charset="-128"/>
                <a:ea typeface="メイリオ" panose="020B0604030504040204" pitchFamily="50" charset="-128"/>
              </a:rPr>
              <a:t>資機材運搬車両の集中</a:t>
            </a:r>
            <a:endParaRPr lang="en-US" altLang="ja-JP" sz="1050" b="1">
              <a:solidFill>
                <a:sysClr val="windowText" lastClr="000000"/>
              </a:solidFill>
              <a:latin typeface="メイリオ" panose="020B0604030504040204" pitchFamily="50" charset="-128"/>
              <a:ea typeface="メイリオ" panose="020B0604030504040204" pitchFamily="50" charset="-128"/>
            </a:endParaRPr>
          </a:p>
        </p:txBody>
      </p:sp>
      <p:sp>
        <p:nvSpPr>
          <p:cNvPr id="227" name="角丸四角形 234">
            <a:extLst>
              <a:ext uri="{FF2B5EF4-FFF2-40B4-BE49-F238E27FC236}">
                <a16:creationId xmlns:a16="http://schemas.microsoft.com/office/drawing/2014/main" id="{8A85F4DA-D779-4D90-AAA9-0AFB5053303F}"/>
              </a:ext>
            </a:extLst>
          </p:cNvPr>
          <p:cNvSpPr/>
          <p:nvPr/>
        </p:nvSpPr>
        <p:spPr>
          <a:xfrm>
            <a:off x="5851681" y="3882312"/>
            <a:ext cx="1354836" cy="2910414"/>
          </a:xfrm>
          <a:prstGeom prst="roundRect">
            <a:avLst>
              <a:gd name="adj" fmla="val 10174"/>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218" name="角丸四角形 214">
            <a:extLst>
              <a:ext uri="{FF2B5EF4-FFF2-40B4-BE49-F238E27FC236}">
                <a16:creationId xmlns:a16="http://schemas.microsoft.com/office/drawing/2014/main" id="{2AA99B4A-B74D-4FC3-8259-0538D12F0709}"/>
              </a:ext>
            </a:extLst>
          </p:cNvPr>
          <p:cNvSpPr/>
          <p:nvPr/>
        </p:nvSpPr>
        <p:spPr>
          <a:xfrm>
            <a:off x="7345139" y="3617668"/>
            <a:ext cx="2286927" cy="3152380"/>
          </a:xfrm>
          <a:prstGeom prst="roundRect">
            <a:avLst>
              <a:gd name="adj" fmla="val 5913"/>
            </a:avLst>
          </a:prstGeom>
          <a:noFill/>
          <a:ln w="38100">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66" name="角丸四角形 113">
            <a:extLst>
              <a:ext uri="{FF2B5EF4-FFF2-40B4-BE49-F238E27FC236}">
                <a16:creationId xmlns:a16="http://schemas.microsoft.com/office/drawing/2014/main" id="{B64E4184-A308-4C02-A66B-A64AB1B7B1F8}"/>
              </a:ext>
            </a:extLst>
          </p:cNvPr>
          <p:cNvSpPr/>
          <p:nvPr/>
        </p:nvSpPr>
        <p:spPr>
          <a:xfrm>
            <a:off x="2255120" y="3502069"/>
            <a:ext cx="2197482" cy="3242016"/>
          </a:xfrm>
          <a:prstGeom prst="roundRect">
            <a:avLst>
              <a:gd name="adj" fmla="val 65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pic>
        <p:nvPicPr>
          <p:cNvPr id="46" name="図 45" descr="図形  中程度の精度で自動的に生成された説明">
            <a:extLst>
              <a:ext uri="{FF2B5EF4-FFF2-40B4-BE49-F238E27FC236}">
                <a16:creationId xmlns:a16="http://schemas.microsoft.com/office/drawing/2014/main" id="{AACA3774-5D85-4381-9AFB-CF176F9F91DE}"/>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1051241" y="4884803"/>
            <a:ext cx="361959" cy="190842"/>
          </a:xfrm>
          <a:prstGeom prst="rect">
            <a:avLst/>
          </a:prstGeom>
        </p:spPr>
      </p:pic>
      <p:pic>
        <p:nvPicPr>
          <p:cNvPr id="47" name="図 46" descr="図形  中程度の精度で自動的に生成された説明">
            <a:extLst>
              <a:ext uri="{FF2B5EF4-FFF2-40B4-BE49-F238E27FC236}">
                <a16:creationId xmlns:a16="http://schemas.microsoft.com/office/drawing/2014/main" id="{56937AE3-E605-4DA9-BB88-7E2A72C6F501}"/>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75835" y="4889901"/>
            <a:ext cx="257004" cy="343319"/>
          </a:xfrm>
          <a:prstGeom prst="rect">
            <a:avLst/>
          </a:prstGeom>
        </p:spPr>
      </p:pic>
      <p:pic>
        <p:nvPicPr>
          <p:cNvPr id="48" name="図 47" descr="アイコン  自動的に生成された説明">
            <a:extLst>
              <a:ext uri="{FF2B5EF4-FFF2-40B4-BE49-F238E27FC236}">
                <a16:creationId xmlns:a16="http://schemas.microsoft.com/office/drawing/2014/main" id="{674EE879-C332-4356-ACB7-6C47AC15CD12}"/>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74380" y="5970128"/>
            <a:ext cx="368503" cy="290387"/>
          </a:xfrm>
          <a:prstGeom prst="rect">
            <a:avLst/>
          </a:prstGeom>
          <a:solidFill>
            <a:schemeClr val="bg1"/>
          </a:solidFill>
        </p:spPr>
      </p:pic>
      <p:pic>
        <p:nvPicPr>
          <p:cNvPr id="49" name="図 48" descr="図形  中程度の精度で自動的に生成された説明">
            <a:extLst>
              <a:ext uri="{FF2B5EF4-FFF2-40B4-BE49-F238E27FC236}">
                <a16:creationId xmlns:a16="http://schemas.microsoft.com/office/drawing/2014/main" id="{4CCC80A6-F6F1-498D-9265-6FE666FC9E06}"/>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98905" y="5588989"/>
            <a:ext cx="360523" cy="183658"/>
          </a:xfrm>
          <a:prstGeom prst="rect">
            <a:avLst/>
          </a:prstGeom>
        </p:spPr>
      </p:pic>
      <p:pic>
        <p:nvPicPr>
          <p:cNvPr id="50" name="図 49" descr="図形  中程度の精度で自動的に生成された説明">
            <a:extLst>
              <a:ext uri="{FF2B5EF4-FFF2-40B4-BE49-F238E27FC236}">
                <a16:creationId xmlns:a16="http://schemas.microsoft.com/office/drawing/2014/main" id="{929CC93D-81BE-4B40-901F-B72176F9155D}"/>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40429" y="6553455"/>
            <a:ext cx="532802" cy="192891"/>
          </a:xfrm>
          <a:prstGeom prst="rect">
            <a:avLst/>
          </a:prstGeom>
        </p:spPr>
      </p:pic>
      <p:pic>
        <p:nvPicPr>
          <p:cNvPr id="53" name="図 52" descr="図形  低い精度で自動的に生成された説明">
            <a:extLst>
              <a:ext uri="{FF2B5EF4-FFF2-40B4-BE49-F238E27FC236}">
                <a16:creationId xmlns:a16="http://schemas.microsoft.com/office/drawing/2014/main" id="{0101C8F1-CE8F-4D96-9BD5-7D4ED419382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71702" y="5447839"/>
            <a:ext cx="242041" cy="343319"/>
          </a:xfrm>
          <a:prstGeom prst="rect">
            <a:avLst/>
          </a:prstGeom>
        </p:spPr>
      </p:pic>
      <p:pic>
        <p:nvPicPr>
          <p:cNvPr id="54" name="図 53" descr="図形 が含まれている画像  自動的に生成された説明">
            <a:extLst>
              <a:ext uri="{FF2B5EF4-FFF2-40B4-BE49-F238E27FC236}">
                <a16:creationId xmlns:a16="http://schemas.microsoft.com/office/drawing/2014/main" id="{BED1F32C-5AA5-44E1-B3AB-081C5CDBB281}"/>
              </a:ext>
            </a:extLst>
          </p:cNvPr>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39052" y="2834691"/>
            <a:ext cx="361698" cy="299390"/>
          </a:xfrm>
          <a:prstGeom prst="rect">
            <a:avLst/>
          </a:prstGeom>
        </p:spPr>
      </p:pic>
      <p:pic>
        <p:nvPicPr>
          <p:cNvPr id="55" name="図 54" descr="図形  中程度の精度で自動的に生成された説明">
            <a:extLst>
              <a:ext uri="{FF2B5EF4-FFF2-40B4-BE49-F238E27FC236}">
                <a16:creationId xmlns:a16="http://schemas.microsoft.com/office/drawing/2014/main" id="{5B796775-8476-45D7-89E2-41C09A86FBCE}"/>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88471" y="3271788"/>
            <a:ext cx="360523" cy="292729"/>
          </a:xfrm>
          <a:prstGeom prst="rect">
            <a:avLst/>
          </a:prstGeom>
        </p:spPr>
      </p:pic>
      <p:pic>
        <p:nvPicPr>
          <p:cNvPr id="56" name="図 55" descr="図形  中程度の精度で自動的に生成された説明">
            <a:extLst>
              <a:ext uri="{FF2B5EF4-FFF2-40B4-BE49-F238E27FC236}">
                <a16:creationId xmlns:a16="http://schemas.microsoft.com/office/drawing/2014/main" id="{61509929-2EEC-4EAF-A433-70A95EBC6AA6}"/>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41553" y="2884708"/>
            <a:ext cx="363135" cy="274964"/>
          </a:xfrm>
          <a:prstGeom prst="rect">
            <a:avLst/>
          </a:prstGeom>
        </p:spPr>
      </p:pic>
      <p:pic>
        <p:nvPicPr>
          <p:cNvPr id="57" name="図 56" descr="図形  中程度の精度で自動的に生成された説明">
            <a:extLst>
              <a:ext uri="{FF2B5EF4-FFF2-40B4-BE49-F238E27FC236}">
                <a16:creationId xmlns:a16="http://schemas.microsoft.com/office/drawing/2014/main" id="{93C1E0CC-5724-4510-86C1-5521EB31C59F}"/>
              </a:ext>
            </a:extLst>
          </p:cNvPr>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639536" y="4965560"/>
            <a:ext cx="498088" cy="318157"/>
          </a:xfrm>
          <a:prstGeom prst="rect">
            <a:avLst/>
          </a:prstGeom>
          <a:solidFill>
            <a:schemeClr val="bg1"/>
          </a:solidFill>
        </p:spPr>
      </p:pic>
      <p:pic>
        <p:nvPicPr>
          <p:cNvPr id="60" name="図 59" descr="図形  低い精度で自動的に生成された説明">
            <a:extLst>
              <a:ext uri="{FF2B5EF4-FFF2-40B4-BE49-F238E27FC236}">
                <a16:creationId xmlns:a16="http://schemas.microsoft.com/office/drawing/2014/main" id="{D905ACA4-5A13-41A5-9C2F-6BCDD007A805}"/>
              </a:ext>
            </a:extLst>
          </p:cNvPr>
          <p:cNvPicPr>
            <a:picLocks noChangeAspect="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85172" y="2859068"/>
            <a:ext cx="323173" cy="320362"/>
          </a:xfrm>
          <a:prstGeom prst="rect">
            <a:avLst/>
          </a:prstGeom>
        </p:spPr>
      </p:pic>
      <p:grpSp>
        <p:nvGrpSpPr>
          <p:cNvPr id="62" name="グループ化 61">
            <a:extLst>
              <a:ext uri="{FF2B5EF4-FFF2-40B4-BE49-F238E27FC236}">
                <a16:creationId xmlns:a16="http://schemas.microsoft.com/office/drawing/2014/main" id="{FE363903-6F2A-4BE0-AF6B-A1A245DE9A45}"/>
              </a:ext>
            </a:extLst>
          </p:cNvPr>
          <p:cNvGrpSpPr/>
          <p:nvPr/>
        </p:nvGrpSpPr>
        <p:grpSpPr>
          <a:xfrm>
            <a:off x="6509017" y="5111875"/>
            <a:ext cx="502386" cy="330393"/>
            <a:chOff x="6882614" y="3897215"/>
            <a:chExt cx="681307" cy="448060"/>
          </a:xfrm>
        </p:grpSpPr>
        <p:pic>
          <p:nvPicPr>
            <p:cNvPr id="63" name="図 62" descr="図形  中程度の精度で自動的に生成された説明">
              <a:extLst>
                <a:ext uri="{FF2B5EF4-FFF2-40B4-BE49-F238E27FC236}">
                  <a16:creationId xmlns:a16="http://schemas.microsoft.com/office/drawing/2014/main" id="{7B4DCAB3-2C8C-43DE-BA50-316092954159}"/>
                </a:ext>
              </a:extLst>
            </p:cNvPr>
            <p:cNvPicPr>
              <a:picLocks noChangeAspect="1"/>
            </p:cNvPicPr>
            <p:nvPr/>
          </p:nvPicPr>
          <p:blipFill>
            <a:blip r:embed="rId14"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882614" y="3897215"/>
              <a:ext cx="681307" cy="402244"/>
            </a:xfrm>
            <a:prstGeom prst="rect">
              <a:avLst/>
            </a:prstGeom>
          </p:spPr>
        </p:pic>
        <p:sp>
          <p:nvSpPr>
            <p:cNvPr id="64" name="四角形: 角を丸くする 63">
              <a:extLst>
                <a:ext uri="{FF2B5EF4-FFF2-40B4-BE49-F238E27FC236}">
                  <a16:creationId xmlns:a16="http://schemas.microsoft.com/office/drawing/2014/main" id="{1E2B2785-C636-47BB-AE1F-1406C3649D52}"/>
                </a:ext>
              </a:extLst>
            </p:cNvPr>
            <p:cNvSpPr/>
            <p:nvPr/>
          </p:nvSpPr>
          <p:spPr>
            <a:xfrm>
              <a:off x="7120050" y="4156949"/>
              <a:ext cx="209524" cy="188326"/>
            </a:xfrm>
            <a:prstGeom prst="roundRect">
              <a:avLst/>
            </a:prstGeom>
            <a:solidFill>
              <a:schemeClr val="bg1"/>
            </a:solidFill>
            <a:ln w="190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0" name="図 69" descr="図形  中程度の精度で自動的に生成された説明">
            <a:extLst>
              <a:ext uri="{FF2B5EF4-FFF2-40B4-BE49-F238E27FC236}">
                <a16:creationId xmlns:a16="http://schemas.microsoft.com/office/drawing/2014/main" id="{BCA3ADC5-938C-423F-A864-995856A32073}"/>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633268" y="4268206"/>
            <a:ext cx="289286" cy="343319"/>
          </a:xfrm>
          <a:prstGeom prst="rect">
            <a:avLst/>
          </a:prstGeom>
        </p:spPr>
      </p:pic>
      <p:pic>
        <p:nvPicPr>
          <p:cNvPr id="71" name="図 70" descr="図形  中程度の精度で自動的に生成された説明">
            <a:extLst>
              <a:ext uri="{FF2B5EF4-FFF2-40B4-BE49-F238E27FC236}">
                <a16:creationId xmlns:a16="http://schemas.microsoft.com/office/drawing/2014/main" id="{FF505FBE-46A1-4090-A9F4-7B4E5041324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602367" y="5615025"/>
            <a:ext cx="357779" cy="296909"/>
          </a:xfrm>
          <a:prstGeom prst="rect">
            <a:avLst/>
          </a:prstGeom>
        </p:spPr>
      </p:pic>
      <p:pic>
        <p:nvPicPr>
          <p:cNvPr id="72" name="図 71" descr="図形  中程度の精度で自動的に生成された説明">
            <a:extLst>
              <a:ext uri="{FF2B5EF4-FFF2-40B4-BE49-F238E27FC236}">
                <a16:creationId xmlns:a16="http://schemas.microsoft.com/office/drawing/2014/main" id="{5001F15A-42B7-40E9-92E3-F257A7F91968}"/>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645211" y="6020782"/>
            <a:ext cx="279587" cy="343042"/>
          </a:xfrm>
          <a:prstGeom prst="rect">
            <a:avLst/>
          </a:prstGeom>
        </p:spPr>
      </p:pic>
      <p:pic>
        <p:nvPicPr>
          <p:cNvPr id="74" name="図 73" descr="図形  中程度の精度で自動的に生成された説明">
            <a:extLst>
              <a:ext uri="{FF2B5EF4-FFF2-40B4-BE49-F238E27FC236}">
                <a16:creationId xmlns:a16="http://schemas.microsoft.com/office/drawing/2014/main" id="{115BB58E-7DB5-4D8B-99D6-753269DAEA6D}"/>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567056" y="5196540"/>
            <a:ext cx="361986" cy="213717"/>
          </a:xfrm>
          <a:prstGeom prst="rect">
            <a:avLst/>
          </a:prstGeom>
        </p:spPr>
      </p:pic>
      <p:sp>
        <p:nvSpPr>
          <p:cNvPr id="167" name="テキスト ボックス 166">
            <a:extLst>
              <a:ext uri="{FF2B5EF4-FFF2-40B4-BE49-F238E27FC236}">
                <a16:creationId xmlns:a16="http://schemas.microsoft.com/office/drawing/2014/main" id="{EE287184-3D96-497C-96B0-6B55134CA4A8}"/>
              </a:ext>
            </a:extLst>
          </p:cNvPr>
          <p:cNvSpPr txBox="1"/>
          <p:nvPr/>
        </p:nvSpPr>
        <p:spPr>
          <a:xfrm>
            <a:off x="3779289" y="3199586"/>
            <a:ext cx="723275" cy="253916"/>
          </a:xfrm>
          <a:prstGeom prst="rect">
            <a:avLst/>
          </a:prstGeom>
          <a:noFill/>
        </p:spPr>
        <p:txBody>
          <a:bodyPr wrap="none" rtlCol="0">
            <a:spAutoFit/>
          </a:bodyPr>
          <a:lstStyle/>
          <a:p>
            <a:r>
              <a:rPr lang="ja-JP" altLang="en-US" sz="1050" b="1">
                <a:latin typeface="メイリオ" panose="020B0604030504040204" pitchFamily="50" charset="-128"/>
                <a:ea typeface="メイリオ" panose="020B0604030504040204" pitchFamily="50" charset="-128"/>
              </a:rPr>
              <a:t>建設現場</a:t>
            </a:r>
          </a:p>
        </p:txBody>
      </p:sp>
      <p:cxnSp>
        <p:nvCxnSpPr>
          <p:cNvPr id="168" name="直線コネクタ 167">
            <a:extLst>
              <a:ext uri="{FF2B5EF4-FFF2-40B4-BE49-F238E27FC236}">
                <a16:creationId xmlns:a16="http://schemas.microsoft.com/office/drawing/2014/main" id="{6855E38E-3247-4A40-8326-E8B03577B4E8}"/>
              </a:ext>
            </a:extLst>
          </p:cNvPr>
          <p:cNvCxnSpPr>
            <a:cxnSpLocks/>
          </p:cNvCxnSpPr>
          <p:nvPr/>
        </p:nvCxnSpPr>
        <p:spPr>
          <a:xfrm>
            <a:off x="2272272" y="5219772"/>
            <a:ext cx="2197482"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69" name="テキスト ボックス 168">
            <a:extLst>
              <a:ext uri="{FF2B5EF4-FFF2-40B4-BE49-F238E27FC236}">
                <a16:creationId xmlns:a16="http://schemas.microsoft.com/office/drawing/2014/main" id="{69F1927D-BC99-4509-8A5B-DBB065B45DE2}"/>
              </a:ext>
            </a:extLst>
          </p:cNvPr>
          <p:cNvSpPr txBox="1"/>
          <p:nvPr/>
        </p:nvSpPr>
        <p:spPr>
          <a:xfrm>
            <a:off x="3733835" y="3504860"/>
            <a:ext cx="596638" cy="276999"/>
          </a:xfrm>
          <a:prstGeom prst="rect">
            <a:avLst/>
          </a:prstGeom>
          <a:noFill/>
        </p:spPr>
        <p:txBody>
          <a:bodyPr wrap="none" rtlCol="0">
            <a:spAutoFit/>
          </a:bodyPr>
          <a:lstStyle/>
          <a:p>
            <a:r>
              <a:rPr lang="ja-JP" altLang="en-US" sz="1200">
                <a:latin typeface="メイリオ" panose="020B0604030504040204" pitchFamily="50" charset="-128"/>
                <a:ea typeface="メイリオ" panose="020B0604030504040204" pitchFamily="50" charset="-128"/>
              </a:rPr>
              <a:t>工区</a:t>
            </a:r>
            <a:r>
              <a:rPr lang="en-US" altLang="ja-JP" sz="1200">
                <a:latin typeface="メイリオ" panose="020B0604030504040204" pitchFamily="50" charset="-128"/>
                <a:ea typeface="メイリオ" panose="020B0604030504040204" pitchFamily="50" charset="-128"/>
              </a:rPr>
              <a:t>A</a:t>
            </a:r>
            <a:endParaRPr lang="ja-JP" altLang="en-US" sz="1200">
              <a:latin typeface="メイリオ" panose="020B0604030504040204" pitchFamily="50" charset="-128"/>
              <a:ea typeface="メイリオ" panose="020B0604030504040204" pitchFamily="50" charset="-128"/>
            </a:endParaRPr>
          </a:p>
        </p:txBody>
      </p:sp>
      <p:sp>
        <p:nvSpPr>
          <p:cNvPr id="170" name="テキスト ボックス 169">
            <a:extLst>
              <a:ext uri="{FF2B5EF4-FFF2-40B4-BE49-F238E27FC236}">
                <a16:creationId xmlns:a16="http://schemas.microsoft.com/office/drawing/2014/main" id="{A1FCEA11-CD5D-4E89-A23B-AAEB0F964ECB}"/>
              </a:ext>
            </a:extLst>
          </p:cNvPr>
          <p:cNvSpPr txBox="1"/>
          <p:nvPr/>
        </p:nvSpPr>
        <p:spPr>
          <a:xfrm>
            <a:off x="3859431" y="5220850"/>
            <a:ext cx="596638" cy="276999"/>
          </a:xfrm>
          <a:prstGeom prst="rect">
            <a:avLst/>
          </a:prstGeom>
          <a:noFill/>
        </p:spPr>
        <p:txBody>
          <a:bodyPr wrap="none" rtlCol="0">
            <a:spAutoFit/>
          </a:bodyPr>
          <a:lstStyle/>
          <a:p>
            <a:r>
              <a:rPr lang="ja-JP" altLang="en-US" sz="1200">
                <a:latin typeface="メイリオ" panose="020B0604030504040204" pitchFamily="50" charset="-128"/>
                <a:ea typeface="メイリオ" panose="020B0604030504040204" pitchFamily="50" charset="-128"/>
              </a:rPr>
              <a:t>工区</a:t>
            </a:r>
            <a:r>
              <a:rPr lang="en-US" altLang="ja-JP" sz="1200">
                <a:latin typeface="メイリオ" panose="020B0604030504040204" pitchFamily="50" charset="-128"/>
                <a:ea typeface="メイリオ" panose="020B0604030504040204" pitchFamily="50" charset="-128"/>
              </a:rPr>
              <a:t>B</a:t>
            </a:r>
          </a:p>
        </p:txBody>
      </p:sp>
      <p:cxnSp>
        <p:nvCxnSpPr>
          <p:cNvPr id="171" name="直線矢印コネクタ 170">
            <a:extLst>
              <a:ext uri="{FF2B5EF4-FFF2-40B4-BE49-F238E27FC236}">
                <a16:creationId xmlns:a16="http://schemas.microsoft.com/office/drawing/2014/main" id="{7D21B072-F808-47D8-B96E-03E7157CEEC2}"/>
              </a:ext>
            </a:extLst>
          </p:cNvPr>
          <p:cNvCxnSpPr/>
          <p:nvPr/>
        </p:nvCxnSpPr>
        <p:spPr>
          <a:xfrm>
            <a:off x="1523836" y="4282068"/>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72" name="直線矢印コネクタ 171">
            <a:extLst>
              <a:ext uri="{FF2B5EF4-FFF2-40B4-BE49-F238E27FC236}">
                <a16:creationId xmlns:a16="http://schemas.microsoft.com/office/drawing/2014/main" id="{99F614DF-5174-46D9-9635-D1BD6075E384}"/>
              </a:ext>
            </a:extLst>
          </p:cNvPr>
          <p:cNvCxnSpPr/>
          <p:nvPr/>
        </p:nvCxnSpPr>
        <p:spPr>
          <a:xfrm>
            <a:off x="1520936" y="5760699"/>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73" name="直線矢印コネクタ 172">
            <a:extLst>
              <a:ext uri="{FF2B5EF4-FFF2-40B4-BE49-F238E27FC236}">
                <a16:creationId xmlns:a16="http://schemas.microsoft.com/office/drawing/2014/main" id="{B271888C-CAFB-435A-942E-6EAF13DEBDC7}"/>
              </a:ext>
            </a:extLst>
          </p:cNvPr>
          <p:cNvCxnSpPr/>
          <p:nvPr/>
        </p:nvCxnSpPr>
        <p:spPr>
          <a:xfrm>
            <a:off x="1524963" y="6173470"/>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74" name="直線矢印コネクタ 173">
            <a:extLst>
              <a:ext uri="{FF2B5EF4-FFF2-40B4-BE49-F238E27FC236}">
                <a16:creationId xmlns:a16="http://schemas.microsoft.com/office/drawing/2014/main" id="{D21AFF1B-444F-440A-95DA-BEEE34E678E4}"/>
              </a:ext>
            </a:extLst>
          </p:cNvPr>
          <p:cNvCxnSpPr/>
          <p:nvPr/>
        </p:nvCxnSpPr>
        <p:spPr>
          <a:xfrm>
            <a:off x="1504428" y="6660463"/>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75" name="直線矢印コネクタ 174">
            <a:extLst>
              <a:ext uri="{FF2B5EF4-FFF2-40B4-BE49-F238E27FC236}">
                <a16:creationId xmlns:a16="http://schemas.microsoft.com/office/drawing/2014/main" id="{F8B59604-248B-400F-A33B-6A8EC91E910D}"/>
              </a:ext>
            </a:extLst>
          </p:cNvPr>
          <p:cNvCxnSpPr/>
          <p:nvPr/>
        </p:nvCxnSpPr>
        <p:spPr>
          <a:xfrm>
            <a:off x="1511575" y="3382468"/>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76" name="直線コネクタ 175">
            <a:extLst>
              <a:ext uri="{FF2B5EF4-FFF2-40B4-BE49-F238E27FC236}">
                <a16:creationId xmlns:a16="http://schemas.microsoft.com/office/drawing/2014/main" id="{3A8448F9-9162-4BA7-B2F2-E979F1ADEFDE}"/>
              </a:ext>
            </a:extLst>
          </p:cNvPr>
          <p:cNvCxnSpPr>
            <a:cxnSpLocks/>
          </p:cNvCxnSpPr>
          <p:nvPr/>
        </p:nvCxnSpPr>
        <p:spPr>
          <a:xfrm>
            <a:off x="1988687" y="3394122"/>
            <a:ext cx="0" cy="3274823"/>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7" name="直線矢印コネクタ 176">
            <a:extLst>
              <a:ext uri="{FF2B5EF4-FFF2-40B4-BE49-F238E27FC236}">
                <a16:creationId xmlns:a16="http://schemas.microsoft.com/office/drawing/2014/main" id="{4F4DE459-D971-4F91-8E1F-F5AA49D3C3F4}"/>
              </a:ext>
            </a:extLst>
          </p:cNvPr>
          <p:cNvCxnSpPr/>
          <p:nvPr/>
        </p:nvCxnSpPr>
        <p:spPr>
          <a:xfrm>
            <a:off x="1993600" y="4282068"/>
            <a:ext cx="204477"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78" name="直線矢印コネクタ 177">
            <a:extLst>
              <a:ext uri="{FF2B5EF4-FFF2-40B4-BE49-F238E27FC236}">
                <a16:creationId xmlns:a16="http://schemas.microsoft.com/office/drawing/2014/main" id="{226B1EB1-5A49-4683-B01F-76B288B8FEB4}"/>
              </a:ext>
            </a:extLst>
          </p:cNvPr>
          <p:cNvCxnSpPr/>
          <p:nvPr/>
        </p:nvCxnSpPr>
        <p:spPr>
          <a:xfrm>
            <a:off x="1988908" y="6164140"/>
            <a:ext cx="204477"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79" name="直線矢印コネクタ 178">
            <a:extLst>
              <a:ext uri="{FF2B5EF4-FFF2-40B4-BE49-F238E27FC236}">
                <a16:creationId xmlns:a16="http://schemas.microsoft.com/office/drawing/2014/main" id="{84A5D790-6D88-4D8C-937B-3CDE916B460D}"/>
              </a:ext>
            </a:extLst>
          </p:cNvPr>
          <p:cNvCxnSpPr/>
          <p:nvPr/>
        </p:nvCxnSpPr>
        <p:spPr>
          <a:xfrm>
            <a:off x="1504428" y="5033310"/>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80" name="テキスト ボックス 179">
            <a:extLst>
              <a:ext uri="{FF2B5EF4-FFF2-40B4-BE49-F238E27FC236}">
                <a16:creationId xmlns:a16="http://schemas.microsoft.com/office/drawing/2014/main" id="{478EBF9E-11D7-424C-AFC0-0FF8291E6F0A}"/>
              </a:ext>
            </a:extLst>
          </p:cNvPr>
          <p:cNvSpPr txBox="1"/>
          <p:nvPr/>
        </p:nvSpPr>
        <p:spPr>
          <a:xfrm>
            <a:off x="1270429" y="2897696"/>
            <a:ext cx="938428" cy="415498"/>
          </a:xfrm>
          <a:prstGeom prst="rect">
            <a:avLst/>
          </a:prstGeom>
          <a:noFill/>
        </p:spPr>
        <p:txBody>
          <a:bodyPr wrap="square" rtlCol="0">
            <a:spAutoFit/>
          </a:bodyPr>
          <a:lstStyle/>
          <a:p>
            <a:r>
              <a:rPr lang="ja-JP" altLang="en-US" sz="1050" b="1">
                <a:solidFill>
                  <a:sysClr val="windowText" lastClr="000000"/>
                </a:solidFill>
                <a:latin typeface="メイリオ" panose="020B0604030504040204" pitchFamily="50" charset="-128"/>
                <a:ea typeface="メイリオ" panose="020B0604030504040204" pitchFamily="50" charset="-128"/>
              </a:rPr>
              <a:t>工事車両</a:t>
            </a:r>
            <a:endParaRPr lang="en-US" altLang="ja-JP" sz="1050" b="1">
              <a:solidFill>
                <a:sysClr val="windowText" lastClr="000000"/>
              </a:solidFill>
              <a:latin typeface="メイリオ" panose="020B0604030504040204" pitchFamily="50" charset="-128"/>
              <a:ea typeface="メイリオ" panose="020B0604030504040204" pitchFamily="50" charset="-128"/>
            </a:endParaRPr>
          </a:p>
          <a:p>
            <a:r>
              <a:rPr lang="ja-JP" altLang="en-US" sz="1050" b="1">
                <a:solidFill>
                  <a:sysClr val="windowText" lastClr="000000"/>
                </a:solidFill>
                <a:latin typeface="メイリオ" panose="020B0604030504040204" pitchFamily="50" charset="-128"/>
                <a:ea typeface="メイリオ" panose="020B0604030504040204" pitchFamily="50" charset="-128"/>
              </a:rPr>
              <a:t>の集中</a:t>
            </a:r>
          </a:p>
        </p:txBody>
      </p:sp>
      <p:sp>
        <p:nvSpPr>
          <p:cNvPr id="181" name="テキスト ボックス 180">
            <a:extLst>
              <a:ext uri="{FF2B5EF4-FFF2-40B4-BE49-F238E27FC236}">
                <a16:creationId xmlns:a16="http://schemas.microsoft.com/office/drawing/2014/main" id="{A0D587C6-147C-405E-8325-C8FF615E3E6C}"/>
              </a:ext>
            </a:extLst>
          </p:cNvPr>
          <p:cNvSpPr txBox="1"/>
          <p:nvPr/>
        </p:nvSpPr>
        <p:spPr>
          <a:xfrm>
            <a:off x="2419128" y="3802790"/>
            <a:ext cx="1860745" cy="99364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kumimoji="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ja-JP" altLang="en-US" sz="1100" b="1">
                <a:latin typeface="メイリオ" panose="020B0604030504040204" pitchFamily="50" charset="-128"/>
                <a:ea typeface="メイリオ" panose="020B0604030504040204" pitchFamily="50" charset="-128"/>
              </a:rPr>
              <a:t>広大な建設現場内</a:t>
            </a:r>
            <a:endParaRPr lang="en-US" altLang="ja-JP" sz="1100" b="1">
              <a:latin typeface="メイリオ" panose="020B0604030504040204" pitchFamily="50" charset="-128"/>
              <a:ea typeface="メイリオ" panose="020B0604030504040204" pitchFamily="50" charset="-128"/>
            </a:endParaRPr>
          </a:p>
          <a:p>
            <a:pPr algn="l"/>
            <a:r>
              <a:rPr lang="ja-JP" altLang="en-US" sz="1000">
                <a:latin typeface="メイリオ" panose="020B0604030504040204" pitchFamily="50" charset="-128"/>
                <a:ea typeface="メイリオ" panose="020B0604030504040204" pitchFamily="50" charset="-128"/>
              </a:rPr>
              <a:t>・現場内の移動</a:t>
            </a:r>
            <a:endParaRPr lang="en-US" altLang="ja-JP" sz="1000">
              <a:latin typeface="メイリオ" panose="020B0604030504040204" pitchFamily="50" charset="-128"/>
              <a:ea typeface="メイリオ" panose="020B0604030504040204" pitchFamily="50" charset="-128"/>
            </a:endParaRPr>
          </a:p>
          <a:p>
            <a:pPr algn="l"/>
            <a:r>
              <a:rPr lang="ja-JP" altLang="en-US" sz="1000">
                <a:latin typeface="メイリオ" panose="020B0604030504040204" pitchFamily="50" charset="-128"/>
                <a:ea typeface="メイリオ" panose="020B0604030504040204" pitchFamily="50" charset="-128"/>
              </a:rPr>
              <a:t>・膨大な建設作業員の管理</a:t>
            </a:r>
            <a:endParaRPr lang="en-US" altLang="ja-JP" sz="1000">
              <a:latin typeface="メイリオ" panose="020B0604030504040204" pitchFamily="50" charset="-128"/>
              <a:ea typeface="メイリオ" panose="020B0604030504040204" pitchFamily="50" charset="-128"/>
            </a:endParaRPr>
          </a:p>
          <a:p>
            <a:pPr algn="l"/>
            <a:r>
              <a:rPr lang="ja-JP" altLang="en-US" sz="1000">
                <a:latin typeface="メイリオ" panose="020B0604030504040204" pitchFamily="50" charset="-128"/>
                <a:ea typeface="メイリオ" panose="020B0604030504040204" pitchFamily="50" charset="-128"/>
              </a:rPr>
              <a:t>・建設資材の位置</a:t>
            </a:r>
            <a:endParaRPr lang="en-US" altLang="ja-JP" sz="1000">
              <a:latin typeface="メイリオ" panose="020B0604030504040204" pitchFamily="50" charset="-128"/>
              <a:ea typeface="メイリオ" panose="020B0604030504040204" pitchFamily="50" charset="-128"/>
            </a:endParaRPr>
          </a:p>
          <a:p>
            <a:pPr algn="l"/>
            <a:r>
              <a:rPr lang="ja-JP" altLang="en-US" sz="1000">
                <a:latin typeface="メイリオ" panose="020B0604030504040204" pitchFamily="50" charset="-128"/>
                <a:ea typeface="メイリオ" panose="020B0604030504040204" pitchFamily="50" charset="-128"/>
              </a:rPr>
              <a:t>・施工管理、点検等</a:t>
            </a:r>
            <a:endParaRPr lang="en-US" altLang="ja-JP" sz="1000">
              <a:latin typeface="メイリオ" panose="020B0604030504040204" pitchFamily="50" charset="-128"/>
              <a:ea typeface="メイリオ" panose="020B0604030504040204" pitchFamily="50" charset="-128"/>
            </a:endParaRPr>
          </a:p>
          <a:p>
            <a:pPr algn="l"/>
            <a:r>
              <a:rPr lang="ja-JP" altLang="en-US" sz="1000">
                <a:latin typeface="メイリオ" panose="020B0604030504040204" pitchFamily="50" charset="-128"/>
                <a:ea typeface="メイリオ" panose="020B0604030504040204" pitchFamily="50" charset="-128"/>
              </a:rPr>
              <a:t>・熱中症等への対応</a:t>
            </a:r>
          </a:p>
        </p:txBody>
      </p:sp>
      <p:sp>
        <p:nvSpPr>
          <p:cNvPr id="182" name="テキスト ボックス 181">
            <a:extLst>
              <a:ext uri="{FF2B5EF4-FFF2-40B4-BE49-F238E27FC236}">
                <a16:creationId xmlns:a16="http://schemas.microsoft.com/office/drawing/2014/main" id="{7F82F4FC-F747-48C8-A84C-A52AB9FA8F3A}"/>
              </a:ext>
            </a:extLst>
          </p:cNvPr>
          <p:cNvSpPr txBox="1"/>
          <p:nvPr/>
        </p:nvSpPr>
        <p:spPr>
          <a:xfrm>
            <a:off x="1060295" y="4429252"/>
            <a:ext cx="853720" cy="415498"/>
          </a:xfrm>
          <a:prstGeom prst="rect">
            <a:avLst/>
          </a:prstGeom>
          <a:noFill/>
        </p:spPr>
        <p:txBody>
          <a:bodyPr wrap="square" rtlCol="0">
            <a:spAutoFit/>
          </a:bodyPr>
          <a:lstStyle/>
          <a:p>
            <a:r>
              <a:rPr lang="ja-JP" altLang="en-US" sz="1050" b="1">
                <a:solidFill>
                  <a:sysClr val="windowText" lastClr="000000"/>
                </a:solidFill>
                <a:latin typeface="メイリオ" panose="020B0604030504040204" pitchFamily="50" charset="-128"/>
                <a:ea typeface="メイリオ" panose="020B0604030504040204" pitchFamily="50" charset="-128"/>
              </a:rPr>
              <a:t>通勤車両の</a:t>
            </a:r>
            <a:endParaRPr lang="en-US" altLang="ja-JP" sz="1050" b="1">
              <a:solidFill>
                <a:sysClr val="windowText" lastClr="000000"/>
              </a:solidFill>
              <a:latin typeface="メイリオ" panose="020B0604030504040204" pitchFamily="50" charset="-128"/>
              <a:ea typeface="メイリオ" panose="020B0604030504040204" pitchFamily="50" charset="-128"/>
            </a:endParaRPr>
          </a:p>
          <a:p>
            <a:r>
              <a:rPr lang="ja-JP" altLang="en-US" sz="1050" b="1">
                <a:solidFill>
                  <a:sysClr val="windowText" lastClr="000000"/>
                </a:solidFill>
                <a:latin typeface="メイリオ" panose="020B0604030504040204" pitchFamily="50" charset="-128"/>
                <a:ea typeface="メイリオ" panose="020B0604030504040204" pitchFamily="50" charset="-128"/>
              </a:rPr>
              <a:t>集中</a:t>
            </a:r>
          </a:p>
        </p:txBody>
      </p:sp>
      <p:sp>
        <p:nvSpPr>
          <p:cNvPr id="186" name="正方形/長方形 185">
            <a:extLst>
              <a:ext uri="{FF2B5EF4-FFF2-40B4-BE49-F238E27FC236}">
                <a16:creationId xmlns:a16="http://schemas.microsoft.com/office/drawing/2014/main" id="{574B0A49-24AE-4278-86A1-2AD5FA89417F}"/>
              </a:ext>
            </a:extLst>
          </p:cNvPr>
          <p:cNvSpPr/>
          <p:nvPr/>
        </p:nvSpPr>
        <p:spPr>
          <a:xfrm>
            <a:off x="2758289" y="5867047"/>
            <a:ext cx="1261884" cy="276999"/>
          </a:xfrm>
          <a:prstGeom prst="rect">
            <a:avLst/>
          </a:prstGeom>
        </p:spPr>
        <p:txBody>
          <a:bodyPr wrap="none">
            <a:spAutoFit/>
          </a:bodyPr>
          <a:lstStyle/>
          <a:p>
            <a:pPr marL="177800" indent="-177800"/>
            <a:r>
              <a:rPr lang="ja-JP" altLang="en-US" sz="1200" b="1">
                <a:latin typeface="メイリオ" panose="020B0604030504040204" pitchFamily="50" charset="-128"/>
                <a:ea typeface="メイリオ" panose="020B0604030504040204" pitchFamily="50" charset="-128"/>
              </a:rPr>
              <a:t>多様な建設主体</a:t>
            </a:r>
            <a:endParaRPr lang="en-US" altLang="ja-JP" sz="1200" b="1">
              <a:latin typeface="メイリオ" panose="020B0604030504040204" pitchFamily="50" charset="-128"/>
              <a:ea typeface="メイリオ" panose="020B0604030504040204" pitchFamily="50" charset="-128"/>
            </a:endParaRPr>
          </a:p>
        </p:txBody>
      </p:sp>
      <p:grpSp>
        <p:nvGrpSpPr>
          <p:cNvPr id="187" name="グループ化 186">
            <a:extLst>
              <a:ext uri="{FF2B5EF4-FFF2-40B4-BE49-F238E27FC236}">
                <a16:creationId xmlns:a16="http://schemas.microsoft.com/office/drawing/2014/main" id="{07229A0E-EA2D-4D1E-AA3D-DE38B72F1584}"/>
              </a:ext>
            </a:extLst>
          </p:cNvPr>
          <p:cNvGrpSpPr/>
          <p:nvPr/>
        </p:nvGrpSpPr>
        <p:grpSpPr>
          <a:xfrm>
            <a:off x="1077292" y="2960458"/>
            <a:ext cx="245402" cy="271787"/>
            <a:chOff x="4512394" y="1391992"/>
            <a:chExt cx="324000" cy="358837"/>
          </a:xfrm>
        </p:grpSpPr>
        <p:sp>
          <p:nvSpPr>
            <p:cNvPr id="188" name="楕円 187">
              <a:extLst>
                <a:ext uri="{FF2B5EF4-FFF2-40B4-BE49-F238E27FC236}">
                  <a16:creationId xmlns:a16="http://schemas.microsoft.com/office/drawing/2014/main" id="{DACDA084-A651-46C7-A854-C3466D2AD6B2}"/>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テキスト ボックス 188">
              <a:extLst>
                <a:ext uri="{FF2B5EF4-FFF2-40B4-BE49-F238E27FC236}">
                  <a16:creationId xmlns:a16="http://schemas.microsoft.com/office/drawing/2014/main" id="{CBDF837E-7827-4AC3-9DBC-62BEE07E6558}"/>
                </a:ext>
              </a:extLst>
            </p:cNvPr>
            <p:cNvSpPr txBox="1"/>
            <p:nvPr/>
          </p:nvSpPr>
          <p:spPr>
            <a:xfrm>
              <a:off x="4512394" y="1425746"/>
              <a:ext cx="324000" cy="325083"/>
            </a:xfrm>
            <a:prstGeom prst="rect">
              <a:avLst/>
            </a:prstGeom>
            <a:noFill/>
          </p:spPr>
          <p:txBody>
            <a:bodyPr wrap="square" lIns="0" tIns="0" rIns="0" bIns="0" rtlCol="0" anchor="ctr" anchorCtr="0">
              <a:spAutoFit/>
            </a:bodyPr>
            <a:lstStyle/>
            <a:p>
              <a:pPr algn="ctr"/>
              <a:r>
                <a:rPr lang="ja-JP" altLang="en-US" sz="1600" b="1">
                  <a:solidFill>
                    <a:schemeClr val="bg1"/>
                  </a:solidFill>
                  <a:latin typeface="メイリオ" panose="020B0604030504040204" pitchFamily="50" charset="-128"/>
                  <a:ea typeface="メイリオ" panose="020B0604030504040204" pitchFamily="50" charset="-128"/>
                </a:rPr>
                <a:t>！</a:t>
              </a:r>
            </a:p>
          </p:txBody>
        </p:sp>
      </p:grpSp>
      <p:sp>
        <p:nvSpPr>
          <p:cNvPr id="208" name="フローチャート: 端子 207">
            <a:extLst>
              <a:ext uri="{FF2B5EF4-FFF2-40B4-BE49-F238E27FC236}">
                <a16:creationId xmlns:a16="http://schemas.microsoft.com/office/drawing/2014/main" id="{F87C30A6-E45A-4B39-9400-364000B67819}"/>
              </a:ext>
            </a:extLst>
          </p:cNvPr>
          <p:cNvSpPr/>
          <p:nvPr/>
        </p:nvSpPr>
        <p:spPr>
          <a:xfrm>
            <a:off x="1699938" y="1643431"/>
            <a:ext cx="1064142"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ja-JP" altLang="en-US" sz="1400" b="1">
                <a:solidFill>
                  <a:schemeClr val="bg1"/>
                </a:solidFill>
                <a:latin typeface="メイリオ" panose="020B0604030504040204" pitchFamily="50" charset="-128"/>
                <a:ea typeface="メイリオ" panose="020B0604030504040204" pitchFamily="50" charset="-128"/>
              </a:rPr>
              <a:t>現状</a:t>
            </a:r>
            <a:endParaRPr lang="en-US" altLang="ja-JP" sz="1400" b="1">
              <a:solidFill>
                <a:schemeClr val="bg1"/>
              </a:solidFill>
              <a:latin typeface="メイリオ" panose="020B0604030504040204" pitchFamily="50" charset="-128"/>
              <a:ea typeface="メイリオ" panose="020B0604030504040204" pitchFamily="50" charset="-128"/>
            </a:endParaRPr>
          </a:p>
        </p:txBody>
      </p:sp>
      <p:cxnSp>
        <p:nvCxnSpPr>
          <p:cNvPr id="209" name="直線コネクタ 208">
            <a:extLst>
              <a:ext uri="{FF2B5EF4-FFF2-40B4-BE49-F238E27FC236}">
                <a16:creationId xmlns:a16="http://schemas.microsoft.com/office/drawing/2014/main" id="{0022C715-FB73-4474-899E-F6733D80DA1D}"/>
              </a:ext>
            </a:extLst>
          </p:cNvPr>
          <p:cNvCxnSpPr>
            <a:cxnSpLocks/>
          </p:cNvCxnSpPr>
          <p:nvPr/>
        </p:nvCxnSpPr>
        <p:spPr>
          <a:xfrm>
            <a:off x="4573965" y="2415527"/>
            <a:ext cx="0" cy="441723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10" name="正方形/長方形 209">
            <a:extLst>
              <a:ext uri="{FF2B5EF4-FFF2-40B4-BE49-F238E27FC236}">
                <a16:creationId xmlns:a16="http://schemas.microsoft.com/office/drawing/2014/main" id="{1BAED325-93E9-4F02-A13C-04B1FE74997C}"/>
              </a:ext>
            </a:extLst>
          </p:cNvPr>
          <p:cNvSpPr/>
          <p:nvPr/>
        </p:nvSpPr>
        <p:spPr>
          <a:xfrm>
            <a:off x="743880" y="1926297"/>
            <a:ext cx="3340523" cy="430887"/>
          </a:xfrm>
          <a:prstGeom prst="rect">
            <a:avLst/>
          </a:prstGeom>
        </p:spPr>
        <p:txBody>
          <a:bodyPr wrap="square">
            <a:spAutoFit/>
          </a:bodyPr>
          <a:lstStyle/>
          <a:p>
            <a:pPr marL="174625" indent="-174625"/>
            <a:r>
              <a:rPr lang="ja-JP" altLang="en-US" sz="1100">
                <a:latin typeface="メイリオ" panose="020B0604030504040204" pitchFamily="50" charset="-128"/>
                <a:ea typeface="メイリオ" panose="020B0604030504040204" pitchFamily="50" charset="-128"/>
              </a:rPr>
              <a:t>　各工区のデータは</a:t>
            </a:r>
            <a:r>
              <a:rPr lang="ja-JP" altLang="en-US" sz="1100" b="1" u="sng">
                <a:solidFill>
                  <a:srgbClr val="0070C0"/>
                </a:solidFill>
                <a:latin typeface="メイリオ" panose="020B0604030504040204" pitchFamily="50" charset="-128"/>
                <a:ea typeface="メイリオ" panose="020B0604030504040204" pitchFamily="50" charset="-128"/>
              </a:rPr>
              <a:t>それぞれ</a:t>
            </a:r>
            <a:r>
              <a:rPr lang="ja-JP" altLang="en-US" sz="1100">
                <a:latin typeface="メイリオ" panose="020B0604030504040204" pitchFamily="50" charset="-128"/>
                <a:ea typeface="メイリオ" panose="020B0604030504040204" pitchFamily="50" charset="-128"/>
              </a:rPr>
              <a:t>が管理、サービスも</a:t>
            </a:r>
            <a:endParaRPr lang="en-US" altLang="ja-JP" sz="1100">
              <a:latin typeface="メイリオ" panose="020B0604030504040204" pitchFamily="50" charset="-128"/>
              <a:ea typeface="メイリオ" panose="020B0604030504040204" pitchFamily="50" charset="-128"/>
            </a:endParaRPr>
          </a:p>
          <a:p>
            <a:pPr marL="174625" indent="-174625"/>
            <a:r>
              <a:rPr lang="ja-JP" altLang="en-US" sz="1100">
                <a:latin typeface="メイリオ" panose="020B0604030504040204" pitchFamily="50" charset="-128"/>
                <a:ea typeface="メイリオ" panose="020B0604030504040204" pitchFamily="50" charset="-128"/>
              </a:rPr>
              <a:t>　各工区</a:t>
            </a:r>
            <a:r>
              <a:rPr lang="ja-JP" altLang="en-US" sz="1100" b="1" u="sng">
                <a:solidFill>
                  <a:srgbClr val="0070C0"/>
                </a:solidFill>
                <a:latin typeface="メイリオ" panose="020B0604030504040204" pitchFamily="50" charset="-128"/>
                <a:ea typeface="メイリオ" panose="020B0604030504040204" pitchFamily="50" charset="-128"/>
              </a:rPr>
              <a:t>それぞれ</a:t>
            </a:r>
            <a:r>
              <a:rPr lang="ja-JP" altLang="en-US" sz="1100">
                <a:latin typeface="メイリオ" panose="020B0604030504040204" pitchFamily="50" charset="-128"/>
                <a:ea typeface="メイリオ" panose="020B0604030504040204" pitchFamily="50" charset="-128"/>
              </a:rPr>
              <a:t>実施</a:t>
            </a:r>
            <a:endParaRPr lang="ja-JP" altLang="en-US" sz="1100"/>
          </a:p>
        </p:txBody>
      </p:sp>
      <p:cxnSp>
        <p:nvCxnSpPr>
          <p:cNvPr id="211" name="直線コネクタ 210">
            <a:extLst>
              <a:ext uri="{FF2B5EF4-FFF2-40B4-BE49-F238E27FC236}">
                <a16:creationId xmlns:a16="http://schemas.microsoft.com/office/drawing/2014/main" id="{3DDD9C9E-8C73-4878-86E6-7BE9FC88D7CC}"/>
              </a:ext>
            </a:extLst>
          </p:cNvPr>
          <p:cNvCxnSpPr>
            <a:cxnSpLocks/>
          </p:cNvCxnSpPr>
          <p:nvPr/>
        </p:nvCxnSpPr>
        <p:spPr>
          <a:xfrm>
            <a:off x="131285" y="2415527"/>
            <a:ext cx="9330558"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3" name="正方形/長方形 212">
            <a:extLst>
              <a:ext uri="{FF2B5EF4-FFF2-40B4-BE49-F238E27FC236}">
                <a16:creationId xmlns:a16="http://schemas.microsoft.com/office/drawing/2014/main" id="{CED9B396-DDBB-4A9B-A886-576940248E0E}"/>
              </a:ext>
            </a:extLst>
          </p:cNvPr>
          <p:cNvSpPr/>
          <p:nvPr/>
        </p:nvSpPr>
        <p:spPr>
          <a:xfrm>
            <a:off x="4717149" y="4076938"/>
            <a:ext cx="252000" cy="1260000"/>
          </a:xfrm>
          <a:prstGeom prst="rect">
            <a:avLst/>
          </a:prstGeom>
          <a:solidFill>
            <a:srgbClr val="3C8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メイリオ" panose="020B0604030504040204" pitchFamily="50" charset="-128"/>
                <a:ea typeface="メイリオ" panose="020B0604030504040204" pitchFamily="50" charset="-128"/>
              </a:rPr>
              <a:t>人</a:t>
            </a:r>
          </a:p>
        </p:txBody>
      </p:sp>
      <p:sp>
        <p:nvSpPr>
          <p:cNvPr id="214" name="正方形/長方形 213">
            <a:extLst>
              <a:ext uri="{FF2B5EF4-FFF2-40B4-BE49-F238E27FC236}">
                <a16:creationId xmlns:a16="http://schemas.microsoft.com/office/drawing/2014/main" id="{28D1E99A-9632-4986-8925-5BD49EC47D15}"/>
              </a:ext>
            </a:extLst>
          </p:cNvPr>
          <p:cNvSpPr/>
          <p:nvPr/>
        </p:nvSpPr>
        <p:spPr>
          <a:xfrm>
            <a:off x="4706954" y="5518311"/>
            <a:ext cx="252000" cy="12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latin typeface="メイリオ" panose="020B0604030504040204" pitchFamily="50" charset="-128"/>
                <a:ea typeface="メイリオ" panose="020B0604030504040204" pitchFamily="50" charset="-128"/>
              </a:rPr>
              <a:t>モノ</a:t>
            </a:r>
          </a:p>
        </p:txBody>
      </p:sp>
      <p:sp>
        <p:nvSpPr>
          <p:cNvPr id="215" name="正方形/長方形 214">
            <a:extLst>
              <a:ext uri="{FF2B5EF4-FFF2-40B4-BE49-F238E27FC236}">
                <a16:creationId xmlns:a16="http://schemas.microsoft.com/office/drawing/2014/main" id="{51F14E74-E739-495E-BD18-088669423D8B}"/>
              </a:ext>
            </a:extLst>
          </p:cNvPr>
          <p:cNvSpPr/>
          <p:nvPr/>
        </p:nvSpPr>
        <p:spPr>
          <a:xfrm>
            <a:off x="4717149" y="2616316"/>
            <a:ext cx="252000" cy="1260000"/>
          </a:xfrm>
          <a:prstGeom prst="rect">
            <a:avLst/>
          </a:prstGeom>
          <a:solidFill>
            <a:srgbClr val="003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bg1"/>
                </a:solidFill>
                <a:latin typeface="メイリオ" panose="020B0604030504040204" pitchFamily="50" charset="-128"/>
                <a:ea typeface="メイリオ" panose="020B0604030504040204" pitchFamily="50" charset="-128"/>
              </a:rPr>
              <a:t>工事車両</a:t>
            </a:r>
          </a:p>
        </p:txBody>
      </p:sp>
      <p:sp>
        <p:nvSpPr>
          <p:cNvPr id="217" name="テキスト ボックス 216">
            <a:extLst>
              <a:ext uri="{FF2B5EF4-FFF2-40B4-BE49-F238E27FC236}">
                <a16:creationId xmlns:a16="http://schemas.microsoft.com/office/drawing/2014/main" id="{6D88610F-3696-4C03-8265-1E477A2CDAC2}"/>
              </a:ext>
            </a:extLst>
          </p:cNvPr>
          <p:cNvSpPr txBox="1"/>
          <p:nvPr/>
        </p:nvSpPr>
        <p:spPr>
          <a:xfrm>
            <a:off x="8972599" y="3331201"/>
            <a:ext cx="723275" cy="253916"/>
          </a:xfrm>
          <a:prstGeom prst="rect">
            <a:avLst/>
          </a:prstGeom>
          <a:noFill/>
        </p:spPr>
        <p:txBody>
          <a:bodyPr wrap="none" rtlCol="0">
            <a:spAutoFit/>
          </a:bodyPr>
          <a:lstStyle/>
          <a:p>
            <a:r>
              <a:rPr lang="ja-JP" altLang="en-US" sz="1050" b="1">
                <a:latin typeface="メイリオ" panose="020B0604030504040204" pitchFamily="50" charset="-128"/>
                <a:ea typeface="メイリオ" panose="020B0604030504040204" pitchFamily="50" charset="-128"/>
              </a:rPr>
              <a:t>建設現場</a:t>
            </a:r>
          </a:p>
        </p:txBody>
      </p:sp>
      <p:sp>
        <p:nvSpPr>
          <p:cNvPr id="219" name="テキスト ボックス 218">
            <a:extLst>
              <a:ext uri="{FF2B5EF4-FFF2-40B4-BE49-F238E27FC236}">
                <a16:creationId xmlns:a16="http://schemas.microsoft.com/office/drawing/2014/main" id="{D5B626EF-DD8F-4F3E-96E8-F59751A0C6A5}"/>
              </a:ext>
            </a:extLst>
          </p:cNvPr>
          <p:cNvSpPr txBox="1"/>
          <p:nvPr/>
        </p:nvSpPr>
        <p:spPr>
          <a:xfrm>
            <a:off x="8012612" y="3739126"/>
            <a:ext cx="1886462" cy="400110"/>
          </a:xfrm>
          <a:prstGeom prst="rect">
            <a:avLst/>
          </a:prstGeom>
          <a:noFill/>
        </p:spPr>
        <p:txBody>
          <a:bodyPr wrap="square" rtlCol="0">
            <a:spAutoFit/>
          </a:bodyPr>
          <a:lstStyle/>
          <a:p>
            <a:r>
              <a:rPr lang="ja-JP" altLang="en-US" sz="1000">
                <a:latin typeface="メイリオ" panose="020B0604030504040204" pitchFamily="50" charset="-128"/>
                <a:ea typeface="メイリオ" panose="020B0604030504040204" pitchFamily="50" charset="-128"/>
              </a:rPr>
              <a:t>巡回シャトルバス</a:t>
            </a:r>
            <a:endParaRPr lang="en-US" altLang="ja-JP" sz="1000">
              <a:latin typeface="メイリオ" panose="020B0604030504040204" pitchFamily="50" charset="-128"/>
              <a:ea typeface="メイリオ" panose="020B0604030504040204" pitchFamily="50" charset="-128"/>
            </a:endParaRPr>
          </a:p>
          <a:p>
            <a:r>
              <a:rPr lang="ja-JP" altLang="en-US" sz="1000">
                <a:latin typeface="メイリオ" panose="020B0604030504040204" pitchFamily="50" charset="-128"/>
                <a:ea typeface="メイリオ" panose="020B0604030504040204" pitchFamily="50" charset="-128"/>
              </a:rPr>
              <a:t>（自動運転・貨客混載）</a:t>
            </a:r>
          </a:p>
        </p:txBody>
      </p:sp>
      <p:sp>
        <p:nvSpPr>
          <p:cNvPr id="220" name="テキスト ボックス 219">
            <a:extLst>
              <a:ext uri="{FF2B5EF4-FFF2-40B4-BE49-F238E27FC236}">
                <a16:creationId xmlns:a16="http://schemas.microsoft.com/office/drawing/2014/main" id="{17F32136-7A4A-459F-9CA1-CB4D68697823}"/>
              </a:ext>
            </a:extLst>
          </p:cNvPr>
          <p:cNvSpPr txBox="1"/>
          <p:nvPr/>
        </p:nvSpPr>
        <p:spPr>
          <a:xfrm>
            <a:off x="7941510" y="4216875"/>
            <a:ext cx="1767308" cy="400110"/>
          </a:xfrm>
          <a:prstGeom prst="rect">
            <a:avLst/>
          </a:prstGeom>
          <a:noFill/>
        </p:spPr>
        <p:txBody>
          <a:bodyPr wrap="square" rtlCol="0">
            <a:spAutoFit/>
          </a:bodyPr>
          <a:lstStyle/>
          <a:p>
            <a:r>
              <a:rPr lang="en-US" altLang="ja-JP" sz="1000">
                <a:latin typeface="メイリオ" panose="020B0604030504040204" pitchFamily="50" charset="-128"/>
                <a:ea typeface="メイリオ" panose="020B0604030504040204" pitchFamily="50" charset="-128"/>
              </a:rPr>
              <a:t>AI</a:t>
            </a:r>
            <a:r>
              <a:rPr lang="ja-JP" altLang="ja-JP" sz="1000">
                <a:latin typeface="メイリオ" panose="020B0604030504040204" pitchFamily="50" charset="-128"/>
                <a:ea typeface="メイリオ" panose="020B0604030504040204" pitchFamily="50" charset="-128"/>
              </a:rPr>
              <a:t>による顔認証での</a:t>
            </a:r>
            <a:r>
              <a:rPr lang="ja-JP" altLang="en-US" sz="1000">
                <a:latin typeface="メイリオ" panose="020B0604030504040204" pitchFamily="50" charset="-128"/>
                <a:ea typeface="メイリオ" panose="020B0604030504040204" pitchFamily="50" charset="-128"/>
              </a:rPr>
              <a:t>建設</a:t>
            </a:r>
            <a:r>
              <a:rPr lang="ja-JP" altLang="ja-JP" sz="1000">
                <a:latin typeface="メイリオ" panose="020B0604030504040204" pitchFamily="50" charset="-128"/>
                <a:ea typeface="メイリオ" panose="020B0604030504040204" pitchFamily="50" charset="-128"/>
              </a:rPr>
              <a:t>作業員の入退場管理</a:t>
            </a:r>
            <a:endParaRPr lang="ja-JP" altLang="en-US" sz="1000">
              <a:latin typeface="メイリオ" panose="020B0604030504040204" pitchFamily="50" charset="-128"/>
              <a:ea typeface="メイリオ" panose="020B0604030504040204" pitchFamily="50" charset="-128"/>
            </a:endParaRPr>
          </a:p>
        </p:txBody>
      </p:sp>
      <p:sp>
        <p:nvSpPr>
          <p:cNvPr id="222" name="テキスト ボックス 221">
            <a:extLst>
              <a:ext uri="{FF2B5EF4-FFF2-40B4-BE49-F238E27FC236}">
                <a16:creationId xmlns:a16="http://schemas.microsoft.com/office/drawing/2014/main" id="{1626F1B6-3428-4E38-AD03-AD15FE3D5C0B}"/>
              </a:ext>
            </a:extLst>
          </p:cNvPr>
          <p:cNvSpPr txBox="1"/>
          <p:nvPr/>
        </p:nvSpPr>
        <p:spPr>
          <a:xfrm>
            <a:off x="7941510" y="4639218"/>
            <a:ext cx="1754364" cy="400110"/>
          </a:xfrm>
          <a:prstGeom prst="rect">
            <a:avLst/>
          </a:prstGeom>
          <a:noFill/>
        </p:spPr>
        <p:txBody>
          <a:bodyPr wrap="square" rtlCol="0">
            <a:spAutoFit/>
          </a:bodyPr>
          <a:lstStyle>
            <a:defPPr>
              <a:defRPr lang="en-US"/>
            </a:defPPr>
            <a:lvl1pPr>
              <a:defRPr kumimoji="1" sz="1100">
                <a:latin typeface="メイリオ" panose="020B0604030504040204" pitchFamily="50" charset="-128"/>
                <a:ea typeface="メイリオ" panose="020B0604030504040204" pitchFamily="50" charset="-128"/>
              </a:defRPr>
            </a:lvl1pPr>
          </a:lstStyle>
          <a:p>
            <a:r>
              <a:rPr lang="ja-JP" altLang="en-US" sz="1000"/>
              <a:t>建設資材の予約</a:t>
            </a:r>
            <a:r>
              <a:rPr lang="en-US" altLang="ja-JP" sz="1000"/>
              <a:t>/</a:t>
            </a:r>
            <a:r>
              <a:rPr lang="ja-JP" altLang="en-US" sz="1000"/>
              <a:t>位置管理</a:t>
            </a:r>
            <a:endParaRPr lang="en-US" altLang="ja-JP" sz="1000"/>
          </a:p>
          <a:p>
            <a:r>
              <a:rPr lang="ja-JP" altLang="en-US" sz="1000"/>
              <a:t>画像による工事管理</a:t>
            </a:r>
          </a:p>
        </p:txBody>
      </p:sp>
      <p:sp>
        <p:nvSpPr>
          <p:cNvPr id="224" name="AutoShape 3">
            <a:extLst>
              <a:ext uri="{FF2B5EF4-FFF2-40B4-BE49-F238E27FC236}">
                <a16:creationId xmlns:a16="http://schemas.microsoft.com/office/drawing/2014/main" id="{4D66707D-2A31-4943-8E52-E24E6B9E3FC4}"/>
              </a:ext>
            </a:extLst>
          </p:cNvPr>
          <p:cNvSpPr>
            <a:spLocks noChangeAspect="1" noChangeArrowheads="1" noTextEdit="1"/>
          </p:cNvSpPr>
          <p:nvPr/>
        </p:nvSpPr>
        <p:spPr bwMode="auto">
          <a:xfrm>
            <a:off x="7616842" y="4171787"/>
            <a:ext cx="4206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テキスト ボックス 224">
            <a:extLst>
              <a:ext uri="{FF2B5EF4-FFF2-40B4-BE49-F238E27FC236}">
                <a16:creationId xmlns:a16="http://schemas.microsoft.com/office/drawing/2014/main" id="{4E920A72-0403-43A4-973A-FFF1D40B0752}"/>
              </a:ext>
            </a:extLst>
          </p:cNvPr>
          <p:cNvSpPr txBox="1"/>
          <p:nvPr/>
        </p:nvSpPr>
        <p:spPr>
          <a:xfrm>
            <a:off x="7941510" y="5577233"/>
            <a:ext cx="1746457" cy="400110"/>
          </a:xfrm>
          <a:prstGeom prst="rect">
            <a:avLst/>
          </a:prstGeom>
          <a:noFill/>
        </p:spPr>
        <p:txBody>
          <a:bodyPr wrap="square" rtlCol="0">
            <a:spAutoFit/>
          </a:bodyPr>
          <a:lstStyle/>
          <a:p>
            <a:pPr fontAlgn="ctr"/>
            <a:r>
              <a:rPr lang="ja-JP" altLang="ja-JP" sz="1000">
                <a:latin typeface="メイリオ" panose="020B0604030504040204" pitchFamily="50" charset="-128"/>
                <a:ea typeface="メイリオ" panose="020B0604030504040204" pitchFamily="50" charset="-128"/>
              </a:rPr>
              <a:t>局所的な気象予測</a:t>
            </a:r>
            <a:r>
              <a:rPr lang="ja-JP" altLang="en-US" sz="1000">
                <a:latin typeface="メイリオ" panose="020B0604030504040204" pitchFamily="50" charset="-128"/>
                <a:ea typeface="メイリオ" panose="020B0604030504040204" pitchFamily="50" charset="-128"/>
              </a:rPr>
              <a:t>提供サービス</a:t>
            </a:r>
            <a:endParaRPr lang="ja-JP" altLang="ja-JP" sz="1000">
              <a:latin typeface="メイリオ" panose="020B0604030504040204" pitchFamily="50" charset="-128"/>
              <a:ea typeface="メイリオ" panose="020B0604030504040204" pitchFamily="50" charset="-128"/>
            </a:endParaRPr>
          </a:p>
        </p:txBody>
      </p:sp>
      <p:sp>
        <p:nvSpPr>
          <p:cNvPr id="226" name="テキスト ボックス 225">
            <a:extLst>
              <a:ext uri="{FF2B5EF4-FFF2-40B4-BE49-F238E27FC236}">
                <a16:creationId xmlns:a16="http://schemas.microsoft.com/office/drawing/2014/main" id="{9E717CBD-79B3-412C-82F3-4401AF908FE7}"/>
              </a:ext>
            </a:extLst>
          </p:cNvPr>
          <p:cNvSpPr txBox="1"/>
          <p:nvPr/>
        </p:nvSpPr>
        <p:spPr>
          <a:xfrm>
            <a:off x="7998660" y="5120058"/>
            <a:ext cx="1822657" cy="415498"/>
          </a:xfrm>
          <a:prstGeom prst="rect">
            <a:avLst/>
          </a:prstGeom>
          <a:noFill/>
        </p:spPr>
        <p:txBody>
          <a:bodyPr wrap="square" rtlCol="0">
            <a:spAutoFit/>
          </a:bodyPr>
          <a:lstStyle/>
          <a:p>
            <a:r>
              <a:rPr lang="ja-JP" altLang="en-US" sz="1000">
                <a:latin typeface="メイリオ" panose="020B0604030504040204" pitchFamily="50" charset="-128"/>
                <a:ea typeface="メイリオ" panose="020B0604030504040204" pitchFamily="50" charset="-128"/>
              </a:rPr>
              <a:t>ドローンによる施工管理・インフラ点検見守り</a:t>
            </a:r>
          </a:p>
        </p:txBody>
      </p:sp>
      <p:sp>
        <p:nvSpPr>
          <p:cNvPr id="228" name="フローチャート: 結合子 227">
            <a:extLst>
              <a:ext uri="{FF2B5EF4-FFF2-40B4-BE49-F238E27FC236}">
                <a16:creationId xmlns:a16="http://schemas.microsoft.com/office/drawing/2014/main" id="{FAA11F5D-4A7A-4259-A578-2759DAF60F68}"/>
              </a:ext>
            </a:extLst>
          </p:cNvPr>
          <p:cNvSpPr/>
          <p:nvPr/>
        </p:nvSpPr>
        <p:spPr>
          <a:xfrm>
            <a:off x="7164317" y="4012064"/>
            <a:ext cx="288000" cy="288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400">
                <a:solidFill>
                  <a:sysClr val="windowText" lastClr="000000"/>
                </a:solidFill>
                <a:latin typeface="メイリオ" panose="020B0604030504040204" pitchFamily="50" charset="-128"/>
                <a:ea typeface="メイリオ" panose="020B0604030504040204" pitchFamily="50" charset="-128"/>
              </a:rPr>
              <a:t>H</a:t>
            </a:r>
            <a:endParaRPr lang="ja-JP" altLang="en-US" sz="1400">
              <a:solidFill>
                <a:sysClr val="windowText" lastClr="000000"/>
              </a:solidFill>
              <a:latin typeface="メイリオ" panose="020B0604030504040204" pitchFamily="50" charset="-128"/>
              <a:ea typeface="メイリオ" panose="020B0604030504040204" pitchFamily="50" charset="-128"/>
            </a:endParaRPr>
          </a:p>
        </p:txBody>
      </p:sp>
      <p:sp>
        <p:nvSpPr>
          <p:cNvPr id="229" name="テキスト ボックス 228">
            <a:extLst>
              <a:ext uri="{FF2B5EF4-FFF2-40B4-BE49-F238E27FC236}">
                <a16:creationId xmlns:a16="http://schemas.microsoft.com/office/drawing/2014/main" id="{300E20DE-6286-4AC5-ACE1-C2126E64CADB}"/>
              </a:ext>
            </a:extLst>
          </p:cNvPr>
          <p:cNvSpPr txBox="1"/>
          <p:nvPr/>
        </p:nvSpPr>
        <p:spPr>
          <a:xfrm>
            <a:off x="6258448" y="5439139"/>
            <a:ext cx="992579" cy="415498"/>
          </a:xfrm>
          <a:prstGeom prst="rect">
            <a:avLst/>
          </a:prstGeom>
          <a:noFill/>
        </p:spPr>
        <p:txBody>
          <a:bodyPr wrap="none" rtlCol="0">
            <a:spAutoFit/>
          </a:bodyPr>
          <a:lstStyle/>
          <a:p>
            <a:pPr algn="ctr"/>
            <a:r>
              <a:rPr lang="ja-JP" altLang="en-US" sz="1050">
                <a:latin typeface="メイリオ" panose="020B0604030504040204" pitchFamily="50" charset="-128"/>
                <a:ea typeface="メイリオ" panose="020B0604030504040204" pitchFamily="50" charset="-128"/>
              </a:rPr>
              <a:t>ドローン配送</a:t>
            </a:r>
            <a:endParaRPr lang="en-US" altLang="ja-JP" sz="1050">
              <a:latin typeface="メイリオ" panose="020B0604030504040204" pitchFamily="50" charset="-128"/>
              <a:ea typeface="メイリオ" panose="020B0604030504040204" pitchFamily="50" charset="-128"/>
            </a:endParaRPr>
          </a:p>
          <a:p>
            <a:pPr algn="ctr"/>
            <a:r>
              <a:rPr lang="ja-JP" altLang="en-US" sz="1050">
                <a:latin typeface="メイリオ" panose="020B0604030504040204" pitchFamily="50" charset="-128"/>
                <a:ea typeface="メイリオ" panose="020B0604030504040204" pitchFamily="50" charset="-128"/>
              </a:rPr>
              <a:t>（自動飛行）</a:t>
            </a:r>
          </a:p>
        </p:txBody>
      </p:sp>
      <p:sp>
        <p:nvSpPr>
          <p:cNvPr id="230" name="フリーフォーム 240">
            <a:extLst>
              <a:ext uri="{FF2B5EF4-FFF2-40B4-BE49-F238E27FC236}">
                <a16:creationId xmlns:a16="http://schemas.microsoft.com/office/drawing/2014/main" id="{32F8D794-65BD-4478-82F4-87A0B2F89E25}"/>
              </a:ext>
            </a:extLst>
          </p:cNvPr>
          <p:cNvSpPr/>
          <p:nvPr/>
        </p:nvSpPr>
        <p:spPr>
          <a:xfrm>
            <a:off x="6078283" y="4425333"/>
            <a:ext cx="1046284" cy="1269561"/>
          </a:xfrm>
          <a:custGeom>
            <a:avLst/>
            <a:gdLst>
              <a:gd name="connsiteX0" fmla="*/ 0 w 1968500"/>
              <a:gd name="connsiteY0" fmla="*/ 1981200 h 1981200"/>
              <a:gd name="connsiteX1" fmla="*/ 381000 w 1968500"/>
              <a:gd name="connsiteY1" fmla="*/ 7493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558800 w 1968500"/>
              <a:gd name="connsiteY1" fmla="*/ 520700 h 1981200"/>
              <a:gd name="connsiteX2" fmla="*/ 1968500 w 1968500"/>
              <a:gd name="connsiteY2" fmla="*/ 0 h 1981200"/>
              <a:gd name="connsiteX0" fmla="*/ 0 w 1882775"/>
              <a:gd name="connsiteY0" fmla="*/ 1890712 h 1890712"/>
              <a:gd name="connsiteX1" fmla="*/ 558800 w 1882775"/>
              <a:gd name="connsiteY1" fmla="*/ 430212 h 1890712"/>
              <a:gd name="connsiteX2" fmla="*/ 1882775 w 1882775"/>
              <a:gd name="connsiteY2" fmla="*/ 0 h 1890712"/>
              <a:gd name="connsiteX0" fmla="*/ 0 w 1882775"/>
              <a:gd name="connsiteY0" fmla="*/ 1890712 h 1890712"/>
              <a:gd name="connsiteX1" fmla="*/ 558800 w 1882775"/>
              <a:gd name="connsiteY1" fmla="*/ 430212 h 1890712"/>
              <a:gd name="connsiteX2" fmla="*/ 1882775 w 1882775"/>
              <a:gd name="connsiteY2" fmla="*/ 0 h 1890712"/>
              <a:gd name="connsiteX0" fmla="*/ 0 w 1946275"/>
              <a:gd name="connsiteY0" fmla="*/ 1795462 h 1795462"/>
              <a:gd name="connsiteX1" fmla="*/ 622300 w 1946275"/>
              <a:gd name="connsiteY1" fmla="*/ 430212 h 1795462"/>
              <a:gd name="connsiteX2" fmla="*/ 1946275 w 1946275"/>
              <a:gd name="connsiteY2" fmla="*/ 0 h 1795462"/>
              <a:gd name="connsiteX0" fmla="*/ 0 w 1946275"/>
              <a:gd name="connsiteY0" fmla="*/ 1795462 h 1795462"/>
              <a:gd name="connsiteX1" fmla="*/ 622300 w 1946275"/>
              <a:gd name="connsiteY1" fmla="*/ 430212 h 1795462"/>
              <a:gd name="connsiteX2" fmla="*/ 1946275 w 1946275"/>
              <a:gd name="connsiteY2" fmla="*/ 0 h 1795462"/>
              <a:gd name="connsiteX0" fmla="*/ 0 w 1958975"/>
              <a:gd name="connsiteY0" fmla="*/ 1833562 h 1833562"/>
              <a:gd name="connsiteX1" fmla="*/ 635000 w 1958975"/>
              <a:gd name="connsiteY1" fmla="*/ 430212 h 1833562"/>
              <a:gd name="connsiteX2" fmla="*/ 1958975 w 1958975"/>
              <a:gd name="connsiteY2" fmla="*/ 0 h 1833562"/>
            </a:gdLst>
            <a:ahLst/>
            <a:cxnLst>
              <a:cxn ang="0">
                <a:pos x="connsiteX0" y="connsiteY0"/>
              </a:cxn>
              <a:cxn ang="0">
                <a:pos x="connsiteX1" y="connsiteY1"/>
              </a:cxn>
              <a:cxn ang="0">
                <a:pos x="connsiteX2" y="connsiteY2"/>
              </a:cxn>
            </a:cxnLst>
            <a:rect l="l" t="t" r="r" b="b"/>
            <a:pathLst>
              <a:path w="1958975" h="1833562">
                <a:moveTo>
                  <a:pt x="0" y="1833562"/>
                </a:moveTo>
                <a:cubicBezTo>
                  <a:pt x="169333" y="1336145"/>
                  <a:pt x="300567" y="857779"/>
                  <a:pt x="635000" y="430212"/>
                </a:cubicBezTo>
                <a:cubicBezTo>
                  <a:pt x="1058333" y="44979"/>
                  <a:pt x="1502305" y="51858"/>
                  <a:pt x="1958975" y="0"/>
                </a:cubicBezTo>
              </a:path>
            </a:pathLst>
          </a:custGeom>
          <a:ln w="19050">
            <a:prstDash val="sysDash"/>
            <a:headEnd type="triangle" w="lg" len="med"/>
            <a:tailEnd type="triangle" w="lg"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231" name="フローチャート: 結合子 230">
            <a:extLst>
              <a:ext uri="{FF2B5EF4-FFF2-40B4-BE49-F238E27FC236}">
                <a16:creationId xmlns:a16="http://schemas.microsoft.com/office/drawing/2014/main" id="{D51BA692-0AC5-4991-9E5B-0B1EBE4DB290}"/>
              </a:ext>
            </a:extLst>
          </p:cNvPr>
          <p:cNvSpPr/>
          <p:nvPr/>
        </p:nvSpPr>
        <p:spPr>
          <a:xfrm>
            <a:off x="5921322" y="5722228"/>
            <a:ext cx="288000" cy="2880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ysClr val="windowText" lastClr="000000"/>
                </a:solidFill>
                <a:latin typeface="メイリオ" panose="020B0604030504040204" pitchFamily="50" charset="-128"/>
                <a:ea typeface="メイリオ" panose="020B0604030504040204" pitchFamily="50" charset="-128"/>
              </a:rPr>
              <a:t>H</a:t>
            </a:r>
            <a:endParaRPr lang="ja-JP" altLang="en-US" sz="1400">
              <a:solidFill>
                <a:sysClr val="windowText" lastClr="000000"/>
              </a:solidFill>
              <a:latin typeface="メイリオ" panose="020B0604030504040204" pitchFamily="50" charset="-128"/>
              <a:ea typeface="メイリオ" panose="020B0604030504040204" pitchFamily="50" charset="-128"/>
            </a:endParaRPr>
          </a:p>
        </p:txBody>
      </p:sp>
      <p:sp>
        <p:nvSpPr>
          <p:cNvPr id="232" name="テキスト ボックス 231">
            <a:extLst>
              <a:ext uri="{FF2B5EF4-FFF2-40B4-BE49-F238E27FC236}">
                <a16:creationId xmlns:a16="http://schemas.microsoft.com/office/drawing/2014/main" id="{1784190E-2BF2-430F-8D77-E656FB88217A}"/>
              </a:ext>
            </a:extLst>
          </p:cNvPr>
          <p:cNvSpPr txBox="1"/>
          <p:nvPr/>
        </p:nvSpPr>
        <p:spPr>
          <a:xfrm>
            <a:off x="5886997" y="3993528"/>
            <a:ext cx="1204283" cy="577081"/>
          </a:xfrm>
          <a:prstGeom prst="rect">
            <a:avLst/>
          </a:prstGeom>
          <a:noFill/>
        </p:spPr>
        <p:txBody>
          <a:bodyPr wrap="square" rtlCol="0">
            <a:spAutoFit/>
          </a:bodyPr>
          <a:lstStyle/>
          <a:p>
            <a:pPr algn="ctr"/>
            <a:r>
              <a:rPr lang="ja-JP" altLang="en-US" sz="1050">
                <a:latin typeface="メイリオ" panose="020B0604030504040204" pitchFamily="50" charset="-128"/>
                <a:ea typeface="メイリオ" panose="020B0604030504040204" pitchFamily="50" charset="-128"/>
              </a:rPr>
              <a:t>シャトルバス</a:t>
            </a:r>
            <a:endParaRPr lang="en-US" altLang="ja-JP" sz="1050">
              <a:latin typeface="メイリオ" panose="020B0604030504040204" pitchFamily="50" charset="-128"/>
              <a:ea typeface="メイリオ" panose="020B0604030504040204" pitchFamily="50" charset="-128"/>
            </a:endParaRPr>
          </a:p>
          <a:p>
            <a:pPr algn="ctr"/>
            <a:r>
              <a:rPr lang="ja-JP" altLang="en-US" sz="1050">
                <a:latin typeface="メイリオ" panose="020B0604030504040204" pitchFamily="50" charset="-128"/>
                <a:ea typeface="メイリオ" panose="020B0604030504040204" pitchFamily="50" charset="-128"/>
              </a:rPr>
              <a:t>（貨客混載</a:t>
            </a:r>
            <a:endParaRPr lang="en-US" altLang="ja-JP" sz="1050">
              <a:latin typeface="メイリオ" panose="020B0604030504040204" pitchFamily="50" charset="-128"/>
              <a:ea typeface="メイリオ" panose="020B0604030504040204" pitchFamily="50" charset="-128"/>
            </a:endParaRPr>
          </a:p>
          <a:p>
            <a:pPr algn="ctr"/>
            <a:r>
              <a:rPr lang="ja-JP" altLang="en-US" sz="1050">
                <a:latin typeface="メイリオ" panose="020B0604030504040204" pitchFamily="50" charset="-128"/>
                <a:ea typeface="メイリオ" panose="020B0604030504040204" pitchFamily="50" charset="-128"/>
              </a:rPr>
              <a:t>・自動運転）</a:t>
            </a:r>
            <a:endParaRPr lang="en-US" altLang="ja-JP" sz="1050">
              <a:latin typeface="メイリオ" panose="020B0604030504040204" pitchFamily="50" charset="-128"/>
              <a:ea typeface="メイリオ" panose="020B0604030504040204" pitchFamily="50" charset="-128"/>
            </a:endParaRPr>
          </a:p>
        </p:txBody>
      </p:sp>
      <p:sp>
        <p:nvSpPr>
          <p:cNvPr id="233" name="テキスト ボックス 232">
            <a:extLst>
              <a:ext uri="{FF2B5EF4-FFF2-40B4-BE49-F238E27FC236}">
                <a16:creationId xmlns:a16="http://schemas.microsoft.com/office/drawing/2014/main" id="{9A4F19BE-D894-49C9-813F-25B08407FEB9}"/>
              </a:ext>
            </a:extLst>
          </p:cNvPr>
          <p:cNvSpPr txBox="1"/>
          <p:nvPr/>
        </p:nvSpPr>
        <p:spPr>
          <a:xfrm>
            <a:off x="6070892" y="4629070"/>
            <a:ext cx="889987" cy="261610"/>
          </a:xfrm>
          <a:prstGeom prst="rect">
            <a:avLst/>
          </a:prstGeom>
          <a:noFill/>
        </p:spPr>
        <p:txBody>
          <a:bodyPr wrap="none" rtlCol="0">
            <a:spAutoFit/>
          </a:bodyPr>
          <a:lstStyle/>
          <a:p>
            <a:r>
              <a:rPr lang="ja-JP" altLang="en-US" sz="1050">
                <a:latin typeface="メイリオ" panose="020B0604030504040204" pitchFamily="50" charset="-128"/>
                <a:ea typeface="メイリオ" panose="020B0604030504040204" pitchFamily="50" charset="-128"/>
              </a:rPr>
              <a:t>共同駐車場</a:t>
            </a:r>
          </a:p>
        </p:txBody>
      </p:sp>
      <p:sp>
        <p:nvSpPr>
          <p:cNvPr id="234" name="テキスト ボックス 233">
            <a:extLst>
              <a:ext uri="{FF2B5EF4-FFF2-40B4-BE49-F238E27FC236}">
                <a16:creationId xmlns:a16="http://schemas.microsoft.com/office/drawing/2014/main" id="{D22A1DC0-67AB-4C5B-BDA0-F385B00AF66D}"/>
              </a:ext>
            </a:extLst>
          </p:cNvPr>
          <p:cNvSpPr txBox="1"/>
          <p:nvPr/>
        </p:nvSpPr>
        <p:spPr>
          <a:xfrm>
            <a:off x="6266513" y="6164140"/>
            <a:ext cx="1031051" cy="261610"/>
          </a:xfrm>
          <a:prstGeom prst="rect">
            <a:avLst/>
          </a:prstGeom>
          <a:noFill/>
        </p:spPr>
        <p:txBody>
          <a:bodyPr wrap="none" rtlCol="0">
            <a:spAutoFit/>
          </a:bodyPr>
          <a:lstStyle/>
          <a:p>
            <a:r>
              <a:rPr lang="ja-JP" altLang="en-US" sz="1050">
                <a:latin typeface="メイリオ" panose="020B0604030504040204" pitchFamily="50" charset="-128"/>
                <a:ea typeface="メイリオ" panose="020B0604030504040204" pitchFamily="50" charset="-128"/>
              </a:rPr>
              <a:t>集配センター</a:t>
            </a:r>
          </a:p>
        </p:txBody>
      </p:sp>
      <p:sp>
        <p:nvSpPr>
          <p:cNvPr id="235" name="フリーフォーム 253">
            <a:extLst>
              <a:ext uri="{FF2B5EF4-FFF2-40B4-BE49-F238E27FC236}">
                <a16:creationId xmlns:a16="http://schemas.microsoft.com/office/drawing/2014/main" id="{24137522-E07F-40F3-9DE9-B5323F49979A}"/>
              </a:ext>
            </a:extLst>
          </p:cNvPr>
          <p:cNvSpPr/>
          <p:nvPr/>
        </p:nvSpPr>
        <p:spPr>
          <a:xfrm>
            <a:off x="5303977" y="3239587"/>
            <a:ext cx="2286927" cy="591231"/>
          </a:xfrm>
          <a:custGeom>
            <a:avLst/>
            <a:gdLst>
              <a:gd name="connsiteX0" fmla="*/ 0 w 3644900"/>
              <a:gd name="connsiteY0" fmla="*/ 0 h 863600"/>
              <a:gd name="connsiteX1" fmla="*/ 3644900 w 3644900"/>
              <a:gd name="connsiteY1" fmla="*/ 0 h 863600"/>
              <a:gd name="connsiteX2" fmla="*/ 3644900 w 3644900"/>
              <a:gd name="connsiteY2" fmla="*/ 863600 h 863600"/>
            </a:gdLst>
            <a:ahLst/>
            <a:cxnLst>
              <a:cxn ang="0">
                <a:pos x="connsiteX0" y="connsiteY0"/>
              </a:cxn>
              <a:cxn ang="0">
                <a:pos x="connsiteX1" y="connsiteY1"/>
              </a:cxn>
              <a:cxn ang="0">
                <a:pos x="connsiteX2" y="connsiteY2"/>
              </a:cxn>
            </a:cxnLst>
            <a:rect l="l" t="t" r="r" b="b"/>
            <a:pathLst>
              <a:path w="3644900" h="863600">
                <a:moveTo>
                  <a:pt x="0" y="0"/>
                </a:moveTo>
                <a:lnTo>
                  <a:pt x="3644900" y="0"/>
                </a:lnTo>
                <a:lnTo>
                  <a:pt x="3644900" y="863600"/>
                </a:ln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p>
        </p:txBody>
      </p:sp>
      <p:sp>
        <p:nvSpPr>
          <p:cNvPr id="236" name="フリーフォーム 255">
            <a:extLst>
              <a:ext uri="{FF2B5EF4-FFF2-40B4-BE49-F238E27FC236}">
                <a16:creationId xmlns:a16="http://schemas.microsoft.com/office/drawing/2014/main" id="{D2270CEB-F9B8-4100-B664-66BCD89DBBF6}"/>
              </a:ext>
            </a:extLst>
          </p:cNvPr>
          <p:cNvSpPr/>
          <p:nvPr/>
        </p:nvSpPr>
        <p:spPr>
          <a:xfrm>
            <a:off x="5959680" y="3305985"/>
            <a:ext cx="1581051" cy="230953"/>
          </a:xfrm>
          <a:custGeom>
            <a:avLst/>
            <a:gdLst>
              <a:gd name="connsiteX0" fmla="*/ 0 w 1592826"/>
              <a:gd name="connsiteY0" fmla="*/ 0 h 530942"/>
              <a:gd name="connsiteX1" fmla="*/ 0 w 1592826"/>
              <a:gd name="connsiteY1" fmla="*/ 530942 h 530942"/>
              <a:gd name="connsiteX2" fmla="*/ 1592826 w 1592826"/>
              <a:gd name="connsiteY2" fmla="*/ 530942 h 530942"/>
            </a:gdLst>
            <a:ahLst/>
            <a:cxnLst>
              <a:cxn ang="0">
                <a:pos x="connsiteX0" y="connsiteY0"/>
              </a:cxn>
              <a:cxn ang="0">
                <a:pos x="connsiteX1" y="connsiteY1"/>
              </a:cxn>
              <a:cxn ang="0">
                <a:pos x="connsiteX2" y="connsiteY2"/>
              </a:cxn>
            </a:cxnLst>
            <a:rect l="l" t="t" r="r" b="b"/>
            <a:pathLst>
              <a:path w="1592826" h="530942">
                <a:moveTo>
                  <a:pt x="0" y="0"/>
                </a:moveTo>
                <a:lnTo>
                  <a:pt x="0" y="530942"/>
                </a:lnTo>
                <a:lnTo>
                  <a:pt x="1592826" y="530942"/>
                </a:lnTo>
              </a:path>
            </a:pathLst>
          </a:custGeom>
          <a:ln w="19050">
            <a:prstDash val="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p>
        </p:txBody>
      </p:sp>
      <p:sp>
        <p:nvSpPr>
          <p:cNvPr id="237" name="正方形/長方形 236">
            <a:extLst>
              <a:ext uri="{FF2B5EF4-FFF2-40B4-BE49-F238E27FC236}">
                <a16:creationId xmlns:a16="http://schemas.microsoft.com/office/drawing/2014/main" id="{EDCDB8B3-2151-4D46-8807-A955AC26E63A}"/>
              </a:ext>
            </a:extLst>
          </p:cNvPr>
          <p:cNvSpPr/>
          <p:nvPr/>
        </p:nvSpPr>
        <p:spPr>
          <a:xfrm>
            <a:off x="7790543" y="2854974"/>
            <a:ext cx="1662293" cy="415498"/>
          </a:xfrm>
          <a:prstGeom prst="rect">
            <a:avLst/>
          </a:prstGeom>
          <a:noFill/>
        </p:spPr>
        <p:txBody>
          <a:bodyPr wrap="square" rtlCol="0">
            <a:spAutoFit/>
          </a:bodyPr>
          <a:lstStyle/>
          <a:p>
            <a:r>
              <a:rPr lang="ja-JP" altLang="ja-JP" sz="1000">
                <a:latin typeface="メイリオ" panose="020B0604030504040204" pitchFamily="50" charset="-128"/>
                <a:ea typeface="メイリオ" panose="020B0604030504040204" pitchFamily="50" charset="-128"/>
              </a:rPr>
              <a:t>カメラ</a:t>
            </a:r>
            <a:r>
              <a:rPr lang="ja-JP" altLang="en-US" sz="1000">
                <a:latin typeface="メイリオ" panose="020B0604030504040204" pitchFamily="50" charset="-128"/>
                <a:ea typeface="メイリオ" panose="020B0604030504040204" pitchFamily="50" charset="-128"/>
              </a:rPr>
              <a:t>を活用した</a:t>
            </a:r>
            <a:r>
              <a:rPr lang="ja-JP" altLang="ja-JP" sz="1000">
                <a:latin typeface="メイリオ" panose="020B0604030504040204" pitchFamily="50" charset="-128"/>
                <a:ea typeface="メイリオ" panose="020B0604030504040204" pitchFamily="50" charset="-128"/>
              </a:rPr>
              <a:t>車両認識による入退場管理</a:t>
            </a:r>
          </a:p>
        </p:txBody>
      </p:sp>
      <p:sp>
        <p:nvSpPr>
          <p:cNvPr id="238" name="正方形/長方形 237">
            <a:extLst>
              <a:ext uri="{FF2B5EF4-FFF2-40B4-BE49-F238E27FC236}">
                <a16:creationId xmlns:a16="http://schemas.microsoft.com/office/drawing/2014/main" id="{3FA367A9-A966-451F-A545-DCAFF5156A30}"/>
              </a:ext>
            </a:extLst>
          </p:cNvPr>
          <p:cNvSpPr/>
          <p:nvPr/>
        </p:nvSpPr>
        <p:spPr>
          <a:xfrm>
            <a:off x="5498706" y="2471083"/>
            <a:ext cx="3936738" cy="415498"/>
          </a:xfrm>
          <a:prstGeom prst="rect">
            <a:avLst/>
          </a:prstGeom>
        </p:spPr>
        <p:txBody>
          <a:bodyPr wrap="square">
            <a:spAutoFit/>
          </a:bodyPr>
          <a:lstStyle/>
          <a:p>
            <a:r>
              <a:rPr lang="ja-JP" altLang="ja-JP" sz="1000">
                <a:latin typeface="メイリオ" panose="020B0604030504040204" pitchFamily="50" charset="-128"/>
                <a:ea typeface="メイリオ" panose="020B0604030504040204" pitchFamily="50" charset="-128"/>
              </a:rPr>
              <a:t>データ等の活用による交通量予測にもとづくピークシフト誘導</a:t>
            </a:r>
          </a:p>
          <a:p>
            <a:r>
              <a:rPr lang="ja-JP" altLang="ja-JP" sz="1000">
                <a:latin typeface="メイリオ" panose="020B0604030504040204" pitchFamily="50" charset="-128"/>
                <a:ea typeface="メイリオ" panose="020B0604030504040204" pitchFamily="50" charset="-128"/>
              </a:rPr>
              <a:t>位置情報及び</a:t>
            </a:r>
            <a:r>
              <a:rPr lang="en-US" altLang="ja-JP" sz="1000">
                <a:latin typeface="メイリオ" panose="020B0604030504040204" pitchFamily="50" charset="-128"/>
                <a:ea typeface="メイリオ" panose="020B0604030504040204" pitchFamily="50" charset="-128"/>
              </a:rPr>
              <a:t>AI</a:t>
            </a:r>
            <a:r>
              <a:rPr lang="ja-JP" altLang="en-US" sz="1000">
                <a:latin typeface="メイリオ" panose="020B0604030504040204" pitchFamily="50" charset="-128"/>
                <a:ea typeface="メイリオ" panose="020B0604030504040204" pitchFamily="50" charset="-128"/>
              </a:rPr>
              <a:t>カメラによる</a:t>
            </a:r>
            <a:r>
              <a:rPr lang="ja-JP" altLang="ja-JP" sz="1000">
                <a:latin typeface="メイリオ" panose="020B0604030504040204" pitchFamily="50" charset="-128"/>
                <a:ea typeface="メイリオ" panose="020B0604030504040204" pitchFamily="50" charset="-128"/>
              </a:rPr>
              <a:t>車両</a:t>
            </a:r>
            <a:r>
              <a:rPr lang="ja-JP" altLang="en-US" sz="1000">
                <a:latin typeface="メイリオ" panose="020B0604030504040204" pitchFamily="50" charset="-128"/>
                <a:ea typeface="メイリオ" panose="020B0604030504040204" pitchFamily="50" charset="-128"/>
              </a:rPr>
              <a:t>管理</a:t>
            </a:r>
            <a:endParaRPr lang="ja-JP" altLang="ja-JP" sz="1000">
              <a:latin typeface="メイリオ" panose="020B0604030504040204" pitchFamily="50" charset="-128"/>
              <a:ea typeface="メイリオ" panose="020B0604030504040204" pitchFamily="50" charset="-128"/>
            </a:endParaRPr>
          </a:p>
        </p:txBody>
      </p:sp>
      <p:cxnSp>
        <p:nvCxnSpPr>
          <p:cNvPr id="239" name="直線矢印コネクタ 238">
            <a:extLst>
              <a:ext uri="{FF2B5EF4-FFF2-40B4-BE49-F238E27FC236}">
                <a16:creationId xmlns:a16="http://schemas.microsoft.com/office/drawing/2014/main" id="{AD826EFB-C7E8-46F5-9BD1-712C058C1000}"/>
              </a:ext>
            </a:extLst>
          </p:cNvPr>
          <p:cNvCxnSpPr/>
          <p:nvPr/>
        </p:nvCxnSpPr>
        <p:spPr>
          <a:xfrm>
            <a:off x="5539885" y="4654037"/>
            <a:ext cx="216000"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40" name="直線矢印コネクタ 239">
            <a:extLst>
              <a:ext uri="{FF2B5EF4-FFF2-40B4-BE49-F238E27FC236}">
                <a16:creationId xmlns:a16="http://schemas.microsoft.com/office/drawing/2014/main" id="{83BE6450-2F99-4511-A482-E599157F5BEB}"/>
              </a:ext>
            </a:extLst>
          </p:cNvPr>
          <p:cNvCxnSpPr/>
          <p:nvPr/>
        </p:nvCxnSpPr>
        <p:spPr>
          <a:xfrm>
            <a:off x="5331152" y="5182144"/>
            <a:ext cx="298087"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41" name="直線矢印コネクタ 240">
            <a:extLst>
              <a:ext uri="{FF2B5EF4-FFF2-40B4-BE49-F238E27FC236}">
                <a16:creationId xmlns:a16="http://schemas.microsoft.com/office/drawing/2014/main" id="{AE38F2FA-1980-4793-8553-F3AA640AEC5E}"/>
              </a:ext>
            </a:extLst>
          </p:cNvPr>
          <p:cNvCxnSpPr/>
          <p:nvPr/>
        </p:nvCxnSpPr>
        <p:spPr>
          <a:xfrm>
            <a:off x="5521239" y="6233207"/>
            <a:ext cx="216000"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42" name="直線矢印コネクタ 241">
            <a:extLst>
              <a:ext uri="{FF2B5EF4-FFF2-40B4-BE49-F238E27FC236}">
                <a16:creationId xmlns:a16="http://schemas.microsoft.com/office/drawing/2014/main" id="{A9B7AB47-2F0B-4DDB-A8BA-04F34515815B}"/>
              </a:ext>
            </a:extLst>
          </p:cNvPr>
          <p:cNvCxnSpPr>
            <a:cxnSpLocks/>
          </p:cNvCxnSpPr>
          <p:nvPr/>
        </p:nvCxnSpPr>
        <p:spPr>
          <a:xfrm>
            <a:off x="5484897" y="5744977"/>
            <a:ext cx="292316" cy="340294"/>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43" name="直線矢印コネクタ 242">
            <a:extLst>
              <a:ext uri="{FF2B5EF4-FFF2-40B4-BE49-F238E27FC236}">
                <a16:creationId xmlns:a16="http://schemas.microsoft.com/office/drawing/2014/main" id="{38C3175A-3709-4618-B2B4-BD5205828942}"/>
              </a:ext>
            </a:extLst>
          </p:cNvPr>
          <p:cNvCxnSpPr>
            <a:cxnSpLocks/>
          </p:cNvCxnSpPr>
          <p:nvPr/>
        </p:nvCxnSpPr>
        <p:spPr>
          <a:xfrm flipV="1">
            <a:off x="5548338" y="6377845"/>
            <a:ext cx="202594" cy="245715"/>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45" name="二等辺三角形 244">
            <a:extLst>
              <a:ext uri="{FF2B5EF4-FFF2-40B4-BE49-F238E27FC236}">
                <a16:creationId xmlns:a16="http://schemas.microsoft.com/office/drawing/2014/main" id="{DC4011E7-8A2B-4AD8-9DA0-F9AE002EF615}"/>
              </a:ext>
            </a:extLst>
          </p:cNvPr>
          <p:cNvSpPr/>
          <p:nvPr/>
        </p:nvSpPr>
        <p:spPr>
          <a:xfrm rot="5400000">
            <a:off x="4510741" y="1901474"/>
            <a:ext cx="446038" cy="33314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48" name="図 247" descr="図形  低い精度で自動的に生成された説明">
            <a:extLst>
              <a:ext uri="{FF2B5EF4-FFF2-40B4-BE49-F238E27FC236}">
                <a16:creationId xmlns:a16="http://schemas.microsoft.com/office/drawing/2014/main" id="{8B9E4865-6179-4402-A528-F96E969FAA4A}"/>
              </a:ext>
            </a:extLst>
          </p:cNvPr>
          <p:cNvPicPr>
            <a:picLocks noChangeAspect="1"/>
          </p:cNvPicPr>
          <p:nvPr/>
        </p:nvPicPr>
        <p:blipFill>
          <a:blip r:embed="rId19"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805036" y="4492210"/>
            <a:ext cx="300752" cy="300752"/>
          </a:xfrm>
          <a:prstGeom prst="rect">
            <a:avLst/>
          </a:prstGeom>
          <a:solidFill>
            <a:schemeClr val="bg1"/>
          </a:solidFill>
        </p:spPr>
      </p:pic>
      <p:grpSp>
        <p:nvGrpSpPr>
          <p:cNvPr id="262" name="グループ化 261">
            <a:extLst>
              <a:ext uri="{FF2B5EF4-FFF2-40B4-BE49-F238E27FC236}">
                <a16:creationId xmlns:a16="http://schemas.microsoft.com/office/drawing/2014/main" id="{4465D460-3D53-44DB-BEAA-37080E4EDAC9}"/>
              </a:ext>
            </a:extLst>
          </p:cNvPr>
          <p:cNvGrpSpPr/>
          <p:nvPr/>
        </p:nvGrpSpPr>
        <p:grpSpPr>
          <a:xfrm>
            <a:off x="3869163" y="3861507"/>
            <a:ext cx="245402" cy="271787"/>
            <a:chOff x="3799462" y="3721644"/>
            <a:chExt cx="245402" cy="271787"/>
          </a:xfrm>
        </p:grpSpPr>
        <p:sp>
          <p:nvSpPr>
            <p:cNvPr id="260" name="楕円 259">
              <a:extLst>
                <a:ext uri="{FF2B5EF4-FFF2-40B4-BE49-F238E27FC236}">
                  <a16:creationId xmlns:a16="http://schemas.microsoft.com/office/drawing/2014/main" id="{AA4EEFB8-2D8F-44A0-84AA-8E126E5B1D13}"/>
                </a:ext>
              </a:extLst>
            </p:cNvPr>
            <p:cNvSpPr/>
            <p:nvPr/>
          </p:nvSpPr>
          <p:spPr>
            <a:xfrm>
              <a:off x="3799462" y="3721644"/>
              <a:ext cx="245402" cy="2454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テキスト ボックス 260">
              <a:extLst>
                <a:ext uri="{FF2B5EF4-FFF2-40B4-BE49-F238E27FC236}">
                  <a16:creationId xmlns:a16="http://schemas.microsoft.com/office/drawing/2014/main" id="{A8336EFD-509B-4405-A964-7EE26B15C3B0}"/>
                </a:ext>
              </a:extLst>
            </p:cNvPr>
            <p:cNvSpPr txBox="1"/>
            <p:nvPr/>
          </p:nvSpPr>
          <p:spPr>
            <a:xfrm>
              <a:off x="3799462" y="3747210"/>
              <a:ext cx="245402" cy="246221"/>
            </a:xfrm>
            <a:prstGeom prst="rect">
              <a:avLst/>
            </a:prstGeom>
            <a:noFill/>
          </p:spPr>
          <p:txBody>
            <a:bodyPr wrap="square" lIns="0" tIns="0" rIns="0" bIns="0" rtlCol="0" anchor="ctr" anchorCtr="0">
              <a:spAutoFit/>
            </a:bodyPr>
            <a:lstStyle/>
            <a:p>
              <a:pPr algn="ctr"/>
              <a:r>
                <a:rPr lang="ja-JP" altLang="en-US" sz="1600" b="1">
                  <a:solidFill>
                    <a:srgbClr val="FF0000"/>
                  </a:solidFill>
                  <a:latin typeface="メイリオ" panose="020B0604030504040204" pitchFamily="50" charset="-128"/>
                  <a:ea typeface="メイリオ" panose="020B0604030504040204" pitchFamily="50" charset="-128"/>
                </a:rPr>
                <a:t>！</a:t>
              </a:r>
            </a:p>
          </p:txBody>
        </p:sp>
      </p:grpSp>
      <p:grpSp>
        <p:nvGrpSpPr>
          <p:cNvPr id="263" name="グループ化 262">
            <a:extLst>
              <a:ext uri="{FF2B5EF4-FFF2-40B4-BE49-F238E27FC236}">
                <a16:creationId xmlns:a16="http://schemas.microsoft.com/office/drawing/2014/main" id="{310F0EEF-642B-4AFC-812D-218FCF7B10F2}"/>
              </a:ext>
            </a:extLst>
          </p:cNvPr>
          <p:cNvGrpSpPr/>
          <p:nvPr/>
        </p:nvGrpSpPr>
        <p:grpSpPr>
          <a:xfrm>
            <a:off x="855227" y="4465031"/>
            <a:ext cx="245402" cy="271787"/>
            <a:chOff x="4512394" y="1391992"/>
            <a:chExt cx="324000" cy="358837"/>
          </a:xfrm>
        </p:grpSpPr>
        <p:sp>
          <p:nvSpPr>
            <p:cNvPr id="264" name="楕円 263">
              <a:extLst>
                <a:ext uri="{FF2B5EF4-FFF2-40B4-BE49-F238E27FC236}">
                  <a16:creationId xmlns:a16="http://schemas.microsoft.com/office/drawing/2014/main" id="{FD0111D4-C385-4C55-A69F-F0E1A545AE71}"/>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テキスト ボックス 264">
              <a:extLst>
                <a:ext uri="{FF2B5EF4-FFF2-40B4-BE49-F238E27FC236}">
                  <a16:creationId xmlns:a16="http://schemas.microsoft.com/office/drawing/2014/main" id="{A19BD693-F31E-42FC-8B43-36A75A6433FB}"/>
                </a:ext>
              </a:extLst>
            </p:cNvPr>
            <p:cNvSpPr txBox="1"/>
            <p:nvPr/>
          </p:nvSpPr>
          <p:spPr>
            <a:xfrm>
              <a:off x="4512394" y="1425746"/>
              <a:ext cx="324000" cy="325083"/>
            </a:xfrm>
            <a:prstGeom prst="rect">
              <a:avLst/>
            </a:prstGeom>
            <a:noFill/>
          </p:spPr>
          <p:txBody>
            <a:bodyPr wrap="square" lIns="0" tIns="0" rIns="0" bIns="0" rtlCol="0" anchor="ctr" anchorCtr="0">
              <a:spAutoFit/>
            </a:bodyPr>
            <a:lstStyle/>
            <a:p>
              <a:pPr algn="ctr"/>
              <a:r>
                <a:rPr lang="ja-JP" altLang="en-US" sz="1600" b="1">
                  <a:solidFill>
                    <a:schemeClr val="bg1"/>
                  </a:solidFill>
                  <a:latin typeface="メイリオ" panose="020B0604030504040204" pitchFamily="50" charset="-128"/>
                  <a:ea typeface="メイリオ" panose="020B0604030504040204" pitchFamily="50" charset="-128"/>
                </a:rPr>
                <a:t>！</a:t>
              </a:r>
            </a:p>
          </p:txBody>
        </p:sp>
      </p:grpSp>
      <p:grpSp>
        <p:nvGrpSpPr>
          <p:cNvPr id="266" name="グループ化 265">
            <a:extLst>
              <a:ext uri="{FF2B5EF4-FFF2-40B4-BE49-F238E27FC236}">
                <a16:creationId xmlns:a16="http://schemas.microsoft.com/office/drawing/2014/main" id="{4D792F68-08B9-4616-A34B-297CA59C9F54}"/>
              </a:ext>
            </a:extLst>
          </p:cNvPr>
          <p:cNvGrpSpPr/>
          <p:nvPr/>
        </p:nvGrpSpPr>
        <p:grpSpPr>
          <a:xfrm>
            <a:off x="2550435" y="5877343"/>
            <a:ext cx="245404" cy="271788"/>
            <a:chOff x="4512394" y="1391992"/>
            <a:chExt cx="324003" cy="358839"/>
          </a:xfrm>
        </p:grpSpPr>
        <p:sp>
          <p:nvSpPr>
            <p:cNvPr id="267" name="楕円 266">
              <a:extLst>
                <a:ext uri="{FF2B5EF4-FFF2-40B4-BE49-F238E27FC236}">
                  <a16:creationId xmlns:a16="http://schemas.microsoft.com/office/drawing/2014/main" id="{86466765-601A-4226-A5AF-7A7DFBC8FB44}"/>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8" name="テキスト ボックス 267">
              <a:extLst>
                <a:ext uri="{FF2B5EF4-FFF2-40B4-BE49-F238E27FC236}">
                  <a16:creationId xmlns:a16="http://schemas.microsoft.com/office/drawing/2014/main" id="{A9DD4F01-ABE7-4BD4-99BC-29CE8D7C00AF}"/>
                </a:ext>
              </a:extLst>
            </p:cNvPr>
            <p:cNvSpPr txBox="1"/>
            <p:nvPr/>
          </p:nvSpPr>
          <p:spPr>
            <a:xfrm>
              <a:off x="4512397" y="1425748"/>
              <a:ext cx="324000" cy="325083"/>
            </a:xfrm>
            <a:prstGeom prst="rect">
              <a:avLst/>
            </a:prstGeom>
            <a:noFill/>
          </p:spPr>
          <p:txBody>
            <a:bodyPr wrap="square" lIns="0" tIns="0" rIns="0" bIns="0" rtlCol="0" anchor="ctr" anchorCtr="0">
              <a:spAutoFit/>
            </a:bodyPr>
            <a:lstStyle/>
            <a:p>
              <a:pPr algn="ctr"/>
              <a:r>
                <a:rPr lang="ja-JP" altLang="en-US" sz="1600" b="1">
                  <a:solidFill>
                    <a:schemeClr val="bg1"/>
                  </a:solidFill>
                  <a:latin typeface="メイリオ" panose="020B0604030504040204" pitchFamily="50" charset="-128"/>
                  <a:ea typeface="メイリオ" panose="020B0604030504040204" pitchFamily="50" charset="-128"/>
                </a:rPr>
                <a:t>！</a:t>
              </a:r>
            </a:p>
          </p:txBody>
        </p:sp>
      </p:grpSp>
      <p:grpSp>
        <p:nvGrpSpPr>
          <p:cNvPr id="269" name="グループ化 268">
            <a:extLst>
              <a:ext uri="{FF2B5EF4-FFF2-40B4-BE49-F238E27FC236}">
                <a16:creationId xmlns:a16="http://schemas.microsoft.com/office/drawing/2014/main" id="{8F1A924C-6AC3-498A-952E-C49A368F93EB}"/>
              </a:ext>
            </a:extLst>
          </p:cNvPr>
          <p:cNvGrpSpPr/>
          <p:nvPr/>
        </p:nvGrpSpPr>
        <p:grpSpPr>
          <a:xfrm>
            <a:off x="979269" y="5464752"/>
            <a:ext cx="245402" cy="271787"/>
            <a:chOff x="4512394" y="1391992"/>
            <a:chExt cx="324000" cy="358837"/>
          </a:xfrm>
        </p:grpSpPr>
        <p:sp>
          <p:nvSpPr>
            <p:cNvPr id="270" name="楕円 269">
              <a:extLst>
                <a:ext uri="{FF2B5EF4-FFF2-40B4-BE49-F238E27FC236}">
                  <a16:creationId xmlns:a16="http://schemas.microsoft.com/office/drawing/2014/main" id="{7D460ED8-1CD7-4803-BAB4-76E5E829E3DD}"/>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1" name="テキスト ボックス 270">
              <a:extLst>
                <a:ext uri="{FF2B5EF4-FFF2-40B4-BE49-F238E27FC236}">
                  <a16:creationId xmlns:a16="http://schemas.microsoft.com/office/drawing/2014/main" id="{D3A83B37-4559-44AD-9D90-93AEEB6B3B91}"/>
                </a:ext>
              </a:extLst>
            </p:cNvPr>
            <p:cNvSpPr txBox="1"/>
            <p:nvPr/>
          </p:nvSpPr>
          <p:spPr>
            <a:xfrm>
              <a:off x="4512394" y="1425746"/>
              <a:ext cx="324000" cy="325083"/>
            </a:xfrm>
            <a:prstGeom prst="rect">
              <a:avLst/>
            </a:prstGeom>
            <a:noFill/>
          </p:spPr>
          <p:txBody>
            <a:bodyPr wrap="square" lIns="0" tIns="0" rIns="0" bIns="0" rtlCol="0" anchor="ctr" anchorCtr="0">
              <a:spAutoFit/>
            </a:bodyPr>
            <a:lstStyle/>
            <a:p>
              <a:pPr algn="ctr"/>
              <a:r>
                <a:rPr lang="ja-JP" altLang="en-US" sz="1600" b="1">
                  <a:solidFill>
                    <a:schemeClr val="bg1"/>
                  </a:solidFill>
                  <a:latin typeface="メイリオ" panose="020B0604030504040204" pitchFamily="50" charset="-128"/>
                  <a:ea typeface="メイリオ" panose="020B0604030504040204" pitchFamily="50" charset="-128"/>
                </a:rPr>
                <a:t>！</a:t>
              </a:r>
            </a:p>
          </p:txBody>
        </p:sp>
      </p:grpSp>
      <p:grpSp>
        <p:nvGrpSpPr>
          <p:cNvPr id="272" name="グループ化 271">
            <a:extLst>
              <a:ext uri="{FF2B5EF4-FFF2-40B4-BE49-F238E27FC236}">
                <a16:creationId xmlns:a16="http://schemas.microsoft.com/office/drawing/2014/main" id="{926C02AA-1922-45FB-BD1A-3A4222FC71DA}"/>
              </a:ext>
            </a:extLst>
          </p:cNvPr>
          <p:cNvGrpSpPr/>
          <p:nvPr/>
        </p:nvGrpSpPr>
        <p:grpSpPr>
          <a:xfrm>
            <a:off x="981640" y="5901683"/>
            <a:ext cx="245402" cy="271787"/>
            <a:chOff x="4512394" y="1391992"/>
            <a:chExt cx="324000" cy="358837"/>
          </a:xfrm>
        </p:grpSpPr>
        <p:sp>
          <p:nvSpPr>
            <p:cNvPr id="273" name="楕円 272">
              <a:extLst>
                <a:ext uri="{FF2B5EF4-FFF2-40B4-BE49-F238E27FC236}">
                  <a16:creationId xmlns:a16="http://schemas.microsoft.com/office/drawing/2014/main" id="{0263E7FE-9299-4BBF-BE8B-02F6057C9CA2}"/>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テキスト ボックス 273">
              <a:extLst>
                <a:ext uri="{FF2B5EF4-FFF2-40B4-BE49-F238E27FC236}">
                  <a16:creationId xmlns:a16="http://schemas.microsoft.com/office/drawing/2014/main" id="{4ED2789E-E412-4B30-BBAC-F968712C0D72}"/>
                </a:ext>
              </a:extLst>
            </p:cNvPr>
            <p:cNvSpPr txBox="1"/>
            <p:nvPr/>
          </p:nvSpPr>
          <p:spPr>
            <a:xfrm>
              <a:off x="4512394" y="1425746"/>
              <a:ext cx="324000" cy="325083"/>
            </a:xfrm>
            <a:prstGeom prst="rect">
              <a:avLst/>
            </a:prstGeom>
            <a:noFill/>
          </p:spPr>
          <p:txBody>
            <a:bodyPr wrap="square" lIns="0" tIns="0" rIns="0" bIns="0" rtlCol="0" anchor="ctr" anchorCtr="0">
              <a:spAutoFit/>
            </a:bodyPr>
            <a:lstStyle/>
            <a:p>
              <a:pPr algn="ctr"/>
              <a:r>
                <a:rPr lang="ja-JP" altLang="en-US" sz="1600" b="1">
                  <a:solidFill>
                    <a:schemeClr val="bg1"/>
                  </a:solidFill>
                  <a:latin typeface="メイリオ" panose="020B0604030504040204" pitchFamily="50" charset="-128"/>
                  <a:ea typeface="メイリオ" panose="020B0604030504040204" pitchFamily="50" charset="-128"/>
                </a:rPr>
                <a:t>！</a:t>
              </a:r>
            </a:p>
          </p:txBody>
        </p:sp>
      </p:grpSp>
      <p:grpSp>
        <p:nvGrpSpPr>
          <p:cNvPr id="275" name="グループ化 274">
            <a:extLst>
              <a:ext uri="{FF2B5EF4-FFF2-40B4-BE49-F238E27FC236}">
                <a16:creationId xmlns:a16="http://schemas.microsoft.com/office/drawing/2014/main" id="{770D7425-55E8-41A3-8B02-9791A8DB673A}"/>
              </a:ext>
            </a:extLst>
          </p:cNvPr>
          <p:cNvGrpSpPr/>
          <p:nvPr/>
        </p:nvGrpSpPr>
        <p:grpSpPr>
          <a:xfrm>
            <a:off x="979504" y="6291390"/>
            <a:ext cx="245405" cy="271786"/>
            <a:chOff x="4512390" y="1391992"/>
            <a:chExt cx="324004" cy="358836"/>
          </a:xfrm>
        </p:grpSpPr>
        <p:sp>
          <p:nvSpPr>
            <p:cNvPr id="276" name="楕円 275">
              <a:extLst>
                <a:ext uri="{FF2B5EF4-FFF2-40B4-BE49-F238E27FC236}">
                  <a16:creationId xmlns:a16="http://schemas.microsoft.com/office/drawing/2014/main" id="{9328C622-B758-49C2-9578-C79ABB1369C9}"/>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テキスト ボックス 276">
              <a:extLst>
                <a:ext uri="{FF2B5EF4-FFF2-40B4-BE49-F238E27FC236}">
                  <a16:creationId xmlns:a16="http://schemas.microsoft.com/office/drawing/2014/main" id="{3AA4B964-7693-4851-91CC-5D0996F974D0}"/>
                </a:ext>
              </a:extLst>
            </p:cNvPr>
            <p:cNvSpPr txBox="1"/>
            <p:nvPr/>
          </p:nvSpPr>
          <p:spPr>
            <a:xfrm>
              <a:off x="4512390" y="1425744"/>
              <a:ext cx="323999" cy="325084"/>
            </a:xfrm>
            <a:prstGeom prst="rect">
              <a:avLst/>
            </a:prstGeom>
            <a:noFill/>
          </p:spPr>
          <p:txBody>
            <a:bodyPr wrap="square" lIns="0" tIns="0" rIns="0" bIns="0" rtlCol="0" anchor="ctr" anchorCtr="0">
              <a:spAutoFit/>
            </a:bodyPr>
            <a:lstStyle/>
            <a:p>
              <a:pPr algn="ctr"/>
              <a:r>
                <a:rPr lang="ja-JP" altLang="en-US" sz="1600" b="1">
                  <a:solidFill>
                    <a:schemeClr val="bg1"/>
                  </a:solidFill>
                  <a:latin typeface="メイリオ" panose="020B0604030504040204" pitchFamily="50" charset="-128"/>
                  <a:ea typeface="メイリオ" panose="020B0604030504040204" pitchFamily="50" charset="-128"/>
                </a:rPr>
                <a:t>！</a:t>
              </a:r>
            </a:p>
          </p:txBody>
        </p:sp>
      </p:grpSp>
      <p:grpSp>
        <p:nvGrpSpPr>
          <p:cNvPr id="291" name="グループ化 290">
            <a:extLst>
              <a:ext uri="{FF2B5EF4-FFF2-40B4-BE49-F238E27FC236}">
                <a16:creationId xmlns:a16="http://schemas.microsoft.com/office/drawing/2014/main" id="{7D928CC2-2FAF-4CE2-8625-FC983A11C31E}"/>
              </a:ext>
            </a:extLst>
          </p:cNvPr>
          <p:cNvGrpSpPr/>
          <p:nvPr/>
        </p:nvGrpSpPr>
        <p:grpSpPr>
          <a:xfrm>
            <a:off x="6259340" y="3604408"/>
            <a:ext cx="449005" cy="409774"/>
            <a:chOff x="6156976" y="3176920"/>
            <a:chExt cx="449005" cy="409774"/>
          </a:xfrm>
          <a:solidFill>
            <a:schemeClr val="bg1"/>
          </a:solidFill>
        </p:grpSpPr>
        <p:pic>
          <p:nvPicPr>
            <p:cNvPr id="280" name="図 279" descr="図形  中程度の精度で自動的に生成された説明">
              <a:extLst>
                <a:ext uri="{FF2B5EF4-FFF2-40B4-BE49-F238E27FC236}">
                  <a16:creationId xmlns:a16="http://schemas.microsoft.com/office/drawing/2014/main" id="{980B5EE7-0AB5-47AB-954E-4F2828B84A98}"/>
                </a:ext>
              </a:extLst>
            </p:cNvPr>
            <p:cNvPicPr>
              <a:picLocks noChangeAspect="1"/>
            </p:cNvPicPr>
            <p:nvPr/>
          </p:nvPicPr>
          <p:blipFill>
            <a:blip r:embed="rId20"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6156976" y="3349957"/>
              <a:ext cx="449005" cy="236737"/>
            </a:xfrm>
            <a:prstGeom prst="rect">
              <a:avLst/>
            </a:prstGeom>
            <a:grpFill/>
          </p:spPr>
        </p:pic>
        <p:pic>
          <p:nvPicPr>
            <p:cNvPr id="281" name="図 280" descr="図形  中程度の精度で自動的に生成された説明">
              <a:extLst>
                <a:ext uri="{FF2B5EF4-FFF2-40B4-BE49-F238E27FC236}">
                  <a16:creationId xmlns:a16="http://schemas.microsoft.com/office/drawing/2014/main" id="{D340A01B-78BB-43A4-A427-463D9A53EB66}"/>
                </a:ext>
              </a:extLst>
            </p:cNvPr>
            <p:cNvPicPr>
              <a:picLocks noChangeAspect="1"/>
            </p:cNvPicPr>
            <p:nvPr/>
          </p:nvPicPr>
          <p:blipFill rotWithShape="1">
            <a:blip r:embed="rId21" cstate="print">
              <a:duotone>
                <a:schemeClr val="accent1">
                  <a:shade val="45000"/>
                  <a:satMod val="135000"/>
                </a:schemeClr>
                <a:prstClr val="white"/>
              </a:duotone>
              <a:extLst>
                <a:ext uri="{28A0092B-C50C-407E-A947-70E740481C1C}">
                  <a14:useLocalDpi xmlns:a14="http://schemas.microsoft.com/office/drawing/2010/main"/>
                </a:ext>
              </a:extLst>
            </a:blip>
            <a:srcRect b="29507"/>
            <a:stretch/>
          </p:blipFill>
          <p:spPr>
            <a:xfrm>
              <a:off x="6295281" y="3176920"/>
              <a:ext cx="212516" cy="153169"/>
            </a:xfrm>
            <a:prstGeom prst="rect">
              <a:avLst/>
            </a:prstGeom>
            <a:grpFill/>
          </p:spPr>
        </p:pic>
      </p:grpSp>
      <p:pic>
        <p:nvPicPr>
          <p:cNvPr id="282" name="図 281" descr="図形  中程度の精度で自動的に生成された説明">
            <a:extLst>
              <a:ext uri="{FF2B5EF4-FFF2-40B4-BE49-F238E27FC236}">
                <a16:creationId xmlns:a16="http://schemas.microsoft.com/office/drawing/2014/main" id="{DD9214DC-B0AA-4429-A503-263A4480D71C}"/>
              </a:ext>
            </a:extLst>
          </p:cNvPr>
          <p:cNvPicPr>
            <a:picLocks noChangeAspect="1"/>
          </p:cNvPicPr>
          <p:nvPr/>
        </p:nvPicPr>
        <p:blipFill>
          <a:blip r:embed="rId2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028723" y="4525156"/>
            <a:ext cx="451565" cy="183658"/>
          </a:xfrm>
          <a:prstGeom prst="rect">
            <a:avLst/>
          </a:prstGeom>
        </p:spPr>
      </p:pic>
      <p:pic>
        <p:nvPicPr>
          <p:cNvPr id="283" name="図 282" descr="図形  中程度の精度で自動的に生成された説明">
            <a:extLst>
              <a:ext uri="{FF2B5EF4-FFF2-40B4-BE49-F238E27FC236}">
                <a16:creationId xmlns:a16="http://schemas.microsoft.com/office/drawing/2014/main" id="{4AA06553-2493-4AD8-B2B8-896131EF8D32}"/>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038285" y="4949969"/>
            <a:ext cx="257004" cy="343319"/>
          </a:xfrm>
          <a:prstGeom prst="rect">
            <a:avLst/>
          </a:prstGeom>
        </p:spPr>
      </p:pic>
      <p:pic>
        <p:nvPicPr>
          <p:cNvPr id="284" name="図 283" descr="図形  中程度の精度で自動的に生成された説明">
            <a:extLst>
              <a:ext uri="{FF2B5EF4-FFF2-40B4-BE49-F238E27FC236}">
                <a16:creationId xmlns:a16="http://schemas.microsoft.com/office/drawing/2014/main" id="{67368F78-0F24-41B8-BB16-6439664A8797}"/>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28578" y="5600508"/>
            <a:ext cx="360523" cy="183658"/>
          </a:xfrm>
          <a:prstGeom prst="rect">
            <a:avLst/>
          </a:prstGeom>
        </p:spPr>
      </p:pic>
      <p:pic>
        <p:nvPicPr>
          <p:cNvPr id="285" name="図 284" descr="アイコン  自動的に生成された説明">
            <a:extLst>
              <a:ext uri="{FF2B5EF4-FFF2-40B4-BE49-F238E27FC236}">
                <a16:creationId xmlns:a16="http://schemas.microsoft.com/office/drawing/2014/main" id="{65E62189-FBAC-493D-A8FF-2C8560C32AF1}"/>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95066" y="5996784"/>
            <a:ext cx="368503" cy="290387"/>
          </a:xfrm>
          <a:prstGeom prst="rect">
            <a:avLst/>
          </a:prstGeom>
          <a:solidFill>
            <a:schemeClr val="bg1"/>
          </a:solidFill>
        </p:spPr>
      </p:pic>
      <p:pic>
        <p:nvPicPr>
          <p:cNvPr id="286" name="図 285" descr="図形  中程度の精度で自動的に生成された説明">
            <a:extLst>
              <a:ext uri="{FF2B5EF4-FFF2-40B4-BE49-F238E27FC236}">
                <a16:creationId xmlns:a16="http://schemas.microsoft.com/office/drawing/2014/main" id="{6DF8ECE3-3592-49D8-9F96-66226B7DA530}"/>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4998602" y="6527114"/>
            <a:ext cx="532802" cy="192891"/>
          </a:xfrm>
          <a:prstGeom prst="rect">
            <a:avLst/>
          </a:prstGeom>
        </p:spPr>
      </p:pic>
      <p:grpSp>
        <p:nvGrpSpPr>
          <p:cNvPr id="289" name="グループ化 288">
            <a:extLst>
              <a:ext uri="{FF2B5EF4-FFF2-40B4-BE49-F238E27FC236}">
                <a16:creationId xmlns:a16="http://schemas.microsoft.com/office/drawing/2014/main" id="{BCEC16E2-C8C8-4FC6-B2FF-CE3E488C5027}"/>
              </a:ext>
            </a:extLst>
          </p:cNvPr>
          <p:cNvGrpSpPr/>
          <p:nvPr/>
        </p:nvGrpSpPr>
        <p:grpSpPr>
          <a:xfrm>
            <a:off x="5776747" y="6028285"/>
            <a:ext cx="551495" cy="436993"/>
            <a:chOff x="5944335" y="5810390"/>
            <a:chExt cx="551495" cy="436993"/>
          </a:xfrm>
        </p:grpSpPr>
        <p:sp>
          <p:nvSpPr>
            <p:cNvPr id="287" name="正方形/長方形 286">
              <a:extLst>
                <a:ext uri="{FF2B5EF4-FFF2-40B4-BE49-F238E27FC236}">
                  <a16:creationId xmlns:a16="http://schemas.microsoft.com/office/drawing/2014/main" id="{D27E94E1-F2AF-4E5C-9644-E30F80635C42}"/>
                </a:ext>
              </a:extLst>
            </p:cNvPr>
            <p:cNvSpPr/>
            <p:nvPr/>
          </p:nvSpPr>
          <p:spPr>
            <a:xfrm>
              <a:off x="5944335" y="5810390"/>
              <a:ext cx="551495" cy="436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3" name="図 72" descr="図形  中程度の精度で自動的に生成された説明">
              <a:extLst>
                <a:ext uri="{FF2B5EF4-FFF2-40B4-BE49-F238E27FC236}">
                  <a16:creationId xmlns:a16="http://schemas.microsoft.com/office/drawing/2014/main" id="{FF3EAEBF-3F7C-4DA2-8914-9A6C51806C68}"/>
                </a:ext>
              </a:extLst>
            </p:cNvPr>
            <p:cNvPicPr>
              <a:picLocks noChangeAspect="1"/>
            </p:cNvPicPr>
            <p:nvPr/>
          </p:nvPicPr>
          <p:blipFill>
            <a:blip r:embed="rId23"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983818" y="5846278"/>
              <a:ext cx="466535" cy="359119"/>
            </a:xfrm>
            <a:prstGeom prst="rect">
              <a:avLst/>
            </a:prstGeom>
          </p:spPr>
        </p:pic>
      </p:grpSp>
      <p:pic>
        <p:nvPicPr>
          <p:cNvPr id="290" name="図 289" descr="図形  中程度の精度で自動的に生成された説明">
            <a:extLst>
              <a:ext uri="{FF2B5EF4-FFF2-40B4-BE49-F238E27FC236}">
                <a16:creationId xmlns:a16="http://schemas.microsoft.com/office/drawing/2014/main" id="{FD406F51-C17D-4C25-8B40-568F56AEF097}"/>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flipH="1">
            <a:off x="7574649" y="4716869"/>
            <a:ext cx="361829" cy="251321"/>
          </a:xfrm>
          <a:prstGeom prst="rect">
            <a:avLst/>
          </a:prstGeom>
        </p:spPr>
      </p:pic>
      <p:pic>
        <p:nvPicPr>
          <p:cNvPr id="300" name="図 299" descr="図形  中程度の精度で自動的に生成された説明">
            <a:extLst>
              <a:ext uri="{FF2B5EF4-FFF2-40B4-BE49-F238E27FC236}">
                <a16:creationId xmlns:a16="http://schemas.microsoft.com/office/drawing/2014/main" id="{3151A585-9B18-462A-AC14-AEAF5EC4C653}"/>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16080" y="2908147"/>
            <a:ext cx="360523" cy="292729"/>
          </a:xfrm>
          <a:prstGeom prst="rect">
            <a:avLst/>
          </a:prstGeom>
        </p:spPr>
      </p:pic>
      <p:pic>
        <p:nvPicPr>
          <p:cNvPr id="302" name="図 301" descr="図形 が含まれている画像  自動的に生成された説明">
            <a:extLst>
              <a:ext uri="{FF2B5EF4-FFF2-40B4-BE49-F238E27FC236}">
                <a16:creationId xmlns:a16="http://schemas.microsoft.com/office/drawing/2014/main" id="{A24CBFBB-ED8E-4464-8B0B-40B4EF5B0CE1}"/>
              </a:ext>
            </a:extLst>
          </p:cNvPr>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28323" y="3360651"/>
            <a:ext cx="361698" cy="299390"/>
          </a:xfrm>
          <a:prstGeom prst="rect">
            <a:avLst/>
          </a:prstGeom>
        </p:spPr>
      </p:pic>
      <p:pic>
        <p:nvPicPr>
          <p:cNvPr id="303" name="図 302" descr="図形  中程度の精度で自動的に生成された説明">
            <a:extLst>
              <a:ext uri="{FF2B5EF4-FFF2-40B4-BE49-F238E27FC236}">
                <a16:creationId xmlns:a16="http://schemas.microsoft.com/office/drawing/2014/main" id="{36323D98-4AE4-4E3E-8CB0-23093273D422}"/>
              </a:ext>
            </a:extLst>
          </p:cNvPr>
          <p:cNvPicPr>
            <a:picLocks noChangeAspect="1"/>
          </p:cNvPicPr>
          <p:nvPr/>
        </p:nvPicPr>
        <p:blipFill>
          <a:blip r:embed="rId25"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924390" y="2838632"/>
            <a:ext cx="425900" cy="345813"/>
          </a:xfrm>
          <a:prstGeom prst="rect">
            <a:avLst/>
          </a:prstGeom>
        </p:spPr>
      </p:pic>
      <p:pic>
        <p:nvPicPr>
          <p:cNvPr id="304" name="図 303" descr="図形 が含まれている画像  自動的に生成された説明">
            <a:extLst>
              <a:ext uri="{FF2B5EF4-FFF2-40B4-BE49-F238E27FC236}">
                <a16:creationId xmlns:a16="http://schemas.microsoft.com/office/drawing/2014/main" id="{642B9AAA-0B24-4DAF-A676-6B6CEED70A25}"/>
              </a:ext>
            </a:extLst>
          </p:cNvPr>
          <p:cNvPicPr>
            <a:picLocks noChangeAspect="1"/>
          </p:cNvPicPr>
          <p:nvPr/>
        </p:nvPicPr>
        <p:blipFill>
          <a:blip r:embed="rId26"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316823" y="3285421"/>
            <a:ext cx="262648" cy="217403"/>
          </a:xfrm>
          <a:prstGeom prst="rect">
            <a:avLst/>
          </a:prstGeom>
        </p:spPr>
      </p:pic>
      <p:sp>
        <p:nvSpPr>
          <p:cNvPr id="305" name="正方形/長方形 304">
            <a:extLst>
              <a:ext uri="{FF2B5EF4-FFF2-40B4-BE49-F238E27FC236}">
                <a16:creationId xmlns:a16="http://schemas.microsoft.com/office/drawing/2014/main" id="{64D309FB-5A52-4B7A-B583-0587C409A20F}"/>
              </a:ext>
            </a:extLst>
          </p:cNvPr>
          <p:cNvSpPr/>
          <p:nvPr/>
        </p:nvSpPr>
        <p:spPr>
          <a:xfrm>
            <a:off x="269446" y="4056512"/>
            <a:ext cx="252000" cy="1260000"/>
          </a:xfrm>
          <a:prstGeom prst="rect">
            <a:avLst/>
          </a:prstGeom>
          <a:solidFill>
            <a:srgbClr val="3C8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メイリオ" panose="020B0604030504040204" pitchFamily="50" charset="-128"/>
                <a:ea typeface="メイリオ" panose="020B0604030504040204" pitchFamily="50" charset="-128"/>
              </a:rPr>
              <a:t>人</a:t>
            </a:r>
          </a:p>
        </p:txBody>
      </p:sp>
      <p:sp>
        <p:nvSpPr>
          <p:cNvPr id="306" name="正方形/長方形 305">
            <a:extLst>
              <a:ext uri="{FF2B5EF4-FFF2-40B4-BE49-F238E27FC236}">
                <a16:creationId xmlns:a16="http://schemas.microsoft.com/office/drawing/2014/main" id="{E9177FF0-CE59-4DAA-AB8C-4A88C3ED4479}"/>
              </a:ext>
            </a:extLst>
          </p:cNvPr>
          <p:cNvSpPr/>
          <p:nvPr/>
        </p:nvSpPr>
        <p:spPr>
          <a:xfrm>
            <a:off x="259251" y="5507510"/>
            <a:ext cx="252000" cy="12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latin typeface="メイリオ" panose="020B0604030504040204" pitchFamily="50" charset="-128"/>
                <a:ea typeface="メイリオ" panose="020B0604030504040204" pitchFamily="50" charset="-128"/>
              </a:rPr>
              <a:t>モノ</a:t>
            </a:r>
          </a:p>
        </p:txBody>
      </p:sp>
      <p:sp>
        <p:nvSpPr>
          <p:cNvPr id="307" name="正方形/長方形 306">
            <a:extLst>
              <a:ext uri="{FF2B5EF4-FFF2-40B4-BE49-F238E27FC236}">
                <a16:creationId xmlns:a16="http://schemas.microsoft.com/office/drawing/2014/main" id="{4BEFD547-F581-48A8-A9DC-4E255B1A4D10}"/>
              </a:ext>
            </a:extLst>
          </p:cNvPr>
          <p:cNvSpPr/>
          <p:nvPr/>
        </p:nvSpPr>
        <p:spPr>
          <a:xfrm>
            <a:off x="269446" y="2605515"/>
            <a:ext cx="252000" cy="1260000"/>
          </a:xfrm>
          <a:prstGeom prst="rect">
            <a:avLst/>
          </a:prstGeom>
          <a:solidFill>
            <a:srgbClr val="003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bg1"/>
                </a:solidFill>
                <a:latin typeface="メイリオ" panose="020B0604030504040204" pitchFamily="50" charset="-128"/>
                <a:ea typeface="メイリオ" panose="020B0604030504040204" pitchFamily="50" charset="-128"/>
              </a:rPr>
              <a:t>工事車両</a:t>
            </a:r>
          </a:p>
        </p:txBody>
      </p:sp>
      <p:pic>
        <p:nvPicPr>
          <p:cNvPr id="52" name="図 51" descr="図形  中程度の精度で自動的に生成された説明">
            <a:extLst>
              <a:ext uri="{FF2B5EF4-FFF2-40B4-BE49-F238E27FC236}">
                <a16:creationId xmlns:a16="http://schemas.microsoft.com/office/drawing/2014/main" id="{15D56CA1-5C03-4CF3-A83C-BF64AFD24DF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flipH="1">
            <a:off x="3653702" y="4899173"/>
            <a:ext cx="361829" cy="251321"/>
          </a:xfrm>
          <a:prstGeom prst="rect">
            <a:avLst/>
          </a:prstGeom>
        </p:spPr>
      </p:pic>
      <p:pic>
        <p:nvPicPr>
          <p:cNvPr id="310" name="図 309" descr="図形  中程度の精度で自動的に生成された説明">
            <a:extLst>
              <a:ext uri="{FF2B5EF4-FFF2-40B4-BE49-F238E27FC236}">
                <a16:creationId xmlns:a16="http://schemas.microsoft.com/office/drawing/2014/main" id="{85FD0439-E755-4138-AAC6-8A746CF29E6F}"/>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flipH="1">
            <a:off x="3112513" y="5509378"/>
            <a:ext cx="361829" cy="251321"/>
          </a:xfrm>
          <a:prstGeom prst="rect">
            <a:avLst/>
          </a:prstGeom>
        </p:spPr>
      </p:pic>
      <p:pic>
        <p:nvPicPr>
          <p:cNvPr id="311" name="図 310" descr="図形  中程度の精度で自動的に生成された説明">
            <a:extLst>
              <a:ext uri="{FF2B5EF4-FFF2-40B4-BE49-F238E27FC236}">
                <a16:creationId xmlns:a16="http://schemas.microsoft.com/office/drawing/2014/main" id="{9FA1823D-A554-4447-9151-1E1C50149509}"/>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flipH="1">
            <a:off x="3190099" y="6192683"/>
            <a:ext cx="361829" cy="251321"/>
          </a:xfrm>
          <a:prstGeom prst="rect">
            <a:avLst/>
          </a:prstGeom>
        </p:spPr>
      </p:pic>
      <p:pic>
        <p:nvPicPr>
          <p:cNvPr id="312" name="図 311" descr="図形  低い精度で自動的に生成された説明">
            <a:extLst>
              <a:ext uri="{FF2B5EF4-FFF2-40B4-BE49-F238E27FC236}">
                <a16:creationId xmlns:a16="http://schemas.microsoft.com/office/drawing/2014/main" id="{28742898-D041-48DA-91FD-7639F534A64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72206" y="6284640"/>
            <a:ext cx="242041" cy="343319"/>
          </a:xfrm>
          <a:prstGeom prst="rect">
            <a:avLst/>
          </a:prstGeom>
        </p:spPr>
      </p:pic>
      <p:pic>
        <p:nvPicPr>
          <p:cNvPr id="315" name="図 314" descr="図形  低い精度で自動的に生成された説明">
            <a:extLst>
              <a:ext uri="{FF2B5EF4-FFF2-40B4-BE49-F238E27FC236}">
                <a16:creationId xmlns:a16="http://schemas.microsoft.com/office/drawing/2014/main" id="{6A4C55F1-155B-45C0-93DC-05FD6CC287C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86051" y="4828708"/>
            <a:ext cx="242041" cy="343319"/>
          </a:xfrm>
          <a:prstGeom prst="rect">
            <a:avLst/>
          </a:prstGeom>
        </p:spPr>
      </p:pic>
      <p:pic>
        <p:nvPicPr>
          <p:cNvPr id="318" name="図 317" descr="図形  中程度の精度で自動的に生成された説明">
            <a:extLst>
              <a:ext uri="{FF2B5EF4-FFF2-40B4-BE49-F238E27FC236}">
                <a16:creationId xmlns:a16="http://schemas.microsoft.com/office/drawing/2014/main" id="{ED62BEEE-6A16-45D6-82E3-612B05258466}"/>
              </a:ext>
            </a:extLst>
          </p:cNvPr>
          <p:cNvPicPr>
            <a:picLocks noChangeAspect="1"/>
          </p:cNvPicPr>
          <p:nvPr/>
        </p:nvPicPr>
        <p:blipFill>
          <a:blip r:embed="rId2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25657" y="4175721"/>
            <a:ext cx="451565" cy="183658"/>
          </a:xfrm>
          <a:prstGeom prst="rect">
            <a:avLst/>
          </a:prstGeom>
        </p:spPr>
      </p:pic>
      <p:pic>
        <p:nvPicPr>
          <p:cNvPr id="320" name="図 319" descr="図形  中程度の精度で自動的に生成された説明">
            <a:extLst>
              <a:ext uri="{FF2B5EF4-FFF2-40B4-BE49-F238E27FC236}">
                <a16:creationId xmlns:a16="http://schemas.microsoft.com/office/drawing/2014/main" id="{BFA4B343-BE19-4480-8B08-8A2D19109BB7}"/>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478710" y="3459735"/>
            <a:ext cx="405278" cy="244980"/>
          </a:xfrm>
          <a:prstGeom prst="rect">
            <a:avLst/>
          </a:prstGeom>
        </p:spPr>
      </p:pic>
      <p:pic>
        <p:nvPicPr>
          <p:cNvPr id="321" name="図 320" descr="図形  中程度の精度で自動的に生成された説明">
            <a:extLst>
              <a:ext uri="{FF2B5EF4-FFF2-40B4-BE49-F238E27FC236}">
                <a16:creationId xmlns:a16="http://schemas.microsoft.com/office/drawing/2014/main" id="{FE2A3F87-75E3-4CE2-B825-DB6C0294DA6F}"/>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865752" y="5610370"/>
            <a:ext cx="405278" cy="244980"/>
          </a:xfrm>
          <a:prstGeom prst="rect">
            <a:avLst/>
          </a:prstGeom>
        </p:spPr>
      </p:pic>
      <p:pic>
        <p:nvPicPr>
          <p:cNvPr id="322" name="図 321" descr="図形  中程度の精度で自動的に生成された説明">
            <a:extLst>
              <a:ext uri="{FF2B5EF4-FFF2-40B4-BE49-F238E27FC236}">
                <a16:creationId xmlns:a16="http://schemas.microsoft.com/office/drawing/2014/main" id="{8A74AC86-402E-4319-8780-11A4DE2E8951}"/>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486636" y="6353378"/>
            <a:ext cx="405278" cy="244980"/>
          </a:xfrm>
          <a:prstGeom prst="rect">
            <a:avLst/>
          </a:prstGeom>
        </p:spPr>
      </p:pic>
      <p:pic>
        <p:nvPicPr>
          <p:cNvPr id="323" name="図 322" descr="図形  中程度の精度で自動的に生成された説明">
            <a:extLst>
              <a:ext uri="{FF2B5EF4-FFF2-40B4-BE49-F238E27FC236}">
                <a16:creationId xmlns:a16="http://schemas.microsoft.com/office/drawing/2014/main" id="{DF5AE7B1-095B-4681-A446-1C77B034D660}"/>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472923" y="3909431"/>
            <a:ext cx="405278" cy="244980"/>
          </a:xfrm>
          <a:prstGeom prst="rect">
            <a:avLst/>
          </a:prstGeom>
        </p:spPr>
      </p:pic>
      <p:grpSp>
        <p:nvGrpSpPr>
          <p:cNvPr id="335" name="グループ化 334">
            <a:extLst>
              <a:ext uri="{FF2B5EF4-FFF2-40B4-BE49-F238E27FC236}">
                <a16:creationId xmlns:a16="http://schemas.microsoft.com/office/drawing/2014/main" id="{C4445C66-B231-4736-B391-6ACB6DCCEECF}"/>
              </a:ext>
            </a:extLst>
          </p:cNvPr>
          <p:cNvGrpSpPr/>
          <p:nvPr/>
        </p:nvGrpSpPr>
        <p:grpSpPr>
          <a:xfrm>
            <a:off x="7760793" y="3277983"/>
            <a:ext cx="285654" cy="286956"/>
            <a:chOff x="7745456" y="3161123"/>
            <a:chExt cx="285654" cy="286956"/>
          </a:xfrm>
        </p:grpSpPr>
        <p:pic>
          <p:nvPicPr>
            <p:cNvPr id="333" name="図 332" descr="黒い背景と白い文字  自動的に生成された説明">
              <a:extLst>
                <a:ext uri="{FF2B5EF4-FFF2-40B4-BE49-F238E27FC236}">
                  <a16:creationId xmlns:a16="http://schemas.microsoft.com/office/drawing/2014/main" id="{9139AC31-28A8-437C-B16B-2333342B4B55}"/>
                </a:ext>
              </a:extLst>
            </p:cNvPr>
            <p:cNvPicPr>
              <a:picLocks noChangeAspect="1"/>
            </p:cNvPicPr>
            <p:nvPr/>
          </p:nvPicPr>
          <p:blipFill rotWithShape="1">
            <a:blip r:embed="rId28" cstate="print">
              <a:duotone>
                <a:schemeClr val="accent1">
                  <a:shade val="45000"/>
                  <a:satMod val="135000"/>
                </a:schemeClr>
                <a:prstClr val="white"/>
              </a:duotone>
              <a:extLst>
                <a:ext uri="{28A0092B-C50C-407E-A947-70E740481C1C}">
                  <a14:useLocalDpi xmlns:a14="http://schemas.microsoft.com/office/drawing/2010/main"/>
                </a:ext>
              </a:extLst>
            </a:blip>
            <a:srcRect t="63724" r="45205"/>
            <a:stretch/>
          </p:blipFill>
          <p:spPr>
            <a:xfrm>
              <a:off x="7745456" y="3258553"/>
              <a:ext cx="285654" cy="189526"/>
            </a:xfrm>
            <a:prstGeom prst="rect">
              <a:avLst/>
            </a:prstGeom>
          </p:spPr>
        </p:pic>
        <p:pic>
          <p:nvPicPr>
            <p:cNvPr id="334" name="図 333" descr="図形  中程度の精度で自動的に生成された説明">
              <a:extLst>
                <a:ext uri="{FF2B5EF4-FFF2-40B4-BE49-F238E27FC236}">
                  <a16:creationId xmlns:a16="http://schemas.microsoft.com/office/drawing/2014/main" id="{59ACF32C-72AD-460C-ABED-8057FF3D9A73}"/>
                </a:ext>
              </a:extLst>
            </p:cNvPr>
            <p:cNvPicPr>
              <a:picLocks noChangeAspect="1"/>
            </p:cNvPicPr>
            <p:nvPr/>
          </p:nvPicPr>
          <p:blipFill rotWithShape="1">
            <a:blip r:embed="rId21" cstate="print">
              <a:duotone>
                <a:schemeClr val="accent1">
                  <a:shade val="45000"/>
                  <a:satMod val="135000"/>
                </a:schemeClr>
                <a:prstClr val="white"/>
              </a:duotone>
              <a:extLst>
                <a:ext uri="{28A0092B-C50C-407E-A947-70E740481C1C}">
                  <a14:useLocalDpi xmlns:a14="http://schemas.microsoft.com/office/drawing/2010/main"/>
                </a:ext>
              </a:extLst>
            </a:blip>
            <a:srcRect b="29507"/>
            <a:stretch/>
          </p:blipFill>
          <p:spPr>
            <a:xfrm>
              <a:off x="7803768" y="3161123"/>
              <a:ext cx="146144" cy="105332"/>
            </a:xfrm>
            <a:prstGeom prst="rect">
              <a:avLst/>
            </a:prstGeom>
          </p:spPr>
        </p:pic>
      </p:grpSp>
      <p:grpSp>
        <p:nvGrpSpPr>
          <p:cNvPr id="338" name="グループ化 337">
            <a:extLst>
              <a:ext uri="{FF2B5EF4-FFF2-40B4-BE49-F238E27FC236}">
                <a16:creationId xmlns:a16="http://schemas.microsoft.com/office/drawing/2014/main" id="{039E03F7-7EBD-4390-B76E-CA76DF4777C4}"/>
              </a:ext>
            </a:extLst>
          </p:cNvPr>
          <p:cNvGrpSpPr/>
          <p:nvPr/>
        </p:nvGrpSpPr>
        <p:grpSpPr>
          <a:xfrm>
            <a:off x="6018334" y="1628148"/>
            <a:ext cx="2242336" cy="252000"/>
            <a:chOff x="5989934" y="1453178"/>
            <a:chExt cx="2242336" cy="252000"/>
          </a:xfrm>
        </p:grpSpPr>
        <p:sp>
          <p:nvSpPr>
            <p:cNvPr id="336" name="フローチャート: 端子 335">
              <a:extLst>
                <a:ext uri="{FF2B5EF4-FFF2-40B4-BE49-F238E27FC236}">
                  <a16:creationId xmlns:a16="http://schemas.microsoft.com/office/drawing/2014/main" id="{793E5A6B-40E5-4B44-954D-C09C0F6E3F28}"/>
                </a:ext>
              </a:extLst>
            </p:cNvPr>
            <p:cNvSpPr/>
            <p:nvPr/>
          </p:nvSpPr>
          <p:spPr>
            <a:xfrm>
              <a:off x="5989934" y="1453178"/>
              <a:ext cx="818336"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en-US" altLang="ja-JP" sz="1400" b="1">
                <a:solidFill>
                  <a:schemeClr val="bg1"/>
                </a:solidFill>
                <a:latin typeface="メイリオ" panose="020B0604030504040204" pitchFamily="50" charset="-128"/>
                <a:ea typeface="メイリオ" panose="020B0604030504040204" pitchFamily="50" charset="-128"/>
              </a:endParaRPr>
            </a:p>
          </p:txBody>
        </p:sp>
        <p:sp>
          <p:nvSpPr>
            <p:cNvPr id="337" name="フローチャート: 端子 336">
              <a:extLst>
                <a:ext uri="{FF2B5EF4-FFF2-40B4-BE49-F238E27FC236}">
                  <a16:creationId xmlns:a16="http://schemas.microsoft.com/office/drawing/2014/main" id="{AFA6E0B6-0FAE-434A-AD06-140F0056CED9}"/>
                </a:ext>
              </a:extLst>
            </p:cNvPr>
            <p:cNvSpPr/>
            <p:nvPr/>
          </p:nvSpPr>
          <p:spPr>
            <a:xfrm>
              <a:off x="7413934" y="1453178"/>
              <a:ext cx="818336"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en-US" altLang="ja-JP" sz="1400" b="1">
                <a:solidFill>
                  <a:schemeClr val="bg1"/>
                </a:solidFill>
                <a:latin typeface="メイリオ" panose="020B0604030504040204" pitchFamily="50" charset="-128"/>
                <a:ea typeface="メイリオ" panose="020B0604030504040204" pitchFamily="50" charset="-128"/>
              </a:endParaRPr>
            </a:p>
          </p:txBody>
        </p:sp>
        <p:sp>
          <p:nvSpPr>
            <p:cNvPr id="247" name="フローチャート: 端子 246">
              <a:extLst>
                <a:ext uri="{FF2B5EF4-FFF2-40B4-BE49-F238E27FC236}">
                  <a16:creationId xmlns:a16="http://schemas.microsoft.com/office/drawing/2014/main" id="{A4D5709D-FA69-4A4E-BAC0-2F09B7B2190B}"/>
                </a:ext>
              </a:extLst>
            </p:cNvPr>
            <p:cNvSpPr/>
            <p:nvPr/>
          </p:nvSpPr>
          <p:spPr>
            <a:xfrm>
              <a:off x="6015947" y="1453178"/>
              <a:ext cx="2171649"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ja-JP" altLang="en-US" sz="1400" b="1">
                  <a:latin typeface="メイリオ" panose="020B0604030504040204" pitchFamily="50" charset="-128"/>
                  <a:ea typeface="メイリオ" panose="020B0604030504040204" pitchFamily="50" charset="-128"/>
                </a:rPr>
                <a:t>データ連携基盤の導入</a:t>
              </a:r>
              <a:endParaRPr lang="en-US" altLang="ja-JP" sz="1400" b="1">
                <a:latin typeface="メイリオ" panose="020B0604030504040204" pitchFamily="50" charset="-128"/>
                <a:ea typeface="メイリオ" panose="020B0604030504040204" pitchFamily="50" charset="-128"/>
              </a:endParaRPr>
            </a:p>
          </p:txBody>
        </p:sp>
      </p:grpSp>
      <p:grpSp>
        <p:nvGrpSpPr>
          <p:cNvPr id="292" name="グループ化 291">
            <a:extLst>
              <a:ext uri="{FF2B5EF4-FFF2-40B4-BE49-F238E27FC236}">
                <a16:creationId xmlns:a16="http://schemas.microsoft.com/office/drawing/2014/main" id="{E8B1B40A-663F-4D21-9066-E50A0317FC5F}"/>
              </a:ext>
            </a:extLst>
          </p:cNvPr>
          <p:cNvGrpSpPr/>
          <p:nvPr/>
        </p:nvGrpSpPr>
        <p:grpSpPr>
          <a:xfrm>
            <a:off x="8164251" y="3320689"/>
            <a:ext cx="449005" cy="409774"/>
            <a:chOff x="6156976" y="3176920"/>
            <a:chExt cx="449005" cy="409774"/>
          </a:xfrm>
        </p:grpSpPr>
        <p:pic>
          <p:nvPicPr>
            <p:cNvPr id="293" name="図 292" descr="図形  中程度の精度で自動的に生成された説明">
              <a:extLst>
                <a:ext uri="{FF2B5EF4-FFF2-40B4-BE49-F238E27FC236}">
                  <a16:creationId xmlns:a16="http://schemas.microsoft.com/office/drawing/2014/main" id="{15AD7DFF-B1D6-4320-B0A1-99011286AA6E}"/>
                </a:ext>
              </a:extLst>
            </p:cNvPr>
            <p:cNvPicPr>
              <a:picLocks noChangeAspect="1"/>
            </p:cNvPicPr>
            <p:nvPr/>
          </p:nvPicPr>
          <p:blipFill>
            <a:blip r:embed="rId20"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6156976" y="3349957"/>
              <a:ext cx="449005" cy="236737"/>
            </a:xfrm>
            <a:prstGeom prst="rect">
              <a:avLst/>
            </a:prstGeom>
          </p:spPr>
        </p:pic>
        <p:pic>
          <p:nvPicPr>
            <p:cNvPr id="294" name="図 293" descr="図形  中程度の精度で自動的に生成された説明">
              <a:extLst>
                <a:ext uri="{FF2B5EF4-FFF2-40B4-BE49-F238E27FC236}">
                  <a16:creationId xmlns:a16="http://schemas.microsoft.com/office/drawing/2014/main" id="{7ABD4614-C454-4843-A39F-A65A5EC3B975}"/>
                </a:ext>
              </a:extLst>
            </p:cNvPr>
            <p:cNvPicPr>
              <a:picLocks noChangeAspect="1"/>
            </p:cNvPicPr>
            <p:nvPr/>
          </p:nvPicPr>
          <p:blipFill rotWithShape="1">
            <a:blip r:embed="rId21" cstate="print">
              <a:duotone>
                <a:schemeClr val="accent1">
                  <a:shade val="45000"/>
                  <a:satMod val="135000"/>
                </a:schemeClr>
                <a:prstClr val="white"/>
              </a:duotone>
              <a:extLst>
                <a:ext uri="{28A0092B-C50C-407E-A947-70E740481C1C}">
                  <a14:useLocalDpi xmlns:a14="http://schemas.microsoft.com/office/drawing/2010/main"/>
                </a:ext>
              </a:extLst>
            </a:blip>
            <a:srcRect b="29507"/>
            <a:stretch/>
          </p:blipFill>
          <p:spPr>
            <a:xfrm>
              <a:off x="6295281" y="3176920"/>
              <a:ext cx="212516" cy="153169"/>
            </a:xfrm>
            <a:prstGeom prst="rect">
              <a:avLst/>
            </a:prstGeom>
          </p:spPr>
        </p:pic>
      </p:grpSp>
      <p:sp>
        <p:nvSpPr>
          <p:cNvPr id="151"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43" name="スライド番号プレースホルダー 4">
            <a:extLst>
              <a:ext uri="{FF2B5EF4-FFF2-40B4-BE49-F238E27FC236}">
                <a16:creationId xmlns:a16="http://schemas.microsoft.com/office/drawing/2014/main" id="{6C17FACC-A472-4DD6-B1B1-3B9C7929C65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25</a:t>
            </a:fld>
            <a:endParaRPr kumimoji="1" lang="ja-JP" altLang="en-US"/>
          </a:p>
        </p:txBody>
      </p:sp>
    </p:spTree>
    <p:extLst>
      <p:ext uri="{BB962C8B-B14F-4D97-AF65-F5344CB8AC3E}">
        <p14:creationId xmlns:p14="http://schemas.microsoft.com/office/powerpoint/2010/main" val="3328171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A98CDE-3C84-4F47-9A9E-291696A851BA}"/>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t>　事業スケジュール </a:t>
            </a:r>
          </a:p>
        </p:txBody>
      </p:sp>
      <p:sp>
        <p:nvSpPr>
          <p:cNvPr id="51"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49" name="スライド番号プレースホルダー 4">
            <a:extLst>
              <a:ext uri="{FF2B5EF4-FFF2-40B4-BE49-F238E27FC236}">
                <a16:creationId xmlns:a16="http://schemas.microsoft.com/office/drawing/2014/main" id="{7A472982-9EA5-4D30-BE93-10292859176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26</a:t>
            </a:fld>
            <a:endParaRPr kumimoji="1" lang="ja-JP" altLang="en-US"/>
          </a:p>
        </p:txBody>
      </p:sp>
      <p:graphicFrame>
        <p:nvGraphicFramePr>
          <p:cNvPr id="52" name="表 51">
            <a:extLst>
              <a:ext uri="{FF2B5EF4-FFF2-40B4-BE49-F238E27FC236}">
                <a16:creationId xmlns:a16="http://schemas.microsoft.com/office/drawing/2014/main" id="{108EC9ED-CF06-4B2C-9D0D-CC193D8C5B8A}"/>
              </a:ext>
            </a:extLst>
          </p:cNvPr>
          <p:cNvGraphicFramePr>
            <a:graphicFrameLocks noGrp="1"/>
          </p:cNvGraphicFramePr>
          <p:nvPr>
            <p:extLst>
              <p:ext uri="{D42A27DB-BD31-4B8C-83A1-F6EECF244321}">
                <p14:modId xmlns:p14="http://schemas.microsoft.com/office/powerpoint/2010/main" val="3230925340"/>
              </p:ext>
            </p:extLst>
          </p:nvPr>
        </p:nvGraphicFramePr>
        <p:xfrm>
          <a:off x="287825" y="972000"/>
          <a:ext cx="9324000" cy="5507100"/>
        </p:xfrm>
        <a:graphic>
          <a:graphicData uri="http://schemas.openxmlformats.org/drawingml/2006/table">
            <a:tbl>
              <a:tblPr firstRow="1" bandRow="1">
                <a:tableStyleId>{6E25E649-3F16-4E02-A733-19D2CDBF48F0}</a:tableStyleId>
              </a:tblPr>
              <a:tblGrid>
                <a:gridCol w="792000">
                  <a:extLst>
                    <a:ext uri="{9D8B030D-6E8A-4147-A177-3AD203B41FA5}">
                      <a16:colId xmlns:a16="http://schemas.microsoft.com/office/drawing/2014/main" val="3343399595"/>
                    </a:ext>
                  </a:extLst>
                </a:gridCol>
                <a:gridCol w="1044000">
                  <a:extLst>
                    <a:ext uri="{9D8B030D-6E8A-4147-A177-3AD203B41FA5}">
                      <a16:colId xmlns:a16="http://schemas.microsoft.com/office/drawing/2014/main" val="3482630612"/>
                    </a:ext>
                  </a:extLst>
                </a:gridCol>
                <a:gridCol w="1872000">
                  <a:extLst>
                    <a:ext uri="{9D8B030D-6E8A-4147-A177-3AD203B41FA5}">
                      <a16:colId xmlns:a16="http://schemas.microsoft.com/office/drawing/2014/main" val="1718938046"/>
                    </a:ext>
                  </a:extLst>
                </a:gridCol>
                <a:gridCol w="1872000">
                  <a:extLst>
                    <a:ext uri="{9D8B030D-6E8A-4147-A177-3AD203B41FA5}">
                      <a16:colId xmlns:a16="http://schemas.microsoft.com/office/drawing/2014/main" val="1562956198"/>
                    </a:ext>
                  </a:extLst>
                </a:gridCol>
                <a:gridCol w="1872000">
                  <a:extLst>
                    <a:ext uri="{9D8B030D-6E8A-4147-A177-3AD203B41FA5}">
                      <a16:colId xmlns:a16="http://schemas.microsoft.com/office/drawing/2014/main" val="4152553691"/>
                    </a:ext>
                  </a:extLst>
                </a:gridCol>
                <a:gridCol w="1872000">
                  <a:extLst>
                    <a:ext uri="{9D8B030D-6E8A-4147-A177-3AD203B41FA5}">
                      <a16:colId xmlns:a16="http://schemas.microsoft.com/office/drawing/2014/main" val="3483886642"/>
                    </a:ext>
                  </a:extLst>
                </a:gridCol>
              </a:tblGrid>
              <a:tr h="504000">
                <a:tc gridSpan="2">
                  <a:txBody>
                    <a:bodyPr/>
                    <a:lstStyle/>
                    <a:p>
                      <a:pPr marL="0" algn="ctr" defTabSz="914423" rtl="0" eaLnBrk="1" latinLnBrk="0" hangingPunct="1"/>
                      <a:endParaRPr kumimoji="1" lang="ja-JP" altLang="en-US" sz="1100" b="1" kern="1200">
                        <a:solidFill>
                          <a:schemeClr val="tx1"/>
                        </a:solidFill>
                        <a:latin typeface="+mn-ea"/>
                        <a:ea typeface="+mn-ea"/>
                        <a:cs typeface="+mn-cs"/>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gridSpan="2">
                  <a:txBody>
                    <a:bodyPr/>
                    <a:lstStyle/>
                    <a:p>
                      <a:pPr algn="ctr"/>
                      <a:r>
                        <a:rPr kumimoji="1" lang="ja-JP" altLang="en-US" sz="1100">
                          <a:solidFill>
                            <a:schemeClr val="tx1"/>
                          </a:solidFill>
                          <a:latin typeface="+mn-ea"/>
                          <a:ea typeface="+mn-ea"/>
                        </a:rPr>
                        <a:t>フェーズ</a:t>
                      </a:r>
                      <a:r>
                        <a:rPr kumimoji="1" lang="en-US" altLang="ja-JP" sz="1100">
                          <a:solidFill>
                            <a:schemeClr val="tx1"/>
                          </a:solidFill>
                          <a:latin typeface="+mn-ea"/>
                          <a:ea typeface="+mn-ea"/>
                        </a:rPr>
                        <a:t>Ⅰ</a:t>
                      </a:r>
                    </a:p>
                    <a:p>
                      <a:pPr algn="ctr"/>
                      <a:r>
                        <a:rPr kumimoji="1" lang="ja-JP" altLang="en-US" sz="1100">
                          <a:solidFill>
                            <a:schemeClr val="tx1"/>
                          </a:solidFill>
                          <a:latin typeface="+mn-ea"/>
                          <a:ea typeface="+mn-ea"/>
                        </a:rPr>
                        <a:t>～</a:t>
                      </a:r>
                      <a:r>
                        <a:rPr kumimoji="1" lang="en-US" altLang="ja-JP" sz="1100">
                          <a:solidFill>
                            <a:schemeClr val="tx1"/>
                          </a:solidFill>
                          <a:latin typeface="+mn-ea"/>
                          <a:ea typeface="+mn-ea"/>
                        </a:rPr>
                        <a:t>2024</a:t>
                      </a:r>
                      <a:r>
                        <a:rPr kumimoji="1" lang="ja-JP" altLang="en-US" sz="1100">
                          <a:solidFill>
                            <a:schemeClr val="tx1"/>
                          </a:solidFill>
                          <a:latin typeface="+mn-ea"/>
                          <a:ea typeface="+mn-ea"/>
                        </a:rPr>
                        <a:t>年 </a:t>
                      </a:r>
                      <a:r>
                        <a:rPr kumimoji="1" lang="en-US" altLang="ja-JP" sz="1100">
                          <a:solidFill>
                            <a:schemeClr val="tx1"/>
                          </a:solidFill>
                          <a:latin typeface="+mn-ea"/>
                          <a:ea typeface="+mn-ea"/>
                        </a:rPr>
                        <a:t>Before</a:t>
                      </a:r>
                      <a:r>
                        <a:rPr kumimoji="1" lang="ja-JP" altLang="en-US" sz="110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algn="ctr"/>
                      <a:endParaRPr kumimoji="1" lang="ja-JP" altLang="en-US" sz="1100">
                        <a:solidFill>
                          <a:schemeClr val="tx1"/>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a:solidFill>
                            <a:schemeClr val="tx1"/>
                          </a:solidFill>
                          <a:latin typeface="+mn-ea"/>
                          <a:ea typeface="+mn-ea"/>
                        </a:rPr>
                        <a:t>フェーズ</a:t>
                      </a:r>
                      <a:r>
                        <a:rPr kumimoji="1" lang="en-US" altLang="ja-JP" sz="1100">
                          <a:solidFill>
                            <a:schemeClr val="tx1"/>
                          </a:solidFill>
                          <a:latin typeface="+mn-ea"/>
                          <a:ea typeface="+mn-ea"/>
                        </a:rPr>
                        <a:t>Ⅱ</a:t>
                      </a:r>
                    </a:p>
                    <a:p>
                      <a:pPr algn="ctr"/>
                      <a:r>
                        <a:rPr kumimoji="1" lang="en-US" altLang="ja-JP" sz="1100">
                          <a:solidFill>
                            <a:schemeClr val="tx1"/>
                          </a:solidFill>
                          <a:latin typeface="+mn-ea"/>
                          <a:ea typeface="+mn-ea"/>
                        </a:rPr>
                        <a:t>2025</a:t>
                      </a:r>
                      <a:r>
                        <a:rPr kumimoji="1" lang="ja-JP" altLang="en-US" sz="1100">
                          <a:solidFill>
                            <a:schemeClr val="tx1"/>
                          </a:solidFill>
                          <a:latin typeface="+mn-ea"/>
                          <a:ea typeface="+mn-ea"/>
                        </a:rPr>
                        <a:t>年 </a:t>
                      </a:r>
                      <a:r>
                        <a:rPr kumimoji="1" lang="en-US" altLang="ja-JP" sz="1100">
                          <a:solidFill>
                            <a:schemeClr val="tx1"/>
                          </a:solidFill>
                          <a:latin typeface="+mn-ea"/>
                          <a:ea typeface="+mn-ea"/>
                        </a:rPr>
                        <a:t>With</a:t>
                      </a:r>
                      <a:r>
                        <a:rPr kumimoji="1" lang="ja-JP" altLang="en-US" sz="110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a:solidFill>
                            <a:schemeClr val="tx1"/>
                          </a:solidFill>
                          <a:latin typeface="+mn-ea"/>
                          <a:ea typeface="+mn-ea"/>
                        </a:rPr>
                        <a:t>フェーズ</a:t>
                      </a:r>
                      <a:r>
                        <a:rPr kumimoji="1" lang="en-US" altLang="ja-JP" sz="1100">
                          <a:solidFill>
                            <a:schemeClr val="tx1"/>
                          </a:solidFill>
                          <a:latin typeface="+mn-ea"/>
                          <a:ea typeface="+mn-ea"/>
                        </a:rPr>
                        <a:t>Ⅲ</a:t>
                      </a:r>
                    </a:p>
                    <a:p>
                      <a:pPr algn="ctr"/>
                      <a:r>
                        <a:rPr kumimoji="1" lang="en-US" altLang="ja-JP" sz="1100">
                          <a:solidFill>
                            <a:schemeClr val="tx1"/>
                          </a:solidFill>
                          <a:latin typeface="+mn-ea"/>
                          <a:ea typeface="+mn-ea"/>
                        </a:rPr>
                        <a:t>2026</a:t>
                      </a:r>
                      <a:r>
                        <a:rPr kumimoji="1" lang="ja-JP" altLang="en-US" sz="1100">
                          <a:solidFill>
                            <a:schemeClr val="tx1"/>
                          </a:solidFill>
                          <a:latin typeface="+mn-ea"/>
                          <a:ea typeface="+mn-ea"/>
                        </a:rPr>
                        <a:t>年～ </a:t>
                      </a:r>
                      <a:r>
                        <a:rPr kumimoji="1" lang="en-US" altLang="ja-JP" sz="1100">
                          <a:solidFill>
                            <a:schemeClr val="tx1"/>
                          </a:solidFill>
                          <a:latin typeface="+mn-ea"/>
                          <a:ea typeface="+mn-ea"/>
                        </a:rPr>
                        <a:t>After</a:t>
                      </a:r>
                      <a:r>
                        <a:rPr kumimoji="1" lang="ja-JP" altLang="en-US" sz="110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802575">
                <a:tc gridSpan="2">
                  <a:txBody>
                    <a:bodyPr/>
                    <a:lstStyle/>
                    <a:p>
                      <a:pPr algn="ctr"/>
                      <a:r>
                        <a:rPr kumimoji="1" lang="ja-JP" altLang="en-US" sz="1100" b="1">
                          <a:solidFill>
                            <a:srgbClr val="FFFFFF"/>
                          </a:solidFill>
                          <a:latin typeface="+mn-ea"/>
                          <a:ea typeface="+mn-ea"/>
                        </a:rPr>
                        <a:t>利用者</a:t>
                      </a: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3780898"/>
                  </a:ext>
                </a:extLst>
              </a:tr>
              <a:tr h="1927225">
                <a:tc gridSpan="2">
                  <a:txBody>
                    <a:bodyPr/>
                    <a:lstStyle/>
                    <a:p>
                      <a:pPr algn="ctr"/>
                      <a:r>
                        <a:rPr kumimoji="1" lang="ja-JP" altLang="en-US" sz="1100" b="1">
                          <a:solidFill>
                            <a:srgbClr val="FFFFFF"/>
                          </a:solidFill>
                          <a:latin typeface="+mn-ea"/>
                          <a:ea typeface="+mn-ea"/>
                        </a:rPr>
                        <a:t>主な</a:t>
                      </a:r>
                      <a:endParaRPr kumimoji="1" lang="en-US" altLang="ja-JP" sz="1100" b="1">
                        <a:solidFill>
                          <a:srgbClr val="FFFFFF"/>
                        </a:solidFill>
                        <a:latin typeface="+mn-ea"/>
                        <a:ea typeface="+mn-ea"/>
                      </a:endParaRPr>
                    </a:p>
                    <a:p>
                      <a:pPr algn="ctr"/>
                      <a:r>
                        <a:rPr kumimoji="1" lang="ja-JP" altLang="en-US" sz="1100" b="1">
                          <a:solidFill>
                            <a:srgbClr val="FFFFFF"/>
                          </a:solidFill>
                          <a:latin typeface="+mn-ea"/>
                          <a:ea typeface="+mn-ea"/>
                        </a:rPr>
                        <a:t>先端的サービス</a:t>
                      </a: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405740"/>
                  </a:ext>
                </a:extLst>
              </a:tr>
              <a:tr h="1368425">
                <a:tc rowSpan="2">
                  <a:txBody>
                    <a:bodyPr/>
                    <a:lstStyle/>
                    <a:p>
                      <a:pPr algn="ctr"/>
                      <a:r>
                        <a:rPr kumimoji="1" lang="ja-JP" altLang="en-US" sz="1100" b="1" dirty="0">
                          <a:solidFill>
                            <a:srgbClr val="FFFFFF"/>
                          </a:solidFill>
                          <a:latin typeface="+mn-ea"/>
                          <a:ea typeface="+mn-ea"/>
                        </a:rPr>
                        <a:t>データ</a:t>
                      </a:r>
                      <a:endParaRPr kumimoji="1" lang="en-US" altLang="ja-JP" sz="1100" b="1" dirty="0">
                        <a:solidFill>
                          <a:srgbClr val="FFFFFF"/>
                        </a:solidFill>
                        <a:latin typeface="+mn-ea"/>
                        <a:ea typeface="+mn-ea"/>
                      </a:endParaRPr>
                    </a:p>
                    <a:p>
                      <a:pPr algn="ctr"/>
                      <a:r>
                        <a:rPr kumimoji="1" lang="ja-JP" altLang="en-US" sz="1100" b="1" dirty="0" smtClean="0">
                          <a:solidFill>
                            <a:srgbClr val="FFFFFF"/>
                          </a:solidFill>
                          <a:latin typeface="+mn-ea"/>
                          <a:ea typeface="+mn-ea"/>
                        </a:rPr>
                        <a:t>連携</a:t>
                      </a:r>
                      <a:r>
                        <a:rPr kumimoji="1" lang="en-US" altLang="ja-JP" sz="1100" b="1" dirty="0" smtClean="0">
                          <a:solidFill>
                            <a:srgbClr val="FFFFFF"/>
                          </a:solidFill>
                          <a:latin typeface="+mn-ea"/>
                          <a:ea typeface="+mn-ea"/>
                        </a:rPr>
                        <a:t>※</a:t>
                      </a:r>
                      <a:endParaRPr kumimoji="1" lang="ja-JP" altLang="en-US"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smtClean="0">
                          <a:solidFill>
                            <a:srgbClr val="000000"/>
                          </a:solidFill>
                          <a:latin typeface="+mn-ea"/>
                          <a:ea typeface="+mn-ea"/>
                        </a:rPr>
                        <a:t>データ</a:t>
                      </a:r>
                      <a:endParaRPr kumimoji="1" lang="ja-JP" altLang="en-US" sz="1100" b="1" strike="sngStrike" dirty="0">
                        <a:solidFill>
                          <a:srgbClr val="FF0000"/>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533400">
                <a:tc vMerge="1">
                  <a:txBody>
                    <a:bodyPr/>
                    <a:lstStyle/>
                    <a:p>
                      <a:endParaRPr kumimoji="1" lang="ja-JP" altLang="en-US" sz="1100">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a:solidFill>
                            <a:srgbClr val="000000"/>
                          </a:solidFill>
                          <a:latin typeface="+mn-ea"/>
                          <a:ea typeface="+mn-ea"/>
                        </a:rPr>
                        <a:t>ローカル</a:t>
                      </a:r>
                      <a:r>
                        <a:rPr kumimoji="1" lang="en-US" altLang="ja-JP" sz="1100" b="1">
                          <a:solidFill>
                            <a:srgbClr val="000000"/>
                          </a:solidFill>
                          <a:latin typeface="+mn-ea"/>
                          <a:ea typeface="+mn-ea"/>
                        </a:rPr>
                        <a:t/>
                      </a:r>
                      <a:br>
                        <a:rPr kumimoji="1" lang="en-US" altLang="ja-JP" sz="1100" b="1">
                          <a:solidFill>
                            <a:srgbClr val="000000"/>
                          </a:solidFill>
                          <a:latin typeface="+mn-ea"/>
                          <a:ea typeface="+mn-ea"/>
                        </a:rPr>
                      </a:br>
                      <a:r>
                        <a:rPr kumimoji="1" lang="ja-JP" altLang="en-US" sz="1100" b="1">
                          <a:solidFill>
                            <a:srgbClr val="000000"/>
                          </a:solidFill>
                          <a:latin typeface="+mn-ea"/>
                          <a:ea typeface="+mn-ea"/>
                        </a:rPr>
                        <a:t>プラットフォーム</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r h="371475">
                <a:tc gridSpan="2">
                  <a:txBody>
                    <a:bodyPr/>
                    <a:lstStyle/>
                    <a:p>
                      <a:pPr algn="ctr"/>
                      <a:r>
                        <a:rPr kumimoji="1" lang="ja-JP" altLang="en-US" sz="1100" b="1">
                          <a:solidFill>
                            <a:srgbClr val="FFFFFF"/>
                          </a:solidFill>
                          <a:latin typeface="+mn-ea"/>
                          <a:ea typeface="+mn-ea"/>
                        </a:rPr>
                        <a:t>通信インフラ等</a:t>
                      </a: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5813625"/>
                  </a:ext>
                </a:extLst>
              </a:tr>
            </a:tbl>
          </a:graphicData>
        </a:graphic>
      </p:graphicFrame>
      <p:sp>
        <p:nvSpPr>
          <p:cNvPr id="53" name="ホームベース 15">
            <a:extLst>
              <a:ext uri="{FF2B5EF4-FFF2-40B4-BE49-F238E27FC236}">
                <a16:creationId xmlns:a16="http://schemas.microsoft.com/office/drawing/2014/main" id="{9C8A8545-6798-4041-9F0C-855BBEFBBE4A}"/>
              </a:ext>
            </a:extLst>
          </p:cNvPr>
          <p:cNvSpPr/>
          <p:nvPr/>
        </p:nvSpPr>
        <p:spPr>
          <a:xfrm>
            <a:off x="2159824" y="5598118"/>
            <a:ext cx="2372177" cy="263328"/>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algn="ctr" defTabSz="422041" fontAlgn="ctr">
              <a:defRPr/>
            </a:pPr>
            <a:r>
              <a:rPr kumimoji="1" lang="ja-JP" altLang="en-US" sz="700" dirty="0">
                <a:solidFill>
                  <a:prstClr val="white"/>
                </a:solidFill>
                <a:latin typeface="+mn-ea"/>
              </a:rPr>
              <a:t>検討・調達・</a:t>
            </a:r>
            <a:r>
              <a:rPr kumimoji="1" lang="ja-JP" altLang="en-US" sz="700" dirty="0" smtClean="0">
                <a:solidFill>
                  <a:prstClr val="white"/>
                </a:solidFill>
                <a:latin typeface="+mn-ea"/>
              </a:rPr>
              <a:t>実証</a:t>
            </a:r>
            <a:endParaRPr kumimoji="1" lang="en-US" altLang="ja-JP" sz="700" dirty="0">
              <a:solidFill>
                <a:prstClr val="white"/>
              </a:solidFill>
              <a:latin typeface="+mn-ea"/>
            </a:endParaRPr>
          </a:p>
        </p:txBody>
      </p:sp>
      <p:sp>
        <p:nvSpPr>
          <p:cNvPr id="54" name="ホームベース 10">
            <a:extLst>
              <a:ext uri="{FF2B5EF4-FFF2-40B4-BE49-F238E27FC236}">
                <a16:creationId xmlns:a16="http://schemas.microsoft.com/office/drawing/2014/main" id="{C09341DD-4D35-41F7-A3BA-796956D63577}"/>
              </a:ext>
            </a:extLst>
          </p:cNvPr>
          <p:cNvSpPr/>
          <p:nvPr/>
        </p:nvSpPr>
        <p:spPr>
          <a:xfrm>
            <a:off x="3210363" y="1762302"/>
            <a:ext cx="2662424" cy="216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900">
                <a:solidFill>
                  <a:prstClr val="black"/>
                </a:solidFill>
                <a:latin typeface="+mn-ea"/>
              </a:rPr>
              <a:t>建設会社（万博会場基盤整備）</a:t>
            </a:r>
          </a:p>
        </p:txBody>
      </p:sp>
      <p:sp>
        <p:nvSpPr>
          <p:cNvPr id="55" name="ホームベース 11">
            <a:extLst>
              <a:ext uri="{FF2B5EF4-FFF2-40B4-BE49-F238E27FC236}">
                <a16:creationId xmlns:a16="http://schemas.microsoft.com/office/drawing/2014/main" id="{8474727A-1684-4479-8F2F-6E5D143C46E1}"/>
              </a:ext>
            </a:extLst>
          </p:cNvPr>
          <p:cNvSpPr/>
          <p:nvPr/>
        </p:nvSpPr>
        <p:spPr>
          <a:xfrm>
            <a:off x="3998781" y="1509605"/>
            <a:ext cx="1869170" cy="216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a:solidFill>
                  <a:prstClr val="black"/>
                </a:solidFill>
                <a:latin typeface="+mn-ea"/>
              </a:rPr>
              <a:t>建設会社（パビリオン等整備）</a:t>
            </a:r>
          </a:p>
        </p:txBody>
      </p:sp>
      <p:sp>
        <p:nvSpPr>
          <p:cNvPr id="58" name="ホームベース 12">
            <a:extLst>
              <a:ext uri="{FF2B5EF4-FFF2-40B4-BE49-F238E27FC236}">
                <a16:creationId xmlns:a16="http://schemas.microsoft.com/office/drawing/2014/main" id="{A5814862-B7EF-4A59-A7C9-458E820D2A89}"/>
              </a:ext>
            </a:extLst>
          </p:cNvPr>
          <p:cNvSpPr/>
          <p:nvPr/>
        </p:nvSpPr>
        <p:spPr>
          <a:xfrm>
            <a:off x="2159825" y="6174000"/>
            <a:ext cx="3096000" cy="216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a:solidFill>
                  <a:prstClr val="black"/>
                </a:solidFill>
                <a:latin typeface="+mn-ea"/>
              </a:rPr>
              <a:t>通信インフラ（光ファイバー等）整備</a:t>
            </a:r>
          </a:p>
        </p:txBody>
      </p:sp>
      <p:sp>
        <p:nvSpPr>
          <p:cNvPr id="59" name="ホームベース 23">
            <a:extLst>
              <a:ext uri="{FF2B5EF4-FFF2-40B4-BE49-F238E27FC236}">
                <a16:creationId xmlns:a16="http://schemas.microsoft.com/office/drawing/2014/main" id="{2CC9EAEC-B1DA-46E1-AD5F-C224C19C5108}"/>
              </a:ext>
            </a:extLst>
          </p:cNvPr>
          <p:cNvSpPr/>
          <p:nvPr/>
        </p:nvSpPr>
        <p:spPr>
          <a:xfrm>
            <a:off x="3987493" y="3397950"/>
            <a:ext cx="4569125" cy="226962"/>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700" dirty="0" smtClean="0">
                <a:solidFill>
                  <a:prstClr val="black"/>
                </a:solidFill>
                <a:latin typeface="+mn-ea"/>
              </a:rPr>
              <a:t>　　　　　　　　　　局地的</a:t>
            </a:r>
            <a:r>
              <a:rPr kumimoji="1" lang="ja-JP" altLang="en-US" sz="700" dirty="0">
                <a:solidFill>
                  <a:prstClr val="black"/>
                </a:solidFill>
                <a:latin typeface="+mn-ea"/>
              </a:rPr>
              <a:t>な気象予測</a:t>
            </a:r>
          </a:p>
        </p:txBody>
      </p:sp>
      <p:sp>
        <p:nvSpPr>
          <p:cNvPr id="60" name="ホームベース 25">
            <a:extLst>
              <a:ext uri="{FF2B5EF4-FFF2-40B4-BE49-F238E27FC236}">
                <a16:creationId xmlns:a16="http://schemas.microsoft.com/office/drawing/2014/main" id="{5F7956B9-0178-43AE-A51D-CCF2692B50FF}"/>
              </a:ext>
            </a:extLst>
          </p:cNvPr>
          <p:cNvSpPr/>
          <p:nvPr/>
        </p:nvSpPr>
        <p:spPr>
          <a:xfrm>
            <a:off x="3987493" y="2890702"/>
            <a:ext cx="4569126" cy="226876"/>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en-US" altLang="ja-JP" sz="700" dirty="0">
                <a:solidFill>
                  <a:prstClr val="black"/>
                </a:solidFill>
                <a:latin typeface="+mn-ea"/>
              </a:rPr>
              <a:t>AI</a:t>
            </a:r>
            <a:r>
              <a:rPr kumimoji="1" lang="ja-JP" altLang="en-US" sz="700" dirty="0">
                <a:solidFill>
                  <a:prstClr val="black"/>
                </a:solidFill>
                <a:latin typeface="+mn-ea"/>
              </a:rPr>
              <a:t>による顔認証での建設作業員の入退場管理</a:t>
            </a:r>
            <a:endParaRPr kumimoji="1" lang="en-US" altLang="ja-JP" sz="700" dirty="0">
              <a:solidFill>
                <a:prstClr val="black"/>
              </a:solidFill>
              <a:latin typeface="+mn-ea"/>
            </a:endParaRPr>
          </a:p>
        </p:txBody>
      </p:sp>
      <p:sp>
        <p:nvSpPr>
          <p:cNvPr id="61" name="ホームベース 18">
            <a:extLst>
              <a:ext uri="{FF2B5EF4-FFF2-40B4-BE49-F238E27FC236}">
                <a16:creationId xmlns:a16="http://schemas.microsoft.com/office/drawing/2014/main" id="{9AC93A74-ED62-4BF9-9B4E-E0BC7DE67A5C}"/>
              </a:ext>
            </a:extLst>
          </p:cNvPr>
          <p:cNvSpPr/>
          <p:nvPr/>
        </p:nvSpPr>
        <p:spPr>
          <a:xfrm>
            <a:off x="3987493" y="2628900"/>
            <a:ext cx="4569126" cy="231826"/>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700" dirty="0" smtClean="0">
                <a:solidFill>
                  <a:prstClr val="black"/>
                </a:solidFill>
                <a:latin typeface="+mn-ea"/>
              </a:rPr>
              <a:t>　　　　　　　　　　　シャトルバス</a:t>
            </a:r>
            <a:endParaRPr kumimoji="1" lang="en-US" altLang="ja-JP" sz="700" dirty="0">
              <a:solidFill>
                <a:prstClr val="black"/>
              </a:solidFill>
              <a:latin typeface="+mn-ea"/>
            </a:endParaRPr>
          </a:p>
        </p:txBody>
      </p:sp>
      <p:sp>
        <p:nvSpPr>
          <p:cNvPr id="64" name="ホームベース 17">
            <a:extLst>
              <a:ext uri="{FF2B5EF4-FFF2-40B4-BE49-F238E27FC236}">
                <a16:creationId xmlns:a16="http://schemas.microsoft.com/office/drawing/2014/main" id="{C5564473-6245-4A03-91F9-67660135E05E}"/>
              </a:ext>
            </a:extLst>
          </p:cNvPr>
          <p:cNvSpPr/>
          <p:nvPr/>
        </p:nvSpPr>
        <p:spPr>
          <a:xfrm>
            <a:off x="3987493" y="2371725"/>
            <a:ext cx="4569126" cy="232106"/>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r>
              <a:rPr kumimoji="1" lang="ja-JP" altLang="en-US" sz="700" dirty="0">
                <a:solidFill>
                  <a:prstClr val="black"/>
                </a:solidFill>
                <a:latin typeface="+mn-ea"/>
              </a:rPr>
              <a:t>ピークシフト誘導、位置情報及び</a:t>
            </a:r>
            <a:r>
              <a:rPr kumimoji="1" lang="en-US" altLang="ja-JP" sz="700" dirty="0">
                <a:solidFill>
                  <a:schemeClr val="tx1"/>
                </a:solidFill>
                <a:latin typeface="+mn-ea"/>
              </a:rPr>
              <a:t>AI</a:t>
            </a:r>
            <a:r>
              <a:rPr kumimoji="1" lang="ja-JP" altLang="en-US" sz="700" dirty="0">
                <a:solidFill>
                  <a:schemeClr val="tx1"/>
                </a:solidFill>
                <a:latin typeface="+mn-ea"/>
              </a:rPr>
              <a:t>カメラに</a:t>
            </a:r>
            <a:r>
              <a:rPr kumimoji="1" lang="ja-JP" altLang="en-US" sz="700" dirty="0" smtClean="0">
                <a:solidFill>
                  <a:schemeClr val="tx1"/>
                </a:solidFill>
                <a:latin typeface="+mn-ea"/>
              </a:rPr>
              <a:t>よる</a:t>
            </a:r>
            <a:endParaRPr kumimoji="1" lang="en-US" altLang="ja-JP" sz="700" dirty="0" smtClean="0">
              <a:solidFill>
                <a:schemeClr val="tx1"/>
              </a:solidFill>
              <a:latin typeface="+mn-ea"/>
            </a:endParaRPr>
          </a:p>
          <a:p>
            <a:pPr defTabSz="422041" fontAlgn="ctr"/>
            <a:r>
              <a:rPr kumimoji="1" lang="ja-JP" altLang="en-US" sz="700" dirty="0" smtClean="0">
                <a:solidFill>
                  <a:schemeClr val="tx1"/>
                </a:solidFill>
                <a:latin typeface="+mn-ea"/>
              </a:rPr>
              <a:t>車両</a:t>
            </a:r>
            <a:r>
              <a:rPr kumimoji="1" lang="ja-JP" altLang="en-US" sz="700" dirty="0">
                <a:solidFill>
                  <a:schemeClr val="tx1"/>
                </a:solidFill>
                <a:latin typeface="+mn-ea"/>
              </a:rPr>
              <a:t>管理、車両認識による入退場管理</a:t>
            </a:r>
            <a:endParaRPr kumimoji="1" lang="en-US" altLang="ja-JP" sz="700" dirty="0">
              <a:solidFill>
                <a:schemeClr val="tx1"/>
              </a:solidFill>
              <a:latin typeface="+mn-ea"/>
            </a:endParaRPr>
          </a:p>
        </p:txBody>
      </p:sp>
      <p:sp>
        <p:nvSpPr>
          <p:cNvPr id="65" name="ホームベース 33">
            <a:extLst>
              <a:ext uri="{FF2B5EF4-FFF2-40B4-BE49-F238E27FC236}">
                <a16:creationId xmlns:a16="http://schemas.microsoft.com/office/drawing/2014/main" id="{3DF2BEC3-0BE2-47D3-9187-E6C530B4B5A6}"/>
              </a:ext>
            </a:extLst>
          </p:cNvPr>
          <p:cNvSpPr/>
          <p:nvPr/>
        </p:nvSpPr>
        <p:spPr>
          <a:xfrm>
            <a:off x="2159825" y="2372626"/>
            <a:ext cx="1793676" cy="1751512"/>
          </a:xfrm>
          <a:prstGeom prst="homePlate">
            <a:avLst>
              <a:gd name="adj" fmla="val 13992"/>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900" dirty="0">
                <a:solidFill>
                  <a:prstClr val="black"/>
                </a:solidFill>
                <a:latin typeface="+mn-ea"/>
              </a:rPr>
              <a:t>実証・試行</a:t>
            </a:r>
            <a:endParaRPr kumimoji="1" lang="en-US" altLang="ja-JP" sz="900" dirty="0">
              <a:solidFill>
                <a:prstClr val="black"/>
              </a:solidFill>
              <a:latin typeface="+mn-ea"/>
            </a:endParaRPr>
          </a:p>
        </p:txBody>
      </p:sp>
      <p:grpSp>
        <p:nvGrpSpPr>
          <p:cNvPr id="66" name="グループ化 65">
            <a:extLst>
              <a:ext uri="{FF2B5EF4-FFF2-40B4-BE49-F238E27FC236}">
                <a16:creationId xmlns:a16="http://schemas.microsoft.com/office/drawing/2014/main" id="{C74339E0-07A7-4D47-AE8E-98D9B3412998}"/>
              </a:ext>
            </a:extLst>
          </p:cNvPr>
          <p:cNvGrpSpPr/>
          <p:nvPr/>
        </p:nvGrpSpPr>
        <p:grpSpPr>
          <a:xfrm>
            <a:off x="2771950" y="4255450"/>
            <a:ext cx="5784667" cy="1269996"/>
            <a:chOff x="2772125" y="4255450"/>
            <a:chExt cx="5784667" cy="1269996"/>
          </a:xfrm>
        </p:grpSpPr>
        <p:sp>
          <p:nvSpPr>
            <p:cNvPr id="67" name="ホームベース 42">
              <a:extLst>
                <a:ext uri="{FF2B5EF4-FFF2-40B4-BE49-F238E27FC236}">
                  <a16:creationId xmlns:a16="http://schemas.microsoft.com/office/drawing/2014/main" id="{6BEFFC44-E5C0-4983-849C-A22FC128F088}"/>
                </a:ext>
              </a:extLst>
            </p:cNvPr>
            <p:cNvSpPr/>
            <p:nvPr/>
          </p:nvSpPr>
          <p:spPr>
            <a:xfrm>
              <a:off x="2772125" y="4514588"/>
              <a:ext cx="5784667" cy="214829"/>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r>
                <a:rPr kumimoji="1" lang="ja-JP" altLang="en-US" sz="900" dirty="0" smtClean="0">
                  <a:solidFill>
                    <a:prstClr val="black"/>
                  </a:solidFill>
                  <a:latin typeface="+mn-ea"/>
                </a:rPr>
                <a:t>　　　　　　　　　　　工事</a:t>
              </a:r>
              <a:r>
                <a:rPr kumimoji="1" lang="ja-JP" altLang="en-US" sz="900" dirty="0">
                  <a:solidFill>
                    <a:prstClr val="black"/>
                  </a:solidFill>
                  <a:latin typeface="+mn-ea"/>
                </a:rPr>
                <a:t>車両予約情報・工事車両属性</a:t>
              </a:r>
            </a:p>
          </p:txBody>
        </p:sp>
        <p:sp>
          <p:nvSpPr>
            <p:cNvPr id="68" name="ホームベース 44">
              <a:extLst>
                <a:ext uri="{FF2B5EF4-FFF2-40B4-BE49-F238E27FC236}">
                  <a16:creationId xmlns:a16="http://schemas.microsoft.com/office/drawing/2014/main" id="{BD8661EF-BF2A-43DA-A232-F23E5719D35A}"/>
                </a:ext>
              </a:extLst>
            </p:cNvPr>
            <p:cNvSpPr/>
            <p:nvPr/>
          </p:nvSpPr>
          <p:spPr>
            <a:xfrm>
              <a:off x="3987668" y="5032864"/>
              <a:ext cx="4569124" cy="228518"/>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smtClean="0">
                  <a:solidFill>
                    <a:prstClr val="black"/>
                  </a:solidFill>
                  <a:latin typeface="+mn-ea"/>
                </a:rPr>
                <a:t>　　　　　　建設</a:t>
              </a:r>
              <a:r>
                <a:rPr kumimoji="1" lang="ja-JP" altLang="en-US" sz="900" dirty="0">
                  <a:solidFill>
                    <a:prstClr val="black"/>
                  </a:solidFill>
                  <a:latin typeface="+mn-ea"/>
                </a:rPr>
                <a:t>作業員の属性</a:t>
              </a:r>
            </a:p>
          </p:txBody>
        </p:sp>
        <p:sp>
          <p:nvSpPr>
            <p:cNvPr id="69" name="ホームベース 45">
              <a:extLst>
                <a:ext uri="{FF2B5EF4-FFF2-40B4-BE49-F238E27FC236}">
                  <a16:creationId xmlns:a16="http://schemas.microsoft.com/office/drawing/2014/main" id="{F058E23C-71B0-4B05-9CFB-1FA8507B0F23}"/>
                </a:ext>
              </a:extLst>
            </p:cNvPr>
            <p:cNvSpPr/>
            <p:nvPr/>
          </p:nvSpPr>
          <p:spPr>
            <a:xfrm>
              <a:off x="3987668" y="4773726"/>
              <a:ext cx="4569124" cy="216002"/>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smtClean="0">
                  <a:solidFill>
                    <a:prstClr val="black"/>
                  </a:solidFill>
                  <a:latin typeface="+mn-ea"/>
                </a:rPr>
                <a:t>　　　　　　　　工事</a:t>
              </a:r>
              <a:r>
                <a:rPr kumimoji="1" lang="ja-JP" altLang="en-US" sz="900" dirty="0">
                  <a:solidFill>
                    <a:prstClr val="black"/>
                  </a:solidFill>
                  <a:latin typeface="+mn-ea"/>
                </a:rPr>
                <a:t>工程等</a:t>
              </a:r>
            </a:p>
          </p:txBody>
        </p:sp>
        <p:sp>
          <p:nvSpPr>
            <p:cNvPr id="70" name="ホームベース 47">
              <a:extLst>
                <a:ext uri="{FF2B5EF4-FFF2-40B4-BE49-F238E27FC236}">
                  <a16:creationId xmlns:a16="http://schemas.microsoft.com/office/drawing/2014/main" id="{EEB2BE04-D6E6-4FB8-84D3-9E2CD7B39456}"/>
                </a:ext>
              </a:extLst>
            </p:cNvPr>
            <p:cNvSpPr/>
            <p:nvPr/>
          </p:nvSpPr>
          <p:spPr>
            <a:xfrm>
              <a:off x="2772125" y="4255450"/>
              <a:ext cx="5784667" cy="222714"/>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r>
                <a:rPr kumimoji="1" lang="ja-JP" altLang="en-US" sz="900" dirty="0" smtClean="0">
                  <a:solidFill>
                    <a:prstClr val="black"/>
                  </a:solidFill>
                  <a:latin typeface="+mn-ea"/>
                </a:rPr>
                <a:t>　　　　　　　　　　　工事</a:t>
              </a:r>
              <a:r>
                <a:rPr kumimoji="1" lang="ja-JP" altLang="en-US" sz="900" dirty="0">
                  <a:solidFill>
                    <a:prstClr val="black"/>
                  </a:solidFill>
                  <a:latin typeface="+mn-ea"/>
                </a:rPr>
                <a:t>車両通行情報（</a:t>
              </a:r>
              <a:r>
                <a:rPr kumimoji="1" lang="en-US" altLang="ja-JP" sz="900" dirty="0">
                  <a:solidFill>
                    <a:prstClr val="black"/>
                  </a:solidFill>
                  <a:latin typeface="+mn-ea"/>
                </a:rPr>
                <a:t>AI</a:t>
              </a:r>
              <a:r>
                <a:rPr kumimoji="1" lang="ja-JP" altLang="en-US" sz="900" dirty="0">
                  <a:solidFill>
                    <a:prstClr val="black"/>
                  </a:solidFill>
                  <a:latin typeface="+mn-ea"/>
                </a:rPr>
                <a:t>カメラ等）</a:t>
              </a:r>
            </a:p>
          </p:txBody>
        </p:sp>
        <p:sp>
          <p:nvSpPr>
            <p:cNvPr id="71" name="ホームベース 31">
              <a:extLst>
                <a:ext uri="{FF2B5EF4-FFF2-40B4-BE49-F238E27FC236}">
                  <a16:creationId xmlns:a16="http://schemas.microsoft.com/office/drawing/2014/main" id="{4E406CDE-D7B6-4DF7-9A9A-623BA8E4EF3B}"/>
                </a:ext>
              </a:extLst>
            </p:cNvPr>
            <p:cNvSpPr/>
            <p:nvPr/>
          </p:nvSpPr>
          <p:spPr>
            <a:xfrm>
              <a:off x="3987668" y="5291999"/>
              <a:ext cx="4569124" cy="233447"/>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smtClean="0">
                  <a:solidFill>
                    <a:srgbClr val="FF0000"/>
                  </a:solidFill>
                  <a:latin typeface="+mn-ea"/>
                </a:rPr>
                <a:t>　　　　　　　　</a:t>
              </a:r>
              <a:r>
                <a:rPr kumimoji="1" lang="ja-JP" altLang="en-US" sz="900" dirty="0" smtClean="0">
                  <a:solidFill>
                    <a:schemeClr val="tx1"/>
                  </a:solidFill>
                  <a:latin typeface="+mn-ea"/>
                </a:rPr>
                <a:t>人流・バイタル</a:t>
              </a:r>
              <a:endParaRPr kumimoji="1" lang="ja-JP" altLang="en-US" sz="900" dirty="0">
                <a:solidFill>
                  <a:schemeClr val="tx1"/>
                </a:solidFill>
                <a:latin typeface="+mn-ea"/>
              </a:endParaRPr>
            </a:p>
          </p:txBody>
        </p:sp>
      </p:grpSp>
      <p:sp>
        <p:nvSpPr>
          <p:cNvPr id="72" name="ホームベース 15">
            <a:extLst>
              <a:ext uri="{FF2B5EF4-FFF2-40B4-BE49-F238E27FC236}">
                <a16:creationId xmlns:a16="http://schemas.microsoft.com/office/drawing/2014/main" id="{25A45913-9735-410A-AFFD-72BFC9520CE0}"/>
              </a:ext>
            </a:extLst>
          </p:cNvPr>
          <p:cNvSpPr/>
          <p:nvPr/>
        </p:nvSpPr>
        <p:spPr>
          <a:xfrm>
            <a:off x="4562370" y="5598117"/>
            <a:ext cx="1327140" cy="269481"/>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algn="ctr" defTabSz="422041" fontAlgn="ctr">
              <a:defRPr/>
            </a:pPr>
            <a:r>
              <a:rPr kumimoji="1" lang="ja-JP" altLang="en-US" sz="700" dirty="0">
                <a:solidFill>
                  <a:prstClr val="white"/>
                </a:solidFill>
                <a:latin typeface="+mn-ea"/>
              </a:rPr>
              <a:t>夢洲</a:t>
            </a:r>
            <a:r>
              <a:rPr kumimoji="1" lang="en-US" altLang="ja-JP" sz="700" dirty="0">
                <a:solidFill>
                  <a:prstClr val="white"/>
                </a:solidFill>
                <a:latin typeface="+mn-ea"/>
              </a:rPr>
              <a:t>PF</a:t>
            </a:r>
            <a:r>
              <a:rPr kumimoji="1" lang="ja-JP" altLang="en-US" sz="700" dirty="0" smtClean="0">
                <a:solidFill>
                  <a:prstClr val="white"/>
                </a:solidFill>
                <a:latin typeface="+mn-ea"/>
              </a:rPr>
              <a:t>運用</a:t>
            </a:r>
            <a:endParaRPr kumimoji="1" lang="en-US" altLang="ja-JP" sz="700" dirty="0">
              <a:solidFill>
                <a:prstClr val="white"/>
              </a:solidFill>
              <a:latin typeface="+mn-ea"/>
            </a:endParaRPr>
          </a:p>
        </p:txBody>
      </p:sp>
      <p:sp>
        <p:nvSpPr>
          <p:cNvPr id="73" name="ホームベース 23">
            <a:extLst>
              <a:ext uri="{FF2B5EF4-FFF2-40B4-BE49-F238E27FC236}">
                <a16:creationId xmlns:a16="http://schemas.microsoft.com/office/drawing/2014/main" id="{FA656DCD-9EAA-47B4-B8C9-70B7C2A4D7F2}"/>
              </a:ext>
            </a:extLst>
          </p:cNvPr>
          <p:cNvSpPr/>
          <p:nvPr/>
        </p:nvSpPr>
        <p:spPr>
          <a:xfrm>
            <a:off x="3987493" y="3917662"/>
            <a:ext cx="4569125" cy="227721"/>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700" dirty="0" smtClean="0">
                <a:solidFill>
                  <a:prstClr val="black"/>
                </a:solidFill>
                <a:latin typeface="+mn-ea"/>
              </a:rPr>
              <a:t>　　　　　　　　画像</a:t>
            </a:r>
            <a:r>
              <a:rPr kumimoji="1" lang="ja-JP" altLang="en-US" sz="700" dirty="0">
                <a:solidFill>
                  <a:prstClr val="black"/>
                </a:solidFill>
                <a:latin typeface="+mn-ea"/>
              </a:rPr>
              <a:t>解析による現場管理</a:t>
            </a:r>
          </a:p>
        </p:txBody>
      </p:sp>
      <p:sp>
        <p:nvSpPr>
          <p:cNvPr id="74" name="ホームベース 25">
            <a:extLst>
              <a:ext uri="{FF2B5EF4-FFF2-40B4-BE49-F238E27FC236}">
                <a16:creationId xmlns:a16="http://schemas.microsoft.com/office/drawing/2014/main" id="{C2519E34-0B6C-400F-BD37-712718805580}"/>
              </a:ext>
            </a:extLst>
          </p:cNvPr>
          <p:cNvSpPr/>
          <p:nvPr/>
        </p:nvSpPr>
        <p:spPr>
          <a:xfrm>
            <a:off x="3987493" y="3143201"/>
            <a:ext cx="4569126" cy="226383"/>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700" dirty="0" smtClean="0">
                <a:solidFill>
                  <a:prstClr val="black"/>
                </a:solidFill>
                <a:latin typeface="+mn-ea"/>
              </a:rPr>
              <a:t>　　　　　　　　　　　ドローン</a:t>
            </a:r>
            <a:r>
              <a:rPr kumimoji="1" lang="ja-JP" altLang="en-US" sz="700" dirty="0">
                <a:solidFill>
                  <a:prstClr val="black"/>
                </a:solidFill>
                <a:latin typeface="+mn-ea"/>
              </a:rPr>
              <a:t>の活用</a:t>
            </a:r>
            <a:endParaRPr kumimoji="1" lang="en-US" altLang="ja-JP" sz="700" dirty="0">
              <a:solidFill>
                <a:prstClr val="black"/>
              </a:solidFill>
              <a:latin typeface="+mn-ea"/>
            </a:endParaRPr>
          </a:p>
        </p:txBody>
      </p:sp>
      <p:sp>
        <p:nvSpPr>
          <p:cNvPr id="75" name="ホームベース 20">
            <a:extLst>
              <a:ext uri="{FF2B5EF4-FFF2-40B4-BE49-F238E27FC236}">
                <a16:creationId xmlns:a16="http://schemas.microsoft.com/office/drawing/2014/main" id="{CA1BBF8C-D2BB-4F7A-A266-5CC3C5AE5C22}"/>
              </a:ext>
            </a:extLst>
          </p:cNvPr>
          <p:cNvSpPr/>
          <p:nvPr/>
        </p:nvSpPr>
        <p:spPr>
          <a:xfrm>
            <a:off x="3987493" y="3662618"/>
            <a:ext cx="4569125" cy="221432"/>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700" dirty="0" smtClean="0">
                <a:solidFill>
                  <a:prstClr val="black"/>
                </a:solidFill>
                <a:latin typeface="+mn-ea"/>
              </a:rPr>
              <a:t>　　　　　　　　　　バイタルデータ</a:t>
            </a:r>
            <a:r>
              <a:rPr kumimoji="1" lang="ja-JP" altLang="en-US" sz="700" dirty="0">
                <a:solidFill>
                  <a:prstClr val="black"/>
                </a:solidFill>
                <a:latin typeface="+mn-ea"/>
              </a:rPr>
              <a:t>取得</a:t>
            </a:r>
            <a:endParaRPr kumimoji="1" lang="en-US" altLang="ja-JP" sz="700" dirty="0">
              <a:solidFill>
                <a:prstClr val="black"/>
              </a:solidFill>
              <a:latin typeface="+mn-ea"/>
            </a:endParaRPr>
          </a:p>
        </p:txBody>
      </p:sp>
      <p:sp>
        <p:nvSpPr>
          <p:cNvPr id="76" name="ホームベース 10">
            <a:extLst>
              <a:ext uri="{FF2B5EF4-FFF2-40B4-BE49-F238E27FC236}">
                <a16:creationId xmlns:a16="http://schemas.microsoft.com/office/drawing/2014/main" id="{72EFEC47-5DCE-4B1E-921E-7AD2B6BBE563}"/>
              </a:ext>
            </a:extLst>
          </p:cNvPr>
          <p:cNvSpPr/>
          <p:nvPr/>
        </p:nvSpPr>
        <p:spPr>
          <a:xfrm>
            <a:off x="2159825" y="2014999"/>
            <a:ext cx="3708126" cy="216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a:solidFill>
                  <a:prstClr val="black"/>
                </a:solidFill>
                <a:latin typeface="+mn-ea"/>
              </a:rPr>
              <a:t>建設会社（道路等インフラ整備）</a:t>
            </a:r>
          </a:p>
        </p:txBody>
      </p:sp>
      <p:sp>
        <p:nvSpPr>
          <p:cNvPr id="77" name="ホームベース 11">
            <a:extLst>
              <a:ext uri="{FF2B5EF4-FFF2-40B4-BE49-F238E27FC236}">
                <a16:creationId xmlns:a16="http://schemas.microsoft.com/office/drawing/2014/main" id="{ECA41EE9-69CE-4E59-AE71-EF82695A5959}"/>
              </a:ext>
            </a:extLst>
          </p:cNvPr>
          <p:cNvSpPr/>
          <p:nvPr/>
        </p:nvSpPr>
        <p:spPr>
          <a:xfrm>
            <a:off x="6826238" y="1509604"/>
            <a:ext cx="1730733" cy="468698"/>
          </a:xfrm>
          <a:prstGeom prst="homePlate">
            <a:avLst>
              <a:gd name="adj" fmla="val 30491"/>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建設会社</a:t>
            </a:r>
            <a:endParaRPr kumimoji="1" lang="en-US" altLang="ja-JP" sz="900" dirty="0">
              <a:solidFill>
                <a:prstClr val="black"/>
              </a:solidFill>
              <a:latin typeface="+mn-ea"/>
            </a:endParaRPr>
          </a:p>
          <a:p>
            <a:pPr defTabSz="422041" fontAlgn="ctr">
              <a:defRPr/>
            </a:pPr>
            <a:r>
              <a:rPr kumimoji="1" lang="ja-JP" altLang="en-US" sz="700" dirty="0">
                <a:solidFill>
                  <a:prstClr val="black"/>
                </a:solidFill>
                <a:latin typeface="+mn-ea"/>
              </a:rPr>
              <a:t>（万博会場撤去）</a:t>
            </a:r>
          </a:p>
        </p:txBody>
      </p:sp>
      <p:sp>
        <p:nvSpPr>
          <p:cNvPr id="78" name="ホームベース 10">
            <a:extLst>
              <a:ext uri="{FF2B5EF4-FFF2-40B4-BE49-F238E27FC236}">
                <a16:creationId xmlns:a16="http://schemas.microsoft.com/office/drawing/2014/main" id="{C39EFD3C-DE66-4AB1-8B11-0980AF5C13C2}"/>
              </a:ext>
            </a:extLst>
          </p:cNvPr>
          <p:cNvSpPr/>
          <p:nvPr/>
        </p:nvSpPr>
        <p:spPr>
          <a:xfrm>
            <a:off x="8556971" y="1493999"/>
            <a:ext cx="1054503" cy="737000"/>
          </a:xfrm>
          <a:prstGeom prst="homePlate">
            <a:avLst>
              <a:gd name="adj" fmla="val 17948"/>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建設会社</a:t>
            </a:r>
            <a:endParaRPr kumimoji="1" lang="en-US" altLang="ja-JP" sz="900" dirty="0">
              <a:solidFill>
                <a:prstClr val="black"/>
              </a:solidFill>
              <a:latin typeface="+mn-ea"/>
            </a:endParaRPr>
          </a:p>
          <a:p>
            <a:pPr algn="ctr" defTabSz="422041" fontAlgn="ctr">
              <a:defRPr/>
            </a:pPr>
            <a:r>
              <a:rPr kumimoji="1" lang="ja-JP" altLang="en-US" sz="700" dirty="0">
                <a:solidFill>
                  <a:prstClr val="black"/>
                </a:solidFill>
                <a:latin typeface="+mn-ea"/>
              </a:rPr>
              <a:t>（跡地開発工事等）</a:t>
            </a:r>
          </a:p>
        </p:txBody>
      </p:sp>
      <p:sp>
        <p:nvSpPr>
          <p:cNvPr id="79" name="ホームベース 15">
            <a:extLst>
              <a:ext uri="{FF2B5EF4-FFF2-40B4-BE49-F238E27FC236}">
                <a16:creationId xmlns:a16="http://schemas.microsoft.com/office/drawing/2014/main" id="{3C270C8D-7039-4F27-8477-A6CA3E79C061}"/>
              </a:ext>
            </a:extLst>
          </p:cNvPr>
          <p:cNvSpPr/>
          <p:nvPr/>
        </p:nvSpPr>
        <p:spPr>
          <a:xfrm>
            <a:off x="6879115" y="5598118"/>
            <a:ext cx="1677855" cy="266952"/>
          </a:xfrm>
          <a:prstGeom prst="homePlat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algn="ctr" defTabSz="422041" fontAlgn="ctr">
              <a:defRPr/>
            </a:pPr>
            <a:r>
              <a:rPr kumimoji="1" lang="ja-JP" altLang="en-US" sz="700" dirty="0">
                <a:solidFill>
                  <a:prstClr val="white"/>
                </a:solidFill>
                <a:latin typeface="+mn-ea"/>
              </a:rPr>
              <a:t>夢洲</a:t>
            </a:r>
            <a:r>
              <a:rPr kumimoji="1" lang="en-US" altLang="ja-JP" sz="700" dirty="0">
                <a:solidFill>
                  <a:prstClr val="white"/>
                </a:solidFill>
                <a:latin typeface="+mn-ea"/>
              </a:rPr>
              <a:t>PF</a:t>
            </a:r>
            <a:r>
              <a:rPr kumimoji="1" lang="ja-JP" altLang="en-US" sz="700" dirty="0" smtClean="0">
                <a:solidFill>
                  <a:prstClr val="white"/>
                </a:solidFill>
                <a:latin typeface="+mn-ea"/>
              </a:rPr>
              <a:t>運用</a:t>
            </a:r>
            <a:endParaRPr kumimoji="1" lang="en-US" altLang="ja-JP" sz="700" dirty="0">
              <a:solidFill>
                <a:prstClr val="white"/>
              </a:solidFill>
              <a:latin typeface="+mn-ea"/>
            </a:endParaRPr>
          </a:p>
        </p:txBody>
      </p:sp>
      <p:sp>
        <p:nvSpPr>
          <p:cNvPr id="80" name="ホームベース 15">
            <a:extLst>
              <a:ext uri="{FF2B5EF4-FFF2-40B4-BE49-F238E27FC236}">
                <a16:creationId xmlns:a16="http://schemas.microsoft.com/office/drawing/2014/main" id="{5AD8B877-D843-40E1-B833-2811A0C25040}"/>
              </a:ext>
            </a:extLst>
          </p:cNvPr>
          <p:cNvSpPr/>
          <p:nvPr/>
        </p:nvSpPr>
        <p:spPr>
          <a:xfrm>
            <a:off x="8556971" y="5598118"/>
            <a:ext cx="1054503" cy="266952"/>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algn="ctr" defTabSz="422041" fontAlgn="ctr">
              <a:defRPr/>
            </a:pPr>
            <a:r>
              <a:rPr kumimoji="1" lang="ja-JP" altLang="en-US" sz="700" dirty="0">
                <a:solidFill>
                  <a:prstClr val="white"/>
                </a:solidFill>
                <a:latin typeface="+mn-ea"/>
              </a:rPr>
              <a:t>夢洲</a:t>
            </a:r>
            <a:r>
              <a:rPr kumimoji="1" lang="en-US" altLang="ja-JP" sz="700" dirty="0">
                <a:solidFill>
                  <a:prstClr val="white"/>
                </a:solidFill>
                <a:latin typeface="+mn-ea"/>
              </a:rPr>
              <a:t>PF</a:t>
            </a:r>
            <a:r>
              <a:rPr kumimoji="1" lang="ja-JP" altLang="en-US" sz="700" dirty="0" smtClean="0">
                <a:solidFill>
                  <a:prstClr val="white"/>
                </a:solidFill>
                <a:latin typeface="+mn-ea"/>
              </a:rPr>
              <a:t>運用</a:t>
            </a:r>
            <a:endParaRPr kumimoji="1" lang="en-US" altLang="ja-JP" sz="700" dirty="0">
              <a:solidFill>
                <a:prstClr val="white"/>
              </a:solidFill>
              <a:latin typeface="+mn-ea"/>
            </a:endParaRPr>
          </a:p>
        </p:txBody>
      </p:sp>
      <p:sp>
        <p:nvSpPr>
          <p:cNvPr id="81" name="正方形/長方形 80"/>
          <p:cNvSpPr/>
          <p:nvPr/>
        </p:nvSpPr>
        <p:spPr>
          <a:xfrm>
            <a:off x="234575" y="6497862"/>
            <a:ext cx="4634655" cy="148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smtClean="0">
                <a:solidFill>
                  <a:schemeClr val="tx1"/>
                </a:solidFill>
                <a:latin typeface="+mn-ea"/>
              </a:rPr>
              <a:t>※</a:t>
            </a:r>
            <a:r>
              <a:rPr kumimoji="1" lang="ja-JP" altLang="en-US" sz="800" dirty="0" smtClean="0">
                <a:solidFill>
                  <a:schemeClr val="tx1"/>
                </a:solidFill>
                <a:latin typeface="+mn-ea"/>
              </a:rPr>
              <a:t>　データ連携は、　</a:t>
            </a:r>
            <a:r>
              <a:rPr kumimoji="1" lang="en-US" altLang="ja-JP" sz="800" dirty="0" smtClean="0">
                <a:solidFill>
                  <a:schemeClr val="tx1"/>
                </a:solidFill>
                <a:latin typeface="+mn-ea"/>
              </a:rPr>
              <a:t>ORDEN</a:t>
            </a:r>
            <a:r>
              <a:rPr kumimoji="1" lang="ja-JP" altLang="en-US" sz="800" dirty="0" smtClean="0">
                <a:solidFill>
                  <a:schemeClr val="tx1"/>
                </a:solidFill>
                <a:latin typeface="+mn-ea"/>
              </a:rPr>
              <a:t>検討状況を踏まえ検討予定</a:t>
            </a:r>
            <a:endParaRPr kumimoji="1" lang="ja-JP" altLang="en-US" sz="800" dirty="0">
              <a:solidFill>
                <a:schemeClr val="tx1"/>
              </a:solidFill>
              <a:latin typeface="+mn-ea"/>
            </a:endParaRPr>
          </a:p>
        </p:txBody>
      </p:sp>
      <p:sp>
        <p:nvSpPr>
          <p:cNvPr id="82" name="ホームベース 33">
            <a:extLst>
              <a:ext uri="{FF2B5EF4-FFF2-40B4-BE49-F238E27FC236}">
                <a16:creationId xmlns:a16="http://schemas.microsoft.com/office/drawing/2014/main" id="{3DF2BEC3-0BE2-47D3-9187-E6C530B4B5A6}"/>
              </a:ext>
            </a:extLst>
          </p:cNvPr>
          <p:cNvSpPr/>
          <p:nvPr/>
        </p:nvSpPr>
        <p:spPr>
          <a:xfrm>
            <a:off x="8556970" y="2352675"/>
            <a:ext cx="1054504" cy="1771463"/>
          </a:xfrm>
          <a:prstGeom prst="homePlate">
            <a:avLst>
              <a:gd name="adj" fmla="val 13992"/>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900" dirty="0" smtClean="0">
                <a:solidFill>
                  <a:schemeClr val="tx1"/>
                </a:solidFill>
                <a:latin typeface="+mn-ea"/>
              </a:rPr>
              <a:t>各サービス活用</a:t>
            </a:r>
            <a:endParaRPr kumimoji="1" lang="en-US" altLang="ja-JP" sz="900" dirty="0">
              <a:solidFill>
                <a:schemeClr val="tx1"/>
              </a:solidFill>
              <a:latin typeface="+mn-ea"/>
            </a:endParaRPr>
          </a:p>
        </p:txBody>
      </p:sp>
      <p:sp>
        <p:nvSpPr>
          <p:cNvPr id="83" name="ホームベース 33">
            <a:extLst>
              <a:ext uri="{FF2B5EF4-FFF2-40B4-BE49-F238E27FC236}">
                <a16:creationId xmlns:a16="http://schemas.microsoft.com/office/drawing/2014/main" id="{3DF2BEC3-0BE2-47D3-9187-E6C530B4B5A6}"/>
              </a:ext>
            </a:extLst>
          </p:cNvPr>
          <p:cNvSpPr/>
          <p:nvPr/>
        </p:nvSpPr>
        <p:spPr>
          <a:xfrm>
            <a:off x="8556970" y="4255450"/>
            <a:ext cx="1054504" cy="1269995"/>
          </a:xfrm>
          <a:prstGeom prst="homePlate">
            <a:avLst>
              <a:gd name="adj" fmla="val 13992"/>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900" dirty="0" smtClean="0">
                <a:solidFill>
                  <a:schemeClr val="tx1"/>
                </a:solidFill>
                <a:latin typeface="+mn-ea"/>
              </a:rPr>
              <a:t>各データ活用</a:t>
            </a:r>
            <a:endParaRPr kumimoji="1" lang="en-US" altLang="ja-JP" sz="900" dirty="0">
              <a:solidFill>
                <a:schemeClr val="tx1"/>
              </a:solidFill>
              <a:latin typeface="+mn-ea"/>
            </a:endParaRPr>
          </a:p>
        </p:txBody>
      </p:sp>
      <p:sp>
        <p:nvSpPr>
          <p:cNvPr id="84" name="角丸四角形 1">
            <a:extLst>
              <a:ext uri="{FF2B5EF4-FFF2-40B4-BE49-F238E27FC236}">
                <a16:creationId xmlns:a16="http://schemas.microsoft.com/office/drawing/2014/main" id="{1557F632-19B8-4CAC-A7E3-C3C99F29E150}"/>
              </a:ext>
            </a:extLst>
          </p:cNvPr>
          <p:cNvSpPr/>
          <p:nvPr/>
        </p:nvSpPr>
        <p:spPr>
          <a:xfrm>
            <a:off x="5906779" y="1512000"/>
            <a:ext cx="938345" cy="4968000"/>
          </a:xfrm>
          <a:prstGeom prst="rect">
            <a:avLst/>
          </a:prstGeom>
          <a:solidFill>
            <a:srgbClr val="9DC3E6"/>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2000" b="1">
                <a:solidFill>
                  <a:prstClr val="black"/>
                </a:solidFill>
                <a:latin typeface="+mn-ea"/>
              </a:rPr>
              <a:t>大阪・関西万博（２０２５年）</a:t>
            </a:r>
          </a:p>
        </p:txBody>
      </p:sp>
      <p:grpSp>
        <p:nvGrpSpPr>
          <p:cNvPr id="85" name="グループ化 84">
            <a:extLst>
              <a:ext uri="{FF2B5EF4-FFF2-40B4-BE49-F238E27FC236}">
                <a16:creationId xmlns:a16="http://schemas.microsoft.com/office/drawing/2014/main" id="{97E66B08-DEE1-43F1-A3CA-34707454A214}"/>
              </a:ext>
            </a:extLst>
          </p:cNvPr>
          <p:cNvGrpSpPr/>
          <p:nvPr/>
        </p:nvGrpSpPr>
        <p:grpSpPr>
          <a:xfrm>
            <a:off x="4562370" y="5885330"/>
            <a:ext cx="3176746" cy="218250"/>
            <a:chOff x="4562545" y="5921330"/>
            <a:chExt cx="3176746" cy="218250"/>
          </a:xfrm>
        </p:grpSpPr>
        <p:sp>
          <p:nvSpPr>
            <p:cNvPr id="86" name="ホームベース 13">
              <a:extLst>
                <a:ext uri="{FF2B5EF4-FFF2-40B4-BE49-F238E27FC236}">
                  <a16:creationId xmlns:a16="http://schemas.microsoft.com/office/drawing/2014/main" id="{22469F37-4CF7-4B25-A840-6A89A08F583B}"/>
                </a:ext>
              </a:extLst>
            </p:cNvPr>
            <p:cNvSpPr/>
            <p:nvPr/>
          </p:nvSpPr>
          <p:spPr>
            <a:xfrm>
              <a:off x="4562545" y="5921330"/>
              <a:ext cx="2282754" cy="216000"/>
            </a:xfrm>
            <a:prstGeom prst="homePlate">
              <a:avLst>
                <a:gd name="adj" fmla="val 47061"/>
              </a:avLst>
            </a:prstGeom>
            <a:solidFill>
              <a:srgbClr val="2E75B6"/>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algn="ctr" defTabSz="422041" fontAlgn="ctr">
                <a:defRPr/>
              </a:pPr>
              <a:r>
                <a:rPr kumimoji="1" lang="ja-JP" altLang="en-US" sz="700" dirty="0">
                  <a:solidFill>
                    <a:prstClr val="white"/>
                  </a:solidFill>
                  <a:latin typeface="+mn-ea"/>
                </a:rPr>
                <a:t>万博</a:t>
              </a:r>
              <a:r>
                <a:rPr kumimoji="1" lang="en-US" altLang="ja-JP" sz="700" dirty="0">
                  <a:solidFill>
                    <a:prstClr val="white"/>
                  </a:solidFill>
                  <a:latin typeface="+mn-ea"/>
                </a:rPr>
                <a:t>PF</a:t>
              </a:r>
              <a:r>
                <a:rPr kumimoji="1" lang="ja-JP" altLang="en-US" sz="700" dirty="0" smtClean="0">
                  <a:solidFill>
                    <a:prstClr val="white"/>
                  </a:solidFill>
                  <a:latin typeface="+mn-ea"/>
                </a:rPr>
                <a:t>運用</a:t>
              </a:r>
              <a:endParaRPr kumimoji="1" lang="en-US" altLang="ja-JP" sz="700" dirty="0">
                <a:solidFill>
                  <a:prstClr val="white"/>
                </a:solidFill>
                <a:latin typeface="+mn-ea"/>
              </a:endParaRPr>
            </a:p>
          </p:txBody>
        </p:sp>
        <p:sp>
          <p:nvSpPr>
            <p:cNvPr id="87" name="矢印: 山形 2">
              <a:extLst>
                <a:ext uri="{FF2B5EF4-FFF2-40B4-BE49-F238E27FC236}">
                  <a16:creationId xmlns:a16="http://schemas.microsoft.com/office/drawing/2014/main" id="{DC3465CE-F17D-4D85-8CB1-AA8C2ABD129F}"/>
                </a:ext>
              </a:extLst>
            </p:cNvPr>
            <p:cNvSpPr/>
            <p:nvPr/>
          </p:nvSpPr>
          <p:spPr>
            <a:xfrm>
              <a:off x="6862568" y="5923580"/>
              <a:ext cx="163275" cy="216000"/>
            </a:xfrm>
            <a:prstGeom prst="chevron">
              <a:avLst/>
            </a:prstGeom>
            <a:solidFill>
              <a:srgbClr val="2E75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8" name="矢印: 山形 39">
              <a:extLst>
                <a:ext uri="{FF2B5EF4-FFF2-40B4-BE49-F238E27FC236}">
                  <a16:creationId xmlns:a16="http://schemas.microsoft.com/office/drawing/2014/main" id="{D343AFDE-D0E2-4650-B7BC-1E8C1E18CA39}"/>
                </a:ext>
              </a:extLst>
            </p:cNvPr>
            <p:cNvSpPr/>
            <p:nvPr/>
          </p:nvSpPr>
          <p:spPr>
            <a:xfrm>
              <a:off x="7005258" y="5923580"/>
              <a:ext cx="163275" cy="216000"/>
            </a:xfrm>
            <a:prstGeom prst="chevron">
              <a:avLst/>
            </a:prstGeom>
            <a:solidFill>
              <a:srgbClr val="2E75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矢印: 山形 40">
              <a:extLst>
                <a:ext uri="{FF2B5EF4-FFF2-40B4-BE49-F238E27FC236}">
                  <a16:creationId xmlns:a16="http://schemas.microsoft.com/office/drawing/2014/main" id="{14402895-8CBB-4A79-945C-7F69C24E9B2C}"/>
                </a:ext>
              </a:extLst>
            </p:cNvPr>
            <p:cNvSpPr/>
            <p:nvPr/>
          </p:nvSpPr>
          <p:spPr>
            <a:xfrm>
              <a:off x="7433328" y="5923580"/>
              <a:ext cx="163275" cy="216000"/>
            </a:xfrm>
            <a:prstGeom prst="chevron">
              <a:avLst/>
            </a:prstGeom>
            <a:solidFill>
              <a:srgbClr val="2E75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0" name="矢印: 山形 41">
              <a:extLst>
                <a:ext uri="{FF2B5EF4-FFF2-40B4-BE49-F238E27FC236}">
                  <a16:creationId xmlns:a16="http://schemas.microsoft.com/office/drawing/2014/main" id="{DF5036E8-B4B7-4587-8074-83D23F5622A5}"/>
                </a:ext>
              </a:extLst>
            </p:cNvPr>
            <p:cNvSpPr/>
            <p:nvPr/>
          </p:nvSpPr>
          <p:spPr>
            <a:xfrm>
              <a:off x="7576016" y="5923580"/>
              <a:ext cx="163275" cy="216000"/>
            </a:xfrm>
            <a:prstGeom prst="chevron">
              <a:avLst/>
            </a:prstGeom>
            <a:solidFill>
              <a:srgbClr val="2E75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1" name="矢印: 山形 42">
              <a:extLst>
                <a:ext uri="{FF2B5EF4-FFF2-40B4-BE49-F238E27FC236}">
                  <a16:creationId xmlns:a16="http://schemas.microsoft.com/office/drawing/2014/main" id="{08686262-B3F4-4F91-AA1C-533A9C94ECD4}"/>
                </a:ext>
              </a:extLst>
            </p:cNvPr>
            <p:cNvSpPr/>
            <p:nvPr/>
          </p:nvSpPr>
          <p:spPr>
            <a:xfrm>
              <a:off x="7147948" y="5923580"/>
              <a:ext cx="163275" cy="216000"/>
            </a:xfrm>
            <a:prstGeom prst="chevron">
              <a:avLst/>
            </a:prstGeom>
            <a:solidFill>
              <a:srgbClr val="2E75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矢印: 山形 43">
              <a:extLst>
                <a:ext uri="{FF2B5EF4-FFF2-40B4-BE49-F238E27FC236}">
                  <a16:creationId xmlns:a16="http://schemas.microsoft.com/office/drawing/2014/main" id="{13FCC35E-18DB-4F55-BAB6-3E641A9450FB}"/>
                </a:ext>
              </a:extLst>
            </p:cNvPr>
            <p:cNvSpPr/>
            <p:nvPr/>
          </p:nvSpPr>
          <p:spPr>
            <a:xfrm>
              <a:off x="7290638" y="5923580"/>
              <a:ext cx="163275" cy="216000"/>
            </a:xfrm>
            <a:prstGeom prst="chevron">
              <a:avLst/>
            </a:prstGeom>
            <a:solidFill>
              <a:srgbClr val="2E75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93" name="ホームベース 24">
            <a:extLst>
              <a:ext uri="{FF2B5EF4-FFF2-40B4-BE49-F238E27FC236}">
                <a16:creationId xmlns:a16="http://schemas.microsoft.com/office/drawing/2014/main" id="{F1EAD48C-ACAC-4B82-B64C-47CA01E1DD61}"/>
              </a:ext>
            </a:extLst>
          </p:cNvPr>
          <p:cNvSpPr/>
          <p:nvPr/>
        </p:nvSpPr>
        <p:spPr>
          <a:xfrm>
            <a:off x="5579825" y="6174000"/>
            <a:ext cx="3960000" cy="216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en-US" altLang="ja-JP" sz="900">
                <a:solidFill>
                  <a:prstClr val="black"/>
                </a:solidFill>
                <a:latin typeface="+mn-ea"/>
              </a:rPr>
              <a:t>5G</a:t>
            </a:r>
            <a:r>
              <a:rPr kumimoji="1" lang="ja-JP" altLang="en-US" sz="900">
                <a:solidFill>
                  <a:prstClr val="black"/>
                </a:solidFill>
                <a:latin typeface="+mn-ea"/>
              </a:rPr>
              <a:t>（ローカル５</a:t>
            </a:r>
            <a:r>
              <a:rPr kumimoji="1" lang="en-US" altLang="ja-JP" sz="900">
                <a:solidFill>
                  <a:prstClr val="black"/>
                </a:solidFill>
                <a:latin typeface="+mn-ea"/>
              </a:rPr>
              <a:t>G</a:t>
            </a:r>
            <a:r>
              <a:rPr kumimoji="1" lang="ja-JP" altLang="en-US" sz="900">
                <a:solidFill>
                  <a:prstClr val="black"/>
                </a:solidFill>
                <a:latin typeface="+mn-ea"/>
              </a:rPr>
              <a:t>含む）実装（想定）</a:t>
            </a:r>
            <a:endParaRPr kumimoji="1" lang="en-US" altLang="ja-JP" sz="900">
              <a:solidFill>
                <a:prstClr val="black"/>
              </a:solidFill>
              <a:latin typeface="+mn-ea"/>
            </a:endParaRPr>
          </a:p>
        </p:txBody>
      </p:sp>
    </p:spTree>
    <p:extLst>
      <p:ext uri="{BB962C8B-B14F-4D97-AF65-F5344CB8AC3E}">
        <p14:creationId xmlns:p14="http://schemas.microsoft.com/office/powerpoint/2010/main" val="2630797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夢洲：夢洲コンストラクション</a:t>
            </a:r>
            <a:r>
              <a:rPr lang="en-US" altLang="ja-JP"/>
              <a:t/>
            </a:r>
            <a:br>
              <a:rPr lang="en-US" altLang="ja-JP"/>
            </a:br>
            <a:r>
              <a:rPr lang="ja-JP" altLang="en-US"/>
              <a:t>　実現をめざす先端的サービス</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nvGraphicFramePr>
        <p:xfrm>
          <a:off x="287825" y="1024622"/>
          <a:ext cx="9323999" cy="5402755"/>
        </p:xfrm>
        <a:graphic>
          <a:graphicData uri="http://schemas.openxmlformats.org/drawingml/2006/table">
            <a:tbl>
              <a:tblPr firstRow="1" bandRow="1">
                <a:tableStyleId>{5940675A-B579-460E-94D1-54222C63F5DA}</a:tableStyleId>
              </a:tblPr>
              <a:tblGrid>
                <a:gridCol w="1677895">
                  <a:extLst>
                    <a:ext uri="{9D8B030D-6E8A-4147-A177-3AD203B41FA5}">
                      <a16:colId xmlns:a16="http://schemas.microsoft.com/office/drawing/2014/main" val="627285008"/>
                    </a:ext>
                  </a:extLst>
                </a:gridCol>
                <a:gridCol w="3636794">
                  <a:extLst>
                    <a:ext uri="{9D8B030D-6E8A-4147-A177-3AD203B41FA5}">
                      <a16:colId xmlns:a16="http://schemas.microsoft.com/office/drawing/2014/main" val="232150186"/>
                    </a:ext>
                  </a:extLst>
                </a:gridCol>
                <a:gridCol w="4009310">
                  <a:extLst>
                    <a:ext uri="{9D8B030D-6E8A-4147-A177-3AD203B41FA5}">
                      <a16:colId xmlns:a16="http://schemas.microsoft.com/office/drawing/2014/main" val="1667408104"/>
                    </a:ext>
                  </a:extLst>
                </a:gridCol>
              </a:tblGrid>
              <a:tr h="304406">
                <a:tc>
                  <a:txBody>
                    <a:bodyPr/>
                    <a:lstStyle/>
                    <a:p>
                      <a:pPr marL="0" indent="0" algn="ctr" fontAlgn="ctr">
                        <a:lnSpc>
                          <a:spcPct val="100000"/>
                        </a:lnSpc>
                        <a:spcBef>
                          <a:spcPts val="0"/>
                        </a:spcBef>
                        <a:spcAft>
                          <a:spcPts val="0"/>
                        </a:spcAft>
                      </a:pPr>
                      <a:r>
                        <a:rPr kumimoji="1" lang="ja-JP" altLang="en-US" sz="1400" b="1">
                          <a:latin typeface="+mn-ea"/>
                          <a:ea typeface="+mn-ea"/>
                        </a:rPr>
                        <a:t>大分類</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a:latin typeface="+mn-ea"/>
                          <a:ea typeface="+mn-ea"/>
                        </a:rPr>
                        <a:t>概要</a:t>
                      </a:r>
                    </a:p>
                  </a:txBody>
                  <a:tcPr marL="10800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a:latin typeface="+mn-ea"/>
                          <a:ea typeface="+mn-ea"/>
                        </a:rPr>
                        <a:t>先端的サービスの詳細内容</a:t>
                      </a:r>
                    </a:p>
                  </a:txBody>
                  <a:tcPr marL="10800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576809">
                <a:tc>
                  <a:txBody>
                    <a:bodyPr/>
                    <a:lstStyle/>
                    <a:p>
                      <a:r>
                        <a:rPr kumimoji="1" lang="ja-JP" altLang="en-US" sz="1200" b="1">
                          <a:solidFill>
                            <a:schemeClr val="tx1"/>
                          </a:solidFill>
                          <a:latin typeface="Meiryo UI" panose="020B0604030504040204" pitchFamily="50" charset="-128"/>
                          <a:ea typeface="Meiryo UI" panose="020B0604030504040204" pitchFamily="50" charset="-128"/>
                        </a:rPr>
                        <a:t>建設工事現場内外の移動の円滑化</a:t>
                      </a:r>
                    </a:p>
                  </a:txBody>
                  <a:tcPr anchor="ctr">
                    <a:lnL w="12700" cmpd="sng">
                      <a:noFill/>
                    </a:lnL>
                    <a:lnR w="12700" cmpd="sng">
                      <a:noFill/>
                    </a:lnR>
                    <a:lnT w="12700" cmpd="sng">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a:solidFill>
                            <a:schemeClr val="tx1"/>
                          </a:solidFill>
                          <a:latin typeface="Meiryo UI" panose="020B0604030504040204" pitchFamily="50" charset="-128"/>
                          <a:ea typeface="Meiryo UI" panose="020B0604030504040204" pitchFamily="50" charset="-128"/>
                        </a:rPr>
                        <a:t>車両の入場管理には交通誘導員の目視等で行われることが多い。万博会場等の建設工事では工事車両数が多く、目視による入退場管理では時間を要し、交通渋滞を発生させる懸念がある。そのため、事前に建設車両の入退場時間を予約し、入退場ゲートでのカメラによる画像認識により予約車両の確認を自動化することで工事現場への円滑な入場が可能となる。</a:t>
                      </a:r>
                    </a:p>
                  </a:txBody>
                  <a:tcPr anchor="ctr">
                    <a:lnL w="12700" cmpd="sng">
                      <a:noFill/>
                    </a:lnL>
                    <a:lnR w="12700" cmpd="sng">
                      <a:noFill/>
                    </a:lnR>
                    <a:lnT w="12700" cmpd="sng">
                      <a:noFill/>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28600" indent="-228600">
                        <a:buFont typeface="+mj-ea"/>
                        <a:buAutoNum type="circleNumDbPlain"/>
                      </a:pPr>
                      <a:r>
                        <a:rPr kumimoji="1" lang="ja-JP" altLang="en-US" sz="1200">
                          <a:solidFill>
                            <a:schemeClr val="tx1"/>
                          </a:solidFill>
                          <a:latin typeface="Meiryo UI" panose="020B0604030504040204" pitchFamily="50" charset="-128"/>
                          <a:ea typeface="Meiryo UI" panose="020B0604030504040204" pitchFamily="50" charset="-128"/>
                        </a:rPr>
                        <a:t>データ等の活用による交通量予測にもとづくピークシフト誘導</a:t>
                      </a:r>
                    </a:p>
                    <a:p>
                      <a:pPr marL="228600" indent="-228600">
                        <a:buFont typeface="+mj-ea"/>
                        <a:buAutoNum type="circleNumDbPlain"/>
                      </a:pPr>
                      <a:r>
                        <a:rPr kumimoji="1" lang="ja-JP" altLang="en-US" sz="1200">
                          <a:solidFill>
                            <a:schemeClr val="tx1"/>
                          </a:solidFill>
                          <a:latin typeface="Meiryo UI" panose="020B0604030504040204" pitchFamily="50" charset="-128"/>
                          <a:ea typeface="Meiryo UI" panose="020B0604030504040204" pitchFamily="50" charset="-128"/>
                        </a:rPr>
                        <a:t>位置情報及びデータ分析にもとづく車両管理</a:t>
                      </a:r>
                    </a:p>
                    <a:p>
                      <a:pPr marL="228600" indent="-228600">
                        <a:buFont typeface="+mj-ea"/>
                        <a:buAutoNum type="circleNumDbPlain"/>
                      </a:pPr>
                      <a:r>
                        <a:rPr kumimoji="1" lang="ja-JP" altLang="en-US" sz="1200">
                          <a:solidFill>
                            <a:schemeClr val="tx1"/>
                          </a:solidFill>
                          <a:latin typeface="Meiryo UI" panose="020B0604030504040204" pitchFamily="50" charset="-128"/>
                          <a:ea typeface="Meiryo UI" panose="020B0604030504040204" pitchFamily="50" charset="-128"/>
                        </a:rPr>
                        <a:t>カメラでの車両認識による入退場管理</a:t>
                      </a:r>
                    </a:p>
                    <a:p>
                      <a:pPr marL="228600" indent="-228600">
                        <a:buFont typeface="+mj-ea"/>
                        <a:buAutoNum type="circleNumDbPlain"/>
                      </a:pPr>
                      <a:r>
                        <a:rPr kumimoji="1" lang="ja-JP" altLang="en-US" sz="1200">
                          <a:solidFill>
                            <a:schemeClr val="tx1"/>
                          </a:solidFill>
                          <a:latin typeface="Meiryo UI" panose="020B0604030504040204" pitchFamily="50" charset="-128"/>
                          <a:ea typeface="Meiryo UI" panose="020B0604030504040204" pitchFamily="50" charset="-128"/>
                        </a:rPr>
                        <a:t>駅及び共同駐車場からのシャトルバス・デマンドバスの運転管理</a:t>
                      </a:r>
                    </a:p>
                    <a:p>
                      <a:pPr marL="228600" indent="-228600">
                        <a:buFont typeface="+mj-ea"/>
                        <a:buAutoNum type="circleNumDbPlain"/>
                      </a:pPr>
                      <a:r>
                        <a:rPr kumimoji="1" lang="ja-JP" altLang="en-US" sz="1200">
                          <a:solidFill>
                            <a:schemeClr val="tx1"/>
                          </a:solidFill>
                          <a:latin typeface="Meiryo UI" panose="020B0604030504040204" pitchFamily="50" charset="-128"/>
                          <a:ea typeface="Meiryo UI" panose="020B0604030504040204" pitchFamily="50" charset="-128"/>
                        </a:rPr>
                        <a:t>建設工事現場内及び夢洲内でのパーソナルモビリティの導入</a:t>
                      </a:r>
                    </a:p>
                  </a:txBody>
                  <a:tcPr anchor="ctr">
                    <a:lnL w="12700" cmpd="sng">
                      <a:noFill/>
                    </a:lnL>
                    <a:lnR w="12700" cmpd="sng">
                      <a:noFill/>
                    </a:lnR>
                    <a:lnT w="12700" cmpd="sng">
                      <a:noFill/>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1944731">
                <a:tc>
                  <a:txBody>
                    <a:bodyPr/>
                    <a:lstStyle/>
                    <a:p>
                      <a:r>
                        <a:rPr kumimoji="1" lang="ja-JP" altLang="en-US" sz="1200" b="1">
                          <a:solidFill>
                            <a:schemeClr val="tx1"/>
                          </a:solidFill>
                          <a:latin typeface="Meiryo UI" panose="020B0604030504040204" pitchFamily="50" charset="-128"/>
                          <a:ea typeface="Meiryo UI" panose="020B0604030504040204" pitchFamily="50" charset="-128"/>
                        </a:rPr>
                        <a:t>建設工事・資材運搬の円滑化</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a:solidFill>
                            <a:schemeClr val="tx1"/>
                          </a:solidFill>
                          <a:latin typeface="Meiryo UI" panose="020B0604030504040204" pitchFamily="50" charset="-128"/>
                          <a:ea typeface="Meiryo UI" panose="020B0604030504040204" pitchFamily="50" charset="-128"/>
                        </a:rPr>
                        <a:t>広大な建設現場では、遠方の資材倉庫等へ資材を取りに行く必要がある。そこで、各工区の資材ストック情報を自動的に取得し、不足する場合には集配センター等の資材を現地地理情報から最適な運搬ルートを設定し、ドローン等による運搬を行うことにより、工事の円滑化だけでなく、建設作業員の負担軽減にも寄与する。</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28600" indent="-228600">
                        <a:buFont typeface="+mj-ea"/>
                        <a:buAutoNum type="circleNumDbPlain" startAt="6"/>
                      </a:pPr>
                      <a:r>
                        <a:rPr kumimoji="1" lang="en-US" altLang="ja-JP" sz="1200">
                          <a:solidFill>
                            <a:schemeClr val="tx1"/>
                          </a:solidFill>
                          <a:latin typeface="Meiryo UI" panose="020B0604030504040204" pitchFamily="50" charset="-128"/>
                          <a:ea typeface="Meiryo UI" panose="020B0604030504040204" pitchFamily="50" charset="-128"/>
                        </a:rPr>
                        <a:t>BIM/CIM</a:t>
                      </a:r>
                      <a:r>
                        <a:rPr kumimoji="1" lang="ja-JP" altLang="en-US" sz="1200">
                          <a:solidFill>
                            <a:schemeClr val="tx1"/>
                          </a:solidFill>
                          <a:latin typeface="Meiryo UI" panose="020B0604030504040204" pitchFamily="50" charset="-128"/>
                          <a:ea typeface="Meiryo UI" panose="020B0604030504040204" pitchFamily="50" charset="-128"/>
                        </a:rPr>
                        <a:t>等を活用した建設工事の効率化</a:t>
                      </a:r>
                    </a:p>
                    <a:p>
                      <a:pPr marL="228600" indent="-228600">
                        <a:buFont typeface="+mj-ea"/>
                        <a:buAutoNum type="circleNumDbPlain" startAt="6"/>
                      </a:pPr>
                      <a:r>
                        <a:rPr kumimoji="1" lang="ja-JP" altLang="en-US" sz="1200">
                          <a:solidFill>
                            <a:schemeClr val="tx1"/>
                          </a:solidFill>
                          <a:latin typeface="Meiryo UI" panose="020B0604030504040204" pitchFamily="50" charset="-128"/>
                          <a:ea typeface="Meiryo UI" panose="020B0604030504040204" pitchFamily="50" charset="-128"/>
                        </a:rPr>
                        <a:t>データ及びセンシングによる局所的な気象予測</a:t>
                      </a:r>
                    </a:p>
                    <a:p>
                      <a:pPr marL="228600" indent="-228600">
                        <a:buFont typeface="+mj-ea"/>
                        <a:buAutoNum type="circleNumDbPlain" startAt="6"/>
                      </a:pPr>
                      <a:r>
                        <a:rPr kumimoji="1" lang="ja-JP" altLang="en-US" sz="1200">
                          <a:solidFill>
                            <a:schemeClr val="tx1"/>
                          </a:solidFill>
                          <a:latin typeface="Meiryo UI" panose="020B0604030504040204" pitchFamily="50" charset="-128"/>
                          <a:ea typeface="Meiryo UI" panose="020B0604030504040204" pitchFamily="50" charset="-128"/>
                        </a:rPr>
                        <a:t>ドローンを活用した測量・工事管理</a:t>
                      </a:r>
                    </a:p>
                    <a:p>
                      <a:pPr marL="228600" indent="-228600">
                        <a:buFont typeface="+mj-ea"/>
                        <a:buAutoNum type="circleNumDbPlain" startAt="6"/>
                      </a:pPr>
                      <a:r>
                        <a:rPr kumimoji="1" lang="ja-JP" altLang="en-US" sz="1200">
                          <a:solidFill>
                            <a:schemeClr val="tx1"/>
                          </a:solidFill>
                          <a:latin typeface="Meiryo UI" panose="020B0604030504040204" pitchFamily="50" charset="-128"/>
                          <a:ea typeface="Meiryo UI" panose="020B0604030504040204" pitchFamily="50" charset="-128"/>
                        </a:rPr>
                        <a:t>ドローンによる建設現場の見守り</a:t>
                      </a:r>
                      <a:endParaRPr kumimoji="1" lang="en-US" altLang="ja-JP" sz="1200">
                        <a:solidFill>
                          <a:schemeClr val="tx1"/>
                        </a:solidFill>
                        <a:latin typeface="Meiryo UI" panose="020B0604030504040204" pitchFamily="50" charset="-128"/>
                        <a:ea typeface="Meiryo UI" panose="020B0604030504040204" pitchFamily="50" charset="-128"/>
                      </a:endParaRPr>
                    </a:p>
                    <a:p>
                      <a:pPr marL="228600" marR="0" lvl="0" indent="-228600" algn="l" defTabSz="912114" rtl="0" eaLnBrk="1" fontAlgn="auto" latinLnBrk="0" hangingPunct="1">
                        <a:lnSpc>
                          <a:spcPct val="100000"/>
                        </a:lnSpc>
                        <a:spcBef>
                          <a:spcPts val="0"/>
                        </a:spcBef>
                        <a:spcAft>
                          <a:spcPts val="0"/>
                        </a:spcAft>
                        <a:buClrTx/>
                        <a:buSzTx/>
                        <a:buFont typeface="+mj-ea"/>
                        <a:buAutoNum type="circleNumDbPlain" startAt="6"/>
                        <a:tabLst/>
                        <a:defRPr/>
                      </a:pPr>
                      <a:r>
                        <a:rPr kumimoji="1" lang="ja-JP" altLang="en-US" sz="1200">
                          <a:solidFill>
                            <a:schemeClr val="tx1"/>
                          </a:solidFill>
                          <a:latin typeface="Meiryo UI" panose="020B0604030504040204" pitchFamily="50" charset="-128"/>
                          <a:ea typeface="Meiryo UI" panose="020B0604030504040204" pitchFamily="50" charset="-128"/>
                        </a:rPr>
                        <a:t>ドローンによる資材等の運搬、作業現場域内の高所等への資材配送</a:t>
                      </a:r>
                    </a:p>
                    <a:p>
                      <a:pPr marL="228600" indent="-228600">
                        <a:buFont typeface="+mj-ea"/>
                        <a:buAutoNum type="circleNumDbPlain" startAt="6"/>
                      </a:pPr>
                      <a:r>
                        <a:rPr kumimoji="1" lang="ja-JP" altLang="en-US" sz="1200">
                          <a:solidFill>
                            <a:schemeClr val="tx1"/>
                          </a:solidFill>
                          <a:latin typeface="Meiryo UI" panose="020B0604030504040204" pitchFamily="50" charset="-128"/>
                          <a:ea typeface="Meiryo UI" panose="020B0604030504040204" pitchFamily="50" charset="-128"/>
                        </a:rPr>
                        <a:t>シャトルバスを活用した資材運搬（貨客混載）</a:t>
                      </a:r>
                    </a:p>
                    <a:p>
                      <a:pPr marL="228600" indent="-228600">
                        <a:buFont typeface="+mj-ea"/>
                        <a:buAutoNum type="circleNumDbPlain" startAt="6"/>
                      </a:pPr>
                      <a:r>
                        <a:rPr kumimoji="1" lang="ja-JP" altLang="en-US" sz="1200">
                          <a:solidFill>
                            <a:schemeClr val="tx1"/>
                          </a:solidFill>
                          <a:latin typeface="Meiryo UI" panose="020B0604030504040204" pitchFamily="50" charset="-128"/>
                          <a:ea typeface="Meiryo UI" panose="020B0604030504040204" pitchFamily="50" charset="-128"/>
                        </a:rPr>
                        <a:t>遠隔型⾃動運転ロボットを⽤いた物資運送</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576809">
                <a:tc>
                  <a:txBody>
                    <a:bodyPr/>
                    <a:lstStyle/>
                    <a:p>
                      <a:r>
                        <a:rPr kumimoji="1" lang="ja-JP" altLang="en-US" sz="1200" b="1">
                          <a:solidFill>
                            <a:schemeClr val="tx1"/>
                          </a:solidFill>
                          <a:latin typeface="Meiryo UI" panose="020B0604030504040204" pitchFamily="50" charset="-128"/>
                          <a:ea typeface="Meiryo UI" panose="020B0604030504040204" pitchFamily="50" charset="-128"/>
                        </a:rPr>
                        <a:t>建設作業員の安全・健康管理の円滑化</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a:solidFill>
                            <a:schemeClr val="tx1"/>
                          </a:solidFill>
                          <a:latin typeface="Meiryo UI" panose="020B0604030504040204" pitchFamily="50" charset="-128"/>
                          <a:ea typeface="Meiryo UI" panose="020B0604030504040204" pitchFamily="50" charset="-128"/>
                        </a:rPr>
                        <a:t>万博会場内の建設工事は広大な敷地での工事であり、建設作業員に熱中症や突発的な体調不良などが生じた場合には即時の対応が求められる。そこで、オプトインにより建設作業員の年齢や既往歴などを事前に登録し、この属性情報とスマートウォッチ等によるリアルタイムで位置情報とバイタルデータを取得することで異常発生時の即時の対応が可能となり、建設作業員の安全・健康管理に寄与する。</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228600" indent="-228600">
                        <a:buFont typeface="+mj-ea"/>
                        <a:buAutoNum type="circleNumDbPlain" startAt="13"/>
                      </a:pP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による顔認証での建設作業員の入退場管理</a:t>
                      </a:r>
                    </a:p>
                    <a:p>
                      <a:pPr marL="228600" indent="-228600">
                        <a:buFont typeface="+mj-ea"/>
                        <a:buAutoNum type="circleNumDbPlain" startAt="13"/>
                      </a:pPr>
                      <a:r>
                        <a:rPr kumimoji="1" lang="ja-JP" altLang="en-US" sz="1200" dirty="0">
                          <a:solidFill>
                            <a:schemeClr val="tx1"/>
                          </a:solidFill>
                          <a:latin typeface="Meiryo UI" panose="020B0604030504040204" pitchFamily="50" charset="-128"/>
                          <a:ea typeface="Meiryo UI" panose="020B0604030504040204" pitchFamily="50" charset="-128"/>
                        </a:rPr>
                        <a:t>バイタル情報及び位置情報によるリアルタイムでの安全・健康管理</a:t>
                      </a:r>
                    </a:p>
                    <a:p>
                      <a:pPr marL="228600" indent="-228600">
                        <a:buFont typeface="+mj-ea"/>
                        <a:buAutoNum type="circleNumDbPlain" startAt="13"/>
                      </a:pPr>
                      <a:r>
                        <a:rPr kumimoji="1" lang="ja-JP" altLang="en-US" sz="1200" dirty="0">
                          <a:solidFill>
                            <a:schemeClr val="tx1"/>
                          </a:solidFill>
                          <a:latin typeface="Meiryo UI" panose="020B0604030504040204" pitchFamily="50" charset="-128"/>
                          <a:ea typeface="Meiryo UI" panose="020B0604030504040204" pitchFamily="50" charset="-128"/>
                        </a:rPr>
                        <a:t>建設資機材の位置情報及びカメラ画像を活用した建設現場の安全管理</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
        <p:nvSpPr>
          <p:cNvPr id="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F821201E-1C68-495E-B118-13C4CBED8E3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27</a:t>
            </a:fld>
            <a:endParaRPr kumimoji="1" lang="ja-JP" altLang="en-US"/>
          </a:p>
        </p:txBody>
      </p:sp>
    </p:spTree>
    <p:extLst>
      <p:ext uri="{BB962C8B-B14F-4D97-AF65-F5344CB8AC3E}">
        <p14:creationId xmlns:p14="http://schemas.microsoft.com/office/powerpoint/2010/main" val="3862848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夢洲：夢洲コンストラクション</a:t>
            </a:r>
            <a:r>
              <a:rPr lang="en-US" altLang="ja-JP"/>
              <a:t/>
            </a:r>
            <a:br>
              <a:rPr lang="en-US" altLang="ja-JP"/>
            </a:br>
            <a:r>
              <a:rPr lang="ja-JP" altLang="en-US"/>
              <a:t>　特例措置</a:t>
            </a:r>
          </a:p>
        </p:txBody>
      </p:sp>
      <p:sp>
        <p:nvSpPr>
          <p:cNvPr id="6" name="テキスト プレースホルダー 5">
            <a:extLst>
              <a:ext uri="{FF2B5EF4-FFF2-40B4-BE49-F238E27FC236}">
                <a16:creationId xmlns:a16="http://schemas.microsoft.com/office/drawing/2014/main" id="{A849BA81-3E14-4D4D-9FA4-D217CFEC2661}"/>
              </a:ext>
            </a:extLst>
          </p:cNvPr>
          <p:cNvSpPr txBox="1">
            <a:spLocks/>
          </p:cNvSpPr>
          <p:nvPr/>
        </p:nvSpPr>
        <p:spPr>
          <a:xfrm>
            <a:off x="239631" y="922118"/>
            <a:ext cx="9324000" cy="329321"/>
          </a:xfrm>
          <a:prstGeom prst="rect">
            <a:avLst/>
          </a:prstGeom>
        </p:spPr>
        <p:txBody>
          <a:bodyPr>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r>
              <a:rPr lang="ja-JP" altLang="en-US"/>
              <a:t>先端的サービスの一部においては、実現にあたって規制改革が必要となるため、下表に示すような提案をしていく。</a:t>
            </a:r>
            <a:endParaRPr lang="ja-JP" altLang="en-US" strike="sngStrike"/>
          </a:p>
        </p:txBody>
      </p:sp>
      <p:graphicFrame>
        <p:nvGraphicFramePr>
          <p:cNvPr id="7" name="表 6">
            <a:extLst>
              <a:ext uri="{FF2B5EF4-FFF2-40B4-BE49-F238E27FC236}">
                <a16:creationId xmlns:a16="http://schemas.microsoft.com/office/drawing/2014/main" id="{32F47E33-A47A-46A6-BF9C-AABDAC1C0502}"/>
              </a:ext>
            </a:extLst>
          </p:cNvPr>
          <p:cNvGraphicFramePr>
            <a:graphicFrameLocks noGrp="1"/>
          </p:cNvGraphicFramePr>
          <p:nvPr>
            <p:extLst>
              <p:ext uri="{D42A27DB-BD31-4B8C-83A1-F6EECF244321}">
                <p14:modId xmlns:p14="http://schemas.microsoft.com/office/powerpoint/2010/main" val="4127767828"/>
              </p:ext>
            </p:extLst>
          </p:nvPr>
        </p:nvGraphicFramePr>
        <p:xfrm>
          <a:off x="287825" y="1604861"/>
          <a:ext cx="9323999" cy="2349955"/>
        </p:xfrm>
        <a:graphic>
          <a:graphicData uri="http://schemas.openxmlformats.org/drawingml/2006/table">
            <a:tbl>
              <a:tblPr firstRow="1" bandRow="1">
                <a:tableStyleId>{5940675A-B579-460E-94D1-54222C63F5DA}</a:tableStyleId>
              </a:tblPr>
              <a:tblGrid>
                <a:gridCol w="1316386">
                  <a:extLst>
                    <a:ext uri="{9D8B030D-6E8A-4147-A177-3AD203B41FA5}">
                      <a16:colId xmlns:a16="http://schemas.microsoft.com/office/drawing/2014/main" val="627285008"/>
                    </a:ext>
                  </a:extLst>
                </a:gridCol>
                <a:gridCol w="3497178">
                  <a:extLst>
                    <a:ext uri="{9D8B030D-6E8A-4147-A177-3AD203B41FA5}">
                      <a16:colId xmlns:a16="http://schemas.microsoft.com/office/drawing/2014/main" val="232150186"/>
                    </a:ext>
                  </a:extLst>
                </a:gridCol>
                <a:gridCol w="4510435">
                  <a:extLst>
                    <a:ext uri="{9D8B030D-6E8A-4147-A177-3AD203B41FA5}">
                      <a16:colId xmlns:a16="http://schemas.microsoft.com/office/drawing/2014/main" val="1667408104"/>
                    </a:ext>
                  </a:extLst>
                </a:gridCol>
              </a:tblGrid>
              <a:tr h="174538">
                <a:tc>
                  <a:txBody>
                    <a:bodyPr/>
                    <a:lstStyle/>
                    <a:p>
                      <a:pPr marL="0" indent="0" algn="ctr" fontAlgn="ctr">
                        <a:lnSpc>
                          <a:spcPct val="100000"/>
                        </a:lnSpc>
                        <a:spcBef>
                          <a:spcPts val="0"/>
                        </a:spcBef>
                        <a:spcAft>
                          <a:spcPts val="0"/>
                        </a:spcAft>
                      </a:pPr>
                      <a:r>
                        <a:rPr kumimoji="1" lang="ja-JP" altLang="en-US" sz="1400" b="1">
                          <a:latin typeface="+mn-ea"/>
                          <a:ea typeface="+mn-ea"/>
                        </a:rPr>
                        <a:t>大分類</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a:latin typeface="+mn-ea"/>
                          <a:ea typeface="+mn-ea"/>
                        </a:rPr>
                        <a:t>概要</a:t>
                      </a:r>
                    </a:p>
                  </a:txBody>
                  <a:tcPr marL="10800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a:latin typeface="+mn-ea"/>
                          <a:ea typeface="+mn-ea"/>
                        </a:rPr>
                        <a:t>特例措置</a:t>
                      </a:r>
                    </a:p>
                  </a:txBody>
                  <a:tcPr marL="10800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409837">
                <a:tc rowSpan="5">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a:solidFill>
                            <a:schemeClr val="tx1"/>
                          </a:solidFill>
                          <a:latin typeface="Meiryo UI" panose="020B0604030504040204" pitchFamily="50" charset="-128"/>
                          <a:ea typeface="Meiryo UI" panose="020B0604030504040204" pitchFamily="50" charset="-128"/>
                        </a:rPr>
                        <a:t>建設工事・資材運搬の円滑化</a:t>
                      </a:r>
                    </a:p>
                  </a:txBody>
                  <a:tcPr anchor="ctr">
                    <a:lnL w="12700" cmpd="sng">
                      <a:noFill/>
                    </a:lnL>
                    <a:lnR w="12700" cmpd="sng">
                      <a:noFill/>
                    </a:lnR>
                    <a:lnT w="12700" cmpd="sng">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b="0">
                          <a:solidFill>
                            <a:schemeClr val="tx1"/>
                          </a:solidFill>
                          <a:latin typeface="Meiryo UI" panose="020B0604030504040204" pitchFamily="50" charset="-128"/>
                          <a:ea typeface="Meiryo UI" panose="020B0604030504040204" pitchFamily="50" charset="-128"/>
                        </a:rPr>
                        <a:t>⑦データ及びセンシングによる局所的な気象予測</a:t>
                      </a:r>
                      <a:endParaRPr kumimoji="1" lang="ja-JP" altLang="en-US" sz="1200" b="0" strike="sngStrike">
                        <a:solidFill>
                          <a:srgbClr val="FF0000"/>
                        </a:solidFill>
                        <a:latin typeface="Meiryo UI" panose="020B0604030504040204" pitchFamily="50" charset="-128"/>
                        <a:ea typeface="Meiryo UI" panose="020B0604030504040204" pitchFamily="50" charset="-128"/>
                      </a:endParaRPr>
                    </a:p>
                  </a:txBody>
                  <a:tcPr anchor="ctr">
                    <a:lnL w="12700" cmpd="sng">
                      <a:noFill/>
                    </a:lnL>
                    <a:lnR w="12700" cmpd="sng">
                      <a:noFill/>
                    </a:lnR>
                    <a:lnT w="12700" cmpd="sng">
                      <a:noFill/>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buFont typeface="Arial" panose="020B0604020202020204" pitchFamily="34" charset="0"/>
                        <a:buNone/>
                      </a:pPr>
                      <a:r>
                        <a:rPr kumimoji="1" lang="ja-JP" altLang="en-US" sz="1200" b="0" u="none">
                          <a:solidFill>
                            <a:schemeClr val="tx1"/>
                          </a:solidFill>
                          <a:latin typeface="Meiryo UI" panose="020B0604030504040204" pitchFamily="50" charset="-128"/>
                          <a:ea typeface="Meiryo UI" panose="020B0604030504040204" pitchFamily="50" charset="-128"/>
                        </a:rPr>
                        <a:t>・予報自動化にかかる規制緩和</a:t>
                      </a:r>
                      <a:r>
                        <a:rPr kumimoji="1" lang="en-US" altLang="ja-JP" sz="1200" b="0" u="none">
                          <a:solidFill>
                            <a:schemeClr val="tx1"/>
                          </a:solidFill>
                          <a:latin typeface="Meiryo UI" panose="020B0604030504040204" pitchFamily="50" charset="-128"/>
                          <a:ea typeface="Meiryo UI" panose="020B0604030504040204" pitchFamily="50" charset="-128"/>
                        </a:rPr>
                        <a:t>【</a:t>
                      </a:r>
                      <a:r>
                        <a:rPr kumimoji="1" lang="ja-JP" altLang="en-US" sz="1200" b="0" u="none">
                          <a:solidFill>
                            <a:schemeClr val="tx1"/>
                          </a:solidFill>
                          <a:latin typeface="Meiryo UI" panose="020B0604030504040204" pitchFamily="50" charset="-128"/>
                          <a:ea typeface="Meiryo UI" panose="020B0604030504040204" pitchFamily="50" charset="-128"/>
                        </a:rPr>
                        <a:t>気象業務法</a:t>
                      </a:r>
                      <a:r>
                        <a:rPr kumimoji="1" lang="en-US" altLang="ja-JP" sz="1200" b="0" u="none">
                          <a:solidFill>
                            <a:schemeClr val="tx1"/>
                          </a:solidFill>
                          <a:latin typeface="Meiryo UI" panose="020B0604030504040204" pitchFamily="50" charset="-128"/>
                          <a:ea typeface="Meiryo UI" panose="020B0604030504040204" pitchFamily="50" charset="-128"/>
                        </a:rPr>
                        <a:t>】</a:t>
                      </a:r>
                    </a:p>
                  </a:txBody>
                  <a:tcPr anchor="ctr">
                    <a:lnL w="12700" cmpd="sng">
                      <a:noFill/>
                    </a:lnL>
                    <a:lnR w="12700" cmpd="sng">
                      <a:noFill/>
                    </a:lnR>
                    <a:lnT w="12700" cmpd="sng">
                      <a:noFill/>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448616">
                <a:tc vMerge="1">
                  <a:txBody>
                    <a:bodyPr/>
                    <a:lstStyle/>
                    <a:p>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0">
                          <a:solidFill>
                            <a:schemeClr val="tx1"/>
                          </a:solidFill>
                          <a:latin typeface="Meiryo UI" panose="020B0604030504040204" pitchFamily="50" charset="-128"/>
                          <a:ea typeface="Meiryo UI" panose="020B0604030504040204" pitchFamily="50" charset="-128"/>
                        </a:rPr>
                        <a:t>⑧ドローンを活用した測量・工事管理</a:t>
                      </a:r>
                      <a:endParaRPr kumimoji="1" lang="en-US" altLang="ja-JP" sz="1200" b="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p>
                      <a:pPr marL="88900" marR="0" lvl="0" indent="-88900" algn="l" defTabSz="912114" rtl="0" eaLnBrk="1" fontAlgn="auto" latinLnBrk="0" hangingPunct="1">
                        <a:lnSpc>
                          <a:spcPct val="100000"/>
                        </a:lnSpc>
                        <a:spcBef>
                          <a:spcPts val="0"/>
                        </a:spcBef>
                        <a:spcAft>
                          <a:spcPts val="0"/>
                        </a:spcAft>
                        <a:buClrTx/>
                        <a:buSzTx/>
                        <a:buFontTx/>
                        <a:buNone/>
                        <a:tabLst/>
                        <a:defRPr/>
                      </a:pPr>
                      <a:r>
                        <a:rPr kumimoji="1" lang="ja-JP" altLang="en-US" sz="1200" b="0">
                          <a:solidFill>
                            <a:schemeClr val="tx1"/>
                          </a:solidFill>
                          <a:latin typeface="Meiryo UI" panose="020B0604030504040204" pitchFamily="50" charset="-128"/>
                          <a:ea typeface="Meiryo UI" panose="020B0604030504040204" pitchFamily="50" charset="-128"/>
                        </a:rPr>
                        <a:t>・非接触充電のポート設置にかかる規制緩和</a:t>
                      </a:r>
                      <a:r>
                        <a:rPr kumimoji="1" lang="en-US" altLang="ja-JP" sz="1200" b="0">
                          <a:solidFill>
                            <a:schemeClr val="tx1"/>
                          </a:solidFill>
                          <a:latin typeface="Meiryo UI" panose="020B0604030504040204" pitchFamily="50" charset="-128"/>
                          <a:ea typeface="Meiryo UI" panose="020B0604030504040204" pitchFamily="50" charset="-128"/>
                        </a:rPr>
                        <a:t>【</a:t>
                      </a:r>
                      <a:r>
                        <a:rPr kumimoji="1" lang="ja-JP" altLang="en-US" sz="1200" b="0">
                          <a:solidFill>
                            <a:schemeClr val="tx1"/>
                          </a:solidFill>
                          <a:latin typeface="Meiryo UI" panose="020B0604030504040204" pitchFamily="50" charset="-128"/>
                          <a:ea typeface="Meiryo UI" panose="020B0604030504040204" pitchFamily="50" charset="-128"/>
                        </a:rPr>
                        <a:t>電波法</a:t>
                      </a:r>
                      <a:r>
                        <a:rPr kumimoji="1" lang="en-US" altLang="ja-JP" sz="1200" b="0">
                          <a:solidFill>
                            <a:schemeClr val="tx1"/>
                          </a:solidFill>
                          <a:latin typeface="Meiryo UI" panose="020B0604030504040204" pitchFamily="50" charset="-128"/>
                          <a:ea typeface="Meiryo UI" panose="020B0604030504040204" pitchFamily="50" charset="-128"/>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363742">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b="0">
                          <a:solidFill>
                            <a:schemeClr val="tx1"/>
                          </a:solidFill>
                          <a:latin typeface="Meiryo UI" panose="020B0604030504040204" pitchFamily="50" charset="-128"/>
                          <a:ea typeface="Meiryo UI" panose="020B0604030504040204" pitchFamily="50" charset="-128"/>
                        </a:rPr>
                        <a:t>⑨ドローンによる建設現場の見守り</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marL="88900" marR="0" lvl="0" indent="-8890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a:solidFill>
                            <a:schemeClr val="tx1"/>
                          </a:solidFill>
                          <a:latin typeface="Meiryo UI" panose="020B0604030504040204" pitchFamily="50" charset="-128"/>
                          <a:ea typeface="Meiryo UI" panose="020B0604030504040204" pitchFamily="50" charset="-128"/>
                        </a:rPr>
                        <a:t>・非接触充電のポート設置にかかる規制緩和</a:t>
                      </a:r>
                      <a:r>
                        <a:rPr kumimoji="1" lang="en-US" altLang="ja-JP" sz="1200" b="0">
                          <a:solidFill>
                            <a:schemeClr val="tx1"/>
                          </a:solidFill>
                          <a:latin typeface="Meiryo UI" panose="020B0604030504040204" pitchFamily="50" charset="-128"/>
                          <a:ea typeface="Meiryo UI" panose="020B0604030504040204" pitchFamily="50" charset="-128"/>
                        </a:rPr>
                        <a:t>【</a:t>
                      </a:r>
                      <a:r>
                        <a:rPr kumimoji="1" lang="ja-JP" altLang="en-US" sz="1200" b="0">
                          <a:solidFill>
                            <a:schemeClr val="tx1"/>
                          </a:solidFill>
                          <a:latin typeface="Meiryo UI" panose="020B0604030504040204" pitchFamily="50" charset="-128"/>
                          <a:ea typeface="Meiryo UI" panose="020B0604030504040204" pitchFamily="50" charset="-128"/>
                        </a:rPr>
                        <a:t>電波法</a:t>
                      </a:r>
                      <a:r>
                        <a:rPr kumimoji="1" lang="en-US" altLang="ja-JP" sz="1200" b="0">
                          <a:solidFill>
                            <a:schemeClr val="tx1"/>
                          </a:solidFill>
                          <a:latin typeface="Meiryo UI" panose="020B0604030504040204" pitchFamily="50" charset="-128"/>
                          <a:ea typeface="Meiryo UI" panose="020B0604030504040204" pitchFamily="50" charset="-128"/>
                        </a:rPr>
                        <a:t>】</a:t>
                      </a:r>
                      <a:endParaRPr kumimoji="1" lang="ja-JP" altLang="en-US" sz="1200" b="0" kern="120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74011">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975" marR="0" lvl="0" indent="-180975" algn="l" defTabSz="844083" rtl="0" eaLnBrk="1" fontAlgn="auto" latinLnBrk="0" hangingPunct="1">
                        <a:lnSpc>
                          <a:spcPct val="100000"/>
                        </a:lnSpc>
                        <a:spcBef>
                          <a:spcPts val="0"/>
                        </a:spcBef>
                        <a:spcAft>
                          <a:spcPts val="0"/>
                        </a:spcAft>
                        <a:buClrTx/>
                        <a:buSzTx/>
                        <a:buFontTx/>
                        <a:buNone/>
                        <a:tabLst/>
                        <a:defRPr/>
                      </a:pPr>
                      <a:r>
                        <a:rPr kumimoji="1" lang="ja-JP" altLang="en-US" sz="1200" b="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⑩ドローンによる資材等の運搬、</a:t>
                      </a:r>
                      <a:r>
                        <a:rPr lang="ja-JP" altLang="en-US" sz="1200" b="0">
                          <a:solidFill>
                            <a:schemeClr val="tx1"/>
                          </a:solidFill>
                          <a:latin typeface="Meiryo UI" panose="020B0604030504040204" pitchFamily="50" charset="-128"/>
                          <a:ea typeface="Meiryo UI" panose="020B0604030504040204" pitchFamily="50" charset="-128"/>
                        </a:rPr>
                        <a:t>作業現場域内の高所等への資材配送</a:t>
                      </a:r>
                      <a:endParaRPr lang="en-US" altLang="ja-JP" sz="1200" b="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marL="88900" marR="0" lvl="0" indent="-8890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a:solidFill>
                            <a:schemeClr val="tx1"/>
                          </a:solidFill>
                          <a:latin typeface="Meiryo UI" panose="020B0604030504040204" pitchFamily="50" charset="-128"/>
                          <a:ea typeface="Meiryo UI" panose="020B0604030504040204" pitchFamily="50" charset="-128"/>
                        </a:rPr>
                        <a:t>・非接触充電のポート設置にかかる規制緩和</a:t>
                      </a:r>
                      <a:r>
                        <a:rPr kumimoji="1" lang="en-US" altLang="ja-JP" sz="1200" b="0">
                          <a:solidFill>
                            <a:schemeClr val="tx1"/>
                          </a:solidFill>
                          <a:latin typeface="Meiryo UI" panose="020B0604030504040204" pitchFamily="50" charset="-128"/>
                          <a:ea typeface="Meiryo UI" panose="020B0604030504040204" pitchFamily="50" charset="-128"/>
                        </a:rPr>
                        <a:t>【</a:t>
                      </a:r>
                      <a:r>
                        <a:rPr kumimoji="1" lang="ja-JP" altLang="en-US" sz="1200" b="0">
                          <a:solidFill>
                            <a:schemeClr val="tx1"/>
                          </a:solidFill>
                          <a:latin typeface="Meiryo UI" panose="020B0604030504040204" pitchFamily="50" charset="-128"/>
                          <a:ea typeface="Meiryo UI" panose="020B0604030504040204" pitchFamily="50" charset="-128"/>
                        </a:rPr>
                        <a:t>電波法</a:t>
                      </a:r>
                      <a:r>
                        <a:rPr kumimoji="1" lang="en-US" altLang="ja-JP" sz="1200" b="0">
                          <a:solidFill>
                            <a:schemeClr val="tx1"/>
                          </a:solidFill>
                          <a:latin typeface="Meiryo UI" panose="020B0604030504040204" pitchFamily="50" charset="-128"/>
                          <a:ea typeface="Meiryo UI" panose="020B0604030504040204" pitchFamily="50" charset="-128"/>
                        </a:rPr>
                        <a:t>】</a:t>
                      </a:r>
                      <a:endParaRPr kumimoji="1" lang="ja-JP" altLang="en-US" sz="1200" b="0" kern="120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32722260"/>
                  </a:ext>
                </a:extLst>
              </a:tr>
              <a:tr h="381564">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b="0">
                          <a:solidFill>
                            <a:schemeClr val="tx1"/>
                          </a:solidFill>
                          <a:latin typeface="Meiryo UI" panose="020B0604030504040204" pitchFamily="50" charset="-128"/>
                          <a:ea typeface="Meiryo UI" panose="020B0604030504040204" pitchFamily="50" charset="-128"/>
                        </a:rPr>
                        <a:t>⑪シャトルバスを活用した資材運搬（貨客混載）</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・貨客混載にかかる規制緩和</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貨物自動車運送事業法関連通達</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8440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・レベル２の自動運転走行にかかる規制緩和</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道路交通法</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7714501"/>
                  </a:ext>
                </a:extLst>
              </a:tr>
            </a:tbl>
          </a:graphicData>
        </a:graphic>
      </p:graphicFrame>
      <p:sp>
        <p:nvSpPr>
          <p:cNvPr id="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9" name="スライド番号プレースホルダー 4">
            <a:extLst>
              <a:ext uri="{FF2B5EF4-FFF2-40B4-BE49-F238E27FC236}">
                <a16:creationId xmlns:a16="http://schemas.microsoft.com/office/drawing/2014/main" id="{B98BA827-E37F-4774-93BB-5987BDCCB6FA}"/>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28</a:t>
            </a:fld>
            <a:endParaRPr kumimoji="1" lang="ja-JP" altLang="en-US"/>
          </a:p>
        </p:txBody>
      </p:sp>
    </p:spTree>
    <p:extLst>
      <p:ext uri="{BB962C8B-B14F-4D97-AF65-F5344CB8AC3E}">
        <p14:creationId xmlns:p14="http://schemas.microsoft.com/office/powerpoint/2010/main" val="1591629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夢洲：大阪・関西万博</a:t>
            </a:r>
          </a:p>
        </p:txBody>
      </p:sp>
    </p:spTree>
    <p:extLst>
      <p:ext uri="{BB962C8B-B14F-4D97-AF65-F5344CB8AC3E}">
        <p14:creationId xmlns:p14="http://schemas.microsoft.com/office/powerpoint/2010/main" val="3998819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D919460-DA3E-4691-A6AA-7C202764E74A}"/>
              </a:ext>
            </a:extLst>
          </p:cNvPr>
          <p:cNvSpPr>
            <a:spLocks noGrp="1"/>
          </p:cNvSpPr>
          <p:nvPr>
            <p:ph type="title"/>
          </p:nvPr>
        </p:nvSpPr>
        <p:spPr>
          <a:xfrm>
            <a:off x="287825" y="2836575"/>
            <a:ext cx="9324000" cy="430887"/>
          </a:xfrm>
        </p:spPr>
        <p:txBody>
          <a:bodyPr/>
          <a:lstStyle/>
          <a:p>
            <a:r>
              <a:rPr lang="ja-JP" altLang="en-US"/>
              <a:t>はじめに</a:t>
            </a:r>
          </a:p>
        </p:txBody>
      </p:sp>
    </p:spTree>
    <p:extLst>
      <p:ext uri="{BB962C8B-B14F-4D97-AF65-F5344CB8AC3E}">
        <p14:creationId xmlns:p14="http://schemas.microsoft.com/office/powerpoint/2010/main" val="1863097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a:t>夢洲：大阪・関西万博</a:t>
            </a:r>
            <a:r>
              <a:rPr lang="en-US" altLang="ja-JP"/>
              <a:t/>
            </a:r>
            <a:br>
              <a:rPr lang="en-US" altLang="ja-JP"/>
            </a:br>
            <a:r>
              <a:rPr lang="en-US" altLang="ja-JP"/>
              <a:t> </a:t>
            </a:r>
            <a:r>
              <a:rPr lang="ja-JP" altLang="en-US"/>
              <a:t>全体概要</a:t>
            </a:r>
            <a:endParaRPr lang="en-US" altLang="ja-JP"/>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1008000"/>
            <a:ext cx="9324000" cy="270843"/>
          </a:xfrm>
        </p:spPr>
        <p:txBody>
          <a:bodyPr/>
          <a:lstStyle/>
          <a:p>
            <a:r>
              <a:rPr lang="ja-JP" altLang="en-US" sz="1600"/>
              <a:t>夢洲地区（総面積</a:t>
            </a:r>
            <a:r>
              <a:rPr lang="en-US" altLang="ja-JP" sz="1600"/>
              <a:t>390ha</a:t>
            </a:r>
            <a:r>
              <a:rPr lang="ja-JP" altLang="en-US" sz="1600"/>
              <a:t>）のうち、主に万博会場（約</a:t>
            </a:r>
            <a:r>
              <a:rPr lang="en-US" altLang="ja-JP" sz="1600"/>
              <a:t>155ha</a:t>
            </a:r>
            <a:r>
              <a:rPr lang="ja-JP" altLang="en-US" sz="1600"/>
              <a:t>）が対象地域である。</a:t>
            </a:r>
          </a:p>
        </p:txBody>
      </p:sp>
      <p:sp>
        <p:nvSpPr>
          <p:cNvPr id="5" name="テキスト プレースホルダー 4">
            <a:extLst>
              <a:ext uri="{FF2B5EF4-FFF2-40B4-BE49-F238E27FC236}">
                <a16:creationId xmlns:a16="http://schemas.microsoft.com/office/drawing/2014/main" id="{1630143F-F4D5-4671-8061-7DF92C56D2D4}"/>
              </a:ext>
            </a:extLst>
          </p:cNvPr>
          <p:cNvSpPr>
            <a:spLocks noGrp="1"/>
          </p:cNvSpPr>
          <p:nvPr>
            <p:ph type="body" sz="quarter" idx="11"/>
          </p:nvPr>
        </p:nvSpPr>
        <p:spPr/>
        <p:txBody>
          <a:bodyPr/>
          <a:lstStyle/>
          <a:p>
            <a:endParaRPr lang="ja-JP" altLang="en-US"/>
          </a:p>
        </p:txBody>
      </p:sp>
      <p:pic>
        <p:nvPicPr>
          <p:cNvPr id="34" name="図 33">
            <a:extLst>
              <a:ext uri="{FF2B5EF4-FFF2-40B4-BE49-F238E27FC236}">
                <a16:creationId xmlns:a16="http://schemas.microsoft.com/office/drawing/2014/main" id="{4A6B64DE-8231-4D16-B925-53D07DC91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377" y="1523609"/>
            <a:ext cx="6387563" cy="4516008"/>
          </a:xfrm>
          <a:prstGeom prst="rect">
            <a:avLst/>
          </a:prstGeom>
        </p:spPr>
      </p:pic>
      <p:sp>
        <p:nvSpPr>
          <p:cNvPr id="41" name="正方形/長方形 40">
            <a:extLst>
              <a:ext uri="{FF2B5EF4-FFF2-40B4-BE49-F238E27FC236}">
                <a16:creationId xmlns:a16="http://schemas.microsoft.com/office/drawing/2014/main" id="{0CC89534-BE32-441B-BB1F-1BD446A2AA80}"/>
              </a:ext>
            </a:extLst>
          </p:cNvPr>
          <p:cNvSpPr/>
          <p:nvPr/>
        </p:nvSpPr>
        <p:spPr>
          <a:xfrm>
            <a:off x="3083050" y="6095646"/>
            <a:ext cx="4548950" cy="217315"/>
          </a:xfrm>
          <a:prstGeom prst="rect">
            <a:avLst/>
          </a:prstGeom>
        </p:spPr>
        <p:txBody>
          <a:bodyPr wrap="square">
            <a:spAutoFit/>
          </a:bodyPr>
          <a:lstStyle/>
          <a:p>
            <a:pPr lvl="0" defTabSz="914400">
              <a:defRPr/>
            </a:pPr>
            <a:r>
              <a:rPr kumimoji="1" lang="ja-JP" altLang="en-US" sz="800">
                <a:latin typeface="メイリオ" panose="020B0604030504040204" pitchFamily="50" charset="-128"/>
                <a:ea typeface="メイリオ" panose="020B0604030504040204" pitchFamily="50" charset="-128"/>
                <a:cs typeface="Times New Roman" panose="02020603050405020304" pitchFamily="18" charset="0"/>
              </a:rPr>
              <a:t>出典：公益社団法人</a:t>
            </a:r>
            <a:r>
              <a:rPr kumimoji="1" lang="en-US" altLang="ja-JP" sz="800">
                <a:latin typeface="メイリオ" panose="020B0604030504040204" pitchFamily="50" charset="-128"/>
                <a:ea typeface="メイリオ" panose="020B0604030504040204" pitchFamily="50" charset="-128"/>
                <a:cs typeface="Times New Roman" panose="02020603050405020304" pitchFamily="18" charset="0"/>
              </a:rPr>
              <a:t>2025</a:t>
            </a:r>
            <a:r>
              <a:rPr kumimoji="1" lang="ja-JP" altLang="en-US" sz="800">
                <a:latin typeface="メイリオ" panose="020B0604030504040204" pitchFamily="50" charset="-128"/>
                <a:ea typeface="メイリオ" panose="020B0604030504040204" pitchFamily="50" charset="-128"/>
                <a:cs typeface="Times New Roman" panose="02020603050405020304" pitchFamily="18" charset="0"/>
              </a:rPr>
              <a:t>年日本国際博覧会協会ホームページより抜粋</a:t>
            </a:r>
            <a:endParaRPr kumimoji="1" lang="ja-JP" altLang="en-US" sz="8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endParaRPr>
          </a:p>
        </p:txBody>
      </p:sp>
      <p:pic>
        <p:nvPicPr>
          <p:cNvPr id="50" name="図 49">
            <a:extLst>
              <a:ext uri="{FF2B5EF4-FFF2-40B4-BE49-F238E27FC236}">
                <a16:creationId xmlns:a16="http://schemas.microsoft.com/office/drawing/2014/main" id="{2726E3B6-CA49-42E8-9F45-68F2C857F11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7825" y="1608380"/>
            <a:ext cx="2648427" cy="2648427"/>
          </a:xfrm>
          <a:prstGeom prst="rect">
            <a:avLst/>
          </a:prstGeom>
        </p:spPr>
      </p:pic>
      <p:cxnSp>
        <p:nvCxnSpPr>
          <p:cNvPr id="51" name="直線コネクタ 50">
            <a:extLst>
              <a:ext uri="{FF2B5EF4-FFF2-40B4-BE49-F238E27FC236}">
                <a16:creationId xmlns:a16="http://schemas.microsoft.com/office/drawing/2014/main" id="{625FB0FF-E59D-48BC-88AB-8D26F9F6AFEE}"/>
              </a:ext>
            </a:extLst>
          </p:cNvPr>
          <p:cNvCxnSpPr>
            <a:cxnSpLocks/>
          </p:cNvCxnSpPr>
          <p:nvPr/>
        </p:nvCxnSpPr>
        <p:spPr>
          <a:xfrm flipH="1" flipV="1">
            <a:off x="5267615" y="4256807"/>
            <a:ext cx="944879" cy="306239"/>
          </a:xfrm>
          <a:prstGeom prst="line">
            <a:avLst/>
          </a:prstGeom>
          <a:ln w="25400">
            <a:solidFill>
              <a:srgbClr val="A9A9A9"/>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5C38071A-6BF0-40E8-9205-B5C77C72D5E8}"/>
              </a:ext>
            </a:extLst>
          </p:cNvPr>
          <p:cNvCxnSpPr>
            <a:cxnSpLocks/>
          </p:cNvCxnSpPr>
          <p:nvPr/>
        </p:nvCxnSpPr>
        <p:spPr>
          <a:xfrm flipH="1">
            <a:off x="974724" y="3420269"/>
            <a:ext cx="2361131" cy="0"/>
          </a:xfrm>
          <a:prstGeom prst="line">
            <a:avLst/>
          </a:prstGeom>
          <a:ln w="25400">
            <a:solidFill>
              <a:srgbClr val="A9A9A9"/>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4B2B3049-612F-445A-B8FA-7A1907F11B8A}"/>
              </a:ext>
            </a:extLst>
          </p:cNvPr>
          <p:cNvSpPr/>
          <p:nvPr/>
        </p:nvSpPr>
        <p:spPr>
          <a:xfrm>
            <a:off x="367710" y="3027575"/>
            <a:ext cx="607014" cy="501659"/>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4" name="スライド番号プレースホルダー 4">
            <a:extLst>
              <a:ext uri="{FF2B5EF4-FFF2-40B4-BE49-F238E27FC236}">
                <a16:creationId xmlns:a16="http://schemas.microsoft.com/office/drawing/2014/main" id="{AF44A2E9-4161-4230-A617-8F27DB62DE8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30</a:t>
            </a:fld>
            <a:endParaRPr kumimoji="1" lang="ja-JP" altLang="en-US"/>
          </a:p>
        </p:txBody>
      </p:sp>
    </p:spTree>
    <p:extLst>
      <p:ext uri="{BB962C8B-B14F-4D97-AF65-F5344CB8AC3E}">
        <p14:creationId xmlns:p14="http://schemas.microsoft.com/office/powerpoint/2010/main" val="457469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楕円 36">
            <a:extLst>
              <a:ext uri="{FF2B5EF4-FFF2-40B4-BE49-F238E27FC236}">
                <a16:creationId xmlns:a16="http://schemas.microsoft.com/office/drawing/2014/main" id="{AA326C2D-3433-4CBA-BA8B-56E51BB55D86}"/>
              </a:ext>
            </a:extLst>
          </p:cNvPr>
          <p:cNvSpPr>
            <a:spLocks noChangeAspect="1"/>
          </p:cNvSpPr>
          <p:nvPr/>
        </p:nvSpPr>
        <p:spPr>
          <a:xfrm>
            <a:off x="2232516" y="1493134"/>
            <a:ext cx="5109425" cy="5109425"/>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lvl="0" algn="ctr">
              <a:spcAft>
                <a:spcPts val="600"/>
              </a:spcAft>
              <a:defRPr/>
            </a:pPr>
            <a:endParaRPr kumimoji="1" lang="ja-JP" altLang="en-US" b="1">
              <a:solidFill>
                <a:srgbClr val="2E75B6"/>
              </a:solidFill>
              <a:latin typeface="Meiryo UI" panose="020B0604030504040204" pitchFamily="50" charset="-128"/>
              <a:ea typeface="Meiryo UI" panose="020B0604030504040204" pitchFamily="50" charset="-128"/>
            </a:endParaRPr>
          </a:p>
        </p:txBody>
      </p:sp>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a:t>夢洲：大阪・関西万博</a:t>
            </a:r>
            <a:r>
              <a:rPr lang="en-US" altLang="ja-JP"/>
              <a:t/>
            </a:r>
            <a:br>
              <a:rPr lang="en-US" altLang="ja-JP"/>
            </a:br>
            <a:r>
              <a:rPr lang="en-US" altLang="ja-JP"/>
              <a:t> </a:t>
            </a:r>
            <a:r>
              <a:rPr lang="ja-JP" altLang="en-US"/>
              <a:t>全体概要</a:t>
            </a:r>
            <a:endParaRPr lang="en-US" altLang="ja-JP"/>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1008000"/>
            <a:ext cx="9324000" cy="270843"/>
          </a:xfrm>
        </p:spPr>
        <p:txBody>
          <a:bodyPr/>
          <a:lstStyle/>
          <a:p>
            <a:r>
              <a:rPr lang="ja-JP" altLang="en-US" sz="1600"/>
              <a:t>大阪・関西万博では、４つの特徴的な先端的サービスをはじめ様々な取組が進められる。</a:t>
            </a:r>
          </a:p>
        </p:txBody>
      </p:sp>
      <p:sp>
        <p:nvSpPr>
          <p:cNvPr id="9" name="テキスト ボックス 8">
            <a:extLst>
              <a:ext uri="{FF2B5EF4-FFF2-40B4-BE49-F238E27FC236}">
                <a16:creationId xmlns:a16="http://schemas.microsoft.com/office/drawing/2014/main" id="{FFD5CC5C-2047-47BF-A6EF-A8607B67D0B2}"/>
              </a:ext>
            </a:extLst>
          </p:cNvPr>
          <p:cNvSpPr txBox="1"/>
          <p:nvPr/>
        </p:nvSpPr>
        <p:spPr>
          <a:xfrm>
            <a:off x="301310" y="1427272"/>
            <a:ext cx="3041648" cy="338554"/>
          </a:xfrm>
          <a:prstGeom prst="roundRect">
            <a:avLst>
              <a:gd name="adj" fmla="val 0"/>
            </a:avLst>
          </a:prstGeom>
          <a:solidFill>
            <a:srgbClr val="2E75B6"/>
          </a:solidFill>
        </p:spPr>
        <p:txBody>
          <a:bodyPr wrap="square" rtlCol="0">
            <a:spAutoFit/>
          </a:bodyPr>
          <a:lstStyle>
            <a:defPPr>
              <a:defRPr lang="en-US"/>
            </a:defPPr>
            <a:lvl1pPr algn="ctr">
              <a:defRPr kumimoji="1" b="1">
                <a:solidFill>
                  <a:schemeClr val="bg1"/>
                </a:solidFill>
              </a:defRPr>
            </a:lvl1pPr>
          </a:lstStyle>
          <a:p>
            <a:r>
              <a:rPr lang="ja-JP" altLang="en-US" sz="1600"/>
              <a:t>未来社会のショーケース・イメージ</a:t>
            </a:r>
          </a:p>
        </p:txBody>
      </p:sp>
      <p:pic>
        <p:nvPicPr>
          <p:cNvPr id="10" name="図 9">
            <a:extLst>
              <a:ext uri="{FF2B5EF4-FFF2-40B4-BE49-F238E27FC236}">
                <a16:creationId xmlns:a16="http://schemas.microsoft.com/office/drawing/2014/main" id="{93F12ABA-BE32-4F11-8AC7-D39C0D82705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1310" y="1799349"/>
            <a:ext cx="3041648" cy="2105349"/>
          </a:xfrm>
          <a:prstGeom prst="rect">
            <a:avLst/>
          </a:prstGeom>
        </p:spPr>
      </p:pic>
      <p:sp>
        <p:nvSpPr>
          <p:cNvPr id="11" name="正方形/長方形 10">
            <a:extLst>
              <a:ext uri="{FF2B5EF4-FFF2-40B4-BE49-F238E27FC236}">
                <a16:creationId xmlns:a16="http://schemas.microsoft.com/office/drawing/2014/main" id="{F97B2436-BCAE-4158-845A-6DBCA41BF03B}"/>
              </a:ext>
            </a:extLst>
          </p:cNvPr>
          <p:cNvSpPr/>
          <p:nvPr/>
        </p:nvSpPr>
        <p:spPr>
          <a:xfrm>
            <a:off x="287825" y="6531667"/>
            <a:ext cx="1928733" cy="215444"/>
          </a:xfrm>
          <a:prstGeom prst="rect">
            <a:avLst/>
          </a:prstGeom>
        </p:spPr>
        <p:txBody>
          <a:bodyPr wrap="none">
            <a:spAutoFit/>
          </a:bodyPr>
          <a:lstStyle/>
          <a:p>
            <a:pPr>
              <a:defRPr/>
            </a:pPr>
            <a:r>
              <a:rPr lang="ja-JP" altLang="ja-JP" sz="800">
                <a:solidFill>
                  <a:prstClr val="black"/>
                </a:solidFill>
                <a:latin typeface="+mn-ea"/>
                <a:cs typeface="ＭＳ Ｐゴシック" panose="020B0600070205080204" pitchFamily="50" charset="-128"/>
              </a:rPr>
              <a:t>提供：２０２５年日本国際博覧会協会</a:t>
            </a:r>
            <a:endParaRPr lang="ja-JP" altLang="en-US" sz="800">
              <a:solidFill>
                <a:prstClr val="black"/>
              </a:solidFill>
              <a:latin typeface="+mn-ea"/>
            </a:endParaRPr>
          </a:p>
        </p:txBody>
      </p:sp>
      <p:pic>
        <p:nvPicPr>
          <p:cNvPr id="12" name="図 11">
            <a:extLst>
              <a:ext uri="{FF2B5EF4-FFF2-40B4-BE49-F238E27FC236}">
                <a16:creationId xmlns:a16="http://schemas.microsoft.com/office/drawing/2014/main" id="{8D020B05-B164-4F1C-856D-B1BF339AB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310" y="4507643"/>
            <a:ext cx="3041647" cy="2037774"/>
          </a:xfrm>
          <a:prstGeom prst="rect">
            <a:avLst/>
          </a:prstGeom>
        </p:spPr>
      </p:pic>
      <p:sp>
        <p:nvSpPr>
          <p:cNvPr id="13" name="正方形/長方形 12">
            <a:extLst>
              <a:ext uri="{FF2B5EF4-FFF2-40B4-BE49-F238E27FC236}">
                <a16:creationId xmlns:a16="http://schemas.microsoft.com/office/drawing/2014/main" id="{E15967BD-AA39-451A-8599-83B3AC8096F8}"/>
              </a:ext>
            </a:extLst>
          </p:cNvPr>
          <p:cNvSpPr/>
          <p:nvPr/>
        </p:nvSpPr>
        <p:spPr>
          <a:xfrm>
            <a:off x="301310" y="4165223"/>
            <a:ext cx="3041648" cy="338554"/>
          </a:xfrm>
          <a:prstGeom prst="rect">
            <a:avLst/>
          </a:prstGeom>
          <a:solidFill>
            <a:srgbClr val="2E75B6"/>
          </a:solidFill>
        </p:spPr>
        <p:txBody>
          <a:bodyPr wrap="square" rtlCol="0">
            <a:spAutoFit/>
          </a:bodyPr>
          <a:lstStyle/>
          <a:p>
            <a:pPr algn="ctr"/>
            <a:r>
              <a:rPr kumimoji="1" lang="ja-JP" altLang="en-US" sz="1600" b="1">
                <a:solidFill>
                  <a:schemeClr val="bg1"/>
                </a:solidFill>
              </a:rPr>
              <a:t>大阪・関西万博会場イメージ図</a:t>
            </a:r>
          </a:p>
        </p:txBody>
      </p:sp>
      <p:sp>
        <p:nvSpPr>
          <p:cNvPr id="14" name="Text Box 6">
            <a:extLst>
              <a:ext uri="{FF2B5EF4-FFF2-40B4-BE49-F238E27FC236}">
                <a16:creationId xmlns:a16="http://schemas.microsoft.com/office/drawing/2014/main" id="{7FF04328-F937-4043-B5DD-59530087C615}"/>
              </a:ext>
            </a:extLst>
          </p:cNvPr>
          <p:cNvSpPr txBox="1">
            <a:spLocks noChangeAspect="1" noChangeArrowheads="1"/>
          </p:cNvSpPr>
          <p:nvPr/>
        </p:nvSpPr>
        <p:spPr bwMode="gray">
          <a:xfrm>
            <a:off x="3889602" y="1427272"/>
            <a:ext cx="2772455" cy="522000"/>
          </a:xfrm>
          <a:prstGeom prst="rect">
            <a:avLst/>
          </a:prstGeom>
          <a:solidFill>
            <a:srgbClr val="2E75B6"/>
          </a:solidFill>
        </p:spPr>
        <p:txBody>
          <a:bodyPr wrap="square" rtlCol="0" anchor="ctr">
            <a:noAutofit/>
          </a:bodyPr>
          <a:lstStyle>
            <a:defPPr>
              <a:defRPr lang="en-US"/>
            </a:defPPr>
            <a:lvl1pPr algn="ctr">
              <a:defRPr kumimoji="1" sz="1600" b="1">
                <a:solidFill>
                  <a:schemeClr val="bg1"/>
                </a:solidFill>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1400"/>
              <a:t>① 近未来の医療・健康サービス</a:t>
            </a:r>
            <a:endParaRPr lang="en-US" altLang="ja-JP" sz="1400"/>
          </a:p>
        </p:txBody>
      </p:sp>
      <p:sp>
        <p:nvSpPr>
          <p:cNvPr id="15" name="Text Box 6">
            <a:extLst>
              <a:ext uri="{FF2B5EF4-FFF2-40B4-BE49-F238E27FC236}">
                <a16:creationId xmlns:a16="http://schemas.microsoft.com/office/drawing/2014/main" id="{0B163FF6-199E-4D95-AC47-B1887A13EAB4}"/>
              </a:ext>
            </a:extLst>
          </p:cNvPr>
          <p:cNvSpPr txBox="1">
            <a:spLocks noChangeArrowheads="1"/>
          </p:cNvSpPr>
          <p:nvPr/>
        </p:nvSpPr>
        <p:spPr bwMode="gray">
          <a:xfrm>
            <a:off x="6745618" y="1427272"/>
            <a:ext cx="2772455" cy="523220"/>
          </a:xfrm>
          <a:prstGeom prst="rect">
            <a:avLst/>
          </a:prstGeom>
          <a:solidFill>
            <a:srgbClr val="2E75B6"/>
          </a:solidFill>
        </p:spPr>
        <p:txBody>
          <a:bodyPr wrap="square" rtlCol="0">
            <a:spAutoFit/>
          </a:bodyPr>
          <a:lstStyle>
            <a:defPPr>
              <a:defRPr lang="en-US"/>
            </a:defPPr>
            <a:lvl1pPr algn="ctr">
              <a:defRPr kumimoji="1" sz="1400" b="1">
                <a:solidFill>
                  <a:schemeClr val="bg1"/>
                </a:solidFill>
              </a:defRPr>
            </a:lvl1pPr>
            <a:lvl2pPr marL="742950" indent="-285750" fontAlgn="base">
              <a:defRPr kumimoji="1" sz="2400">
                <a:latin typeface="Times New Roman" pitchFamily="18" charset="0"/>
                <a:ea typeface="ＭＳ Ｐゴシック" charset="-128"/>
              </a:defRPr>
            </a:lvl2pPr>
            <a:lvl3pPr marL="1143000" indent="-228600" fontAlgn="base">
              <a:defRPr kumimoji="1" sz="2400">
                <a:latin typeface="Times New Roman" pitchFamily="18" charset="0"/>
                <a:ea typeface="ＭＳ Ｐゴシック" charset="-128"/>
              </a:defRPr>
            </a:lvl3pPr>
            <a:lvl4pPr marL="1600200" indent="-228600" fontAlgn="base">
              <a:defRPr kumimoji="1" sz="2400">
                <a:latin typeface="Times New Roman" pitchFamily="18" charset="0"/>
                <a:ea typeface="ＭＳ Ｐゴシック" charset="-128"/>
              </a:defRPr>
            </a:lvl4pPr>
            <a:lvl5pPr marL="2057400" indent="-228600" fontAlgn="base">
              <a:defRPr kumimoji="1" sz="2400">
                <a:latin typeface="Times New Roman" pitchFamily="18" charset="0"/>
                <a:ea typeface="ＭＳ Ｐゴシック" charset="-128"/>
              </a:defRPr>
            </a:lvl5pPr>
            <a:lvl6pPr marL="2514600" indent="-228600" fontAlgn="base">
              <a:spcBef>
                <a:spcPct val="0"/>
              </a:spcBef>
              <a:spcAft>
                <a:spcPct val="0"/>
              </a:spcAft>
              <a:defRPr kumimoji="1" sz="2400">
                <a:latin typeface="Times New Roman" pitchFamily="18" charset="0"/>
                <a:ea typeface="ＭＳ Ｐゴシック" charset="-128"/>
              </a:defRPr>
            </a:lvl6pPr>
            <a:lvl7pPr marL="2971800" indent="-228600" fontAlgn="base">
              <a:spcBef>
                <a:spcPct val="0"/>
              </a:spcBef>
              <a:spcAft>
                <a:spcPct val="0"/>
              </a:spcAft>
              <a:defRPr kumimoji="1" sz="2400">
                <a:latin typeface="Times New Roman" pitchFamily="18" charset="0"/>
                <a:ea typeface="ＭＳ Ｐゴシック" charset="-128"/>
              </a:defRPr>
            </a:lvl7pPr>
            <a:lvl8pPr marL="3429000" indent="-228600" fontAlgn="base">
              <a:spcBef>
                <a:spcPct val="0"/>
              </a:spcBef>
              <a:spcAft>
                <a:spcPct val="0"/>
              </a:spcAft>
              <a:defRPr kumimoji="1" sz="2400">
                <a:latin typeface="Times New Roman" pitchFamily="18" charset="0"/>
                <a:ea typeface="ＭＳ Ｐゴシック" charset="-128"/>
              </a:defRPr>
            </a:lvl8pPr>
            <a:lvl9pPr marL="3886200" indent="-228600" fontAlgn="base">
              <a:spcBef>
                <a:spcPct val="0"/>
              </a:spcBef>
              <a:spcAft>
                <a:spcPct val="0"/>
              </a:spcAft>
              <a:defRPr kumimoji="1" sz="2400">
                <a:latin typeface="Times New Roman" pitchFamily="18" charset="0"/>
                <a:ea typeface="ＭＳ Ｐゴシック" charset="-128"/>
              </a:defRPr>
            </a:lvl9pPr>
          </a:lstStyle>
          <a:p>
            <a:r>
              <a:rPr lang="ja-JP" altLang="en-US" dirty="0" smtClean="0"/>
              <a:t>②スマートモビリティ</a:t>
            </a:r>
            <a:endParaRPr lang="en-US" altLang="ja-JP" dirty="0" smtClean="0"/>
          </a:p>
          <a:p>
            <a:r>
              <a:rPr lang="ja-JP" altLang="en-US" dirty="0" smtClean="0"/>
              <a:t>（自動運転車）</a:t>
            </a:r>
            <a:endParaRPr lang="ja-JP" altLang="en-US" dirty="0"/>
          </a:p>
        </p:txBody>
      </p:sp>
      <p:sp>
        <p:nvSpPr>
          <p:cNvPr id="16" name="Text Box 6">
            <a:extLst>
              <a:ext uri="{FF2B5EF4-FFF2-40B4-BE49-F238E27FC236}">
                <a16:creationId xmlns:a16="http://schemas.microsoft.com/office/drawing/2014/main" id="{7DA0D661-A1CA-49B9-B31E-8E29BFE63951}"/>
              </a:ext>
            </a:extLst>
          </p:cNvPr>
          <p:cNvSpPr txBox="1">
            <a:spLocks noChangeArrowheads="1"/>
          </p:cNvSpPr>
          <p:nvPr/>
        </p:nvSpPr>
        <p:spPr bwMode="gray">
          <a:xfrm>
            <a:off x="3902299" y="4129355"/>
            <a:ext cx="2772455" cy="523220"/>
          </a:xfrm>
          <a:prstGeom prst="rect">
            <a:avLst/>
          </a:prstGeom>
          <a:solidFill>
            <a:srgbClr val="2E75B6"/>
          </a:solidFill>
        </p:spPr>
        <p:txBody>
          <a:bodyPr wrap="square" rtlCol="0">
            <a:spAutoFit/>
          </a:bodyPr>
          <a:lstStyle>
            <a:defPPr>
              <a:defRPr lang="en-US"/>
            </a:defPPr>
            <a:lvl1pPr algn="ctr">
              <a:defRPr kumimoji="1" sz="1400" b="1">
                <a:solidFill>
                  <a:schemeClr val="bg1"/>
                </a:solidFill>
              </a:defRPr>
            </a:lvl1pPr>
            <a:lvl2pPr marL="742950" indent="-285750" fontAlgn="base">
              <a:defRPr kumimoji="1" sz="2400">
                <a:latin typeface="Times New Roman" pitchFamily="18" charset="0"/>
                <a:ea typeface="ＭＳ Ｐゴシック" charset="-128"/>
              </a:defRPr>
            </a:lvl2pPr>
            <a:lvl3pPr marL="1143000" indent="-228600" fontAlgn="base">
              <a:defRPr kumimoji="1" sz="2400">
                <a:latin typeface="Times New Roman" pitchFamily="18" charset="0"/>
                <a:ea typeface="ＭＳ Ｐゴシック" charset="-128"/>
              </a:defRPr>
            </a:lvl3pPr>
            <a:lvl4pPr marL="1600200" indent="-228600" fontAlgn="base">
              <a:defRPr kumimoji="1" sz="2400">
                <a:latin typeface="Times New Roman" pitchFamily="18" charset="0"/>
                <a:ea typeface="ＭＳ Ｐゴシック" charset="-128"/>
              </a:defRPr>
            </a:lvl4pPr>
            <a:lvl5pPr marL="2057400" indent="-228600" fontAlgn="base">
              <a:defRPr kumimoji="1" sz="2400">
                <a:latin typeface="Times New Roman" pitchFamily="18" charset="0"/>
                <a:ea typeface="ＭＳ Ｐゴシック" charset="-128"/>
              </a:defRPr>
            </a:lvl5pPr>
            <a:lvl6pPr marL="2514600" indent="-228600" fontAlgn="base">
              <a:spcBef>
                <a:spcPct val="0"/>
              </a:spcBef>
              <a:spcAft>
                <a:spcPct val="0"/>
              </a:spcAft>
              <a:defRPr kumimoji="1" sz="2400">
                <a:latin typeface="Times New Roman" pitchFamily="18" charset="0"/>
                <a:ea typeface="ＭＳ Ｐゴシック" charset="-128"/>
              </a:defRPr>
            </a:lvl6pPr>
            <a:lvl7pPr marL="2971800" indent="-228600" fontAlgn="base">
              <a:spcBef>
                <a:spcPct val="0"/>
              </a:spcBef>
              <a:spcAft>
                <a:spcPct val="0"/>
              </a:spcAft>
              <a:defRPr kumimoji="1" sz="2400">
                <a:latin typeface="Times New Roman" pitchFamily="18" charset="0"/>
                <a:ea typeface="ＭＳ Ｐゴシック" charset="-128"/>
              </a:defRPr>
            </a:lvl7pPr>
            <a:lvl8pPr marL="3429000" indent="-228600" fontAlgn="base">
              <a:spcBef>
                <a:spcPct val="0"/>
              </a:spcBef>
              <a:spcAft>
                <a:spcPct val="0"/>
              </a:spcAft>
              <a:defRPr kumimoji="1" sz="2400">
                <a:latin typeface="Times New Roman" pitchFamily="18" charset="0"/>
                <a:ea typeface="ＭＳ Ｐゴシック" charset="-128"/>
              </a:defRPr>
            </a:lvl8pPr>
            <a:lvl9pPr marL="3886200" indent="-228600" fontAlgn="base">
              <a:spcBef>
                <a:spcPct val="0"/>
              </a:spcBef>
              <a:spcAft>
                <a:spcPct val="0"/>
              </a:spcAft>
              <a:defRPr kumimoji="1" sz="2400">
                <a:latin typeface="Times New Roman" pitchFamily="18" charset="0"/>
                <a:ea typeface="ＭＳ Ｐゴシック" charset="-128"/>
              </a:defRPr>
            </a:lvl9pPr>
          </a:lstStyle>
          <a:p>
            <a:r>
              <a:rPr lang="ja-JP" altLang="en-US" dirty="0"/>
              <a:t>③スマートモビリティ</a:t>
            </a:r>
            <a:endParaRPr lang="en-US" altLang="ja-JP" dirty="0"/>
          </a:p>
          <a:p>
            <a:r>
              <a:rPr lang="ja-JP" altLang="en-US" dirty="0"/>
              <a:t>（空飛ぶクルマ）</a:t>
            </a:r>
          </a:p>
        </p:txBody>
      </p:sp>
      <p:sp>
        <p:nvSpPr>
          <p:cNvPr id="17" name="正方形/長方形 16">
            <a:extLst>
              <a:ext uri="{FF2B5EF4-FFF2-40B4-BE49-F238E27FC236}">
                <a16:creationId xmlns:a16="http://schemas.microsoft.com/office/drawing/2014/main" id="{611C43AC-9424-4BFE-B82B-9FDC49D88F37}"/>
              </a:ext>
            </a:extLst>
          </p:cNvPr>
          <p:cNvSpPr/>
          <p:nvPr/>
        </p:nvSpPr>
        <p:spPr>
          <a:xfrm>
            <a:off x="3889602" y="1950492"/>
            <a:ext cx="2772455" cy="201688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18" name="正方形/長方形 17">
            <a:extLst>
              <a:ext uri="{FF2B5EF4-FFF2-40B4-BE49-F238E27FC236}">
                <a16:creationId xmlns:a16="http://schemas.microsoft.com/office/drawing/2014/main" id="{D7FC33D4-EE47-45E6-AA70-82B2699D36C8}"/>
              </a:ext>
            </a:extLst>
          </p:cNvPr>
          <p:cNvSpPr/>
          <p:nvPr/>
        </p:nvSpPr>
        <p:spPr>
          <a:xfrm>
            <a:off x="6745618" y="1950492"/>
            <a:ext cx="2772455" cy="201688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19" name="正方形/長方形 18">
            <a:extLst>
              <a:ext uri="{FF2B5EF4-FFF2-40B4-BE49-F238E27FC236}">
                <a16:creationId xmlns:a16="http://schemas.microsoft.com/office/drawing/2014/main" id="{6A769185-AE9B-4CAB-AFF3-C1F0DD67437B}"/>
              </a:ext>
            </a:extLst>
          </p:cNvPr>
          <p:cNvSpPr/>
          <p:nvPr/>
        </p:nvSpPr>
        <p:spPr>
          <a:xfrm>
            <a:off x="3902299" y="4636487"/>
            <a:ext cx="2772455" cy="201688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20" name="Text Box 6">
            <a:extLst>
              <a:ext uri="{FF2B5EF4-FFF2-40B4-BE49-F238E27FC236}">
                <a16:creationId xmlns:a16="http://schemas.microsoft.com/office/drawing/2014/main" id="{ACEC08DE-1E06-41B9-93B0-7D2FFCA3F3F7}"/>
              </a:ext>
            </a:extLst>
          </p:cNvPr>
          <p:cNvSpPr txBox="1">
            <a:spLocks noChangeArrowheads="1"/>
          </p:cNvSpPr>
          <p:nvPr/>
        </p:nvSpPr>
        <p:spPr bwMode="gray">
          <a:xfrm>
            <a:off x="6745618" y="4129355"/>
            <a:ext cx="2772455" cy="505120"/>
          </a:xfrm>
          <a:prstGeom prst="rect">
            <a:avLst/>
          </a:prstGeom>
          <a:solidFill>
            <a:srgbClr val="2E75B6"/>
          </a:solidFill>
        </p:spPr>
        <p:txBody>
          <a:bodyPr wrap="square" rtlCol="0" anchor="ctr" anchorCtr="0">
            <a:noAutofit/>
          </a:bodyPr>
          <a:lstStyle>
            <a:defPPr>
              <a:defRPr lang="en-US"/>
            </a:defPPr>
            <a:lvl1pPr algn="ctr">
              <a:defRPr kumimoji="1" sz="1400" b="1">
                <a:solidFill>
                  <a:schemeClr val="bg1"/>
                </a:solidFill>
              </a:defRPr>
            </a:lvl1pPr>
            <a:lvl2pPr marL="742950" indent="-285750" fontAlgn="base">
              <a:defRPr kumimoji="1" sz="2400">
                <a:latin typeface="Times New Roman" pitchFamily="18" charset="0"/>
                <a:ea typeface="ＭＳ Ｐゴシック" charset="-128"/>
              </a:defRPr>
            </a:lvl2pPr>
            <a:lvl3pPr marL="1143000" indent="-228600" fontAlgn="base">
              <a:defRPr kumimoji="1" sz="2400">
                <a:latin typeface="Times New Roman" pitchFamily="18" charset="0"/>
                <a:ea typeface="ＭＳ Ｐゴシック" charset="-128"/>
              </a:defRPr>
            </a:lvl3pPr>
            <a:lvl4pPr marL="1600200" indent="-228600" fontAlgn="base">
              <a:defRPr kumimoji="1" sz="2400">
                <a:latin typeface="Times New Roman" pitchFamily="18" charset="0"/>
                <a:ea typeface="ＭＳ Ｐゴシック" charset="-128"/>
              </a:defRPr>
            </a:lvl4pPr>
            <a:lvl5pPr marL="2057400" indent="-228600" fontAlgn="base">
              <a:defRPr kumimoji="1" sz="2400">
                <a:latin typeface="Times New Roman" pitchFamily="18" charset="0"/>
                <a:ea typeface="ＭＳ Ｐゴシック" charset="-128"/>
              </a:defRPr>
            </a:lvl5pPr>
            <a:lvl6pPr marL="2514600" indent="-228600" fontAlgn="base">
              <a:spcBef>
                <a:spcPct val="0"/>
              </a:spcBef>
              <a:spcAft>
                <a:spcPct val="0"/>
              </a:spcAft>
              <a:defRPr kumimoji="1" sz="2400">
                <a:latin typeface="Times New Roman" pitchFamily="18" charset="0"/>
                <a:ea typeface="ＭＳ Ｐゴシック" charset="-128"/>
              </a:defRPr>
            </a:lvl6pPr>
            <a:lvl7pPr marL="2971800" indent="-228600" fontAlgn="base">
              <a:spcBef>
                <a:spcPct val="0"/>
              </a:spcBef>
              <a:spcAft>
                <a:spcPct val="0"/>
              </a:spcAft>
              <a:defRPr kumimoji="1" sz="2400">
                <a:latin typeface="Times New Roman" pitchFamily="18" charset="0"/>
                <a:ea typeface="ＭＳ Ｐゴシック" charset="-128"/>
              </a:defRPr>
            </a:lvl7pPr>
            <a:lvl8pPr marL="3429000" indent="-228600" fontAlgn="base">
              <a:spcBef>
                <a:spcPct val="0"/>
              </a:spcBef>
              <a:spcAft>
                <a:spcPct val="0"/>
              </a:spcAft>
              <a:defRPr kumimoji="1" sz="2400">
                <a:latin typeface="Times New Roman" pitchFamily="18" charset="0"/>
                <a:ea typeface="ＭＳ Ｐゴシック" charset="-128"/>
              </a:defRPr>
            </a:lvl8pPr>
            <a:lvl9pPr marL="3886200" indent="-228600" fontAlgn="base">
              <a:spcBef>
                <a:spcPct val="0"/>
              </a:spcBef>
              <a:spcAft>
                <a:spcPct val="0"/>
              </a:spcAft>
              <a:defRPr kumimoji="1" sz="2400">
                <a:latin typeface="Times New Roman" pitchFamily="18" charset="0"/>
                <a:ea typeface="ＭＳ Ｐゴシック" charset="-128"/>
              </a:defRPr>
            </a:lvl9pPr>
          </a:lstStyle>
          <a:p>
            <a:r>
              <a:rPr lang="ja-JP" altLang="en-US" dirty="0"/>
              <a:t>④“</a:t>
            </a:r>
            <a:r>
              <a:rPr lang="en-US" altLang="ja-JP" dirty="0"/>
              <a:t>OSAKA</a:t>
            </a:r>
            <a:r>
              <a:rPr lang="ja-JP" altLang="en-US" dirty="0"/>
              <a:t>ファストパス”サービス</a:t>
            </a:r>
            <a:endParaRPr lang="en-US" altLang="ja-JP" dirty="0"/>
          </a:p>
          <a:p>
            <a:r>
              <a:rPr lang="ja-JP" altLang="en-US" dirty="0"/>
              <a:t>（仮称）</a:t>
            </a:r>
          </a:p>
        </p:txBody>
      </p:sp>
      <p:sp>
        <p:nvSpPr>
          <p:cNvPr id="21" name="正方形/長方形 20">
            <a:extLst>
              <a:ext uri="{FF2B5EF4-FFF2-40B4-BE49-F238E27FC236}">
                <a16:creationId xmlns:a16="http://schemas.microsoft.com/office/drawing/2014/main" id="{726C9272-001A-4330-9F2D-349321CB9C67}"/>
              </a:ext>
            </a:extLst>
          </p:cNvPr>
          <p:cNvSpPr/>
          <p:nvPr/>
        </p:nvSpPr>
        <p:spPr>
          <a:xfrm>
            <a:off x="6745618" y="4636487"/>
            <a:ext cx="2772455" cy="201688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23" name="テキスト ボックス 22">
            <a:extLst>
              <a:ext uri="{FF2B5EF4-FFF2-40B4-BE49-F238E27FC236}">
                <a16:creationId xmlns:a16="http://schemas.microsoft.com/office/drawing/2014/main" id="{1D63012C-7BF7-4834-A2E8-D276CB703884}"/>
              </a:ext>
            </a:extLst>
          </p:cNvPr>
          <p:cNvSpPr txBox="1"/>
          <p:nvPr/>
        </p:nvSpPr>
        <p:spPr>
          <a:xfrm>
            <a:off x="3982065" y="2043915"/>
            <a:ext cx="2639961" cy="812530"/>
          </a:xfrm>
          <a:prstGeom prst="rect">
            <a:avLst/>
          </a:prstGeom>
          <a:noFill/>
          <a:ln>
            <a:noFill/>
          </a:ln>
        </p:spPr>
        <p:txBody>
          <a:bodyPr wrap="square" lIns="0" tIns="0" rIns="0" bIns="0" rtlCol="0">
            <a:spAutoFit/>
          </a:bodyPr>
          <a:lstStyle/>
          <a:p>
            <a:pPr marL="180000" indent="-180000" defTabSz="912114" fontAlgn="ctr">
              <a:lnSpc>
                <a:spcPct val="110000"/>
              </a:lnSpc>
              <a:spcAft>
                <a:spcPts val="600"/>
              </a:spcAft>
              <a:buClr>
                <a:srgbClr val="2E75B6"/>
              </a:buClr>
              <a:buFont typeface="Wingdings" panose="05000000000000000000" pitchFamily="2" charset="2"/>
              <a:buChar char="l"/>
              <a:defRPr/>
            </a:pPr>
            <a:r>
              <a:rPr kumimoji="1" lang="ja-JP" altLang="en-US" sz="1200"/>
              <a:t>大阪ヘルスケアパビリオンでは、来館者のヘルスケアデータを取得し、未来のフード、ヘルスケアなど、パーソナライズされた体験ができるサービスを提供</a:t>
            </a:r>
            <a:endParaRPr kumimoji="1" lang="en-US" altLang="ja-JP" sz="1200"/>
          </a:p>
        </p:txBody>
      </p:sp>
      <p:sp>
        <p:nvSpPr>
          <p:cNvPr id="29" name="テキスト ボックス 28">
            <a:extLst>
              <a:ext uri="{FF2B5EF4-FFF2-40B4-BE49-F238E27FC236}">
                <a16:creationId xmlns:a16="http://schemas.microsoft.com/office/drawing/2014/main" id="{E7EE29A2-2824-43E5-BF07-D2A7CA698989}"/>
              </a:ext>
            </a:extLst>
          </p:cNvPr>
          <p:cNvSpPr txBox="1"/>
          <p:nvPr/>
        </p:nvSpPr>
        <p:spPr>
          <a:xfrm>
            <a:off x="3999827" y="4746555"/>
            <a:ext cx="2639961" cy="609398"/>
          </a:xfrm>
          <a:prstGeom prst="rect">
            <a:avLst/>
          </a:prstGeom>
          <a:noFill/>
          <a:ln>
            <a:noFill/>
          </a:ln>
        </p:spPr>
        <p:txBody>
          <a:bodyPr wrap="square" lIns="0" tIns="0" rIns="0" bIns="0" rtlCol="0">
            <a:spAutoFit/>
          </a:bodyPr>
          <a:lstStyle/>
          <a:p>
            <a:pPr marL="180000" indent="-180000" defTabSz="912114" fontAlgn="ctr">
              <a:lnSpc>
                <a:spcPct val="110000"/>
              </a:lnSpc>
              <a:buClr>
                <a:srgbClr val="2E75B6"/>
              </a:buClr>
              <a:buFont typeface="Wingdings" panose="05000000000000000000" pitchFamily="2" charset="2"/>
              <a:buChar char="l"/>
              <a:defRPr/>
            </a:pPr>
            <a:r>
              <a:rPr kumimoji="1" lang="ja-JP" altLang="en-US" sz="1200" dirty="0"/>
              <a:t>日本初の空飛ぶクルマの社会実装</a:t>
            </a:r>
            <a:endParaRPr kumimoji="1" lang="en-US" altLang="ja-JP" sz="1200" dirty="0"/>
          </a:p>
          <a:p>
            <a:pPr marL="180000" indent="-180000" defTabSz="912114" fontAlgn="ctr">
              <a:lnSpc>
                <a:spcPct val="110000"/>
              </a:lnSpc>
              <a:buClr>
                <a:srgbClr val="2E75B6"/>
              </a:buClr>
              <a:buFont typeface="Wingdings" panose="05000000000000000000" pitchFamily="2" charset="2"/>
              <a:buChar char="l"/>
              <a:defRPr/>
            </a:pPr>
            <a:r>
              <a:rPr kumimoji="1" lang="ja-JP" altLang="en-US" sz="1200" dirty="0"/>
              <a:t>大阪市内、関西の主要空港・観光地から万博会場を結ぶアクセスを担う</a:t>
            </a:r>
            <a:endParaRPr kumimoji="1" lang="en-US" altLang="ja-JP" sz="1200" dirty="0"/>
          </a:p>
        </p:txBody>
      </p:sp>
      <p:sp>
        <p:nvSpPr>
          <p:cNvPr id="5" name="テキスト プレースホルダー 4">
            <a:extLst>
              <a:ext uri="{FF2B5EF4-FFF2-40B4-BE49-F238E27FC236}">
                <a16:creationId xmlns:a16="http://schemas.microsoft.com/office/drawing/2014/main" id="{1630143F-F4D5-4671-8061-7DF92C56D2D4}"/>
              </a:ext>
            </a:extLst>
          </p:cNvPr>
          <p:cNvSpPr>
            <a:spLocks noGrp="1"/>
          </p:cNvSpPr>
          <p:nvPr>
            <p:ph type="body" sz="quarter" idx="11"/>
          </p:nvPr>
        </p:nvSpPr>
        <p:spPr/>
        <p:txBody>
          <a:bodyPr/>
          <a:lstStyle/>
          <a:p>
            <a:endParaRPr lang="ja-JP" altLang="en-US"/>
          </a:p>
        </p:txBody>
      </p:sp>
      <p:pic>
        <p:nvPicPr>
          <p:cNvPr id="44" name="図 43">
            <a:extLst>
              <a:ext uri="{FF2B5EF4-FFF2-40B4-BE49-F238E27FC236}">
                <a16:creationId xmlns:a16="http://schemas.microsoft.com/office/drawing/2014/main" id="{9F939BBE-20C5-40D5-A91F-D94B267BA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8102" y="5424854"/>
            <a:ext cx="1555454" cy="1177705"/>
          </a:xfrm>
          <a:prstGeom prst="rect">
            <a:avLst/>
          </a:prstGeom>
        </p:spPr>
      </p:pic>
      <p:sp>
        <p:nvSpPr>
          <p:cNvPr id="39" name="正方形/長方形 38">
            <a:extLst>
              <a:ext uri="{FF2B5EF4-FFF2-40B4-BE49-F238E27FC236}">
                <a16:creationId xmlns:a16="http://schemas.microsoft.com/office/drawing/2014/main" id="{B757C1B3-7B81-49DA-AAB5-03060AFF9B07}"/>
              </a:ext>
            </a:extLst>
          </p:cNvPr>
          <p:cNvSpPr/>
          <p:nvPr/>
        </p:nvSpPr>
        <p:spPr>
          <a:xfrm>
            <a:off x="228948" y="3916848"/>
            <a:ext cx="2582758" cy="215444"/>
          </a:xfrm>
          <a:prstGeom prst="rect">
            <a:avLst/>
          </a:prstGeom>
        </p:spPr>
        <p:txBody>
          <a:bodyPr wrap="none">
            <a:spAutoFit/>
          </a:bodyPr>
          <a:lstStyle/>
          <a:p>
            <a:r>
              <a:rPr lang="ja-JP" altLang="en-US" sz="800">
                <a:solidFill>
                  <a:prstClr val="black"/>
                </a:solidFill>
                <a:latin typeface="+mn-ea"/>
              </a:rPr>
              <a:t>出所：「</a:t>
            </a:r>
            <a:r>
              <a:rPr lang="zh-CN" altLang="en-US" sz="800">
                <a:solidFill>
                  <a:prstClr val="black"/>
                </a:solidFill>
                <a:latin typeface="+mn-ea"/>
              </a:rPr>
              <a:t>２０２５年日本国際博覧会基本計画</a:t>
            </a:r>
            <a:r>
              <a:rPr lang="ja-JP" altLang="en-US" sz="800">
                <a:solidFill>
                  <a:prstClr val="black"/>
                </a:solidFill>
                <a:latin typeface="+mn-ea"/>
              </a:rPr>
              <a:t>」より抜粋</a:t>
            </a:r>
          </a:p>
        </p:txBody>
      </p:sp>
      <p:pic>
        <p:nvPicPr>
          <p:cNvPr id="45" name="図 44">
            <a:extLst>
              <a:ext uri="{FF2B5EF4-FFF2-40B4-BE49-F238E27FC236}">
                <a16:creationId xmlns:a16="http://schemas.microsoft.com/office/drawing/2014/main" id="{D5DBAEE2-5B8D-4FD8-9927-5CEEAB4927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96759" y="2857459"/>
            <a:ext cx="2094917" cy="1086464"/>
          </a:xfrm>
          <a:prstGeom prst="rect">
            <a:avLst/>
          </a:prstGeom>
        </p:spPr>
      </p:pic>
      <p:sp>
        <p:nvSpPr>
          <p:cNvPr id="46" name="テキスト ボックス 45">
            <a:extLst>
              <a:ext uri="{FF2B5EF4-FFF2-40B4-BE49-F238E27FC236}">
                <a16:creationId xmlns:a16="http://schemas.microsoft.com/office/drawing/2014/main" id="{E91BAB7E-6ABF-448D-BFE1-E3BC5585C8B1}"/>
              </a:ext>
            </a:extLst>
          </p:cNvPr>
          <p:cNvSpPr txBox="1"/>
          <p:nvPr/>
        </p:nvSpPr>
        <p:spPr>
          <a:xfrm>
            <a:off x="6806060" y="2043915"/>
            <a:ext cx="2647033" cy="406265"/>
          </a:xfrm>
          <a:prstGeom prst="rect">
            <a:avLst/>
          </a:prstGeom>
          <a:noFill/>
          <a:ln>
            <a:noFill/>
          </a:ln>
        </p:spPr>
        <p:txBody>
          <a:bodyPr wrap="square" lIns="0" tIns="0" rIns="0" bIns="0" rtlCol="0">
            <a:spAutoFit/>
          </a:bodyPr>
          <a:lstStyle>
            <a:defPPr>
              <a:defRPr lang="en-US"/>
            </a:defPPr>
            <a:lvl1pPr marL="285750" indent="-285750">
              <a:buFont typeface="Wingdings" panose="05000000000000000000" pitchFamily="2" charset="2"/>
              <a:buChar char="l"/>
              <a:defRPr kumimoji="1" sz="1200">
                <a:solidFill>
                  <a:srgbClr val="FF0000"/>
                </a:solidFill>
                <a:latin typeface="Meiryo UI" panose="020B0604030504040204" pitchFamily="50" charset="-128"/>
                <a:ea typeface="Meiryo UI" panose="020B0604030504040204" pitchFamily="50" charset="-128"/>
              </a:defRPr>
            </a:lvl1pPr>
          </a:lstStyle>
          <a:p>
            <a:pPr marL="180000" indent="-180000" defTabSz="912114" fontAlgn="ctr">
              <a:lnSpc>
                <a:spcPct val="110000"/>
              </a:lnSpc>
              <a:spcAft>
                <a:spcPts val="600"/>
              </a:spcAft>
              <a:buClr>
                <a:srgbClr val="2E75B6"/>
              </a:buClr>
              <a:defRPr/>
            </a:pPr>
            <a:r>
              <a:rPr lang="ja-JP" altLang="en-US">
                <a:solidFill>
                  <a:schemeClr val="tx1"/>
                </a:solidFill>
                <a:latin typeface="+mn-lt"/>
                <a:ea typeface="+mn-ea"/>
              </a:rPr>
              <a:t>万博会場内外のバスの移動を、自動運転（レベル４相当）で実施</a:t>
            </a:r>
            <a:endParaRPr lang="en-US" altLang="ja-JP">
              <a:solidFill>
                <a:schemeClr val="tx1"/>
              </a:solidFill>
              <a:latin typeface="+mn-lt"/>
              <a:ea typeface="+mn-ea"/>
            </a:endParaRPr>
          </a:p>
        </p:txBody>
      </p:sp>
      <p:sp>
        <p:nvSpPr>
          <p:cNvPr id="35"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pic>
        <p:nvPicPr>
          <p:cNvPr id="31" name="図 30">
            <a:extLst>
              <a:ext uri="{FF2B5EF4-FFF2-40B4-BE49-F238E27FC236}">
                <a16:creationId xmlns:a16="http://schemas.microsoft.com/office/drawing/2014/main" id="{3D76C0A2-9BB3-429E-9434-2133580CFBE5}"/>
              </a:ext>
            </a:extLst>
          </p:cNvPr>
          <p:cNvPicPr>
            <a:picLocks noChangeAspect="1"/>
          </p:cNvPicPr>
          <p:nvPr/>
        </p:nvPicPr>
        <p:blipFill>
          <a:blip r:embed="rId7"/>
          <a:stretch>
            <a:fillRect/>
          </a:stretch>
        </p:blipFill>
        <p:spPr>
          <a:xfrm>
            <a:off x="7132907" y="5355953"/>
            <a:ext cx="2118095" cy="1228796"/>
          </a:xfrm>
          <a:prstGeom prst="rect">
            <a:avLst/>
          </a:prstGeom>
        </p:spPr>
      </p:pic>
      <p:sp>
        <p:nvSpPr>
          <p:cNvPr id="32" name="スライド番号プレースホルダー 4">
            <a:extLst>
              <a:ext uri="{FF2B5EF4-FFF2-40B4-BE49-F238E27FC236}">
                <a16:creationId xmlns:a16="http://schemas.microsoft.com/office/drawing/2014/main" id="{FA58C531-383E-46FF-8597-000B5606D6F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31</a:t>
            </a:fld>
            <a:endParaRPr kumimoji="1" lang="ja-JP" altLang="en-US"/>
          </a:p>
        </p:txBody>
      </p:sp>
      <p:grpSp>
        <p:nvGrpSpPr>
          <p:cNvPr id="72" name="グループ化 71">
            <a:extLst>
              <a:ext uri="{FF2B5EF4-FFF2-40B4-BE49-F238E27FC236}">
                <a16:creationId xmlns:a16="http://schemas.microsoft.com/office/drawing/2014/main" id="{6E065F17-2E22-4850-BC14-E199656659AA}"/>
              </a:ext>
            </a:extLst>
          </p:cNvPr>
          <p:cNvGrpSpPr/>
          <p:nvPr/>
        </p:nvGrpSpPr>
        <p:grpSpPr>
          <a:xfrm>
            <a:off x="7179600" y="2500131"/>
            <a:ext cx="1906528" cy="1388964"/>
            <a:chOff x="2829674" y="1689903"/>
            <a:chExt cx="4659146" cy="3743624"/>
          </a:xfrm>
        </p:grpSpPr>
        <p:pic>
          <p:nvPicPr>
            <p:cNvPr id="73" name="図 72">
              <a:extLst>
                <a:ext uri="{FF2B5EF4-FFF2-40B4-BE49-F238E27FC236}">
                  <a16:creationId xmlns:a16="http://schemas.microsoft.com/office/drawing/2014/main" id="{4D027BBF-4CEC-4BDE-9B9B-52C162138F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9674" y="1689903"/>
              <a:ext cx="4659146" cy="3743624"/>
            </a:xfrm>
            <a:prstGeom prst="rect">
              <a:avLst/>
            </a:prstGeom>
          </p:spPr>
        </p:pic>
        <p:grpSp>
          <p:nvGrpSpPr>
            <p:cNvPr id="74" name="グループ化 73">
              <a:extLst>
                <a:ext uri="{FF2B5EF4-FFF2-40B4-BE49-F238E27FC236}">
                  <a16:creationId xmlns:a16="http://schemas.microsoft.com/office/drawing/2014/main" id="{FE712793-A9D1-4893-96D0-B0187CF27FEC}"/>
                </a:ext>
              </a:extLst>
            </p:cNvPr>
            <p:cNvGrpSpPr/>
            <p:nvPr/>
          </p:nvGrpSpPr>
          <p:grpSpPr>
            <a:xfrm>
              <a:off x="3118766" y="1924420"/>
              <a:ext cx="3801912" cy="2826611"/>
              <a:chOff x="-363901" y="150220"/>
              <a:chExt cx="9591151" cy="4886629"/>
            </a:xfrm>
          </p:grpSpPr>
          <p:cxnSp>
            <p:nvCxnSpPr>
              <p:cNvPr id="80" name="直線コネクタ 79">
                <a:extLst>
                  <a:ext uri="{FF2B5EF4-FFF2-40B4-BE49-F238E27FC236}">
                    <a16:creationId xmlns:a16="http://schemas.microsoft.com/office/drawing/2014/main" id="{938C0D7C-E57F-4C45-BD42-8C1819BEC905}"/>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1BECF04B-0EDA-4C03-A2D0-BA564A5E48A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7B3F2463-E870-4060-BC09-72BE5337D668}"/>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6A96CD27-905E-4257-ACB4-56BD24C0F7D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D16805A8-7E5F-4FF5-9D87-71BB47234CA5}"/>
                  </a:ext>
                </a:extLst>
              </p:cNvPr>
              <p:cNvCxnSpPr>
                <a:cxnSpLocks/>
                <a:endCxn id="97"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CBC98304-1438-4B29-A64E-2CF1A8477CA9}"/>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20269205-EB80-4BA5-863B-3FDBB97076AC}"/>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44EFF32D-44F9-45CC-840A-18A6FEF07ECB}"/>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9CD4B5EB-8E5D-4A2F-A6BB-D633FD83D590}"/>
                  </a:ext>
                </a:extLst>
              </p:cNvPr>
              <p:cNvCxnSpPr>
                <a:cxnSpLocks/>
                <a:stCxn id="95"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67778E6-7CA8-48E8-BA4F-C1E466EB6AB5}"/>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FCFC1F67-ABA8-426D-869F-0D21128FD397}"/>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252D574D-45A2-4092-A37E-4599A0901B81}"/>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C3966294-7862-44FF-AA18-9052267E8858}"/>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B6CFEFE6-0AA6-4CB0-9BBC-5A883B149CBE}"/>
                  </a:ext>
                </a:extLst>
              </p:cNvPr>
              <p:cNvCxnSpPr>
                <a:cxnSpLocks/>
                <a:stCxn id="99"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3A975180-0CFC-45EF-9FE8-8DD36F44BC64}"/>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円弧 94">
                <a:extLst>
                  <a:ext uri="{FF2B5EF4-FFF2-40B4-BE49-F238E27FC236}">
                    <a16:creationId xmlns:a16="http://schemas.microsoft.com/office/drawing/2014/main" id="{43C186E2-B203-4C9D-B62E-DE6B3810E3F0}"/>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6" name="円弧 95">
                <a:extLst>
                  <a:ext uri="{FF2B5EF4-FFF2-40B4-BE49-F238E27FC236}">
                    <a16:creationId xmlns:a16="http://schemas.microsoft.com/office/drawing/2014/main" id="{9728D1E2-3460-47E8-8F83-F519A3F02450}"/>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7" name="円弧 96">
                <a:extLst>
                  <a:ext uri="{FF2B5EF4-FFF2-40B4-BE49-F238E27FC236}">
                    <a16:creationId xmlns:a16="http://schemas.microsoft.com/office/drawing/2014/main" id="{3A210E7D-472B-40C3-9147-98865E3BEA22}"/>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円弧 97">
                <a:extLst>
                  <a:ext uri="{FF2B5EF4-FFF2-40B4-BE49-F238E27FC236}">
                    <a16:creationId xmlns:a16="http://schemas.microsoft.com/office/drawing/2014/main" id="{7FA40D64-941A-4A08-8BA0-9C7177B656BB}"/>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9" name="円弧 98">
                <a:extLst>
                  <a:ext uri="{FF2B5EF4-FFF2-40B4-BE49-F238E27FC236}">
                    <a16:creationId xmlns:a16="http://schemas.microsoft.com/office/drawing/2014/main" id="{00E6AE43-A133-4F11-889A-F06B1DB0D268}"/>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00" name="直線コネクタ 99">
                <a:extLst>
                  <a:ext uri="{FF2B5EF4-FFF2-40B4-BE49-F238E27FC236}">
                    <a16:creationId xmlns:a16="http://schemas.microsoft.com/office/drawing/2014/main" id="{64357737-F152-41BC-BDDC-F43E8CD4D248}"/>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34F19C-7B7B-4C0D-B8C2-F8062AFD3C7A}"/>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3CFBCBB2-BB1A-4BC0-A2B0-216755D81B3D}"/>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677FFE1A-11CC-4FA0-BB7A-F39E61F37783}"/>
                  </a:ext>
                </a:extLst>
              </p:cNvPr>
              <p:cNvCxnSpPr>
                <a:cxnSpLocks/>
                <a:stCxn id="96"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C1E13552-EA5F-4F68-89CB-8095C4077BC5}"/>
                </a:ext>
              </a:extLst>
            </p:cNvPr>
            <p:cNvGrpSpPr/>
            <p:nvPr/>
          </p:nvGrpSpPr>
          <p:grpSpPr>
            <a:xfrm>
              <a:off x="6242342" y="4324479"/>
              <a:ext cx="203393" cy="418254"/>
              <a:chOff x="7515993" y="4299409"/>
              <a:chExt cx="513102" cy="723073"/>
            </a:xfrm>
          </p:grpSpPr>
          <p:cxnSp>
            <p:nvCxnSpPr>
              <p:cNvPr id="78" name="直線コネクタ 77">
                <a:extLst>
                  <a:ext uri="{FF2B5EF4-FFF2-40B4-BE49-F238E27FC236}">
                    <a16:creationId xmlns:a16="http://schemas.microsoft.com/office/drawing/2014/main" id="{AA4276B7-A289-4516-8885-808D22FFACF4}"/>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C2DDF83C-211D-48BB-8D8B-ADB4E7C8D9C0}"/>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6" name="楕円 75">
              <a:extLst>
                <a:ext uri="{FF2B5EF4-FFF2-40B4-BE49-F238E27FC236}">
                  <a16:creationId xmlns:a16="http://schemas.microsoft.com/office/drawing/2014/main" id="{DF2290DC-3ED9-4CB7-BC21-21E6BD22E124}"/>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77" name="楕円 76">
              <a:extLst>
                <a:ext uri="{FF2B5EF4-FFF2-40B4-BE49-F238E27FC236}">
                  <a16:creationId xmlns:a16="http://schemas.microsoft.com/office/drawing/2014/main" id="{84F12B7B-A3B8-45E2-BCCB-13426E89519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grpSp>
      <p:sp>
        <p:nvSpPr>
          <p:cNvPr id="61" name="テキスト ボックス 60">
            <a:extLst>
              <a:ext uri="{FF2B5EF4-FFF2-40B4-BE49-F238E27FC236}">
                <a16:creationId xmlns:a16="http://schemas.microsoft.com/office/drawing/2014/main" id="{E7EE29A2-2824-43E5-BF07-D2A7CA698989}"/>
              </a:ext>
            </a:extLst>
          </p:cNvPr>
          <p:cNvSpPr txBox="1"/>
          <p:nvPr/>
        </p:nvSpPr>
        <p:spPr>
          <a:xfrm>
            <a:off x="6809595" y="4726930"/>
            <a:ext cx="2639961" cy="609398"/>
          </a:xfrm>
          <a:prstGeom prst="rect">
            <a:avLst/>
          </a:prstGeom>
          <a:noFill/>
          <a:ln>
            <a:noFill/>
          </a:ln>
        </p:spPr>
        <p:txBody>
          <a:bodyPr wrap="square" lIns="0" tIns="0" rIns="0" bIns="0" rtlCol="0">
            <a:spAutoFit/>
          </a:bodyPr>
          <a:lstStyle/>
          <a:p>
            <a:pPr marL="180000" indent="-180000" defTabSz="912114" fontAlgn="ctr">
              <a:lnSpc>
                <a:spcPct val="110000"/>
              </a:lnSpc>
              <a:buClr>
                <a:srgbClr val="2E75B6"/>
              </a:buClr>
              <a:buFont typeface="Wingdings" panose="05000000000000000000" pitchFamily="2" charset="2"/>
              <a:buChar char="l"/>
              <a:defRPr/>
            </a:pPr>
            <a:r>
              <a:rPr kumimoji="1" lang="ja-JP" altLang="en-US" sz="1200" dirty="0">
                <a:latin typeface="Meiryo UI" panose="020B0604030504040204" pitchFamily="50" charset="-128"/>
                <a:ea typeface="Meiryo UI" panose="020B0604030504040204" pitchFamily="50" charset="-128"/>
              </a:rPr>
              <a:t>移動に関する情報の収集・提供、交通流動の最適化を実現</a:t>
            </a:r>
            <a:endParaRPr kumimoji="1" lang="en-US" altLang="ja-JP" sz="1200" dirty="0"/>
          </a:p>
          <a:p>
            <a:pPr marL="180000" indent="-180000" defTabSz="912114" fontAlgn="ctr">
              <a:lnSpc>
                <a:spcPct val="110000"/>
              </a:lnSpc>
              <a:buClr>
                <a:srgbClr val="2E75B6"/>
              </a:buClr>
              <a:buFont typeface="Wingdings" panose="05000000000000000000" pitchFamily="2" charset="2"/>
              <a:buChar char="l"/>
              <a:defRPr/>
            </a:pPr>
            <a:r>
              <a:rPr kumimoji="1" lang="ja-JP" altLang="en-US" sz="1200" dirty="0"/>
              <a:t>リアルタイムでの混雑予測などを</a:t>
            </a:r>
            <a:r>
              <a:rPr kumimoji="1" lang="ja-JP" altLang="en-US" sz="1200" dirty="0" smtClean="0"/>
              <a:t>行う</a:t>
            </a:r>
            <a:endParaRPr kumimoji="1" lang="ja-JP" altLang="en-US" sz="1200" dirty="0"/>
          </a:p>
        </p:txBody>
      </p:sp>
    </p:spTree>
    <p:extLst>
      <p:ext uri="{BB962C8B-B14F-4D97-AF65-F5344CB8AC3E}">
        <p14:creationId xmlns:p14="http://schemas.microsoft.com/office/powerpoint/2010/main" val="1189300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108EC9ED-CF06-4B2C-9D0D-CC193D8C5B8A}"/>
              </a:ext>
            </a:extLst>
          </p:cNvPr>
          <p:cNvGraphicFramePr>
            <a:graphicFrameLocks noGrp="1"/>
          </p:cNvGraphicFramePr>
          <p:nvPr>
            <p:extLst>
              <p:ext uri="{D42A27DB-BD31-4B8C-83A1-F6EECF244321}">
                <p14:modId xmlns:p14="http://schemas.microsoft.com/office/powerpoint/2010/main" val="4128278023"/>
              </p:ext>
            </p:extLst>
          </p:nvPr>
        </p:nvGraphicFramePr>
        <p:xfrm>
          <a:off x="288000" y="1008000"/>
          <a:ext cx="9324000" cy="5362255"/>
        </p:xfrm>
        <a:graphic>
          <a:graphicData uri="http://schemas.openxmlformats.org/drawingml/2006/table">
            <a:tbl>
              <a:tblPr firstRow="1" bandRow="1">
                <a:tableStyleId>{6E25E649-3F16-4E02-A733-19D2CDBF48F0}</a:tableStyleId>
              </a:tblPr>
              <a:tblGrid>
                <a:gridCol w="918000">
                  <a:extLst>
                    <a:ext uri="{9D8B030D-6E8A-4147-A177-3AD203B41FA5}">
                      <a16:colId xmlns:a16="http://schemas.microsoft.com/office/drawing/2014/main" val="3343399595"/>
                    </a:ext>
                  </a:extLst>
                </a:gridCol>
                <a:gridCol w="918000">
                  <a:extLst>
                    <a:ext uri="{9D8B030D-6E8A-4147-A177-3AD203B41FA5}">
                      <a16:colId xmlns:a16="http://schemas.microsoft.com/office/drawing/2014/main" val="2216780778"/>
                    </a:ext>
                  </a:extLst>
                </a:gridCol>
                <a:gridCol w="1872000">
                  <a:extLst>
                    <a:ext uri="{9D8B030D-6E8A-4147-A177-3AD203B41FA5}">
                      <a16:colId xmlns:a16="http://schemas.microsoft.com/office/drawing/2014/main" val="1718938046"/>
                    </a:ext>
                  </a:extLst>
                </a:gridCol>
                <a:gridCol w="1872000">
                  <a:extLst>
                    <a:ext uri="{9D8B030D-6E8A-4147-A177-3AD203B41FA5}">
                      <a16:colId xmlns:a16="http://schemas.microsoft.com/office/drawing/2014/main" val="1562956198"/>
                    </a:ext>
                  </a:extLst>
                </a:gridCol>
                <a:gridCol w="1872000">
                  <a:extLst>
                    <a:ext uri="{9D8B030D-6E8A-4147-A177-3AD203B41FA5}">
                      <a16:colId xmlns:a16="http://schemas.microsoft.com/office/drawing/2014/main" val="4152553691"/>
                    </a:ext>
                  </a:extLst>
                </a:gridCol>
                <a:gridCol w="1872000">
                  <a:extLst>
                    <a:ext uri="{9D8B030D-6E8A-4147-A177-3AD203B41FA5}">
                      <a16:colId xmlns:a16="http://schemas.microsoft.com/office/drawing/2014/main" val="3483886642"/>
                    </a:ext>
                  </a:extLst>
                </a:gridCol>
              </a:tblGrid>
              <a:tr h="504000">
                <a:tc gridSpan="2">
                  <a:txBody>
                    <a:bodyPr/>
                    <a:lstStyle/>
                    <a:p>
                      <a:pPr marL="0" algn="ctr" defTabSz="914423" rtl="0" eaLnBrk="1" latinLnBrk="0" hangingPunct="1"/>
                      <a:endParaRPr kumimoji="1" lang="ja-JP" altLang="en-US" sz="1100" b="1" kern="1200">
                        <a:solidFill>
                          <a:schemeClr val="tx1"/>
                        </a:solidFill>
                        <a:latin typeface="+mn-ea"/>
                        <a:ea typeface="+mn-ea"/>
                        <a:cs typeface="+mn-cs"/>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tcPr>
                </a:tc>
                <a:tc gridSpan="2">
                  <a:txBody>
                    <a:bodyPr/>
                    <a:lstStyle/>
                    <a:p>
                      <a:pPr algn="ctr"/>
                      <a:r>
                        <a:rPr kumimoji="1" lang="ja-JP" altLang="en-US" sz="1100">
                          <a:solidFill>
                            <a:schemeClr val="tx1"/>
                          </a:solidFill>
                          <a:latin typeface="+mn-ea"/>
                          <a:ea typeface="+mn-ea"/>
                        </a:rPr>
                        <a:t>フェーズ</a:t>
                      </a:r>
                      <a:r>
                        <a:rPr kumimoji="1" lang="en-US" altLang="ja-JP" sz="1100">
                          <a:solidFill>
                            <a:schemeClr val="tx1"/>
                          </a:solidFill>
                          <a:latin typeface="+mn-ea"/>
                          <a:ea typeface="+mn-ea"/>
                        </a:rPr>
                        <a:t>Ⅰ</a:t>
                      </a:r>
                    </a:p>
                    <a:p>
                      <a:pPr algn="ctr"/>
                      <a:r>
                        <a:rPr kumimoji="1" lang="ja-JP" altLang="en-US" sz="1100">
                          <a:solidFill>
                            <a:schemeClr val="tx1"/>
                          </a:solidFill>
                          <a:latin typeface="+mn-ea"/>
                          <a:ea typeface="+mn-ea"/>
                        </a:rPr>
                        <a:t>～</a:t>
                      </a:r>
                      <a:r>
                        <a:rPr kumimoji="1" lang="en-US" altLang="ja-JP" sz="1100">
                          <a:solidFill>
                            <a:schemeClr val="tx1"/>
                          </a:solidFill>
                          <a:latin typeface="+mn-ea"/>
                          <a:ea typeface="+mn-ea"/>
                        </a:rPr>
                        <a:t>2024</a:t>
                      </a:r>
                      <a:r>
                        <a:rPr kumimoji="1" lang="ja-JP" altLang="en-US" sz="1100">
                          <a:solidFill>
                            <a:schemeClr val="tx1"/>
                          </a:solidFill>
                          <a:latin typeface="+mn-ea"/>
                          <a:ea typeface="+mn-ea"/>
                        </a:rPr>
                        <a:t>年 </a:t>
                      </a:r>
                      <a:r>
                        <a:rPr kumimoji="1" lang="en-US" altLang="ja-JP" sz="1100">
                          <a:solidFill>
                            <a:schemeClr val="tx1"/>
                          </a:solidFill>
                          <a:latin typeface="+mn-ea"/>
                          <a:ea typeface="+mn-ea"/>
                        </a:rPr>
                        <a:t>Before</a:t>
                      </a:r>
                      <a:r>
                        <a:rPr kumimoji="1" lang="ja-JP" altLang="en-US" sz="110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algn="ctr"/>
                      <a:endParaRPr kumimoji="1" lang="ja-JP" altLang="en-US" sz="1100">
                        <a:solidFill>
                          <a:schemeClr val="tx1"/>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a:solidFill>
                            <a:schemeClr val="tx1"/>
                          </a:solidFill>
                          <a:latin typeface="+mn-ea"/>
                          <a:ea typeface="+mn-ea"/>
                        </a:rPr>
                        <a:t>フェーズ</a:t>
                      </a:r>
                      <a:r>
                        <a:rPr kumimoji="1" lang="en-US" altLang="ja-JP" sz="1100">
                          <a:solidFill>
                            <a:schemeClr val="tx1"/>
                          </a:solidFill>
                          <a:latin typeface="+mn-ea"/>
                          <a:ea typeface="+mn-ea"/>
                        </a:rPr>
                        <a:t>Ⅱ</a:t>
                      </a:r>
                    </a:p>
                    <a:p>
                      <a:pPr algn="ctr"/>
                      <a:r>
                        <a:rPr kumimoji="1" lang="en-US" altLang="ja-JP" sz="1100">
                          <a:solidFill>
                            <a:schemeClr val="tx1"/>
                          </a:solidFill>
                          <a:latin typeface="+mn-ea"/>
                          <a:ea typeface="+mn-ea"/>
                        </a:rPr>
                        <a:t>2025</a:t>
                      </a:r>
                      <a:r>
                        <a:rPr kumimoji="1" lang="ja-JP" altLang="en-US" sz="1100">
                          <a:solidFill>
                            <a:schemeClr val="tx1"/>
                          </a:solidFill>
                          <a:latin typeface="+mn-ea"/>
                          <a:ea typeface="+mn-ea"/>
                        </a:rPr>
                        <a:t>年 </a:t>
                      </a:r>
                      <a:r>
                        <a:rPr kumimoji="1" lang="en-US" altLang="ja-JP" sz="1100">
                          <a:solidFill>
                            <a:schemeClr val="tx1"/>
                          </a:solidFill>
                          <a:latin typeface="+mn-ea"/>
                          <a:ea typeface="+mn-ea"/>
                        </a:rPr>
                        <a:t>With</a:t>
                      </a:r>
                      <a:r>
                        <a:rPr kumimoji="1" lang="ja-JP" altLang="en-US" sz="110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a:solidFill>
                            <a:schemeClr val="tx1"/>
                          </a:solidFill>
                          <a:latin typeface="+mn-ea"/>
                          <a:ea typeface="+mn-ea"/>
                        </a:rPr>
                        <a:t>フェーズ</a:t>
                      </a:r>
                      <a:r>
                        <a:rPr kumimoji="1" lang="en-US" altLang="ja-JP" sz="1100">
                          <a:solidFill>
                            <a:schemeClr val="tx1"/>
                          </a:solidFill>
                          <a:latin typeface="+mn-ea"/>
                          <a:ea typeface="+mn-ea"/>
                        </a:rPr>
                        <a:t>Ⅲ</a:t>
                      </a:r>
                    </a:p>
                    <a:p>
                      <a:pPr algn="ctr"/>
                      <a:r>
                        <a:rPr kumimoji="1" lang="en-US" altLang="ja-JP" sz="1100">
                          <a:solidFill>
                            <a:schemeClr val="tx1"/>
                          </a:solidFill>
                          <a:latin typeface="+mn-ea"/>
                          <a:ea typeface="+mn-ea"/>
                        </a:rPr>
                        <a:t>2026</a:t>
                      </a:r>
                      <a:r>
                        <a:rPr kumimoji="1" lang="ja-JP" altLang="en-US" sz="1100">
                          <a:solidFill>
                            <a:schemeClr val="tx1"/>
                          </a:solidFill>
                          <a:latin typeface="+mn-ea"/>
                          <a:ea typeface="+mn-ea"/>
                        </a:rPr>
                        <a:t>年～ </a:t>
                      </a:r>
                      <a:r>
                        <a:rPr kumimoji="1" lang="en-US" altLang="ja-JP" sz="1100">
                          <a:solidFill>
                            <a:schemeClr val="tx1"/>
                          </a:solidFill>
                          <a:latin typeface="+mn-ea"/>
                          <a:ea typeface="+mn-ea"/>
                        </a:rPr>
                        <a:t>After</a:t>
                      </a:r>
                      <a:r>
                        <a:rPr kumimoji="1" lang="ja-JP" altLang="en-US" sz="110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802575">
                <a:tc gridSpan="2">
                  <a:txBody>
                    <a:bodyPr/>
                    <a:lstStyle/>
                    <a:p>
                      <a:pPr algn="ctr"/>
                      <a:r>
                        <a:rPr kumimoji="1" lang="ja-JP" altLang="en-US" sz="1100" b="1">
                          <a:solidFill>
                            <a:srgbClr val="FFFFFF"/>
                          </a:solidFill>
                          <a:latin typeface="+mn-ea"/>
                          <a:ea typeface="+mn-ea"/>
                        </a:rPr>
                        <a:t>利用者</a:t>
                      </a: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3780898"/>
                  </a:ext>
                </a:extLst>
              </a:tr>
              <a:tr h="481806">
                <a:tc rowSpan="4">
                  <a:txBody>
                    <a:bodyPr/>
                    <a:lstStyle/>
                    <a:p>
                      <a:pPr algn="ctr"/>
                      <a:r>
                        <a:rPr kumimoji="1" lang="ja-JP" altLang="en-US" sz="1100" b="1" dirty="0">
                          <a:solidFill>
                            <a:srgbClr val="FFFFFF"/>
                          </a:solidFill>
                          <a:latin typeface="+mn-ea"/>
                          <a:ea typeface="+mn-ea"/>
                        </a:rPr>
                        <a:t>主な</a:t>
                      </a:r>
                      <a:endParaRPr kumimoji="1" lang="en-US" altLang="ja-JP" sz="1100" b="1" dirty="0">
                        <a:solidFill>
                          <a:srgbClr val="FFFFFF"/>
                        </a:solidFill>
                        <a:latin typeface="+mn-ea"/>
                        <a:ea typeface="+mn-ea"/>
                      </a:endParaRPr>
                    </a:p>
                    <a:p>
                      <a:pPr algn="ctr"/>
                      <a:r>
                        <a:rPr kumimoji="1" lang="ja-JP" altLang="en-US" sz="1100" b="1" dirty="0" smtClean="0">
                          <a:solidFill>
                            <a:srgbClr val="FFFFFF"/>
                          </a:solidFill>
                          <a:latin typeface="+mn-ea"/>
                          <a:ea typeface="+mn-ea"/>
                        </a:rPr>
                        <a:t>先端的</a:t>
                      </a:r>
                      <a:endParaRPr kumimoji="1" lang="en-US" altLang="ja-JP" sz="1100" b="1" dirty="0" smtClean="0">
                        <a:solidFill>
                          <a:srgbClr val="FFFFFF"/>
                        </a:solidFill>
                        <a:latin typeface="+mn-ea"/>
                        <a:ea typeface="+mn-ea"/>
                      </a:endParaRPr>
                    </a:p>
                    <a:p>
                      <a:pPr algn="ctr"/>
                      <a:r>
                        <a:rPr kumimoji="1" lang="ja-JP" altLang="en-US" sz="1100" b="1" dirty="0" smtClean="0">
                          <a:solidFill>
                            <a:srgbClr val="FFFFFF"/>
                          </a:solidFill>
                          <a:latin typeface="+mn-ea"/>
                          <a:ea typeface="+mn-ea"/>
                        </a:rPr>
                        <a:t>サービス</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a:solidFill>
                            <a:srgbClr val="FFFFFF"/>
                          </a:solidFill>
                          <a:latin typeface="+mn-ea"/>
                          <a:ea typeface="+mn-ea"/>
                        </a:rPr>
                        <a:t>近未来の医療・健康サービス</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405740"/>
                  </a:ext>
                </a:extLst>
              </a:tr>
              <a:tr h="481807">
                <a:tc vMerge="1">
                  <a:txBody>
                    <a:bodyPr/>
                    <a:lstStyle/>
                    <a:p>
                      <a:pPr algn="ct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a:solidFill>
                            <a:srgbClr val="FFFFFF"/>
                          </a:solidFill>
                          <a:latin typeface="+mn-ea"/>
                          <a:ea typeface="+mn-ea"/>
                        </a:rPr>
                        <a:t>自動運転車</a:t>
                      </a:r>
                      <a:endParaRPr kumimoji="1" lang="en-US" altLang="ja-JP" sz="1100" b="1">
                        <a:solidFill>
                          <a:srgbClr val="FFFFFF"/>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050699614"/>
                  </a:ext>
                </a:extLst>
              </a:tr>
              <a:tr h="1019893">
                <a:tc vMerge="1">
                  <a:txBody>
                    <a:bodyPr/>
                    <a:lstStyle/>
                    <a:p>
                      <a:pPr algn="ct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a:solidFill>
                            <a:srgbClr val="FFFFFF"/>
                          </a:solidFill>
                          <a:latin typeface="+mn-ea"/>
                          <a:ea typeface="+mn-ea"/>
                        </a:rPr>
                        <a:t>空飛ぶクルマ</a:t>
                      </a:r>
                      <a:endParaRPr kumimoji="1" lang="en-US" altLang="ja-JP" sz="1100" b="1">
                        <a:solidFill>
                          <a:srgbClr val="FFFFFF"/>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71094798"/>
                  </a:ext>
                </a:extLst>
              </a:tr>
              <a:tr h="577280">
                <a:tc vMerge="1">
                  <a:txBody>
                    <a:bodyPr/>
                    <a:lstStyle/>
                    <a:p>
                      <a:pPr algn="ct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a:solidFill>
                            <a:srgbClr val="FFFFFF"/>
                          </a:solidFill>
                          <a:latin typeface="+mn-ea"/>
                          <a:ea typeface="+mn-ea"/>
                        </a:rPr>
                        <a:t>“</a:t>
                      </a:r>
                      <a:r>
                        <a:rPr kumimoji="1" lang="en-US" altLang="ja-JP" sz="1100" b="1">
                          <a:solidFill>
                            <a:srgbClr val="FFFFFF"/>
                          </a:solidFill>
                          <a:latin typeface="+mn-ea"/>
                          <a:ea typeface="+mn-ea"/>
                        </a:rPr>
                        <a:t>OSAKA</a:t>
                      </a:r>
                      <a:r>
                        <a:rPr kumimoji="1" lang="ja-JP" altLang="en-US" sz="1100" b="1">
                          <a:solidFill>
                            <a:srgbClr val="FFFFFF"/>
                          </a:solidFill>
                          <a:latin typeface="+mn-ea"/>
                          <a:ea typeface="+mn-ea"/>
                        </a:rPr>
                        <a:t>ファストパス”サービス</a:t>
                      </a:r>
                      <a:endParaRPr kumimoji="1" lang="en-US" altLang="ja-JP" sz="1100" b="1">
                        <a:solidFill>
                          <a:srgbClr val="FFFFFF"/>
                        </a:solidFill>
                        <a:latin typeface="+mn-ea"/>
                        <a:ea typeface="+mn-ea"/>
                      </a:endParaRPr>
                    </a:p>
                    <a:p>
                      <a:pPr algn="ctr"/>
                      <a:r>
                        <a:rPr kumimoji="1" lang="ja-JP" altLang="en-US" sz="1100" b="1">
                          <a:solidFill>
                            <a:srgbClr val="FFFFFF"/>
                          </a:solidFill>
                          <a:latin typeface="+mn-ea"/>
                          <a:ea typeface="+mn-ea"/>
                        </a:rPr>
                        <a:t>（仮称）</a:t>
                      </a:r>
                      <a:endParaRPr kumimoji="1" lang="en-US" altLang="ja-JP" sz="1100" b="1">
                        <a:solidFill>
                          <a:srgbClr val="FFFFFF"/>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717851740"/>
                  </a:ext>
                </a:extLst>
              </a:tr>
              <a:tr h="690250">
                <a:tc rowSpan="2">
                  <a:txBody>
                    <a:bodyPr/>
                    <a:lstStyle/>
                    <a:p>
                      <a:pPr algn="ctr"/>
                      <a:r>
                        <a:rPr kumimoji="1" lang="ja-JP" altLang="en-US" sz="1100" b="1" dirty="0">
                          <a:solidFill>
                            <a:srgbClr val="FFFFFF"/>
                          </a:solidFill>
                          <a:latin typeface="+mn-ea"/>
                          <a:ea typeface="+mn-ea"/>
                        </a:rPr>
                        <a:t>データ</a:t>
                      </a:r>
                      <a:endParaRPr kumimoji="1" lang="en-US" altLang="ja-JP" sz="1100" b="1" dirty="0">
                        <a:solidFill>
                          <a:srgbClr val="FFFFFF"/>
                        </a:solidFill>
                        <a:latin typeface="+mn-ea"/>
                        <a:ea typeface="+mn-ea"/>
                      </a:endParaRPr>
                    </a:p>
                    <a:p>
                      <a:pPr algn="ctr"/>
                      <a:r>
                        <a:rPr kumimoji="1" lang="ja-JP" altLang="en-US" sz="1100" b="1" dirty="0" smtClean="0">
                          <a:solidFill>
                            <a:srgbClr val="FFFFFF"/>
                          </a:solidFill>
                          <a:latin typeface="+mn-ea"/>
                          <a:ea typeface="+mn-ea"/>
                        </a:rPr>
                        <a:t>連携</a:t>
                      </a:r>
                      <a:r>
                        <a:rPr kumimoji="1" lang="en-US" altLang="ja-JP" sz="1100" b="1" dirty="0" smtClean="0">
                          <a:solidFill>
                            <a:srgbClr val="FFFFFF"/>
                          </a:solidFill>
                          <a:latin typeface="+mn-ea"/>
                          <a:ea typeface="+mn-ea"/>
                        </a:rPr>
                        <a:t>※</a:t>
                      </a:r>
                      <a:endParaRPr kumimoji="1" lang="ja-JP" altLang="en-US"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r>
                        <a:rPr kumimoji="1" lang="ja-JP" altLang="en-US" sz="1100" b="1" dirty="0" smtClean="0">
                          <a:solidFill>
                            <a:srgbClr val="000000"/>
                          </a:solidFill>
                          <a:latin typeface="+mn-ea"/>
                          <a:ea typeface="+mn-ea"/>
                        </a:rPr>
                        <a:t>データ</a:t>
                      </a:r>
                      <a:r>
                        <a:rPr kumimoji="1" lang="en-US" altLang="ja-JP" sz="1100" b="1" dirty="0" smtClean="0">
                          <a:solidFill>
                            <a:srgbClr val="000000"/>
                          </a:solidFill>
                          <a:latin typeface="+mn-ea"/>
                          <a:ea typeface="+mn-ea"/>
                        </a:rPr>
                        <a:t>※</a:t>
                      </a:r>
                      <a:endParaRPr kumimoji="1" lang="ja-JP" altLang="en-US" dirty="0"/>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690250">
                <a:tc vMerge="1">
                  <a:txBody>
                    <a:bodyPr/>
                    <a:lstStyle/>
                    <a:p>
                      <a:endParaRPr kumimoji="1" lang="ja-JP" altLang="en-US" sz="1100">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ja-JP" altLang="en-US" sz="1100" b="1">
                          <a:solidFill>
                            <a:srgbClr val="000000"/>
                          </a:solidFill>
                          <a:latin typeface="+mn-ea"/>
                          <a:ea typeface="+mn-ea"/>
                        </a:rPr>
                        <a:t>ローカル</a:t>
                      </a:r>
                      <a:r>
                        <a:rPr kumimoji="1" lang="en-US" altLang="ja-JP" sz="1100" b="1">
                          <a:solidFill>
                            <a:srgbClr val="000000"/>
                          </a:solidFill>
                          <a:latin typeface="+mn-ea"/>
                          <a:ea typeface="+mn-ea"/>
                        </a:rPr>
                        <a:t/>
                      </a:r>
                      <a:br>
                        <a:rPr kumimoji="1" lang="en-US" altLang="ja-JP" sz="1100" b="1">
                          <a:solidFill>
                            <a:srgbClr val="000000"/>
                          </a:solidFill>
                          <a:latin typeface="+mn-ea"/>
                          <a:ea typeface="+mn-ea"/>
                        </a:rPr>
                      </a:br>
                      <a:r>
                        <a:rPr kumimoji="1" lang="ja-JP" altLang="en-US" sz="1100" b="1">
                          <a:solidFill>
                            <a:srgbClr val="000000"/>
                          </a:solidFill>
                          <a:latin typeface="+mn-ea"/>
                          <a:ea typeface="+mn-ea"/>
                        </a:rPr>
                        <a:t>プラットフォーム</a:t>
                      </a:r>
                      <a:endParaRPr kumimoji="1" lang="ja-JP" altLang="en-US"/>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bl>
          </a:graphicData>
        </a:graphic>
      </p:graphicFrame>
      <p:sp>
        <p:nvSpPr>
          <p:cNvPr id="2" name="タイトル 1">
            <a:extLst>
              <a:ext uri="{FF2B5EF4-FFF2-40B4-BE49-F238E27FC236}">
                <a16:creationId xmlns:a16="http://schemas.microsoft.com/office/drawing/2014/main" id="{64A98CDE-3C84-4F47-9A9E-291696A851BA}"/>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夢洲：大阪・関西万博</a:t>
            </a:r>
            <a:r>
              <a:rPr lang="en-US" altLang="ja-JP"/>
              <a:t/>
            </a:r>
            <a:br>
              <a:rPr lang="en-US" altLang="ja-JP"/>
            </a:br>
            <a:r>
              <a:rPr lang="ja-JP" altLang="en-US"/>
              <a:t> 事業スケジュール</a:t>
            </a:r>
          </a:p>
        </p:txBody>
      </p:sp>
      <p:sp>
        <p:nvSpPr>
          <p:cNvPr id="7" name="ホームベース 15">
            <a:extLst>
              <a:ext uri="{FF2B5EF4-FFF2-40B4-BE49-F238E27FC236}">
                <a16:creationId xmlns:a16="http://schemas.microsoft.com/office/drawing/2014/main" id="{9C8A8545-6798-4041-9F0C-855BBEFBBE4A}"/>
              </a:ext>
            </a:extLst>
          </p:cNvPr>
          <p:cNvSpPr/>
          <p:nvPr/>
        </p:nvSpPr>
        <p:spPr>
          <a:xfrm>
            <a:off x="3157197" y="5765918"/>
            <a:ext cx="2714355" cy="318216"/>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algn="ctr" defTabSz="422041" fontAlgn="ctr">
              <a:defRPr/>
            </a:pPr>
            <a:r>
              <a:rPr kumimoji="1" lang="en-US" altLang="ja-JP" sz="1000">
                <a:solidFill>
                  <a:prstClr val="white"/>
                </a:solidFill>
                <a:latin typeface="+mn-ea"/>
              </a:rPr>
              <a:t>ICT-</a:t>
            </a:r>
            <a:r>
              <a:rPr kumimoji="1" lang="ja-JP" altLang="en-US" sz="1000">
                <a:solidFill>
                  <a:prstClr val="white"/>
                </a:solidFill>
                <a:latin typeface="+mn-ea"/>
              </a:rPr>
              <a:t>プラットフォーム検討・調達・整備</a:t>
            </a:r>
          </a:p>
        </p:txBody>
      </p:sp>
      <p:sp>
        <p:nvSpPr>
          <p:cNvPr id="9" name="ホームベース 10">
            <a:extLst>
              <a:ext uri="{FF2B5EF4-FFF2-40B4-BE49-F238E27FC236}">
                <a16:creationId xmlns:a16="http://schemas.microsoft.com/office/drawing/2014/main" id="{C09341DD-4D35-41F7-A3BA-796956D63577}"/>
              </a:ext>
            </a:extLst>
          </p:cNvPr>
          <p:cNvSpPr/>
          <p:nvPr/>
        </p:nvSpPr>
        <p:spPr>
          <a:xfrm>
            <a:off x="4117974" y="1931116"/>
            <a:ext cx="1754987" cy="2628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入場券販売・万博</a:t>
            </a:r>
            <a:r>
              <a:rPr kumimoji="1" lang="en-US" altLang="ja-JP" sz="1000">
                <a:solidFill>
                  <a:prstClr val="black"/>
                </a:solidFill>
                <a:latin typeface="+mn-ea"/>
              </a:rPr>
              <a:t>ID</a:t>
            </a:r>
            <a:endParaRPr kumimoji="1" lang="ja-JP" altLang="en-US" sz="1000">
              <a:solidFill>
                <a:prstClr val="black"/>
              </a:solidFill>
              <a:latin typeface="+mn-ea"/>
            </a:endParaRPr>
          </a:p>
        </p:txBody>
      </p:sp>
      <p:sp>
        <p:nvSpPr>
          <p:cNvPr id="10" name="ホームベース 11">
            <a:extLst>
              <a:ext uri="{FF2B5EF4-FFF2-40B4-BE49-F238E27FC236}">
                <a16:creationId xmlns:a16="http://schemas.microsoft.com/office/drawing/2014/main" id="{8474727A-1684-4479-8F2F-6E5D143C46E1}"/>
              </a:ext>
            </a:extLst>
          </p:cNvPr>
          <p:cNvSpPr/>
          <p:nvPr/>
        </p:nvSpPr>
        <p:spPr>
          <a:xfrm>
            <a:off x="2164834" y="1595092"/>
            <a:ext cx="3708127" cy="2628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a:solidFill>
                  <a:prstClr val="black"/>
                </a:solidFill>
                <a:latin typeface="+mn-ea"/>
              </a:rPr>
              <a:t>　会場インフラ整備</a:t>
            </a:r>
          </a:p>
        </p:txBody>
      </p:sp>
      <p:sp>
        <p:nvSpPr>
          <p:cNvPr id="20" name="ホームベース 18">
            <a:extLst>
              <a:ext uri="{FF2B5EF4-FFF2-40B4-BE49-F238E27FC236}">
                <a16:creationId xmlns:a16="http://schemas.microsoft.com/office/drawing/2014/main" id="{9AC93A74-ED62-4BF9-9B4E-E0BC7DE67A5C}"/>
              </a:ext>
            </a:extLst>
          </p:cNvPr>
          <p:cNvSpPr/>
          <p:nvPr/>
        </p:nvSpPr>
        <p:spPr>
          <a:xfrm>
            <a:off x="2190312" y="2448844"/>
            <a:ext cx="2157891" cy="261023"/>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サービスの内容検討</a:t>
            </a:r>
            <a:endParaRPr kumimoji="1" lang="en-US" altLang="ja-JP" sz="1000">
              <a:solidFill>
                <a:prstClr val="black"/>
              </a:solidFill>
              <a:latin typeface="+mn-ea"/>
            </a:endParaRPr>
          </a:p>
        </p:txBody>
      </p:sp>
      <p:sp>
        <p:nvSpPr>
          <p:cNvPr id="50" name="ホームベース 18">
            <a:extLst>
              <a:ext uri="{FF2B5EF4-FFF2-40B4-BE49-F238E27FC236}">
                <a16:creationId xmlns:a16="http://schemas.microsoft.com/office/drawing/2014/main" id="{B4DB5842-140C-4089-A2AD-96D17F1ACF19}"/>
              </a:ext>
            </a:extLst>
          </p:cNvPr>
          <p:cNvSpPr/>
          <p:nvPr/>
        </p:nvSpPr>
        <p:spPr>
          <a:xfrm>
            <a:off x="4418902" y="2448844"/>
            <a:ext cx="1454059" cy="261023"/>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実証</a:t>
            </a:r>
            <a:endParaRPr kumimoji="1" lang="en-US" altLang="ja-JP" sz="1000">
              <a:solidFill>
                <a:prstClr val="black"/>
              </a:solidFill>
              <a:latin typeface="+mn-ea"/>
            </a:endParaRPr>
          </a:p>
        </p:txBody>
      </p:sp>
      <p:sp>
        <p:nvSpPr>
          <p:cNvPr id="51" name="ホームベース 18">
            <a:extLst>
              <a:ext uri="{FF2B5EF4-FFF2-40B4-BE49-F238E27FC236}">
                <a16:creationId xmlns:a16="http://schemas.microsoft.com/office/drawing/2014/main" id="{DA903B68-EAE9-4BF7-B1CB-D4726B9BB812}"/>
              </a:ext>
            </a:extLst>
          </p:cNvPr>
          <p:cNvSpPr/>
          <p:nvPr/>
        </p:nvSpPr>
        <p:spPr>
          <a:xfrm>
            <a:off x="6879292" y="2448844"/>
            <a:ext cx="2675413" cy="2104106"/>
          </a:xfrm>
          <a:prstGeom prst="homePlate">
            <a:avLst>
              <a:gd name="adj" fmla="val 28875"/>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400" b="1" dirty="0">
                <a:solidFill>
                  <a:prstClr val="black"/>
                </a:solidFill>
                <a:latin typeface="+mn-ea"/>
              </a:rPr>
              <a:t>万博レガシー</a:t>
            </a:r>
            <a:endParaRPr kumimoji="1" lang="en-US" altLang="ja-JP" sz="1400" b="1" dirty="0">
              <a:solidFill>
                <a:prstClr val="black"/>
              </a:solidFill>
              <a:latin typeface="+mn-ea"/>
            </a:endParaRPr>
          </a:p>
          <a:p>
            <a:pPr algn="ctr" defTabSz="422041" fontAlgn="ctr">
              <a:defRPr/>
            </a:pPr>
            <a:endParaRPr kumimoji="1" lang="en-US" altLang="ja-JP" sz="1000" dirty="0">
              <a:solidFill>
                <a:prstClr val="black"/>
              </a:solidFill>
              <a:latin typeface="+mn-ea"/>
            </a:endParaRPr>
          </a:p>
          <a:p>
            <a:pPr marL="180975" defTabSz="422041" fontAlgn="ctr">
              <a:defRPr/>
            </a:pPr>
            <a:r>
              <a:rPr kumimoji="1" lang="ja-JP" altLang="en-US" sz="1000" b="1" dirty="0">
                <a:solidFill>
                  <a:prstClr val="black"/>
                </a:solidFill>
                <a:latin typeface="+mn-ea"/>
              </a:rPr>
              <a:t>先端国際医療の提供</a:t>
            </a:r>
            <a:endParaRPr kumimoji="1" lang="en-US" altLang="ja-JP" sz="1000" b="1" dirty="0">
              <a:solidFill>
                <a:prstClr val="black"/>
              </a:solidFill>
              <a:latin typeface="+mn-ea"/>
            </a:endParaRPr>
          </a:p>
          <a:p>
            <a:pPr marL="180975" defTabSz="422041" fontAlgn="ctr">
              <a:defRPr/>
            </a:pPr>
            <a:r>
              <a:rPr kumimoji="1" lang="ja-JP" altLang="en-US" sz="1000" b="1" dirty="0">
                <a:solidFill>
                  <a:prstClr val="black"/>
                </a:solidFill>
                <a:latin typeface="+mn-ea"/>
              </a:rPr>
              <a:t>データ連携等によるサービスの高度化</a:t>
            </a:r>
          </a:p>
          <a:p>
            <a:pPr marL="180975" defTabSz="422041" fontAlgn="ctr">
              <a:defRPr/>
            </a:pPr>
            <a:r>
              <a:rPr kumimoji="1" lang="ja-JP" altLang="fi-FI" sz="1000" b="1" dirty="0" smtClean="0">
                <a:solidFill>
                  <a:prstClr val="black"/>
                </a:solidFill>
                <a:latin typeface="+mn-ea"/>
              </a:rPr>
              <a:t>大阪版</a:t>
            </a:r>
            <a:r>
              <a:rPr kumimoji="1" lang="ja-JP" altLang="fi-FI" sz="1000" b="1" dirty="0">
                <a:solidFill>
                  <a:prstClr val="black"/>
                </a:solidFill>
                <a:latin typeface="+mn-ea"/>
              </a:rPr>
              <a:t>都市型</a:t>
            </a:r>
            <a:r>
              <a:rPr kumimoji="1" lang="fi-FI" altLang="ja-JP" sz="1000" b="1" dirty="0">
                <a:solidFill>
                  <a:prstClr val="black"/>
                </a:solidFill>
                <a:latin typeface="+mn-ea"/>
              </a:rPr>
              <a:t>MaaS</a:t>
            </a:r>
          </a:p>
          <a:p>
            <a:pPr marL="180975" defTabSz="422041" fontAlgn="ctr">
              <a:defRPr/>
            </a:pPr>
            <a:r>
              <a:rPr kumimoji="1" lang="ja-JP" altLang="en-US" sz="1000" b="1" dirty="0">
                <a:solidFill>
                  <a:prstClr val="black"/>
                </a:solidFill>
                <a:latin typeface="+mn-ea"/>
              </a:rPr>
              <a:t>日常での空飛ぶクルマ普及</a:t>
            </a:r>
          </a:p>
        </p:txBody>
      </p:sp>
      <p:sp>
        <p:nvSpPr>
          <p:cNvPr id="52" name="ホームベース 18">
            <a:extLst>
              <a:ext uri="{FF2B5EF4-FFF2-40B4-BE49-F238E27FC236}">
                <a16:creationId xmlns:a16="http://schemas.microsoft.com/office/drawing/2014/main" id="{8B0BC4B6-4D36-436F-8E31-3C791A1ADD5B}"/>
              </a:ext>
            </a:extLst>
          </p:cNvPr>
          <p:cNvSpPr/>
          <p:nvPr/>
        </p:nvSpPr>
        <p:spPr>
          <a:xfrm>
            <a:off x="2195148" y="2936504"/>
            <a:ext cx="3677813" cy="261023"/>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サービス内容検討・実証</a:t>
            </a:r>
          </a:p>
        </p:txBody>
      </p:sp>
      <p:sp>
        <p:nvSpPr>
          <p:cNvPr id="53" name="ホームベース 18">
            <a:extLst>
              <a:ext uri="{FF2B5EF4-FFF2-40B4-BE49-F238E27FC236}">
                <a16:creationId xmlns:a16="http://schemas.microsoft.com/office/drawing/2014/main" id="{BFEE4DD9-0CD0-4FA2-9D97-FC1493C2DE81}"/>
              </a:ext>
            </a:extLst>
          </p:cNvPr>
          <p:cNvSpPr/>
          <p:nvPr/>
        </p:nvSpPr>
        <p:spPr>
          <a:xfrm>
            <a:off x="2959099" y="3378102"/>
            <a:ext cx="2913861" cy="269553"/>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ポート施設設計・整備</a:t>
            </a:r>
            <a:endParaRPr kumimoji="1" lang="en-US" altLang="ja-JP" sz="1000">
              <a:solidFill>
                <a:prstClr val="black"/>
              </a:solidFill>
              <a:latin typeface="+mn-ea"/>
            </a:endParaRPr>
          </a:p>
        </p:txBody>
      </p:sp>
      <p:sp>
        <p:nvSpPr>
          <p:cNvPr id="54" name="ホームベース 18">
            <a:extLst>
              <a:ext uri="{FF2B5EF4-FFF2-40B4-BE49-F238E27FC236}">
                <a16:creationId xmlns:a16="http://schemas.microsoft.com/office/drawing/2014/main" id="{4FE9A298-AA7F-4A20-85BC-107C96278D67}"/>
              </a:ext>
            </a:extLst>
          </p:cNvPr>
          <p:cNvSpPr/>
          <p:nvPr/>
        </p:nvSpPr>
        <p:spPr>
          <a:xfrm>
            <a:off x="2195148" y="4499630"/>
            <a:ext cx="3677813" cy="261023"/>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サービスの内容検討</a:t>
            </a:r>
            <a:endParaRPr kumimoji="1" lang="en-US" altLang="ja-JP" sz="1000">
              <a:solidFill>
                <a:prstClr val="black"/>
              </a:solidFill>
              <a:latin typeface="+mn-ea"/>
            </a:endParaRPr>
          </a:p>
        </p:txBody>
      </p:sp>
      <p:sp>
        <p:nvSpPr>
          <p:cNvPr id="55" name="ホームベース 18">
            <a:extLst>
              <a:ext uri="{FF2B5EF4-FFF2-40B4-BE49-F238E27FC236}">
                <a16:creationId xmlns:a16="http://schemas.microsoft.com/office/drawing/2014/main" id="{10CCCE8A-CED9-4065-B28D-B3B30A7C86A5}"/>
              </a:ext>
            </a:extLst>
          </p:cNvPr>
          <p:cNvSpPr/>
          <p:nvPr/>
        </p:nvSpPr>
        <p:spPr>
          <a:xfrm>
            <a:off x="2219912" y="4987290"/>
            <a:ext cx="3677813" cy="261023"/>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en-US" altLang="ja-JP" sz="1000">
                <a:solidFill>
                  <a:prstClr val="black"/>
                </a:solidFill>
                <a:latin typeface="+mn-ea"/>
              </a:rPr>
              <a:t>ICT</a:t>
            </a:r>
            <a:r>
              <a:rPr kumimoji="1" lang="ja-JP" altLang="en-US" sz="1000">
                <a:solidFill>
                  <a:prstClr val="black"/>
                </a:solidFill>
                <a:latin typeface="+mn-ea"/>
              </a:rPr>
              <a:t>プラットフォーム</a:t>
            </a:r>
            <a:endParaRPr kumimoji="1" lang="en-US" altLang="ja-JP" sz="1000">
              <a:solidFill>
                <a:prstClr val="black"/>
              </a:solidFill>
              <a:latin typeface="+mn-ea"/>
            </a:endParaRPr>
          </a:p>
        </p:txBody>
      </p:sp>
      <p:sp>
        <p:nvSpPr>
          <p:cNvPr id="32" name="角丸四角形 1">
            <a:extLst>
              <a:ext uri="{FF2B5EF4-FFF2-40B4-BE49-F238E27FC236}">
                <a16:creationId xmlns:a16="http://schemas.microsoft.com/office/drawing/2014/main" id="{1557F632-19B8-4CAC-A7E3-C3C99F29E150}"/>
              </a:ext>
            </a:extLst>
          </p:cNvPr>
          <p:cNvSpPr/>
          <p:nvPr/>
        </p:nvSpPr>
        <p:spPr>
          <a:xfrm>
            <a:off x="5906954" y="1548000"/>
            <a:ext cx="938345" cy="4968000"/>
          </a:xfrm>
          <a:prstGeom prst="rect">
            <a:avLst/>
          </a:prstGeom>
          <a:solidFill>
            <a:srgbClr val="9DC3E6"/>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2000" b="1">
                <a:solidFill>
                  <a:prstClr val="black"/>
                </a:solidFill>
                <a:latin typeface="+mn-ea"/>
              </a:rPr>
              <a:t>大阪・関西万博（２０２５年）</a:t>
            </a:r>
            <a:endParaRPr kumimoji="1" lang="en-US" altLang="ja-JP" sz="2000" b="1">
              <a:solidFill>
                <a:prstClr val="black"/>
              </a:solidFill>
              <a:latin typeface="+mn-ea"/>
            </a:endParaRPr>
          </a:p>
        </p:txBody>
      </p:sp>
      <p:sp>
        <p:nvSpPr>
          <p:cNvPr id="67" name="ホームベース 18">
            <a:extLst>
              <a:ext uri="{FF2B5EF4-FFF2-40B4-BE49-F238E27FC236}">
                <a16:creationId xmlns:a16="http://schemas.microsoft.com/office/drawing/2014/main" id="{BAF0910A-2E81-44EF-9C0E-C458ED1CDB83}"/>
              </a:ext>
            </a:extLst>
          </p:cNvPr>
          <p:cNvSpPr/>
          <p:nvPr/>
        </p:nvSpPr>
        <p:spPr>
          <a:xfrm>
            <a:off x="3740054" y="3715132"/>
            <a:ext cx="2132907" cy="261023"/>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運航事業者による事業許可・試験等</a:t>
            </a:r>
            <a:endParaRPr kumimoji="1" lang="en-US" altLang="ja-JP" sz="1000">
              <a:solidFill>
                <a:prstClr val="black"/>
              </a:solidFill>
              <a:latin typeface="+mn-ea"/>
            </a:endParaRPr>
          </a:p>
        </p:txBody>
      </p:sp>
      <p:sp>
        <p:nvSpPr>
          <p:cNvPr id="68" name="ホームベース 18">
            <a:extLst>
              <a:ext uri="{FF2B5EF4-FFF2-40B4-BE49-F238E27FC236}">
                <a16:creationId xmlns:a16="http://schemas.microsoft.com/office/drawing/2014/main" id="{3921C492-F71C-4383-8ACF-A314428F55CD}"/>
              </a:ext>
            </a:extLst>
          </p:cNvPr>
          <p:cNvSpPr/>
          <p:nvPr/>
        </p:nvSpPr>
        <p:spPr>
          <a:xfrm>
            <a:off x="2219912" y="4052161"/>
            <a:ext cx="3653049" cy="269553"/>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機体メーカーによる機体開発</a:t>
            </a:r>
            <a:endParaRPr kumimoji="1" lang="en-US" altLang="ja-JP" sz="1000">
              <a:solidFill>
                <a:prstClr val="black"/>
              </a:solidFill>
              <a:latin typeface="+mn-ea"/>
            </a:endParaRPr>
          </a:p>
        </p:txBody>
      </p:sp>
      <p:sp>
        <p:nvSpPr>
          <p:cNvPr id="24"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9" name="スライド番号プレースホルダー 4">
            <a:extLst>
              <a:ext uri="{FF2B5EF4-FFF2-40B4-BE49-F238E27FC236}">
                <a16:creationId xmlns:a16="http://schemas.microsoft.com/office/drawing/2014/main" id="{96F06C1A-5ED6-421D-B054-29E9FC77BBF2}"/>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32</a:t>
            </a:fld>
            <a:endParaRPr kumimoji="1" lang="ja-JP" altLang="en-US"/>
          </a:p>
        </p:txBody>
      </p:sp>
      <p:sp>
        <p:nvSpPr>
          <p:cNvPr id="21" name="正方形/長方形 20"/>
          <p:cNvSpPr/>
          <p:nvPr/>
        </p:nvSpPr>
        <p:spPr>
          <a:xfrm>
            <a:off x="285750" y="6367342"/>
            <a:ext cx="4634655" cy="148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smtClean="0">
                <a:solidFill>
                  <a:schemeClr val="tx1"/>
                </a:solidFill>
                <a:latin typeface="+mn-ea"/>
              </a:rPr>
              <a:t>※</a:t>
            </a:r>
            <a:r>
              <a:rPr kumimoji="1" lang="ja-JP" altLang="en-US" sz="800" dirty="0" smtClean="0">
                <a:solidFill>
                  <a:schemeClr val="tx1"/>
                </a:solidFill>
                <a:latin typeface="+mn-ea"/>
              </a:rPr>
              <a:t>　データ連携及びデータは、　</a:t>
            </a:r>
            <a:r>
              <a:rPr kumimoji="1" lang="en-US" altLang="ja-JP" sz="800" dirty="0" smtClean="0">
                <a:solidFill>
                  <a:schemeClr val="tx1"/>
                </a:solidFill>
                <a:latin typeface="+mn-ea"/>
              </a:rPr>
              <a:t>ORDEN</a:t>
            </a:r>
            <a:r>
              <a:rPr kumimoji="1" lang="ja-JP" altLang="en-US" sz="800" dirty="0" smtClean="0">
                <a:solidFill>
                  <a:schemeClr val="tx1"/>
                </a:solidFill>
                <a:latin typeface="+mn-ea"/>
              </a:rPr>
              <a:t>検討状況を踏まえ検討予定</a:t>
            </a:r>
            <a:endParaRPr kumimoji="1" lang="ja-JP" altLang="en-US" sz="800" dirty="0">
              <a:solidFill>
                <a:schemeClr val="tx1"/>
              </a:solidFill>
              <a:latin typeface="+mn-ea"/>
            </a:endParaRPr>
          </a:p>
        </p:txBody>
      </p:sp>
    </p:spTree>
    <p:extLst>
      <p:ext uri="{BB962C8B-B14F-4D97-AF65-F5344CB8AC3E}">
        <p14:creationId xmlns:p14="http://schemas.microsoft.com/office/powerpoint/2010/main" val="1261630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夢洲：大阪・関西万博</a:t>
            </a:r>
            <a:r>
              <a:rPr lang="en-US" altLang="ja-JP"/>
              <a:t/>
            </a:r>
            <a:br>
              <a:rPr lang="en-US" altLang="ja-JP"/>
            </a:br>
            <a:r>
              <a:rPr lang="ja-JP" altLang="en-US">
                <a:solidFill>
                  <a:srgbClr val="FF0000"/>
                </a:solidFill>
              </a:rPr>
              <a:t>　</a:t>
            </a:r>
            <a:r>
              <a:rPr lang="ja-JP" altLang="en-US"/>
              <a:t>実現をめざす先端的サービス概要</a:t>
            </a:r>
          </a:p>
        </p:txBody>
      </p:sp>
      <p:graphicFrame>
        <p:nvGraphicFramePr>
          <p:cNvPr id="9" name="表 8">
            <a:extLst>
              <a:ext uri="{FF2B5EF4-FFF2-40B4-BE49-F238E27FC236}">
                <a16:creationId xmlns:a16="http://schemas.microsoft.com/office/drawing/2014/main" id="{ECF54CAE-1940-4960-BF79-28A1A67A6BC2}"/>
              </a:ext>
            </a:extLst>
          </p:cNvPr>
          <p:cNvGraphicFramePr>
            <a:graphicFrameLocks noGrp="1"/>
          </p:cNvGraphicFramePr>
          <p:nvPr>
            <p:extLst>
              <p:ext uri="{D42A27DB-BD31-4B8C-83A1-F6EECF244321}">
                <p14:modId xmlns:p14="http://schemas.microsoft.com/office/powerpoint/2010/main" val="2014210794"/>
              </p:ext>
            </p:extLst>
          </p:nvPr>
        </p:nvGraphicFramePr>
        <p:xfrm>
          <a:off x="287825" y="1070454"/>
          <a:ext cx="9323999" cy="5388402"/>
        </p:xfrm>
        <a:graphic>
          <a:graphicData uri="http://schemas.openxmlformats.org/drawingml/2006/table">
            <a:tbl>
              <a:tblPr firstRow="1" bandRow="1">
                <a:tableStyleId>{5940675A-B579-460E-94D1-54222C63F5DA}</a:tableStyleId>
              </a:tblPr>
              <a:tblGrid>
                <a:gridCol w="1677895">
                  <a:extLst>
                    <a:ext uri="{9D8B030D-6E8A-4147-A177-3AD203B41FA5}">
                      <a16:colId xmlns:a16="http://schemas.microsoft.com/office/drawing/2014/main" val="627285008"/>
                    </a:ext>
                  </a:extLst>
                </a:gridCol>
                <a:gridCol w="3636794">
                  <a:extLst>
                    <a:ext uri="{9D8B030D-6E8A-4147-A177-3AD203B41FA5}">
                      <a16:colId xmlns:a16="http://schemas.microsoft.com/office/drawing/2014/main" val="232150186"/>
                    </a:ext>
                  </a:extLst>
                </a:gridCol>
                <a:gridCol w="4009310">
                  <a:extLst>
                    <a:ext uri="{9D8B030D-6E8A-4147-A177-3AD203B41FA5}">
                      <a16:colId xmlns:a16="http://schemas.microsoft.com/office/drawing/2014/main" val="1667408104"/>
                    </a:ext>
                  </a:extLst>
                </a:gridCol>
              </a:tblGrid>
              <a:tr h="235009">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a:latin typeface="+mn-ea"/>
                          <a:ea typeface="+mn-ea"/>
                        </a:rPr>
                        <a:t>概要</a:t>
                      </a:r>
                    </a:p>
                  </a:txBody>
                  <a:tcPr marL="10800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a:latin typeface="+mn-ea"/>
                          <a:ea typeface="+mn-ea"/>
                        </a:rPr>
                        <a:t>先端的サービスの詳細内容</a:t>
                      </a:r>
                    </a:p>
                  </a:txBody>
                  <a:tcPr marL="10800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217337">
                <a:tc>
                  <a:txBody>
                    <a:bodyPr/>
                    <a:lstStyle/>
                    <a:p>
                      <a:r>
                        <a:rPr kumimoji="1" lang="ja-JP" altLang="en-US" sz="1200" b="1">
                          <a:solidFill>
                            <a:schemeClr val="tx1"/>
                          </a:solidFill>
                          <a:latin typeface="Meiryo UI" panose="020B0604030504040204" pitchFamily="50" charset="-128"/>
                          <a:ea typeface="Meiryo UI" panose="020B0604030504040204" pitchFamily="50" charset="-128"/>
                        </a:rPr>
                        <a:t>大阪・関西万博で体験する近未来の医療・健康サービス</a:t>
                      </a:r>
                    </a:p>
                  </a:txBody>
                  <a:tcPr anchor="ctr">
                    <a:lnL w="12700" cmpd="sng">
                      <a:noFill/>
                    </a:lnL>
                    <a:lnR w="12700" cmpd="sng">
                      <a:noFill/>
                    </a:lnR>
                    <a:lnT w="12700" cmpd="sng">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a:solidFill>
                            <a:schemeClr val="tx1"/>
                          </a:solidFill>
                          <a:latin typeface="Meiryo UI" panose="020B0604030504040204" pitchFamily="50" charset="-128"/>
                          <a:ea typeface="Meiryo UI" panose="020B0604030504040204" pitchFamily="50" charset="-128"/>
                        </a:rPr>
                        <a:t>大阪府と大阪市が</a:t>
                      </a:r>
                      <a:r>
                        <a:rPr kumimoji="1" lang="en-US" altLang="ja-JP" sz="1200">
                          <a:solidFill>
                            <a:schemeClr val="tx1"/>
                          </a:solidFill>
                          <a:latin typeface="Meiryo UI" panose="020B0604030504040204" pitchFamily="50" charset="-128"/>
                          <a:ea typeface="Meiryo UI" panose="020B0604030504040204" pitchFamily="50" charset="-128"/>
                        </a:rPr>
                        <a:t>REBORN</a:t>
                      </a:r>
                      <a:r>
                        <a:rPr kumimoji="1" lang="ja-JP" altLang="en-US" sz="1200">
                          <a:solidFill>
                            <a:schemeClr val="tx1"/>
                          </a:solidFill>
                          <a:latin typeface="Meiryo UI" panose="020B0604030504040204" pitchFamily="50" charset="-128"/>
                          <a:ea typeface="Meiryo UI" panose="020B0604030504040204" pitchFamily="50" charset="-128"/>
                        </a:rPr>
                        <a:t>をテーマにオール大阪で出展する「大阪ヘルスケアパビリオン」では、未来の診断や健康ケア、未来医療が体験できるサービスを提供。</a:t>
                      </a:r>
                    </a:p>
                  </a:txBody>
                  <a:tcPr anchor="ctr">
                    <a:lnL w="12700" cmpd="sng">
                      <a:noFill/>
                    </a:lnL>
                    <a:lnR w="12700" cmpd="sng">
                      <a:noFill/>
                    </a:lnR>
                    <a:lnT w="12700" cmpd="sng">
                      <a:noFill/>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indent="-180975" algn="l" defTabSz="912114" rtl="0" eaLnBrk="1" latinLnBrk="0" hangingPunct="1">
                        <a:buFont typeface="Arial" panose="020B0604020202020204" pitchFamily="34" charset="0"/>
                        <a:buNone/>
                      </a:pPr>
                      <a:r>
                        <a:rPr kumimoji="1" lang="ja-JP" altLang="en-US" sz="1200" kern="1200">
                          <a:solidFill>
                            <a:schemeClr val="tx1"/>
                          </a:solidFill>
                          <a:latin typeface="Meiryo UI" panose="020B0604030504040204" pitchFamily="50" charset="-128"/>
                          <a:ea typeface="Meiryo UI" panose="020B0604030504040204" pitchFamily="50" charset="-128"/>
                          <a:cs typeface="+mn-cs"/>
                        </a:rPr>
                        <a:t>①ヘルスケアアプリ</a:t>
                      </a:r>
                      <a:endParaRPr kumimoji="1" lang="en-US" altLang="ja-JP" sz="1200" kern="1200">
                        <a:solidFill>
                          <a:schemeClr val="tx1"/>
                        </a:solidFill>
                        <a:latin typeface="Meiryo UI" panose="020B0604030504040204" pitchFamily="50" charset="-128"/>
                        <a:ea typeface="Meiryo UI" panose="020B0604030504040204" pitchFamily="50" charset="-128"/>
                        <a:cs typeface="+mn-cs"/>
                      </a:endParaRPr>
                    </a:p>
                    <a:p>
                      <a:pPr marL="180975" indent="-180975" algn="l" defTabSz="912114" rtl="0" eaLnBrk="1" latinLnBrk="0" hangingPunct="1">
                        <a:buFont typeface="Arial" panose="020B0604020202020204" pitchFamily="34" charset="0"/>
                        <a:buNone/>
                      </a:pPr>
                      <a:r>
                        <a:rPr kumimoji="1" lang="ja-JP" altLang="en-US" sz="1200" kern="1200">
                          <a:solidFill>
                            <a:schemeClr val="tx1"/>
                          </a:solidFill>
                          <a:latin typeface="Meiryo UI" panose="020B0604030504040204" pitchFamily="50" charset="-128"/>
                          <a:ea typeface="Meiryo UI" panose="020B0604030504040204" pitchFamily="50" charset="-128"/>
                          <a:cs typeface="+mn-cs"/>
                        </a:rPr>
                        <a:t>②まち中のスキャンマシン</a:t>
                      </a:r>
                      <a:endParaRPr kumimoji="1" lang="en-US" altLang="ja-JP" sz="1200" kern="1200">
                        <a:solidFill>
                          <a:schemeClr val="tx1"/>
                        </a:solidFill>
                        <a:latin typeface="Meiryo UI" panose="020B0604030504040204" pitchFamily="50" charset="-128"/>
                        <a:ea typeface="Meiryo UI" panose="020B0604030504040204" pitchFamily="50" charset="-128"/>
                        <a:cs typeface="+mn-cs"/>
                      </a:endParaRPr>
                    </a:p>
                    <a:p>
                      <a:pPr marL="180975" indent="-180975" algn="l" defTabSz="912114" rtl="0" eaLnBrk="1" latinLnBrk="0" hangingPunct="1">
                        <a:buFont typeface="Arial" panose="020B0604020202020204" pitchFamily="34" charset="0"/>
                        <a:buNone/>
                      </a:pPr>
                      <a:r>
                        <a:rPr kumimoji="1" lang="ja-JP" altLang="en-US" sz="1200" kern="1200">
                          <a:solidFill>
                            <a:schemeClr val="tx1"/>
                          </a:solidFill>
                          <a:latin typeface="Meiryo UI" panose="020B0604030504040204" pitchFamily="50" charset="-128"/>
                          <a:ea typeface="Meiryo UI" panose="020B0604030504040204" pitchFamily="50" charset="-128"/>
                          <a:cs typeface="+mn-cs"/>
                        </a:rPr>
                        <a:t>③都市移動用のモビリティ</a:t>
                      </a:r>
                      <a:endParaRPr kumimoji="1" lang="en-US" altLang="ja-JP" sz="1200" kern="1200">
                        <a:solidFill>
                          <a:schemeClr val="tx1"/>
                        </a:solidFill>
                        <a:latin typeface="Meiryo UI" panose="020B0604030504040204" pitchFamily="50" charset="-128"/>
                        <a:ea typeface="Meiryo UI" panose="020B0604030504040204" pitchFamily="50" charset="-128"/>
                        <a:cs typeface="+mn-cs"/>
                      </a:endParaRPr>
                    </a:p>
                    <a:p>
                      <a:pPr marL="180975" indent="-180975" algn="l" defTabSz="912114" rtl="0" eaLnBrk="1" latinLnBrk="0" hangingPunct="1">
                        <a:buFont typeface="Arial" panose="020B0604020202020204" pitchFamily="34" charset="0"/>
                        <a:buNone/>
                      </a:pPr>
                      <a:r>
                        <a:rPr kumimoji="1" lang="ja-JP" altLang="en-US" sz="1200" kern="1200">
                          <a:solidFill>
                            <a:schemeClr val="tx1"/>
                          </a:solidFill>
                          <a:latin typeface="Meiryo UI" panose="020B0604030504040204" pitchFamily="50" charset="-128"/>
                          <a:ea typeface="Meiryo UI" panose="020B0604030504040204" pitchFamily="50" charset="-128"/>
                          <a:cs typeface="+mn-cs"/>
                        </a:rPr>
                        <a:t>④ミライのフード体験</a:t>
                      </a:r>
                      <a:endParaRPr kumimoji="1" lang="en-US" altLang="ja-JP" sz="1200" kern="1200">
                        <a:solidFill>
                          <a:schemeClr val="tx1"/>
                        </a:solidFill>
                        <a:latin typeface="Meiryo UI" panose="020B0604030504040204" pitchFamily="50" charset="-128"/>
                        <a:ea typeface="Meiryo UI" panose="020B0604030504040204" pitchFamily="50" charset="-128"/>
                        <a:cs typeface="+mn-cs"/>
                      </a:endParaRPr>
                    </a:p>
                    <a:p>
                      <a:pPr marL="180975" indent="-180975" algn="l" defTabSz="912114" rtl="0" eaLnBrk="1" latinLnBrk="0" hangingPunct="1">
                        <a:buFont typeface="Arial" panose="020B0604020202020204" pitchFamily="34" charset="0"/>
                        <a:buNone/>
                      </a:pPr>
                      <a:r>
                        <a:rPr kumimoji="1" lang="ja-JP" altLang="en-US" sz="1200" kern="1200">
                          <a:solidFill>
                            <a:schemeClr val="tx1"/>
                          </a:solidFill>
                          <a:latin typeface="Meiryo UI" panose="020B0604030504040204" pitchFamily="50" charset="-128"/>
                          <a:ea typeface="Meiryo UI" panose="020B0604030504040204" pitchFamily="50" charset="-128"/>
                          <a:cs typeface="+mn-cs"/>
                        </a:rPr>
                        <a:t>⑤ミライのヘルスケア体験</a:t>
                      </a:r>
                    </a:p>
                    <a:p>
                      <a:pPr marL="180975" indent="-180975" algn="l" defTabSz="912114" rtl="0" eaLnBrk="1" latinLnBrk="0" hangingPunct="1">
                        <a:buFont typeface="Arial" panose="020B0604020202020204" pitchFamily="34" charset="0"/>
                        <a:buNone/>
                      </a:pPr>
                      <a:r>
                        <a:rPr kumimoji="1" lang="ja-JP" altLang="en-US" sz="1200" kern="1200">
                          <a:solidFill>
                            <a:schemeClr val="tx1"/>
                          </a:solidFill>
                          <a:latin typeface="Meiryo UI" panose="020B0604030504040204" pitchFamily="50" charset="-128"/>
                          <a:ea typeface="Meiryo UI" panose="020B0604030504040204" pitchFamily="50" charset="-128"/>
                          <a:cs typeface="+mn-cs"/>
                        </a:rPr>
                        <a:t>⑥ミライの医療</a:t>
                      </a:r>
                      <a:endParaRPr kumimoji="1" lang="en-US" altLang="ja-JP" sz="1200" kern="120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12700" cmpd="sng">
                      <a:noFill/>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1501382">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大阪・関西万博におけるスマートモビリティ（自動運転車）</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algn="l" defTabSz="912114" rtl="0" eaLnBrk="1" latinLnBrk="0" hangingPunct="1"/>
                      <a:r>
                        <a:rPr kumimoji="1" lang="ja-JP" altLang="en-US" sz="1200" kern="1200">
                          <a:solidFill>
                            <a:schemeClr val="tx1"/>
                          </a:solidFill>
                          <a:latin typeface="Meiryo UI" panose="020B0604030504040204" pitchFamily="50" charset="-128"/>
                          <a:ea typeface="Meiryo UI" panose="020B0604030504040204" pitchFamily="50" charset="-128"/>
                          <a:cs typeface="+mn-cs"/>
                        </a:rPr>
                        <a:t>自動運転による　会場内移動、万博アクセス　を実現。</a:t>
                      </a:r>
                      <a:endParaRPr kumimoji="1" lang="en-US" altLang="ja-JP" sz="1200" kern="120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indent="-180975" algn="l" defTabSz="912114" rtl="0" eaLnBrk="1" latinLnBrk="0" hangingPunct="1">
                        <a:buFont typeface="Arial" panose="020B0604020202020204" pitchFamily="34" charset="0"/>
                        <a:buNone/>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⑦万博会場内の移動を、バスの自動運転（レベル４相当</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n-cs"/>
                        </a:rPr>
                        <a:t>）　で</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実施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p>
                      <a:pPr marL="180975" indent="-180975" algn="l" defTabSz="912114" rtl="0" eaLnBrk="1" latinLnBrk="0" hangingPunct="1">
                        <a:buFont typeface="Arial" panose="020B0604020202020204" pitchFamily="34" charset="0"/>
                        <a:buNone/>
                      </a:pPr>
                      <a:r>
                        <a:rPr kumimoji="1" lang="ja-JP" altLang="en-US" sz="1200" kern="1200" dirty="0" smtClean="0">
                          <a:solidFill>
                            <a:schemeClr val="tx1"/>
                          </a:solidFill>
                          <a:latin typeface="Meiryo UI" panose="020B0604030504040204" pitchFamily="50" charset="-128"/>
                          <a:ea typeface="Meiryo UI" panose="020B0604030504040204" pitchFamily="50" charset="-128"/>
                          <a:cs typeface="+mn-cs"/>
                        </a:rPr>
                        <a:t>⑧万博会場へのアクセスの一部を、バスの自動運転（レベル４相当）で実施</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　</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217337">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大阪・関西万博におけるスマートモビリティ（空飛ぶクルマ）</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algn="l" defTabSz="912114" rtl="0" eaLnBrk="1" latinLnBrk="0" hangingPunct="1"/>
                      <a:r>
                        <a:rPr kumimoji="1" lang="ja-JP" altLang="en-US" sz="1200" kern="1200">
                          <a:solidFill>
                            <a:schemeClr val="tx1"/>
                          </a:solidFill>
                          <a:latin typeface="Meiryo UI" panose="020B0604030504040204" pitchFamily="50" charset="-128"/>
                          <a:ea typeface="Meiryo UI" panose="020B0604030504040204" pitchFamily="50" charset="-128"/>
                          <a:cs typeface="+mn-cs"/>
                        </a:rPr>
                        <a:t>会場周辺を中心とする「遊覧飛行」、会場と空港や大阪市内等を結ぶ「二地点間輸送」を実現する。</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indent="-180975" algn="l" defTabSz="912114" rtl="0" eaLnBrk="1" latinLnBrk="0" hangingPunct="1">
                        <a:buFont typeface="Arial" panose="020B0604020202020204" pitchFamily="34" charset="0"/>
                        <a:buNone/>
                      </a:pPr>
                      <a:r>
                        <a:rPr kumimoji="1" lang="ja-JP" altLang="en-US" sz="1200" kern="1200">
                          <a:solidFill>
                            <a:schemeClr val="tx1"/>
                          </a:solidFill>
                          <a:latin typeface="Meiryo UI" panose="020B0604030504040204" pitchFamily="50" charset="-128"/>
                          <a:ea typeface="Meiryo UI" panose="020B0604030504040204" pitchFamily="50" charset="-128"/>
                          <a:cs typeface="+mn-cs"/>
                        </a:rPr>
                        <a:t>⑨大阪市内、関西の主要空港、観光地を結ぶアクセス整備を、空飛ぶクルマの社会実装で実現</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1217337">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b="1">
                          <a:solidFill>
                            <a:schemeClr val="tx1"/>
                          </a:solidFill>
                          <a:latin typeface="Meiryo UI" panose="020B0604030504040204" pitchFamily="50" charset="-128"/>
                          <a:ea typeface="Meiryo UI" panose="020B0604030504040204" pitchFamily="50" charset="-128"/>
                        </a:rPr>
                        <a:t>“</a:t>
                      </a:r>
                      <a:r>
                        <a:rPr kumimoji="1" lang="en-US" altLang="ja-JP" sz="1200" b="1">
                          <a:solidFill>
                            <a:schemeClr val="tx1"/>
                          </a:solidFill>
                          <a:latin typeface="Meiryo UI" panose="020B0604030504040204" pitchFamily="50" charset="-128"/>
                          <a:ea typeface="Meiryo UI" panose="020B0604030504040204" pitchFamily="50" charset="-128"/>
                        </a:rPr>
                        <a:t>OSAKA</a:t>
                      </a:r>
                      <a:r>
                        <a:rPr kumimoji="1" lang="ja-JP" altLang="en-US" sz="1200" b="1">
                          <a:solidFill>
                            <a:schemeClr val="tx1"/>
                          </a:solidFill>
                          <a:latin typeface="Meiryo UI" panose="020B0604030504040204" pitchFamily="50" charset="-128"/>
                          <a:ea typeface="Meiryo UI" panose="020B0604030504040204" pitchFamily="50" charset="-128"/>
                        </a:rPr>
                        <a:t>ファストパス”サービス（仮称）</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algn="l" defTabSz="912114" rtl="0" eaLnBrk="1" latinLnBrk="0" hangingPunct="1"/>
                      <a:r>
                        <a:rPr kumimoji="1" lang="ja-JP" altLang="en-US" sz="1200" kern="1200" dirty="0">
                          <a:solidFill>
                            <a:schemeClr val="tx1"/>
                          </a:solidFill>
                          <a:latin typeface="Meiryo UI" panose="020B0604030504040204" pitchFamily="50" charset="-128"/>
                          <a:ea typeface="Meiryo UI" panose="020B0604030504040204" pitchFamily="50" charset="-128"/>
                          <a:cs typeface="+mn-cs"/>
                        </a:rPr>
                        <a:t>移動に関する情報の収集・提供と、交通流動の最適化を実現。</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indent="-180975" algn="l" defTabSz="912114" rtl="0" eaLnBrk="1" latinLnBrk="0" hangingPunct="1">
                        <a:buFont typeface="Arial" panose="020B0604020202020204" pitchFamily="34" charset="0"/>
                        <a:buNone/>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⑩リアルタイム渋滞・混雑予測サービス</a:t>
                      </a:r>
                    </a:p>
                    <a:p>
                      <a:pPr marL="180975" indent="-180975" algn="l" defTabSz="912114" rtl="0" eaLnBrk="1" latinLnBrk="0" hangingPunct="1">
                        <a:buFont typeface="Arial" panose="020B0604020202020204" pitchFamily="34" charset="0"/>
                        <a:buNone/>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⑪リアルタイムパーク＆ライドサービス</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7714501"/>
                  </a:ext>
                </a:extLst>
              </a:tr>
            </a:tbl>
          </a:graphicData>
        </a:graphic>
      </p:graphicFrame>
      <p:sp>
        <p:nvSpPr>
          <p:cNvPr id="3" name="テキスト プレースホルダー 2"/>
          <p:cNvSpPr>
            <a:spLocks noGrp="1"/>
          </p:cNvSpPr>
          <p:nvPr>
            <p:ph type="body" sz="quarter" idx="11"/>
          </p:nvPr>
        </p:nvSpPr>
        <p:spPr/>
        <p:txBody>
          <a:bodyPr/>
          <a:lstStyle/>
          <a:p>
            <a:endParaRPr kumimoji="1" lang="ja-JP" altLang="en-US"/>
          </a:p>
        </p:txBody>
      </p:sp>
      <p:sp>
        <p:nvSpPr>
          <p:cNvPr id="1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EA918E62-D525-45B5-81B8-24B885EE80F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33</a:t>
            </a:fld>
            <a:endParaRPr kumimoji="1" lang="ja-JP" altLang="en-US"/>
          </a:p>
        </p:txBody>
      </p:sp>
    </p:spTree>
    <p:extLst>
      <p:ext uri="{BB962C8B-B14F-4D97-AF65-F5344CB8AC3E}">
        <p14:creationId xmlns:p14="http://schemas.microsoft.com/office/powerpoint/2010/main" val="3069765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64B9D785-5766-4580-83FB-5694D5CD5209}"/>
              </a:ext>
            </a:extLst>
          </p:cNvPr>
          <p:cNvSpPr txBox="1"/>
          <p:nvPr/>
        </p:nvSpPr>
        <p:spPr>
          <a:xfrm>
            <a:off x="1210142" y="3625586"/>
            <a:ext cx="3387202" cy="261610"/>
          </a:xfrm>
          <a:prstGeom prst="rect">
            <a:avLst/>
          </a:prstGeom>
          <a:solidFill>
            <a:srgbClr val="8FAADC"/>
          </a:solidFill>
        </p:spPr>
        <p:txBody>
          <a:bodyPr wrap="square" rtlCol="0">
            <a:spAutoFit/>
          </a:bodyPr>
          <a:lstStyle/>
          <a:p>
            <a:pPr>
              <a:defRPr/>
            </a:pPr>
            <a:r>
              <a:rPr kumimoji="1" lang="ja-JP" altLang="en-US" sz="1100" b="1">
                <a:solidFill>
                  <a:prstClr val="black"/>
                </a:solidFill>
                <a:latin typeface="+mn-ea"/>
              </a:rPr>
              <a:t>　「大阪</a:t>
            </a:r>
            <a:r>
              <a:rPr kumimoji="1" lang="ja-JP" altLang="en-US" sz="1100" b="1">
                <a:latin typeface="+mn-ea"/>
              </a:rPr>
              <a:t>ヘルスケアパビリオン </a:t>
            </a:r>
            <a:r>
              <a:rPr kumimoji="1" lang="en-US" altLang="ja-JP" sz="1100" b="1">
                <a:latin typeface="+mn-ea"/>
              </a:rPr>
              <a:t>Nest  for Reborn</a:t>
            </a:r>
            <a:r>
              <a:rPr kumimoji="1" lang="ja-JP" altLang="en-US" sz="1100" b="1">
                <a:latin typeface="+mn-ea"/>
              </a:rPr>
              <a:t>」</a:t>
            </a:r>
            <a:endParaRPr kumimoji="1" lang="ja-JP" altLang="en-US" sz="900" b="1">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夢洲：大阪・関西万博</a:t>
            </a:r>
            <a:r>
              <a:rPr lang="en-US" altLang="ja-JP"/>
              <a:t/>
            </a:r>
            <a:br>
              <a:rPr lang="en-US" altLang="ja-JP"/>
            </a:br>
            <a:r>
              <a:rPr lang="ja-JP" altLang="en-US"/>
              <a:t>　</a:t>
            </a:r>
            <a:r>
              <a:rPr kumimoji="1" lang="ja-JP" altLang="en-US" sz="1800" b="1">
                <a:solidFill>
                  <a:schemeClr val="tx1"/>
                </a:solidFill>
                <a:latin typeface="Meiryo UI" panose="020B0604030504040204" pitchFamily="50" charset="-128"/>
                <a:ea typeface="Meiryo UI" panose="020B0604030504040204" pitchFamily="50" charset="-128"/>
              </a:rPr>
              <a:t>大阪・関西万博で体験する近未来の医療・健康サービス</a:t>
            </a:r>
          </a:p>
        </p:txBody>
      </p:sp>
      <p:sp>
        <p:nvSpPr>
          <p:cNvPr id="24" name="四角形: 角を丸くする 4">
            <a:extLst>
              <a:ext uri="{FF2B5EF4-FFF2-40B4-BE49-F238E27FC236}">
                <a16:creationId xmlns:a16="http://schemas.microsoft.com/office/drawing/2014/main" id="{450AA1E4-2FE6-4BA6-A8F3-1018333440CC}"/>
              </a:ext>
            </a:extLst>
          </p:cNvPr>
          <p:cNvSpPr/>
          <p:nvPr/>
        </p:nvSpPr>
        <p:spPr>
          <a:xfrm>
            <a:off x="856733" y="4159262"/>
            <a:ext cx="3822884" cy="2464738"/>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mn-ea"/>
            </a:endParaRPr>
          </a:p>
        </p:txBody>
      </p:sp>
      <p:sp>
        <p:nvSpPr>
          <p:cNvPr id="25" name="四角形: 角を丸くする 24">
            <a:extLst>
              <a:ext uri="{FF2B5EF4-FFF2-40B4-BE49-F238E27FC236}">
                <a16:creationId xmlns:a16="http://schemas.microsoft.com/office/drawing/2014/main" id="{B1837079-3BDF-4217-B889-66EBA8B248F4}"/>
              </a:ext>
            </a:extLst>
          </p:cNvPr>
          <p:cNvSpPr/>
          <p:nvPr/>
        </p:nvSpPr>
        <p:spPr>
          <a:xfrm>
            <a:off x="4314292" y="1494198"/>
            <a:ext cx="5159932" cy="512980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srgbClr val="FF0000"/>
              </a:solidFill>
              <a:latin typeface="+mn-ea"/>
            </a:endParaRPr>
          </a:p>
        </p:txBody>
      </p:sp>
      <p:sp>
        <p:nvSpPr>
          <p:cNvPr id="27" name="角丸四角形 79">
            <a:extLst>
              <a:ext uri="{FF2B5EF4-FFF2-40B4-BE49-F238E27FC236}">
                <a16:creationId xmlns:a16="http://schemas.microsoft.com/office/drawing/2014/main" id="{75B52FC6-6B3A-421B-BB00-685ADB045C5A}"/>
              </a:ext>
            </a:extLst>
          </p:cNvPr>
          <p:cNvSpPr/>
          <p:nvPr/>
        </p:nvSpPr>
        <p:spPr>
          <a:xfrm>
            <a:off x="4513389" y="1576496"/>
            <a:ext cx="4825852" cy="957548"/>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buClr>
                <a:prstClr val="black"/>
              </a:buClr>
              <a:buSzPts val="1100"/>
              <a:defRPr/>
            </a:pPr>
            <a:r>
              <a:rPr lang="ja-JP" altLang="en-US" sz="900" b="1">
                <a:solidFill>
                  <a:schemeClr val="tx1"/>
                </a:solidFill>
                <a:latin typeface="+mn-ea"/>
              </a:rPr>
              <a:t> まち中のスキャンマシン</a:t>
            </a:r>
          </a:p>
          <a:p>
            <a:pPr>
              <a:buClr>
                <a:prstClr val="black"/>
              </a:buClr>
              <a:buSzPts val="1100"/>
              <a:defRPr/>
            </a:pPr>
            <a:endParaRPr lang="ja-JP" altLang="en-US" sz="900" b="1" strike="sngStrike">
              <a:solidFill>
                <a:srgbClr val="FF0000"/>
              </a:solidFill>
              <a:latin typeface="+mn-ea"/>
            </a:endParaRPr>
          </a:p>
        </p:txBody>
      </p:sp>
      <p:sp>
        <p:nvSpPr>
          <p:cNvPr id="28" name="正方形/長方形 27">
            <a:extLst>
              <a:ext uri="{FF2B5EF4-FFF2-40B4-BE49-F238E27FC236}">
                <a16:creationId xmlns:a16="http://schemas.microsoft.com/office/drawing/2014/main" id="{99A35BC9-2194-474E-9444-E8C25A4ADAEC}"/>
              </a:ext>
            </a:extLst>
          </p:cNvPr>
          <p:cNvSpPr/>
          <p:nvPr/>
        </p:nvSpPr>
        <p:spPr>
          <a:xfrm>
            <a:off x="5735822" y="1755834"/>
            <a:ext cx="3603419" cy="830997"/>
          </a:xfrm>
          <a:prstGeom prst="rect">
            <a:avLst/>
          </a:prstGeom>
        </p:spPr>
        <p:txBody>
          <a:bodyPr wrap="square">
            <a:spAutoFit/>
          </a:bodyPr>
          <a:lstStyle/>
          <a:p>
            <a:pPr marL="180000" indent="-180000" defTabSz="912114" fontAlgn="ctr">
              <a:lnSpc>
                <a:spcPct val="110000"/>
              </a:lnSpc>
              <a:spcAft>
                <a:spcPts val="600"/>
              </a:spcAft>
              <a:buClr>
                <a:srgbClr val="2E75B6"/>
              </a:buClr>
              <a:buFont typeface="Wingdings" panose="05000000000000000000" pitchFamily="2" charset="2"/>
              <a:buChar char="l"/>
              <a:defRPr/>
            </a:pPr>
            <a:r>
              <a:rPr kumimoji="1" lang="ja-JP" altLang="en-US" sz="1000">
                <a:latin typeface="+mn-ea"/>
              </a:rPr>
              <a:t>ミライ都市に設置されているまち中のスキャンマシンに向き合い、自動ナビゲーションに答えると、来館者一人ひとりにあったおすすめの体験ルートを案内</a:t>
            </a:r>
            <a:endParaRPr kumimoji="1" lang="en-US" altLang="ja-JP" sz="1000">
              <a:latin typeface="+mn-ea"/>
            </a:endParaRPr>
          </a:p>
          <a:p>
            <a:pPr>
              <a:defRPr/>
            </a:pPr>
            <a:endParaRPr lang="en-US" altLang="ja-JP" sz="1000" strike="sngStrike">
              <a:solidFill>
                <a:srgbClr val="FF0000"/>
              </a:solidFill>
              <a:latin typeface="+mn-ea"/>
            </a:endParaRPr>
          </a:p>
        </p:txBody>
      </p:sp>
      <p:sp>
        <p:nvSpPr>
          <p:cNvPr id="29" name="角丸四角形 75">
            <a:extLst>
              <a:ext uri="{FF2B5EF4-FFF2-40B4-BE49-F238E27FC236}">
                <a16:creationId xmlns:a16="http://schemas.microsoft.com/office/drawing/2014/main" id="{C4013397-CE8C-4314-9456-74193E02BE0D}"/>
              </a:ext>
            </a:extLst>
          </p:cNvPr>
          <p:cNvSpPr/>
          <p:nvPr/>
        </p:nvSpPr>
        <p:spPr>
          <a:xfrm>
            <a:off x="4513389" y="2602718"/>
            <a:ext cx="4825852" cy="870591"/>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buClr>
                <a:prstClr val="black"/>
              </a:buClr>
              <a:buSzPts val="1100"/>
              <a:defRPr/>
            </a:pPr>
            <a:r>
              <a:rPr lang="en" altLang="ja" sz="900" b="1">
                <a:solidFill>
                  <a:schemeClr val="tx1"/>
                </a:solidFill>
                <a:latin typeface="+mn-ea"/>
              </a:rPr>
              <a:t> </a:t>
            </a:r>
            <a:r>
              <a:rPr lang="ja-JP" altLang="en-US" sz="900" b="1">
                <a:solidFill>
                  <a:schemeClr val="tx1"/>
                </a:solidFill>
                <a:latin typeface="+mn-ea"/>
              </a:rPr>
              <a:t>都市移動用のモビリティ</a:t>
            </a:r>
          </a:p>
          <a:p>
            <a:pPr>
              <a:buClr>
                <a:prstClr val="black"/>
              </a:buClr>
              <a:buSzPts val="1100"/>
              <a:defRPr/>
            </a:pPr>
            <a:endParaRPr lang="en-US" altLang="ja-JP" sz="900" b="1" strike="sngStrike">
              <a:solidFill>
                <a:srgbClr val="FF0000"/>
              </a:solidFill>
              <a:latin typeface="+mn-ea"/>
            </a:endParaRPr>
          </a:p>
        </p:txBody>
      </p:sp>
      <p:sp>
        <p:nvSpPr>
          <p:cNvPr id="30" name="正方形/長方形 29">
            <a:extLst>
              <a:ext uri="{FF2B5EF4-FFF2-40B4-BE49-F238E27FC236}">
                <a16:creationId xmlns:a16="http://schemas.microsoft.com/office/drawing/2014/main" id="{C4BA7DCB-F649-4651-8A04-CC6EB141FCDE}"/>
              </a:ext>
            </a:extLst>
          </p:cNvPr>
          <p:cNvSpPr/>
          <p:nvPr/>
        </p:nvSpPr>
        <p:spPr>
          <a:xfrm>
            <a:off x="5735369" y="2531269"/>
            <a:ext cx="3607671" cy="1200329"/>
          </a:xfrm>
          <a:prstGeom prst="rect">
            <a:avLst/>
          </a:prstGeom>
        </p:spPr>
        <p:txBody>
          <a:bodyPr wrap="square">
            <a:spAutoFit/>
          </a:bodyPr>
          <a:lstStyle/>
          <a:p>
            <a:pPr marL="180000" indent="-180000" defTabSz="912114" fontAlgn="ctr">
              <a:lnSpc>
                <a:spcPct val="110000"/>
              </a:lnSpc>
              <a:spcAft>
                <a:spcPts val="600"/>
              </a:spcAft>
              <a:buClr>
                <a:srgbClr val="2E75B6"/>
              </a:buClr>
              <a:buFont typeface="Wingdings" panose="05000000000000000000" pitchFamily="2" charset="2"/>
              <a:buChar char="l"/>
              <a:defRPr/>
            </a:pPr>
            <a:r>
              <a:rPr kumimoji="1" lang="ja-JP" altLang="en-US" sz="1000">
                <a:latin typeface="+mn-ea"/>
              </a:rPr>
              <a:t>ミライ都市を自動走行するモビリティに乗り込むと、簡単な問いかけの応答やセンサーを用いたセンシングによって、自動的にデータを取得</a:t>
            </a:r>
            <a:endParaRPr kumimoji="1" lang="en-US" altLang="ja-JP" sz="1000">
              <a:latin typeface="+mn-ea"/>
            </a:endParaRPr>
          </a:p>
          <a:p>
            <a:pPr marL="180000" indent="-180000" defTabSz="912114" fontAlgn="ctr">
              <a:lnSpc>
                <a:spcPct val="110000"/>
              </a:lnSpc>
              <a:spcAft>
                <a:spcPts val="600"/>
              </a:spcAft>
              <a:buClr>
                <a:srgbClr val="2E75B6"/>
              </a:buClr>
              <a:buFont typeface="Wingdings" panose="05000000000000000000" pitchFamily="2" charset="2"/>
              <a:buChar char="l"/>
              <a:defRPr/>
            </a:pPr>
            <a:r>
              <a:rPr kumimoji="1" lang="ja-JP" altLang="en-US" sz="1000">
                <a:latin typeface="+mn-ea"/>
              </a:rPr>
              <a:t>取得データを元にパーソナライズされた食、運動、ヘルスケアやエンターテインメントコンテンツを案内</a:t>
            </a:r>
            <a:endParaRPr kumimoji="1" lang="en-US" altLang="ja-JP" sz="1000">
              <a:latin typeface="+mn-ea"/>
            </a:endParaRPr>
          </a:p>
          <a:p>
            <a:pPr>
              <a:defRPr/>
            </a:pPr>
            <a:endParaRPr lang="en-US" altLang="ja-JP" sz="700" b="1" u="sng">
              <a:solidFill>
                <a:srgbClr val="00B050"/>
              </a:solidFill>
              <a:latin typeface="+mn-ea"/>
            </a:endParaRPr>
          </a:p>
        </p:txBody>
      </p:sp>
      <p:sp>
        <p:nvSpPr>
          <p:cNvPr id="31" name="角丸四角形 97">
            <a:extLst>
              <a:ext uri="{FF2B5EF4-FFF2-40B4-BE49-F238E27FC236}">
                <a16:creationId xmlns:a16="http://schemas.microsoft.com/office/drawing/2014/main" id="{7CA28B42-6ECB-4640-916B-899FAC581571}"/>
              </a:ext>
            </a:extLst>
          </p:cNvPr>
          <p:cNvSpPr/>
          <p:nvPr/>
        </p:nvSpPr>
        <p:spPr>
          <a:xfrm>
            <a:off x="4513389" y="4533618"/>
            <a:ext cx="4825852" cy="919779"/>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defRPr/>
            </a:pPr>
            <a:r>
              <a:rPr lang="ja-JP" altLang="en-US" sz="900" b="1">
                <a:solidFill>
                  <a:schemeClr val="tx1"/>
                </a:solidFill>
                <a:latin typeface="+mn-ea"/>
              </a:rPr>
              <a:t> ミライのヘルスケア体験</a:t>
            </a:r>
            <a:endParaRPr lang="en-US" altLang="ja-JP" sz="900" b="1" strike="sngStrike">
              <a:solidFill>
                <a:schemeClr val="tx1"/>
              </a:solidFill>
              <a:latin typeface="+mn-ea"/>
            </a:endParaRPr>
          </a:p>
          <a:p>
            <a:pPr>
              <a:defRPr/>
            </a:pPr>
            <a:r>
              <a:rPr lang="en-US" altLang="ja-JP" sz="900" b="1">
                <a:solidFill>
                  <a:prstClr val="black"/>
                </a:solidFill>
                <a:latin typeface="+mn-ea"/>
              </a:rPr>
              <a:t> </a:t>
            </a:r>
          </a:p>
        </p:txBody>
      </p:sp>
      <p:sp>
        <p:nvSpPr>
          <p:cNvPr id="32" name="正方形/長方形 31">
            <a:extLst>
              <a:ext uri="{FF2B5EF4-FFF2-40B4-BE49-F238E27FC236}">
                <a16:creationId xmlns:a16="http://schemas.microsoft.com/office/drawing/2014/main" id="{12C2FEB3-F6C5-4098-868E-36F0A9439C51}"/>
              </a:ext>
            </a:extLst>
          </p:cNvPr>
          <p:cNvSpPr/>
          <p:nvPr/>
        </p:nvSpPr>
        <p:spPr>
          <a:xfrm>
            <a:off x="5735369" y="4468350"/>
            <a:ext cx="3607671" cy="846386"/>
          </a:xfrm>
          <a:prstGeom prst="rect">
            <a:avLst/>
          </a:prstGeom>
        </p:spPr>
        <p:txBody>
          <a:bodyPr wrap="square">
            <a:spAutoFit/>
          </a:bodyPr>
          <a:lstStyle/>
          <a:p>
            <a:pPr marL="180000" indent="-180000" defTabSz="912114" fontAlgn="ctr">
              <a:lnSpc>
                <a:spcPct val="110000"/>
              </a:lnSpc>
              <a:spcAft>
                <a:spcPts val="600"/>
              </a:spcAft>
              <a:buClr>
                <a:srgbClr val="2E75B6"/>
              </a:buClr>
              <a:buFont typeface="Wingdings" panose="05000000000000000000" pitchFamily="2" charset="2"/>
              <a:buChar char="l"/>
              <a:defRPr/>
            </a:pPr>
            <a:r>
              <a:rPr kumimoji="1" lang="ja-JP" altLang="en-US" sz="1000">
                <a:latin typeface="+mn-ea"/>
              </a:rPr>
              <a:t>パーソナライズされたヘルスケア・エンターテインメント体験を提供</a:t>
            </a:r>
            <a:endParaRPr kumimoji="1" lang="en-US" altLang="ja-JP" sz="1000">
              <a:latin typeface="+mn-ea"/>
            </a:endParaRPr>
          </a:p>
          <a:p>
            <a:pPr marL="180000" indent="-180000" defTabSz="912114" fontAlgn="ctr">
              <a:lnSpc>
                <a:spcPct val="110000"/>
              </a:lnSpc>
              <a:spcAft>
                <a:spcPts val="600"/>
              </a:spcAft>
              <a:buClr>
                <a:srgbClr val="2E75B6"/>
              </a:buClr>
              <a:buFont typeface="Wingdings" panose="05000000000000000000" pitchFamily="2" charset="2"/>
              <a:buChar char="l"/>
              <a:defRPr/>
            </a:pPr>
            <a:r>
              <a:rPr kumimoji="1" lang="en-US" altLang="ja-JP" sz="1000">
                <a:latin typeface="+mn-ea"/>
              </a:rPr>
              <a:t>AI</a:t>
            </a:r>
            <a:r>
              <a:rPr kumimoji="1" lang="ja-JP" altLang="en-US" sz="1000">
                <a:latin typeface="+mn-ea"/>
              </a:rPr>
              <a:t>による食と身体とココロに関する様々な体験によって、訪れた人が新たな気持ちで明日に向けた一歩を踏み出せるきっかけを提供</a:t>
            </a:r>
            <a:endParaRPr kumimoji="1" lang="en-US" altLang="ja-JP" sz="1000">
              <a:latin typeface="+mn-ea"/>
            </a:endParaRPr>
          </a:p>
          <a:p>
            <a:pPr marL="158265" indent="-158265">
              <a:buFont typeface="Wingdings" panose="05000000000000000000" pitchFamily="2" charset="2"/>
              <a:buChar char="p"/>
              <a:defRPr/>
            </a:pPr>
            <a:endParaRPr lang="en-US" altLang="ja-JP" sz="600">
              <a:solidFill>
                <a:prstClr val="black"/>
              </a:solidFill>
              <a:latin typeface="+mn-ea"/>
            </a:endParaRPr>
          </a:p>
        </p:txBody>
      </p:sp>
      <p:sp>
        <p:nvSpPr>
          <p:cNvPr id="33" name="角丸四角形 98">
            <a:extLst>
              <a:ext uri="{FF2B5EF4-FFF2-40B4-BE49-F238E27FC236}">
                <a16:creationId xmlns:a16="http://schemas.microsoft.com/office/drawing/2014/main" id="{4FDEDA74-537B-4093-B2E7-BAEC58EE6625}"/>
              </a:ext>
            </a:extLst>
          </p:cNvPr>
          <p:cNvSpPr/>
          <p:nvPr/>
        </p:nvSpPr>
        <p:spPr>
          <a:xfrm>
            <a:off x="4525328" y="5511347"/>
            <a:ext cx="4825852" cy="990124"/>
          </a:xfrm>
          <a:prstGeom prst="roundRect">
            <a:avLst>
              <a:gd name="adj" fmla="val 32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defRPr/>
            </a:pPr>
            <a:r>
              <a:rPr lang="ja-JP" altLang="en-US" sz="900" b="1">
                <a:solidFill>
                  <a:schemeClr val="tx1"/>
                </a:solidFill>
                <a:latin typeface="+mn-ea"/>
              </a:rPr>
              <a:t> ミライの医療</a:t>
            </a:r>
          </a:p>
        </p:txBody>
      </p:sp>
      <p:sp>
        <p:nvSpPr>
          <p:cNvPr id="34" name="正方形/長方形 33">
            <a:extLst>
              <a:ext uri="{FF2B5EF4-FFF2-40B4-BE49-F238E27FC236}">
                <a16:creationId xmlns:a16="http://schemas.microsoft.com/office/drawing/2014/main" id="{56A7C9E4-CAD8-46C8-89D3-F062613FD42E}"/>
              </a:ext>
            </a:extLst>
          </p:cNvPr>
          <p:cNvSpPr/>
          <p:nvPr/>
        </p:nvSpPr>
        <p:spPr>
          <a:xfrm>
            <a:off x="5748519" y="5553739"/>
            <a:ext cx="3484279" cy="846386"/>
          </a:xfrm>
          <a:prstGeom prst="rect">
            <a:avLst/>
          </a:prstGeom>
        </p:spPr>
        <p:txBody>
          <a:bodyPr wrap="square">
            <a:spAutoFit/>
          </a:bodyPr>
          <a:lstStyle/>
          <a:p>
            <a:pPr marL="180000" indent="-180000" defTabSz="912114" fontAlgn="ctr">
              <a:lnSpc>
                <a:spcPct val="110000"/>
              </a:lnSpc>
              <a:spcAft>
                <a:spcPts val="600"/>
              </a:spcAft>
              <a:buClr>
                <a:srgbClr val="2E75B6"/>
              </a:buClr>
              <a:buFont typeface="Wingdings" panose="05000000000000000000" pitchFamily="2" charset="2"/>
              <a:buChar char="l"/>
              <a:defRPr/>
            </a:pPr>
            <a:r>
              <a:rPr kumimoji="1" lang="ja-JP" altLang="en-US" sz="1000">
                <a:latin typeface="+mn-ea"/>
              </a:rPr>
              <a:t>未来に実現が想定される先端的な医療技術やサービスを体感</a:t>
            </a:r>
            <a:endParaRPr kumimoji="1" lang="en-US" altLang="ja-JP" sz="1000">
              <a:latin typeface="+mn-ea"/>
            </a:endParaRPr>
          </a:p>
          <a:p>
            <a:pPr marL="180000" indent="-180000" defTabSz="912114" fontAlgn="ctr">
              <a:lnSpc>
                <a:spcPct val="110000"/>
              </a:lnSpc>
              <a:spcAft>
                <a:spcPts val="600"/>
              </a:spcAft>
              <a:buClr>
                <a:srgbClr val="2E75B6"/>
              </a:buClr>
              <a:buFont typeface="Wingdings" panose="05000000000000000000" pitchFamily="2" charset="2"/>
              <a:buChar char="l"/>
              <a:defRPr/>
            </a:pPr>
            <a:r>
              <a:rPr kumimoji="1" lang="ja-JP" altLang="en-US" sz="1000">
                <a:latin typeface="+mn-ea"/>
              </a:rPr>
              <a:t>再生医療や、遺伝子治療などの驚きの成果を見せていくとともに、子どもから大人までが楽しみながら未来の医療を学び、体験することができる参加型の展示を検討</a:t>
            </a:r>
          </a:p>
        </p:txBody>
      </p:sp>
      <p:sp>
        <p:nvSpPr>
          <p:cNvPr id="36" name="角丸四角形 28">
            <a:extLst>
              <a:ext uri="{FF2B5EF4-FFF2-40B4-BE49-F238E27FC236}">
                <a16:creationId xmlns:a16="http://schemas.microsoft.com/office/drawing/2014/main" id="{6FF89E65-032F-43BC-877D-139E3A8E5954}"/>
              </a:ext>
            </a:extLst>
          </p:cNvPr>
          <p:cNvSpPr/>
          <p:nvPr/>
        </p:nvSpPr>
        <p:spPr>
          <a:xfrm>
            <a:off x="2216126" y="4247090"/>
            <a:ext cx="2271759" cy="1957745"/>
          </a:xfrm>
          <a:prstGeom prst="roundRect">
            <a:avLst>
              <a:gd name="adj" fmla="val 3106"/>
            </a:avLst>
          </a:prstGeom>
          <a:solidFill>
            <a:schemeClr val="bg1"/>
          </a:solidFill>
        </p:spPr>
        <p:txBody>
          <a:bodyPr wrap="square">
            <a:spAutoFit/>
          </a:bodyPr>
          <a:lstStyle/>
          <a:p>
            <a:pPr marL="180000" indent="-180000" defTabSz="912114" fontAlgn="ctr">
              <a:lnSpc>
                <a:spcPct val="110000"/>
              </a:lnSpc>
              <a:spcAft>
                <a:spcPts val="600"/>
              </a:spcAft>
              <a:buClr>
                <a:srgbClr val="2E75B6"/>
              </a:buClr>
              <a:buFont typeface="Wingdings" panose="05000000000000000000" pitchFamily="2" charset="2"/>
              <a:buChar char="l"/>
              <a:defRPr/>
            </a:pPr>
            <a:r>
              <a:rPr kumimoji="1" lang="ja-JP" altLang="en-US" sz="1000">
                <a:latin typeface="+mn-ea"/>
              </a:rPr>
              <a:t>ヘルスケアデータを取得・記録し、</a:t>
            </a:r>
            <a:r>
              <a:rPr kumimoji="1" lang="en-US" altLang="ja-JP" sz="1000">
                <a:latin typeface="+mn-ea"/>
              </a:rPr>
              <a:t>AI</a:t>
            </a:r>
            <a:r>
              <a:rPr kumimoji="1" lang="ja-JP" altLang="en-US" sz="1000">
                <a:latin typeface="+mn-ea"/>
              </a:rPr>
              <a:t>などを活用して、パーソナライズされたサプリ情報、生活習慣に係るアドバイスなどをアプリで提供</a:t>
            </a:r>
            <a:endParaRPr kumimoji="1" lang="en-US" altLang="ja-JP" sz="1000">
              <a:latin typeface="+mn-ea"/>
            </a:endParaRPr>
          </a:p>
          <a:p>
            <a:pPr marL="180000" indent="-180000" defTabSz="912114" fontAlgn="ctr">
              <a:lnSpc>
                <a:spcPct val="110000"/>
              </a:lnSpc>
              <a:spcAft>
                <a:spcPts val="600"/>
              </a:spcAft>
              <a:buClr>
                <a:srgbClr val="2E75B6"/>
              </a:buClr>
              <a:buFont typeface="Wingdings" panose="05000000000000000000" pitchFamily="2" charset="2"/>
              <a:buChar char="l"/>
              <a:defRPr/>
            </a:pPr>
            <a:endParaRPr kumimoji="1" lang="en-US" altLang="ja-JP" sz="1000">
              <a:latin typeface="+mn-ea"/>
            </a:endParaRPr>
          </a:p>
          <a:p>
            <a:pPr marL="180000" indent="-180000" defTabSz="912114" fontAlgn="ctr">
              <a:lnSpc>
                <a:spcPct val="110000"/>
              </a:lnSpc>
              <a:spcAft>
                <a:spcPts val="600"/>
              </a:spcAft>
              <a:buClr>
                <a:srgbClr val="2E75B6"/>
              </a:buClr>
              <a:buFont typeface="Wingdings" panose="05000000000000000000" pitchFamily="2" charset="2"/>
              <a:buChar char="l"/>
              <a:defRPr/>
            </a:pPr>
            <a:r>
              <a:rPr kumimoji="1" lang="ja-JP" altLang="en-US" sz="1000">
                <a:latin typeface="+mn-ea"/>
              </a:rPr>
              <a:t>デジタル</a:t>
            </a:r>
            <a:r>
              <a:rPr kumimoji="1" lang="en-US" altLang="ja-JP" sz="1000">
                <a:latin typeface="+mn-ea"/>
              </a:rPr>
              <a:t>ID</a:t>
            </a:r>
            <a:r>
              <a:rPr kumimoji="1" lang="ja-JP" altLang="en-US" sz="1000">
                <a:latin typeface="+mn-ea"/>
              </a:rPr>
              <a:t>に紐づけた生体認証と組合わせ、デジタル地域通貨による決済、国籍、性別、年齢、バイタル情報、消費行動・位置情報等の情報の取得・活用も検討</a:t>
            </a:r>
            <a:endParaRPr kumimoji="1" lang="en-US" altLang="ja-JP" sz="1000">
              <a:latin typeface="+mn-ea"/>
            </a:endParaRPr>
          </a:p>
        </p:txBody>
      </p:sp>
      <p:sp>
        <p:nvSpPr>
          <p:cNvPr id="37" name="正方形/長方形 36">
            <a:extLst>
              <a:ext uri="{FF2B5EF4-FFF2-40B4-BE49-F238E27FC236}">
                <a16:creationId xmlns:a16="http://schemas.microsoft.com/office/drawing/2014/main" id="{F26D2A06-D785-44EB-90F5-9BFD81CED8D5}"/>
              </a:ext>
            </a:extLst>
          </p:cNvPr>
          <p:cNvSpPr/>
          <p:nvPr/>
        </p:nvSpPr>
        <p:spPr>
          <a:xfrm>
            <a:off x="904021" y="2526866"/>
            <a:ext cx="2167877" cy="215444"/>
          </a:xfrm>
          <a:prstGeom prst="rect">
            <a:avLst/>
          </a:prstGeom>
        </p:spPr>
        <p:txBody>
          <a:bodyPr wrap="square">
            <a:spAutoFit/>
          </a:bodyPr>
          <a:lstStyle/>
          <a:p>
            <a:pPr marL="158265" indent="-158265">
              <a:buFont typeface="Wingdings" panose="05000000000000000000" pitchFamily="2" charset="2"/>
              <a:buChar char="n"/>
              <a:defRPr/>
            </a:pPr>
            <a:endParaRPr lang="en-US" altLang="ja-JP" sz="800">
              <a:solidFill>
                <a:prstClr val="black"/>
              </a:solidFill>
              <a:latin typeface="+mn-ea"/>
            </a:endParaRPr>
          </a:p>
        </p:txBody>
      </p:sp>
      <p:sp>
        <p:nvSpPr>
          <p:cNvPr id="38" name="正方形/長方形 37">
            <a:extLst>
              <a:ext uri="{FF2B5EF4-FFF2-40B4-BE49-F238E27FC236}">
                <a16:creationId xmlns:a16="http://schemas.microsoft.com/office/drawing/2014/main" id="{05892E2D-6F2D-4BFB-825A-8B6406245BAB}"/>
              </a:ext>
            </a:extLst>
          </p:cNvPr>
          <p:cNvSpPr/>
          <p:nvPr/>
        </p:nvSpPr>
        <p:spPr>
          <a:xfrm>
            <a:off x="860222" y="4224260"/>
            <a:ext cx="1003486" cy="230832"/>
          </a:xfrm>
          <a:prstGeom prst="rect">
            <a:avLst/>
          </a:prstGeom>
        </p:spPr>
        <p:txBody>
          <a:bodyPr wrap="none">
            <a:spAutoFit/>
          </a:bodyPr>
          <a:lstStyle/>
          <a:p>
            <a:pPr algn="r">
              <a:buClr>
                <a:prstClr val="black"/>
              </a:buClr>
              <a:buSzPts val="1100"/>
              <a:defRPr/>
            </a:pPr>
            <a:r>
              <a:rPr lang="ja-JP" altLang="en-US" sz="900" b="1">
                <a:solidFill>
                  <a:prstClr val="black"/>
                </a:solidFill>
                <a:latin typeface="+mn-ea"/>
              </a:rPr>
              <a:t>ヘルスケアアプリ</a:t>
            </a:r>
            <a:endParaRPr lang="ja-JP" altLang="en-US" sz="900" b="1">
              <a:solidFill>
                <a:srgbClr val="FF0000"/>
              </a:solidFill>
              <a:latin typeface="+mn-ea"/>
            </a:endParaRPr>
          </a:p>
        </p:txBody>
      </p:sp>
      <p:sp>
        <p:nvSpPr>
          <p:cNvPr id="39" name="正方形/長方形 38">
            <a:extLst>
              <a:ext uri="{FF2B5EF4-FFF2-40B4-BE49-F238E27FC236}">
                <a16:creationId xmlns:a16="http://schemas.microsoft.com/office/drawing/2014/main" id="{BEFBCF56-3D4A-45E7-AA4A-2AC25192101D}"/>
              </a:ext>
            </a:extLst>
          </p:cNvPr>
          <p:cNvSpPr/>
          <p:nvPr/>
        </p:nvSpPr>
        <p:spPr>
          <a:xfrm>
            <a:off x="1001474" y="6224749"/>
            <a:ext cx="3601751" cy="338554"/>
          </a:xfrm>
          <a:prstGeom prst="rect">
            <a:avLst/>
          </a:prstGeom>
        </p:spPr>
        <p:txBody>
          <a:bodyPr wrap="square">
            <a:spAutoFit/>
          </a:bodyPr>
          <a:lstStyle/>
          <a:p>
            <a:pPr>
              <a:defRPr/>
            </a:pPr>
            <a:r>
              <a:rPr kumimoji="1" lang="en-US" altLang="ja-JP" sz="800">
                <a:solidFill>
                  <a:prstClr val="black"/>
                </a:solidFill>
                <a:latin typeface="+mn-ea"/>
              </a:rPr>
              <a:t>※</a:t>
            </a:r>
            <a:r>
              <a:rPr kumimoji="1" lang="ja-JP" altLang="en-US" sz="800">
                <a:solidFill>
                  <a:prstClr val="black"/>
                </a:solidFill>
                <a:latin typeface="+mn-ea"/>
              </a:rPr>
              <a:t>　ヘルスケアアプリは、万博開催前から実装し、</a:t>
            </a:r>
            <a:r>
              <a:rPr kumimoji="1" lang="en-US" altLang="ja-JP" sz="800">
                <a:solidFill>
                  <a:prstClr val="black"/>
                </a:solidFill>
                <a:latin typeface="+mn-ea"/>
              </a:rPr>
              <a:t>2025</a:t>
            </a:r>
            <a:r>
              <a:rPr kumimoji="1" lang="ja-JP" altLang="en-US" sz="800">
                <a:solidFill>
                  <a:prstClr val="black"/>
                </a:solidFill>
                <a:latin typeface="+mn-ea"/>
              </a:rPr>
              <a:t>年の会期終了までの</a:t>
            </a:r>
            <a:endParaRPr kumimoji="1" lang="en-US" altLang="ja-JP" sz="800">
              <a:solidFill>
                <a:prstClr val="black"/>
              </a:solidFill>
              <a:latin typeface="+mn-ea"/>
            </a:endParaRPr>
          </a:p>
          <a:p>
            <a:pPr>
              <a:defRPr/>
            </a:pPr>
            <a:r>
              <a:rPr kumimoji="1" lang="ja-JP" altLang="en-US" sz="800">
                <a:solidFill>
                  <a:prstClr val="black"/>
                </a:solidFill>
                <a:latin typeface="+mn-ea"/>
              </a:rPr>
              <a:t>　　 活用を想定。万博後の活用については今後調整。</a:t>
            </a:r>
            <a:endParaRPr kumimoji="1" lang="en-US" altLang="ja-JP" sz="800">
              <a:solidFill>
                <a:prstClr val="black"/>
              </a:solidFill>
              <a:latin typeface="+mn-ea"/>
            </a:endParaRPr>
          </a:p>
        </p:txBody>
      </p:sp>
      <p:sp>
        <p:nvSpPr>
          <p:cNvPr id="40" name="角丸四角形 97">
            <a:extLst>
              <a:ext uri="{FF2B5EF4-FFF2-40B4-BE49-F238E27FC236}">
                <a16:creationId xmlns:a16="http://schemas.microsoft.com/office/drawing/2014/main" id="{971F5EAF-C41A-415D-BDED-7E08BD839F36}"/>
              </a:ext>
            </a:extLst>
          </p:cNvPr>
          <p:cNvSpPr/>
          <p:nvPr/>
        </p:nvSpPr>
        <p:spPr>
          <a:xfrm>
            <a:off x="4513389" y="3547818"/>
            <a:ext cx="4825852" cy="919779"/>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defRPr/>
            </a:pPr>
            <a:r>
              <a:rPr lang="en-US" altLang="ja-JP" sz="900" b="1">
                <a:solidFill>
                  <a:schemeClr val="tx1"/>
                </a:solidFill>
                <a:latin typeface="+mn-ea"/>
              </a:rPr>
              <a:t> </a:t>
            </a:r>
            <a:r>
              <a:rPr lang="ja-JP" altLang="en-US" sz="900" b="1">
                <a:solidFill>
                  <a:schemeClr val="tx1"/>
                </a:solidFill>
                <a:latin typeface="+mn-ea"/>
              </a:rPr>
              <a:t>ミライのフード体験</a:t>
            </a:r>
            <a:endParaRPr lang="en-US" altLang="ja-JP" sz="900" b="1" strike="sngStrike">
              <a:solidFill>
                <a:schemeClr val="tx1"/>
              </a:solidFill>
              <a:latin typeface="+mn-ea"/>
            </a:endParaRPr>
          </a:p>
          <a:p>
            <a:pPr>
              <a:defRPr/>
            </a:pPr>
            <a:endParaRPr lang="ja-JP" altLang="en-US" sz="900" b="1">
              <a:solidFill>
                <a:srgbClr val="FF0000"/>
              </a:solidFill>
              <a:latin typeface="+mn-ea"/>
            </a:endParaRPr>
          </a:p>
        </p:txBody>
      </p:sp>
      <p:sp>
        <p:nvSpPr>
          <p:cNvPr id="41" name="正方形/長方形 40">
            <a:extLst>
              <a:ext uri="{FF2B5EF4-FFF2-40B4-BE49-F238E27FC236}">
                <a16:creationId xmlns:a16="http://schemas.microsoft.com/office/drawing/2014/main" id="{1DF3D198-A118-4A9E-B813-5005D06FC89D}"/>
              </a:ext>
            </a:extLst>
          </p:cNvPr>
          <p:cNvSpPr/>
          <p:nvPr/>
        </p:nvSpPr>
        <p:spPr>
          <a:xfrm>
            <a:off x="5735821" y="3641643"/>
            <a:ext cx="3603420" cy="769441"/>
          </a:xfrm>
          <a:prstGeom prst="rect">
            <a:avLst/>
          </a:prstGeom>
        </p:spPr>
        <p:txBody>
          <a:bodyPr wrap="square">
            <a:spAutoFit/>
          </a:bodyPr>
          <a:lstStyle/>
          <a:p>
            <a:pPr marL="180000" indent="-180000" defTabSz="912114" fontAlgn="ctr">
              <a:lnSpc>
                <a:spcPct val="110000"/>
              </a:lnSpc>
              <a:spcAft>
                <a:spcPts val="600"/>
              </a:spcAft>
              <a:buClr>
                <a:srgbClr val="2E75B6"/>
              </a:buClr>
              <a:buFont typeface="Wingdings" panose="05000000000000000000" pitchFamily="2" charset="2"/>
              <a:buChar char="l"/>
              <a:defRPr/>
            </a:pPr>
            <a:r>
              <a:rPr kumimoji="1" lang="ja-JP" altLang="en-US" sz="1000">
                <a:latin typeface="+mn-ea"/>
              </a:rPr>
              <a:t>取得データに基づいて、食に関するアドバイスを行うとともに、身体によく美味しい未来のヘルスケアフードを最新のロボティクスにより提供</a:t>
            </a:r>
            <a:endParaRPr kumimoji="1" lang="en-US" altLang="ja-JP" sz="1000">
              <a:latin typeface="+mn-ea"/>
            </a:endParaRPr>
          </a:p>
          <a:p>
            <a:pPr marL="158265" indent="-158265">
              <a:buFont typeface="Wingdings" panose="05000000000000000000" pitchFamily="2" charset="2"/>
              <a:buChar char="p"/>
              <a:defRPr/>
            </a:pPr>
            <a:endParaRPr lang="en-US" altLang="ja-JP" sz="600" b="1" u="sng">
              <a:solidFill>
                <a:srgbClr val="00B050"/>
              </a:solidFill>
              <a:latin typeface="+mn-ea"/>
            </a:endParaRPr>
          </a:p>
        </p:txBody>
      </p:sp>
      <p:sp>
        <p:nvSpPr>
          <p:cNvPr id="44" name="正方形/長方形 43">
            <a:extLst>
              <a:ext uri="{FF2B5EF4-FFF2-40B4-BE49-F238E27FC236}">
                <a16:creationId xmlns:a16="http://schemas.microsoft.com/office/drawing/2014/main" id="{0497FBAA-8E02-47AD-9480-FF254F3818DE}"/>
              </a:ext>
            </a:extLst>
          </p:cNvPr>
          <p:cNvSpPr/>
          <p:nvPr/>
        </p:nvSpPr>
        <p:spPr>
          <a:xfrm>
            <a:off x="637901" y="3649614"/>
            <a:ext cx="640905" cy="184666"/>
          </a:xfrm>
          <a:prstGeom prst="rect">
            <a:avLst/>
          </a:prstGeom>
        </p:spPr>
        <p:txBody>
          <a:bodyPr wrap="none">
            <a:spAutoFit/>
          </a:bodyPr>
          <a:lstStyle/>
          <a:p>
            <a:r>
              <a:rPr lang="ja-JP" altLang="en-US" sz="600" b="1">
                <a:latin typeface="+mn-ea"/>
              </a:rPr>
              <a:t>外観イメージ</a:t>
            </a:r>
          </a:p>
        </p:txBody>
      </p:sp>
      <p:sp>
        <p:nvSpPr>
          <p:cNvPr id="46" name="正方形/長方形 45">
            <a:extLst>
              <a:ext uri="{FF2B5EF4-FFF2-40B4-BE49-F238E27FC236}">
                <a16:creationId xmlns:a16="http://schemas.microsoft.com/office/drawing/2014/main" id="{52E1068B-7845-44E9-8B4F-64883B74262E}"/>
              </a:ext>
            </a:extLst>
          </p:cNvPr>
          <p:cNvSpPr/>
          <p:nvPr/>
        </p:nvSpPr>
        <p:spPr>
          <a:xfrm>
            <a:off x="6672752" y="6635198"/>
            <a:ext cx="3399165" cy="184666"/>
          </a:xfrm>
          <a:prstGeom prst="rect">
            <a:avLst/>
          </a:prstGeom>
        </p:spPr>
        <p:txBody>
          <a:bodyPr wrap="square">
            <a:spAutoFit/>
          </a:bodyPr>
          <a:lstStyle/>
          <a:p>
            <a:pPr>
              <a:defRPr/>
            </a:pPr>
            <a:r>
              <a:rPr kumimoji="1" lang="ja-JP" altLang="en-US" sz="600">
                <a:solidFill>
                  <a:prstClr val="black"/>
                </a:solidFill>
                <a:latin typeface="+mn-ea"/>
              </a:rPr>
              <a:t>画像出典：２０２５年日本国際博覧会大阪パビリオン出展基本計画</a:t>
            </a:r>
            <a:endParaRPr kumimoji="1" lang="en-US" altLang="ja-JP" sz="600" strike="sngStrike">
              <a:solidFill>
                <a:srgbClr val="FF0000"/>
              </a:solidFill>
              <a:latin typeface="+mn-ea"/>
            </a:endParaRPr>
          </a:p>
        </p:txBody>
      </p:sp>
      <p:pic>
        <p:nvPicPr>
          <p:cNvPr id="49" name="図 48">
            <a:extLst>
              <a:ext uri="{FF2B5EF4-FFF2-40B4-BE49-F238E27FC236}">
                <a16:creationId xmlns:a16="http://schemas.microsoft.com/office/drawing/2014/main" id="{B15C9D65-13D9-43A7-B321-E15E07BD6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42" y="1507031"/>
            <a:ext cx="3741123" cy="2108093"/>
          </a:xfrm>
          <a:prstGeom prst="rect">
            <a:avLst/>
          </a:prstGeom>
        </p:spPr>
      </p:pic>
      <p:pic>
        <p:nvPicPr>
          <p:cNvPr id="51" name="図 50">
            <a:extLst>
              <a:ext uri="{FF2B5EF4-FFF2-40B4-BE49-F238E27FC236}">
                <a16:creationId xmlns:a16="http://schemas.microsoft.com/office/drawing/2014/main" id="{DC4A422C-0D6F-4558-80DF-BCC64DC922BF}"/>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4569193" y="1735780"/>
            <a:ext cx="1129185" cy="768788"/>
          </a:xfrm>
          <a:prstGeom prst="rect">
            <a:avLst/>
          </a:prstGeom>
        </p:spPr>
      </p:pic>
      <p:pic>
        <p:nvPicPr>
          <p:cNvPr id="52" name="図 51">
            <a:extLst>
              <a:ext uri="{FF2B5EF4-FFF2-40B4-BE49-F238E27FC236}">
                <a16:creationId xmlns:a16="http://schemas.microsoft.com/office/drawing/2014/main" id="{787BE34F-DE3D-4BBC-99B3-153CB4A863ED}"/>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4584065" y="2742310"/>
            <a:ext cx="1114314" cy="715627"/>
          </a:xfrm>
          <a:prstGeom prst="rect">
            <a:avLst/>
          </a:prstGeom>
        </p:spPr>
      </p:pic>
      <p:pic>
        <p:nvPicPr>
          <p:cNvPr id="53" name="図 52" descr="屋内, テーブル, 建物, 座る が含まれている画像  自動的に生成された説明">
            <a:extLst>
              <a:ext uri="{FF2B5EF4-FFF2-40B4-BE49-F238E27FC236}">
                <a16:creationId xmlns:a16="http://schemas.microsoft.com/office/drawing/2014/main" id="{E726B870-57C9-4732-AC8B-7601AD8C26A2}"/>
              </a:ext>
            </a:extLst>
          </p:cNvPr>
          <p:cNvPicPr/>
          <p:nvPr/>
        </p:nvPicPr>
        <p:blipFill>
          <a:blip r:embed="rId6" cstate="hqprint">
            <a:extLst>
              <a:ext uri="{28A0092B-C50C-407E-A947-70E740481C1C}">
                <a14:useLocalDpi xmlns:a14="http://schemas.microsoft.com/office/drawing/2010/main" val="0"/>
              </a:ext>
            </a:extLst>
          </a:blip>
          <a:stretch>
            <a:fillRect/>
          </a:stretch>
        </p:blipFill>
        <p:spPr>
          <a:xfrm>
            <a:off x="4584065" y="3698014"/>
            <a:ext cx="1114313" cy="737142"/>
          </a:xfrm>
          <a:prstGeom prst="rect">
            <a:avLst/>
          </a:prstGeom>
        </p:spPr>
      </p:pic>
      <p:pic>
        <p:nvPicPr>
          <p:cNvPr id="54" name="図 53" descr="屋内, グループ, フロント, 民衆 が含まれている画像  自動的に生成された説明">
            <a:extLst>
              <a:ext uri="{FF2B5EF4-FFF2-40B4-BE49-F238E27FC236}">
                <a16:creationId xmlns:a16="http://schemas.microsoft.com/office/drawing/2014/main" id="{0BC9DC17-682C-435A-9737-C5AFAE33E6AD}"/>
              </a:ext>
            </a:extLst>
          </p:cNvPr>
          <p:cNvPicPr/>
          <p:nvPr/>
        </p:nvPicPr>
        <p:blipFill>
          <a:blip r:embed="rId7" cstate="hqprint">
            <a:extLst>
              <a:ext uri="{28A0092B-C50C-407E-A947-70E740481C1C}">
                <a14:useLocalDpi xmlns:a14="http://schemas.microsoft.com/office/drawing/2010/main" val="0"/>
              </a:ext>
            </a:extLst>
          </a:blip>
          <a:stretch>
            <a:fillRect/>
          </a:stretch>
        </p:blipFill>
        <p:spPr>
          <a:xfrm>
            <a:off x="4593518" y="4706928"/>
            <a:ext cx="1104860" cy="680769"/>
          </a:xfrm>
          <a:prstGeom prst="rect">
            <a:avLst/>
          </a:prstGeom>
        </p:spPr>
      </p:pic>
      <p:pic>
        <p:nvPicPr>
          <p:cNvPr id="55" name="図 54">
            <a:extLst>
              <a:ext uri="{FF2B5EF4-FFF2-40B4-BE49-F238E27FC236}">
                <a16:creationId xmlns:a16="http://schemas.microsoft.com/office/drawing/2014/main" id="{AF50AC18-F58F-4250-98DD-20731D9AB720}"/>
              </a:ext>
            </a:extLst>
          </p:cNvPr>
          <p:cNvPicPr/>
          <p:nvPr/>
        </p:nvPicPr>
        <p:blipFill>
          <a:blip r:embed="rId8" cstate="hqprint">
            <a:extLst>
              <a:ext uri="{28A0092B-C50C-407E-A947-70E740481C1C}">
                <a14:useLocalDpi xmlns:a14="http://schemas.microsoft.com/office/drawing/2010/main" val="0"/>
              </a:ext>
            </a:extLst>
          </a:blip>
          <a:stretch>
            <a:fillRect/>
          </a:stretch>
        </p:blipFill>
        <p:spPr bwMode="auto">
          <a:xfrm>
            <a:off x="4576234" y="5671507"/>
            <a:ext cx="1122144" cy="728868"/>
          </a:xfrm>
          <a:prstGeom prst="rect">
            <a:avLst/>
          </a:prstGeom>
          <a:noFill/>
          <a:ln>
            <a:noFill/>
          </a:ln>
        </p:spPr>
      </p:pic>
      <p:sp>
        <p:nvSpPr>
          <p:cNvPr id="58" name="テキスト プレースホルダー 5">
            <a:extLst>
              <a:ext uri="{FF2B5EF4-FFF2-40B4-BE49-F238E27FC236}">
                <a16:creationId xmlns:a16="http://schemas.microsoft.com/office/drawing/2014/main" id="{73034212-CCD0-463B-B241-F76C31E5E298}"/>
              </a:ext>
            </a:extLst>
          </p:cNvPr>
          <p:cNvSpPr txBox="1">
            <a:spLocks/>
          </p:cNvSpPr>
          <p:nvPr/>
        </p:nvSpPr>
        <p:spPr>
          <a:xfrm>
            <a:off x="285351" y="913651"/>
            <a:ext cx="9324000" cy="566309"/>
          </a:xfrm>
          <a:prstGeom prst="rect">
            <a:avLst/>
          </a:prstGeom>
        </p:spPr>
        <p:txBody>
          <a:bodyPr>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t>大阪府と大阪市が</a:t>
            </a:r>
            <a:r>
              <a:rPr lang="en-US" altLang="ja-JP"/>
              <a:t>REBORN</a:t>
            </a:r>
            <a:r>
              <a:rPr lang="ja-JP" altLang="en-US"/>
              <a:t>をテーマにオール大阪で出展する「大阪ヘルスケアパビリオン」では、未来の医療・健康サービスを提供する。</a:t>
            </a:r>
            <a:endParaRPr lang="en-US" altLang="ja-JP"/>
          </a:p>
        </p:txBody>
      </p:sp>
      <p:pic>
        <p:nvPicPr>
          <p:cNvPr id="5" name="図 4">
            <a:extLst>
              <a:ext uri="{FF2B5EF4-FFF2-40B4-BE49-F238E27FC236}">
                <a16:creationId xmlns:a16="http://schemas.microsoft.com/office/drawing/2014/main" id="{0F406C84-1CF9-453D-812D-53DCFA1395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6487" y="3413125"/>
            <a:ext cx="66675" cy="14288"/>
          </a:xfrm>
          <a:prstGeom prst="rect">
            <a:avLst/>
          </a:prstGeom>
        </p:spPr>
      </p:pic>
      <p:pic>
        <p:nvPicPr>
          <p:cNvPr id="7" name="図 6">
            <a:extLst>
              <a:ext uri="{FF2B5EF4-FFF2-40B4-BE49-F238E27FC236}">
                <a16:creationId xmlns:a16="http://schemas.microsoft.com/office/drawing/2014/main" id="{E4F7F4B5-0E5E-45FC-A79B-ADC565369D5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92978" y="5408362"/>
            <a:ext cx="817630" cy="790193"/>
          </a:xfrm>
          <a:prstGeom prst="rect">
            <a:avLst/>
          </a:prstGeom>
        </p:spPr>
      </p:pic>
      <p:pic>
        <p:nvPicPr>
          <p:cNvPr id="12" name="図 11">
            <a:extLst>
              <a:ext uri="{FF2B5EF4-FFF2-40B4-BE49-F238E27FC236}">
                <a16:creationId xmlns:a16="http://schemas.microsoft.com/office/drawing/2014/main" id="{3607F102-ECCE-4C4B-941F-97B159C49E7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86142" y="4740705"/>
            <a:ext cx="610864" cy="534958"/>
          </a:xfrm>
          <a:prstGeom prst="rect">
            <a:avLst/>
          </a:prstGeom>
        </p:spPr>
      </p:pic>
      <p:sp>
        <p:nvSpPr>
          <p:cNvPr id="3" name="テキスト プレースホルダー 2"/>
          <p:cNvSpPr>
            <a:spLocks noGrp="1"/>
          </p:cNvSpPr>
          <p:nvPr>
            <p:ph type="body" sz="quarter" idx="11"/>
          </p:nvPr>
        </p:nvSpPr>
        <p:spPr/>
        <p:txBody>
          <a:bodyPr/>
          <a:lstStyle/>
          <a:p>
            <a:endParaRPr kumimoji="1" lang="ja-JP" altLang="en-US"/>
          </a:p>
        </p:txBody>
      </p:sp>
      <p:sp>
        <p:nvSpPr>
          <p:cNvPr id="56"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35" name="スライド番号プレースホルダー 4">
            <a:extLst>
              <a:ext uri="{FF2B5EF4-FFF2-40B4-BE49-F238E27FC236}">
                <a16:creationId xmlns:a16="http://schemas.microsoft.com/office/drawing/2014/main" id="{E1EE6B50-7167-41D0-8611-4DF89DD64C20}"/>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34</a:t>
            </a:fld>
            <a:endParaRPr kumimoji="1" lang="ja-JP" altLang="en-US"/>
          </a:p>
        </p:txBody>
      </p:sp>
    </p:spTree>
    <p:extLst>
      <p:ext uri="{BB962C8B-B14F-4D97-AF65-F5344CB8AC3E}">
        <p14:creationId xmlns:p14="http://schemas.microsoft.com/office/powerpoint/2010/main" val="1312806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a:t>
            </a:r>
            <a:r>
              <a:rPr lang="ja-JP" altLang="en-US" dirty="0">
                <a:latin typeface="Meiryo UI" panose="020B0604030504040204" pitchFamily="50" charset="-128"/>
                <a:ea typeface="Meiryo UI" panose="020B0604030504040204" pitchFamily="50" charset="-128"/>
              </a:rPr>
              <a:t>大阪・関西万博におけるスマートモビリティ（自動運転車）</a:t>
            </a: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51"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49" name="スライド番号プレースホルダー 4">
            <a:extLst>
              <a:ext uri="{FF2B5EF4-FFF2-40B4-BE49-F238E27FC236}">
                <a16:creationId xmlns:a16="http://schemas.microsoft.com/office/drawing/2014/main" id="{702F4547-C0C7-4508-A898-79332564F9C4}"/>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35</a:t>
            </a:fld>
            <a:endParaRPr kumimoji="1" lang="ja-JP" altLang="en-US"/>
          </a:p>
        </p:txBody>
      </p:sp>
      <p:sp>
        <p:nvSpPr>
          <p:cNvPr id="116" name="スライド番号プレースホルダー 3">
            <a:extLst>
              <a:ext uri="{FF2B5EF4-FFF2-40B4-BE49-F238E27FC236}">
                <a16:creationId xmlns:a16="http://schemas.microsoft.com/office/drawing/2014/main" id="{C29AF024-CFC5-4B9A-8C3F-09035B463EB7}"/>
              </a:ext>
            </a:extLst>
          </p:cNvPr>
          <p:cNvSpPr txBox="1">
            <a:spLocks/>
          </p:cNvSpPr>
          <p:nvPr/>
        </p:nvSpPr>
        <p:spPr>
          <a:xfrm>
            <a:off x="7596000" y="6624000"/>
            <a:ext cx="2160000" cy="123111"/>
          </a:xfrm>
          <a:prstGeom prst="rect">
            <a:avLst/>
          </a:prstGeom>
        </p:spPr>
        <p:txBody>
          <a:bodyPr vert="horz" lIns="0" tIns="0" rIns="0" bIns="0" rtlCol="0" anchor="t" anchorCtr="0">
            <a:spAutoFit/>
          </a:bodyPr>
          <a:lstStyle>
            <a:defPPr>
              <a:defRPr lang="en-US"/>
            </a:defPPr>
            <a:lvl1pPr marL="0" algn="r" defTabSz="456514" rtl="0" eaLnBrk="1" latinLnBrk="0" hangingPunct="1">
              <a:defRPr sz="800" kern="1200">
                <a:solidFill>
                  <a:srgbClr val="525252"/>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fld id="{0638AFE9-EB24-4E85-A937-181894F314B4}" type="slidenum">
              <a:rPr kumimoji="1" lang="ja-JP" altLang="en-US" smtClean="0"/>
              <a:pPr/>
              <a:t>35</a:t>
            </a:fld>
            <a:endParaRPr kumimoji="1" lang="ja-JP" altLang="en-US" dirty="0"/>
          </a:p>
        </p:txBody>
      </p:sp>
      <p:sp>
        <p:nvSpPr>
          <p:cNvPr id="90" name="四角形: 角を丸くする 30">
            <a:extLst>
              <a:ext uri="{FF2B5EF4-FFF2-40B4-BE49-F238E27FC236}">
                <a16:creationId xmlns:a16="http://schemas.microsoft.com/office/drawing/2014/main" id="{863E9E1D-AE4C-4546-AC76-07609684BD0A}"/>
              </a:ext>
            </a:extLst>
          </p:cNvPr>
          <p:cNvSpPr/>
          <p:nvPr/>
        </p:nvSpPr>
        <p:spPr>
          <a:xfrm>
            <a:off x="142063" y="2285260"/>
            <a:ext cx="4619402" cy="1236513"/>
          </a:xfrm>
          <a:prstGeom prst="roundRect">
            <a:avLst>
              <a:gd name="adj" fmla="val 0"/>
            </a:avLst>
          </a:prstGeom>
          <a:noFill/>
          <a:ln w="25400" cap="flat" cmpd="sng" algn="ctr">
            <a:solidFill>
              <a:srgbClr val="4472C4">
                <a:lumMod val="75000"/>
              </a:srgbClr>
            </a:solidFill>
            <a:prstDash val="solid"/>
            <a:miter lim="800000"/>
          </a:ln>
          <a:effectLst/>
        </p:spPr>
        <p:txBody>
          <a:bodyPr rtlCol="0" anchor="ctr"/>
          <a:lstStyle/>
          <a:p>
            <a:pPr marL="0" marR="0" lvl="0" indent="0" algn="ctr" defTabSz="776695" eaLnBrk="1" fontAlgn="auto" latinLnBrk="0" hangingPunct="1">
              <a:lnSpc>
                <a:spcPct val="100000"/>
              </a:lnSpc>
              <a:spcBef>
                <a:spcPts val="0"/>
              </a:spcBef>
              <a:spcAft>
                <a:spcPts val="0"/>
              </a:spcAft>
              <a:buClrTx/>
              <a:buSzTx/>
              <a:buFontTx/>
              <a:buNone/>
              <a:tabLst/>
              <a:defRPr/>
            </a:pPr>
            <a:endParaRPr kumimoji="0" lang="ja-JP" altLang="en-US" sz="1471"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91" name="直線コネクタ 90">
            <a:extLst>
              <a:ext uri="{FF2B5EF4-FFF2-40B4-BE49-F238E27FC236}">
                <a16:creationId xmlns:a16="http://schemas.microsoft.com/office/drawing/2014/main" id="{D508A8CA-A89D-4396-8597-5B9022BDDD6C}"/>
              </a:ext>
            </a:extLst>
          </p:cNvPr>
          <p:cNvCxnSpPr>
            <a:cxnSpLocks/>
          </p:cNvCxnSpPr>
          <p:nvPr/>
        </p:nvCxnSpPr>
        <p:spPr>
          <a:xfrm rot="5400000">
            <a:off x="2455068" y="4015286"/>
            <a:ext cx="4992056" cy="0"/>
          </a:xfrm>
          <a:prstGeom prst="line">
            <a:avLst/>
          </a:prstGeom>
          <a:noFill/>
          <a:ln w="6350" cap="flat" cmpd="sng" algn="ctr">
            <a:solidFill>
              <a:srgbClr val="2F5597"/>
            </a:solidFill>
            <a:prstDash val="solid"/>
            <a:miter lim="800000"/>
          </a:ln>
          <a:effectLst/>
        </p:spPr>
      </p:cxnSp>
      <p:sp>
        <p:nvSpPr>
          <p:cNvPr id="92" name="正方形/長方形 91">
            <a:extLst>
              <a:ext uri="{FF2B5EF4-FFF2-40B4-BE49-F238E27FC236}">
                <a16:creationId xmlns:a16="http://schemas.microsoft.com/office/drawing/2014/main" id="{5FB56544-4169-4446-8F91-B9BE89E66A56}"/>
              </a:ext>
            </a:extLst>
          </p:cNvPr>
          <p:cNvSpPr/>
          <p:nvPr/>
        </p:nvSpPr>
        <p:spPr>
          <a:xfrm>
            <a:off x="142063" y="1718576"/>
            <a:ext cx="4619402" cy="566309"/>
          </a:xfrm>
          <a:prstGeom prst="rect">
            <a:avLst/>
          </a:prstGeom>
        </p:spPr>
        <p:txBody>
          <a:bodyPr wrap="square">
            <a:spAutoFit/>
          </a:bodyPr>
          <a:lstStyle/>
          <a:p>
            <a:pPr marL="180000" indent="-180000" defTabSz="912114" fontAlgn="ctr">
              <a:lnSpc>
                <a:spcPct val="110000"/>
              </a:lnSpc>
              <a:spcAft>
                <a:spcPts val="600"/>
              </a:spcAft>
              <a:buClr>
                <a:srgbClr val="2E75B6"/>
              </a:buClr>
              <a:buFont typeface="Wingdings" panose="05000000000000000000" pitchFamily="2" charset="2"/>
              <a:buChar char="l"/>
            </a:pPr>
            <a:r>
              <a:rPr kumimoji="1" lang="ja-JP" altLang="en-US" sz="1400" dirty="0"/>
              <a:t>万博会場内の移動を、バスの自動運転（レベル４相当）で実施</a:t>
            </a:r>
          </a:p>
        </p:txBody>
      </p:sp>
      <p:sp>
        <p:nvSpPr>
          <p:cNvPr id="93" name="テキスト ボックス 92">
            <a:extLst>
              <a:ext uri="{FF2B5EF4-FFF2-40B4-BE49-F238E27FC236}">
                <a16:creationId xmlns:a16="http://schemas.microsoft.com/office/drawing/2014/main" id="{14645F3D-2B2D-43A6-8E6A-CFFF37D0BDE1}"/>
              </a:ext>
            </a:extLst>
          </p:cNvPr>
          <p:cNvSpPr txBox="1"/>
          <p:nvPr/>
        </p:nvSpPr>
        <p:spPr>
          <a:xfrm>
            <a:off x="141141" y="1393480"/>
            <a:ext cx="4635623" cy="338554"/>
          </a:xfrm>
          <a:prstGeom prst="rect">
            <a:avLst/>
          </a:prstGeom>
          <a:solidFill>
            <a:srgbClr val="2F5597"/>
          </a:solid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schemeClr val="bg1"/>
                </a:solidFill>
                <a:effectLst/>
                <a:uLnTx/>
                <a:uFillTx/>
              </a:rPr>
              <a:t>【</a:t>
            </a:r>
            <a:r>
              <a:rPr kumimoji="1" lang="ja-JP" altLang="en-US" sz="1600" b="1" i="0" u="none" strike="noStrike" kern="0" cap="none" spc="0" normalizeH="0" baseline="0" noProof="0" dirty="0">
                <a:ln>
                  <a:noFill/>
                </a:ln>
                <a:solidFill>
                  <a:schemeClr val="bg1"/>
                </a:solidFill>
                <a:effectLst/>
                <a:uLnTx/>
                <a:uFillTx/>
              </a:rPr>
              <a:t>自動運転／万博会場内</a:t>
            </a:r>
            <a:r>
              <a:rPr kumimoji="1" lang="en-US" altLang="ja-JP" sz="1600" b="1" i="0" u="none" strike="noStrike" kern="0" cap="none" spc="0" normalizeH="0" baseline="0" noProof="0" dirty="0">
                <a:ln>
                  <a:noFill/>
                </a:ln>
                <a:solidFill>
                  <a:schemeClr val="bg1"/>
                </a:solidFill>
                <a:effectLst/>
                <a:uLnTx/>
                <a:uFillTx/>
              </a:rPr>
              <a:t>】</a:t>
            </a:r>
          </a:p>
        </p:txBody>
      </p:sp>
      <p:sp>
        <p:nvSpPr>
          <p:cNvPr id="94" name="正方形/長方形 93">
            <a:extLst>
              <a:ext uri="{FF2B5EF4-FFF2-40B4-BE49-F238E27FC236}">
                <a16:creationId xmlns:a16="http://schemas.microsoft.com/office/drawing/2014/main" id="{BF171E87-2018-463B-941C-B2BDC14D02D4}"/>
              </a:ext>
            </a:extLst>
          </p:cNvPr>
          <p:cNvSpPr/>
          <p:nvPr/>
        </p:nvSpPr>
        <p:spPr>
          <a:xfrm>
            <a:off x="164473" y="2297335"/>
            <a:ext cx="4635623" cy="1219308"/>
          </a:xfrm>
          <a:prstGeom prst="rect">
            <a:avLst/>
          </a:prstGeom>
        </p:spPr>
        <p:txBody>
          <a:bodyPr wrap="square">
            <a:spAutoFit/>
          </a:bodyPr>
          <a:lstStyle/>
          <a:p>
            <a:pPr defTabSz="457200">
              <a:lnSpc>
                <a:spcPts val="1800"/>
              </a:lnSpc>
              <a:defRPr/>
            </a:pPr>
            <a:r>
              <a:rPr kumimoji="0" lang="en-US" altLang="zh-CN" sz="1200" b="0" i="0" u="none" strike="noStrike" kern="0" cap="none" spc="0" normalizeH="0" baseline="0" noProof="0" dirty="0">
                <a:ln>
                  <a:noFill/>
                </a:ln>
                <a:solidFill>
                  <a:srgbClr val="000000"/>
                </a:solidFill>
                <a:effectLst/>
                <a:uLnTx/>
                <a:uFillTx/>
              </a:rPr>
              <a:t>【</a:t>
            </a:r>
            <a:r>
              <a:rPr kumimoji="0" lang="zh-CN" altLang="en-US" sz="1200" b="0" i="0" u="none" strike="noStrike" kern="0" cap="none" spc="0" normalizeH="0" baseline="0" noProof="0" dirty="0">
                <a:ln>
                  <a:noFill/>
                </a:ln>
                <a:solidFill>
                  <a:srgbClr val="000000"/>
                </a:solidFill>
                <a:effectLst/>
                <a:uLnTx/>
                <a:uFillTx/>
              </a:rPr>
              <a:t>２０２５年日本国際博覧会基本計画</a:t>
            </a:r>
            <a:r>
              <a:rPr kumimoji="0" lang="en-US" altLang="zh-CN" sz="1200" b="0" i="0" u="none" strike="noStrike" kern="0" cap="none" spc="0" normalizeH="0" baseline="0" noProof="0" dirty="0">
                <a:ln>
                  <a:noFill/>
                </a:ln>
                <a:solidFill>
                  <a:srgbClr val="000000"/>
                </a:solidFill>
                <a:effectLst/>
                <a:uLnTx/>
                <a:uFillTx/>
              </a:rPr>
              <a:t>】</a:t>
            </a:r>
            <a:r>
              <a:rPr lang="ja-JP" altLang="en-US" sz="1200"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P.67</a:t>
            </a:r>
            <a:r>
              <a:rPr lang="ja-JP" altLang="en-US" sz="1200" dirty="0">
                <a:solidFill>
                  <a:prstClr val="black"/>
                </a:solidFill>
                <a:latin typeface="Meiryo UI" panose="020B0604030504040204" pitchFamily="50" charset="-128"/>
                <a:ea typeface="Meiryo UI" panose="020B0604030504040204" pitchFamily="50" charset="-128"/>
              </a:rPr>
              <a:t>　抜粋＞</a:t>
            </a:r>
            <a:endParaRPr lang="en-US" altLang="ja-JP" sz="1200" dirty="0">
              <a:solidFill>
                <a:prstClr val="black"/>
              </a:solidFill>
              <a:latin typeface="Meiryo UI" panose="020B0604030504040204" pitchFamily="50" charset="-128"/>
              <a:ea typeface="Meiryo UI" panose="020B0604030504040204" pitchFamily="50" charset="-128"/>
            </a:endParaRPr>
          </a:p>
          <a:p>
            <a:pPr defTabSz="728780">
              <a:lnSpc>
                <a:spcPts val="1800"/>
              </a:lnSpc>
              <a:defRPr/>
            </a:pPr>
            <a:r>
              <a:rPr lang="ja-JP" altLang="en-US" sz="1200" dirty="0">
                <a:solidFill>
                  <a:prstClr val="black"/>
                </a:solidFill>
                <a:latin typeface="Meiryo UI" panose="020B0604030504040204" pitchFamily="50" charset="-128"/>
                <a:ea typeface="Meiryo UI" panose="020B0604030504040204" pitchFamily="50" charset="-128"/>
              </a:rPr>
              <a:t>［会場内輸送］</a:t>
            </a:r>
            <a:endParaRPr lang="en-US" altLang="ja-JP" sz="1200" dirty="0">
              <a:solidFill>
                <a:prstClr val="black"/>
              </a:solidFill>
              <a:latin typeface="Meiryo UI" panose="020B0604030504040204" pitchFamily="50" charset="-128"/>
              <a:ea typeface="Meiryo UI" panose="020B0604030504040204" pitchFamily="50" charset="-128"/>
            </a:endParaRPr>
          </a:p>
          <a:p>
            <a:pPr marL="177800" defTabSz="728780">
              <a:lnSpc>
                <a:spcPts val="1800"/>
              </a:lnSpc>
              <a:defRPr/>
            </a:pPr>
            <a:r>
              <a:rPr lang="ja-JP" altLang="en-US" sz="1200" dirty="0">
                <a:solidFill>
                  <a:prstClr val="black"/>
                </a:solidFill>
                <a:latin typeface="Meiryo UI" panose="020B0604030504040204" pitchFamily="50" charset="-128"/>
                <a:ea typeface="Meiryo UI" panose="020B0604030504040204" pitchFamily="50" charset="-128"/>
              </a:rPr>
              <a:t>高齢者、障がい者、子連れの家族等、様々な来場者が快適に会場内を移動できるように、また先進的なモビリティを体験する機会を得られるよう、多様なモビリティを導入する。</a:t>
            </a:r>
            <a:endParaRPr lang="en-US" altLang="zh-CN" sz="1200" dirty="0">
              <a:solidFill>
                <a:prstClr val="black"/>
              </a:solidFill>
              <a:latin typeface="Meiryo UI" panose="020B0604030504040204" pitchFamily="50" charset="-128"/>
              <a:ea typeface="Meiryo UI" panose="020B0604030504040204" pitchFamily="50" charset="-128"/>
            </a:endParaRPr>
          </a:p>
        </p:txBody>
      </p:sp>
      <p:sp>
        <p:nvSpPr>
          <p:cNvPr id="95" name="テキスト プレースホルダー 5">
            <a:extLst>
              <a:ext uri="{FF2B5EF4-FFF2-40B4-BE49-F238E27FC236}">
                <a16:creationId xmlns:a16="http://schemas.microsoft.com/office/drawing/2014/main" id="{DB757D31-1CBC-49D7-96C6-FB677551757A}"/>
              </a:ext>
            </a:extLst>
          </p:cNvPr>
          <p:cNvSpPr txBox="1">
            <a:spLocks/>
          </p:cNvSpPr>
          <p:nvPr/>
        </p:nvSpPr>
        <p:spPr>
          <a:xfrm>
            <a:off x="285351" y="1027509"/>
            <a:ext cx="9324000" cy="329321"/>
          </a:xfrm>
          <a:prstGeom prst="rect">
            <a:avLst/>
          </a:prstGeom>
        </p:spPr>
        <p:txBody>
          <a:bodyPr>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大阪・関西万博において、自動運転による会場内移動、万博会場へのアクセスを実現する。</a:t>
            </a:r>
          </a:p>
        </p:txBody>
      </p:sp>
      <p:sp>
        <p:nvSpPr>
          <p:cNvPr id="96" name="正方形/長方形 95">
            <a:extLst>
              <a:ext uri="{FF2B5EF4-FFF2-40B4-BE49-F238E27FC236}">
                <a16:creationId xmlns:a16="http://schemas.microsoft.com/office/drawing/2014/main" id="{8593EDF7-4576-4A24-9328-14F62D988206}"/>
              </a:ext>
            </a:extLst>
          </p:cNvPr>
          <p:cNvSpPr/>
          <p:nvPr/>
        </p:nvSpPr>
        <p:spPr>
          <a:xfrm>
            <a:off x="1719561" y="3630117"/>
            <a:ext cx="1798890" cy="261610"/>
          </a:xfrm>
          <a:prstGeom prst="rect">
            <a:avLst/>
          </a:prstGeom>
        </p:spPr>
        <p:txBody>
          <a:bodyPr wrap="none">
            <a:spAutoFit/>
          </a:bodyPr>
          <a:lstStyle/>
          <a:p>
            <a:pPr defTabSz="914400">
              <a:defRPr/>
            </a:pPr>
            <a:r>
              <a:rPr lang="ja-JP" altLang="en-US" sz="1100" b="1" dirty="0">
                <a:solidFill>
                  <a:prstClr val="black"/>
                </a:solidFill>
                <a:latin typeface="+mn-ea"/>
              </a:rPr>
              <a:t>会場内</a:t>
            </a:r>
            <a:r>
              <a:rPr lang="en-US" altLang="ja-JP" sz="1100" b="1" dirty="0">
                <a:latin typeface="+mn-ea"/>
              </a:rPr>
              <a:t>EV</a:t>
            </a:r>
            <a:r>
              <a:rPr lang="ja-JP" altLang="en-US" sz="1100" b="1" dirty="0">
                <a:latin typeface="+mn-ea"/>
              </a:rPr>
              <a:t>バス</a:t>
            </a:r>
            <a:r>
              <a:rPr lang="ja-JP" altLang="en-US" sz="1100" b="1" dirty="0">
                <a:solidFill>
                  <a:prstClr val="black"/>
                </a:solidFill>
                <a:latin typeface="+mn-ea"/>
              </a:rPr>
              <a:t>運行イメージ</a:t>
            </a:r>
          </a:p>
        </p:txBody>
      </p:sp>
      <p:grpSp>
        <p:nvGrpSpPr>
          <p:cNvPr id="97" name="グループ化 96">
            <a:extLst>
              <a:ext uri="{FF2B5EF4-FFF2-40B4-BE49-F238E27FC236}">
                <a16:creationId xmlns:a16="http://schemas.microsoft.com/office/drawing/2014/main" id="{55092C1C-DBCC-4FD7-877C-AF7AF1844628}"/>
              </a:ext>
            </a:extLst>
          </p:cNvPr>
          <p:cNvGrpSpPr/>
          <p:nvPr/>
        </p:nvGrpSpPr>
        <p:grpSpPr>
          <a:xfrm>
            <a:off x="923508" y="3951255"/>
            <a:ext cx="3429812" cy="2585012"/>
            <a:chOff x="2829674" y="1689903"/>
            <a:chExt cx="4659146" cy="3743624"/>
          </a:xfrm>
        </p:grpSpPr>
        <p:pic>
          <p:nvPicPr>
            <p:cNvPr id="98" name="図 97">
              <a:extLst>
                <a:ext uri="{FF2B5EF4-FFF2-40B4-BE49-F238E27FC236}">
                  <a16:creationId xmlns:a16="http://schemas.microsoft.com/office/drawing/2014/main" id="{161F0CDE-EBD3-4FD2-A62C-3D322A2FE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674" y="1689903"/>
              <a:ext cx="4659146" cy="3743624"/>
            </a:xfrm>
            <a:prstGeom prst="rect">
              <a:avLst/>
            </a:prstGeom>
          </p:spPr>
        </p:pic>
        <p:grpSp>
          <p:nvGrpSpPr>
            <p:cNvPr id="99" name="グループ化 98">
              <a:extLst>
                <a:ext uri="{FF2B5EF4-FFF2-40B4-BE49-F238E27FC236}">
                  <a16:creationId xmlns:a16="http://schemas.microsoft.com/office/drawing/2014/main" id="{D1CF2705-B407-4BF7-AA40-8F6B1C9E06DD}"/>
                </a:ext>
              </a:extLst>
            </p:cNvPr>
            <p:cNvGrpSpPr/>
            <p:nvPr/>
          </p:nvGrpSpPr>
          <p:grpSpPr>
            <a:xfrm>
              <a:off x="3118766" y="1924420"/>
              <a:ext cx="3801912" cy="2826611"/>
              <a:chOff x="-363901" y="150220"/>
              <a:chExt cx="9591151" cy="4886629"/>
            </a:xfrm>
          </p:grpSpPr>
          <p:cxnSp>
            <p:nvCxnSpPr>
              <p:cNvPr id="105" name="直線コネクタ 104">
                <a:extLst>
                  <a:ext uri="{FF2B5EF4-FFF2-40B4-BE49-F238E27FC236}">
                    <a16:creationId xmlns:a16="http://schemas.microsoft.com/office/drawing/2014/main" id="{300C58E8-A798-49A4-8DF3-DE671FBBDECA}"/>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5AE3B766-9091-4FB4-A746-5B3A480DD28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CB01015B-B004-48FC-9A66-DD967F6AEF4E}"/>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43E5D094-3E72-459B-8C43-F285B9024FF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CA0D816D-7831-4304-98E1-317841AA5D2C}"/>
                  </a:ext>
                </a:extLst>
              </p:cNvPr>
              <p:cNvCxnSpPr>
                <a:cxnSpLocks/>
                <a:endCxn id="166"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14B4E1A0-053B-49DA-8594-24627766A6C1}"/>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1D1B9DE8-19C9-4660-8BAF-2C66295F8742}"/>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C2FF114C-2E84-4F2F-A6CE-0DC539CD896A}"/>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60E57FC8-90BE-4345-ACF3-E2E56607D038}"/>
                  </a:ext>
                </a:extLst>
              </p:cNvPr>
              <p:cNvCxnSpPr>
                <a:cxnSpLocks/>
                <a:stCxn id="164"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C91A80C4-CD0D-4018-B632-A64B2660F40E}"/>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28AF099E-1511-4887-AC86-97D466FDDAAF}"/>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50CCF6ED-8900-458E-A83C-5C728F05825B}"/>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E2892538-C241-4331-8812-8F258985CFC5}"/>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757F6B32-5F9E-4512-866A-BF99441ABF26}"/>
                  </a:ext>
                </a:extLst>
              </p:cNvPr>
              <p:cNvCxnSpPr>
                <a:cxnSpLocks/>
                <a:stCxn id="168"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44A91AC2-E7DF-47DD-AF3E-044DDB8465B7}"/>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4" name="円弧 163">
                <a:extLst>
                  <a:ext uri="{FF2B5EF4-FFF2-40B4-BE49-F238E27FC236}">
                    <a16:creationId xmlns:a16="http://schemas.microsoft.com/office/drawing/2014/main" id="{8E7FBF46-3E0F-40DC-9ABF-2D8CD875D7E9}"/>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5" name="円弧 164">
                <a:extLst>
                  <a:ext uri="{FF2B5EF4-FFF2-40B4-BE49-F238E27FC236}">
                    <a16:creationId xmlns:a16="http://schemas.microsoft.com/office/drawing/2014/main" id="{331D6144-0440-41E2-B593-FBFB29FB1423}"/>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6" name="円弧 165">
                <a:extLst>
                  <a:ext uri="{FF2B5EF4-FFF2-40B4-BE49-F238E27FC236}">
                    <a16:creationId xmlns:a16="http://schemas.microsoft.com/office/drawing/2014/main" id="{44CE9764-E7D8-48E4-9277-8092BB79D59C}"/>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7" name="円弧 166">
                <a:extLst>
                  <a:ext uri="{FF2B5EF4-FFF2-40B4-BE49-F238E27FC236}">
                    <a16:creationId xmlns:a16="http://schemas.microsoft.com/office/drawing/2014/main" id="{5EBBADBD-EB10-4F34-BF1A-745AA1AC898C}"/>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8" name="円弧 167">
                <a:extLst>
                  <a:ext uri="{FF2B5EF4-FFF2-40B4-BE49-F238E27FC236}">
                    <a16:creationId xmlns:a16="http://schemas.microsoft.com/office/drawing/2014/main" id="{2D8B7C5A-D93F-4D56-883B-B65FFBC423AE}"/>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69" name="直線コネクタ 168">
                <a:extLst>
                  <a:ext uri="{FF2B5EF4-FFF2-40B4-BE49-F238E27FC236}">
                    <a16:creationId xmlns:a16="http://schemas.microsoft.com/office/drawing/2014/main" id="{03C97DB3-2EF2-4386-976D-62A6D05FEDFB}"/>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AE634AD7-CF96-4BA8-A35E-910F1DB22551}"/>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6BB58210-4301-41E5-B774-BAD5EEF61CC9}"/>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a:extLst>
                  <a:ext uri="{FF2B5EF4-FFF2-40B4-BE49-F238E27FC236}">
                    <a16:creationId xmlns:a16="http://schemas.microsoft.com/office/drawing/2014/main" id="{CCCEE93A-44BF-4CE6-8D21-9CB6C8381E4C}"/>
                  </a:ext>
                </a:extLst>
              </p:cNvPr>
              <p:cNvCxnSpPr>
                <a:cxnSpLocks/>
                <a:stCxn id="165"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0" name="グループ化 99">
              <a:extLst>
                <a:ext uri="{FF2B5EF4-FFF2-40B4-BE49-F238E27FC236}">
                  <a16:creationId xmlns:a16="http://schemas.microsoft.com/office/drawing/2014/main" id="{B7DC1BDF-4806-4994-9FA5-07ABBD20D6D6}"/>
                </a:ext>
              </a:extLst>
            </p:cNvPr>
            <p:cNvGrpSpPr/>
            <p:nvPr/>
          </p:nvGrpSpPr>
          <p:grpSpPr>
            <a:xfrm>
              <a:off x="6242342" y="4324479"/>
              <a:ext cx="203393" cy="418254"/>
              <a:chOff x="7515993" y="4299409"/>
              <a:chExt cx="513102" cy="723073"/>
            </a:xfrm>
          </p:grpSpPr>
          <p:cxnSp>
            <p:nvCxnSpPr>
              <p:cNvPr id="103" name="直線コネクタ 102">
                <a:extLst>
                  <a:ext uri="{FF2B5EF4-FFF2-40B4-BE49-F238E27FC236}">
                    <a16:creationId xmlns:a16="http://schemas.microsoft.com/office/drawing/2014/main" id="{5F5B2990-61B4-4BEC-9A56-02A4E9CF3208}"/>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5C6634B9-C2A2-4687-B58B-7D4B09F7D232}"/>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1" name="楕円 100">
              <a:extLst>
                <a:ext uri="{FF2B5EF4-FFF2-40B4-BE49-F238E27FC236}">
                  <a16:creationId xmlns:a16="http://schemas.microsoft.com/office/drawing/2014/main" id="{5CA2F1C8-14DF-4048-8A81-C861CB5FAB11}"/>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102" name="楕円 101">
              <a:extLst>
                <a:ext uri="{FF2B5EF4-FFF2-40B4-BE49-F238E27FC236}">
                  <a16:creationId xmlns:a16="http://schemas.microsoft.com/office/drawing/2014/main" id="{F66F53F1-7135-4699-B984-0D95B7FF02B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grpSp>
      <p:grpSp>
        <p:nvGrpSpPr>
          <p:cNvPr id="173" name="グループ化 172">
            <a:extLst>
              <a:ext uri="{FF2B5EF4-FFF2-40B4-BE49-F238E27FC236}">
                <a16:creationId xmlns:a16="http://schemas.microsoft.com/office/drawing/2014/main" id="{82B391D1-F2ED-4EAC-B13D-5C685A2F788C}"/>
              </a:ext>
            </a:extLst>
          </p:cNvPr>
          <p:cNvGrpSpPr/>
          <p:nvPr/>
        </p:nvGrpSpPr>
        <p:grpSpPr>
          <a:xfrm>
            <a:off x="2670841" y="4052711"/>
            <a:ext cx="1558299" cy="711531"/>
            <a:chOff x="10211183" y="2381025"/>
            <a:chExt cx="866211" cy="382316"/>
          </a:xfrm>
        </p:grpSpPr>
        <p:sp>
          <p:nvSpPr>
            <p:cNvPr id="174" name="正方形/長方形 173">
              <a:extLst>
                <a:ext uri="{FF2B5EF4-FFF2-40B4-BE49-F238E27FC236}">
                  <a16:creationId xmlns:a16="http://schemas.microsoft.com/office/drawing/2014/main" id="{6296199C-FE75-40B9-9237-6855A4E4EC6D}"/>
                </a:ext>
              </a:extLst>
            </p:cNvPr>
            <p:cNvSpPr/>
            <p:nvPr/>
          </p:nvSpPr>
          <p:spPr>
            <a:xfrm>
              <a:off x="10380524" y="2381025"/>
              <a:ext cx="696870" cy="121314"/>
            </a:xfrm>
            <a:prstGeom prst="rect">
              <a:avLst/>
            </a:prstGeom>
            <a:solidFill>
              <a:srgbClr val="FF0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1000" b="1" dirty="0">
                  <a:solidFill>
                    <a:schemeClr val="bg1"/>
                  </a:solidFill>
                  <a:latin typeface="+mn-ea"/>
                </a:rPr>
                <a:t>EV</a:t>
              </a:r>
              <a:r>
                <a:rPr kumimoji="1" lang="ja-JP" altLang="en-US" sz="1000" b="1" dirty="0">
                  <a:solidFill>
                    <a:schemeClr val="bg1"/>
                  </a:solidFill>
                  <a:latin typeface="+mn-ea"/>
                </a:rPr>
                <a:t>バスを巡行運行</a:t>
              </a:r>
            </a:p>
          </p:txBody>
        </p:sp>
        <p:sp>
          <p:nvSpPr>
            <p:cNvPr id="175" name="矢印: 下 178">
              <a:extLst>
                <a:ext uri="{FF2B5EF4-FFF2-40B4-BE49-F238E27FC236}">
                  <a16:creationId xmlns:a16="http://schemas.microsoft.com/office/drawing/2014/main" id="{A0F10F3B-0F97-45F7-8510-4A31A3AA725E}"/>
                </a:ext>
              </a:extLst>
            </p:cNvPr>
            <p:cNvSpPr/>
            <p:nvPr/>
          </p:nvSpPr>
          <p:spPr>
            <a:xfrm>
              <a:off x="10655789" y="2502688"/>
              <a:ext cx="132245" cy="100875"/>
            </a:xfrm>
            <a:prstGeom prst="downArrow">
              <a:avLst/>
            </a:prstGeom>
            <a:solidFill>
              <a:schemeClr val="bg1"/>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176" name="テキスト ボックス 175">
              <a:extLst>
                <a:ext uri="{FF2B5EF4-FFF2-40B4-BE49-F238E27FC236}">
                  <a16:creationId xmlns:a16="http://schemas.microsoft.com/office/drawing/2014/main" id="{F568B81F-FD57-4908-8D04-4D39C602E965}"/>
                </a:ext>
              </a:extLst>
            </p:cNvPr>
            <p:cNvSpPr txBox="1"/>
            <p:nvPr/>
          </p:nvSpPr>
          <p:spPr>
            <a:xfrm>
              <a:off x="10451927" y="2604019"/>
              <a:ext cx="539021" cy="112889"/>
            </a:xfrm>
            <a:prstGeom prst="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kumimoji="1" lang="ja-JP" altLang="en-US" sz="2000" b="1" dirty="0">
                <a:latin typeface="+mn-ea"/>
              </a:endParaRPr>
            </a:p>
          </p:txBody>
        </p:sp>
        <p:sp>
          <p:nvSpPr>
            <p:cNvPr id="177" name="テキスト ボックス 176">
              <a:extLst>
                <a:ext uri="{FF2B5EF4-FFF2-40B4-BE49-F238E27FC236}">
                  <a16:creationId xmlns:a16="http://schemas.microsoft.com/office/drawing/2014/main" id="{384B0344-431A-483F-BCD4-4B093896AD3C}"/>
                </a:ext>
              </a:extLst>
            </p:cNvPr>
            <p:cNvSpPr txBox="1"/>
            <p:nvPr/>
          </p:nvSpPr>
          <p:spPr>
            <a:xfrm>
              <a:off x="10510827" y="2623651"/>
              <a:ext cx="428977" cy="6672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en-US" altLang="ja-JP" sz="800" b="1" dirty="0">
                  <a:solidFill>
                    <a:schemeClr val="tx1"/>
                  </a:solidFill>
                  <a:latin typeface="+mn-ea"/>
                </a:rPr>
                <a:t>EV</a:t>
              </a:r>
              <a:r>
                <a:rPr kumimoji="1" lang="ja-JP" altLang="en-US" sz="800" b="1" dirty="0">
                  <a:solidFill>
                    <a:schemeClr val="tx1"/>
                  </a:solidFill>
                  <a:latin typeface="+mn-ea"/>
                </a:rPr>
                <a:t>バスルート</a:t>
              </a:r>
            </a:p>
          </p:txBody>
        </p:sp>
        <p:grpSp>
          <p:nvGrpSpPr>
            <p:cNvPr id="178" name="グループ化 177">
              <a:extLst>
                <a:ext uri="{FF2B5EF4-FFF2-40B4-BE49-F238E27FC236}">
                  <a16:creationId xmlns:a16="http://schemas.microsoft.com/office/drawing/2014/main" id="{21AF53F5-43F9-4A6D-9149-7F096EDC2FDE}"/>
                </a:ext>
              </a:extLst>
            </p:cNvPr>
            <p:cNvGrpSpPr/>
            <p:nvPr/>
          </p:nvGrpSpPr>
          <p:grpSpPr>
            <a:xfrm>
              <a:off x="10211183" y="2660462"/>
              <a:ext cx="237899" cy="102879"/>
              <a:chOff x="3690635" y="2143712"/>
              <a:chExt cx="908436" cy="284677"/>
            </a:xfrm>
          </p:grpSpPr>
          <p:cxnSp>
            <p:nvCxnSpPr>
              <p:cNvPr id="179" name="直線コネクタ 178">
                <a:extLst>
                  <a:ext uri="{FF2B5EF4-FFF2-40B4-BE49-F238E27FC236}">
                    <a16:creationId xmlns:a16="http://schemas.microsoft.com/office/drawing/2014/main" id="{8F8D9EA4-61E5-434D-B43E-663B95759ADF}"/>
                  </a:ext>
                </a:extLst>
              </p:cNvPr>
              <p:cNvCxnSpPr>
                <a:cxnSpLocks/>
              </p:cNvCxnSpPr>
              <p:nvPr/>
            </p:nvCxnSpPr>
            <p:spPr>
              <a:xfrm flipH="1">
                <a:off x="3713857" y="2143712"/>
                <a:ext cx="885214" cy="2506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楕円 179">
                <a:extLst>
                  <a:ext uri="{FF2B5EF4-FFF2-40B4-BE49-F238E27FC236}">
                    <a16:creationId xmlns:a16="http://schemas.microsoft.com/office/drawing/2014/main" id="{2DE16FAB-CB90-4F1D-BB48-5ADA3B3D5906}"/>
                  </a:ext>
                </a:extLst>
              </p:cNvPr>
              <p:cNvSpPr/>
              <p:nvPr/>
            </p:nvSpPr>
            <p:spPr>
              <a:xfrm>
                <a:off x="3690635" y="2371417"/>
                <a:ext cx="46007" cy="56972"/>
              </a:xfrm>
              <a:prstGeom prst="ellipse">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grpSp>
      </p:grpSp>
      <p:pic>
        <p:nvPicPr>
          <p:cNvPr id="181" name="図 180">
            <a:extLst>
              <a:ext uri="{FF2B5EF4-FFF2-40B4-BE49-F238E27FC236}">
                <a16:creationId xmlns:a16="http://schemas.microsoft.com/office/drawing/2014/main" id="{71285624-16C1-4A85-814B-E5D8DC4A9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19" y="6531735"/>
            <a:ext cx="4289357" cy="218492"/>
          </a:xfrm>
          <a:prstGeom prst="rect">
            <a:avLst/>
          </a:prstGeom>
        </p:spPr>
      </p:pic>
      <p:sp>
        <p:nvSpPr>
          <p:cNvPr id="182" name="正方形/長方形 181">
            <a:extLst>
              <a:ext uri="{FF2B5EF4-FFF2-40B4-BE49-F238E27FC236}">
                <a16:creationId xmlns:a16="http://schemas.microsoft.com/office/drawing/2014/main" id="{67AB4E2E-099C-422F-87B3-C70A475BB292}"/>
              </a:ext>
            </a:extLst>
          </p:cNvPr>
          <p:cNvSpPr/>
          <p:nvPr/>
        </p:nvSpPr>
        <p:spPr>
          <a:xfrm>
            <a:off x="5107441" y="1701609"/>
            <a:ext cx="4356816" cy="584775"/>
          </a:xfrm>
          <a:prstGeom prst="rect">
            <a:avLst/>
          </a:prstGeom>
        </p:spPr>
        <p:txBody>
          <a:bodyPr/>
          <a:lstStyle/>
          <a:p>
            <a:pPr marL="180000" marR="0" lvl="0" indent="-180000" defTabSz="912114" fontAlgn="ctr">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dirty="0"/>
              <a:t>万博会場へのアクセスの一部を、バスの自動</a:t>
            </a:r>
            <a:r>
              <a:rPr kumimoji="1" lang="ja-JP" altLang="en-US" sz="1400" dirty="0" smtClean="0"/>
              <a:t>運転（レベル</a:t>
            </a:r>
            <a:r>
              <a:rPr kumimoji="1" lang="ja-JP" altLang="en-US" sz="1400" dirty="0"/>
              <a:t>４相当）で実施</a:t>
            </a:r>
          </a:p>
        </p:txBody>
      </p:sp>
      <p:sp>
        <p:nvSpPr>
          <p:cNvPr id="183" name="正方形/長方形 182">
            <a:extLst>
              <a:ext uri="{FF2B5EF4-FFF2-40B4-BE49-F238E27FC236}">
                <a16:creationId xmlns:a16="http://schemas.microsoft.com/office/drawing/2014/main" id="{2D3BECE5-E283-419B-BD11-B38C06508069}"/>
              </a:ext>
            </a:extLst>
          </p:cNvPr>
          <p:cNvSpPr/>
          <p:nvPr/>
        </p:nvSpPr>
        <p:spPr>
          <a:xfrm>
            <a:off x="5141291" y="2297335"/>
            <a:ext cx="4442890" cy="1224438"/>
          </a:xfrm>
          <a:prstGeom prst="rect">
            <a:avLst/>
          </a:prstGeom>
        </p:spPr>
        <p:txBody>
          <a:bodyPr wrap="square">
            <a:spAutoFit/>
          </a:bodyPr>
          <a:lstStyle/>
          <a:p>
            <a:pPr defTabSz="457200">
              <a:lnSpc>
                <a:spcPts val="1800"/>
              </a:lnSpc>
              <a:defRPr/>
            </a:pPr>
            <a:r>
              <a:rPr kumimoji="0" lang="en-US" altLang="ja-JP" sz="1200" b="0" i="0" u="none" strike="noStrike" kern="0" cap="none" spc="0" normalizeH="0" baseline="0" noProof="0" dirty="0">
                <a:ln>
                  <a:noFill/>
                </a:ln>
                <a:solidFill>
                  <a:srgbClr val="000000"/>
                </a:solidFill>
                <a:effectLst/>
                <a:uLnTx/>
                <a:uFillTx/>
              </a:rPr>
              <a:t>【</a:t>
            </a:r>
            <a:r>
              <a:rPr kumimoji="0" lang="ja-JP" altLang="en-US" sz="1200" b="0" i="0" u="none" strike="noStrike" kern="0" cap="none" spc="0" normalizeH="0" baseline="0" noProof="0" dirty="0">
                <a:ln>
                  <a:noFill/>
                </a:ln>
                <a:solidFill>
                  <a:srgbClr val="000000"/>
                </a:solidFill>
                <a:effectLst/>
                <a:uLnTx/>
                <a:uFillTx/>
              </a:rPr>
              <a:t>大阪・関西万博　来場者輸送基本方針</a:t>
            </a:r>
            <a:r>
              <a:rPr kumimoji="0" lang="en-US" altLang="ja-JP" sz="1200" b="0" i="0" u="none" strike="noStrike" kern="0" cap="none" spc="0" normalizeH="0" baseline="0" noProof="0" dirty="0">
                <a:ln>
                  <a:noFill/>
                </a:ln>
                <a:solidFill>
                  <a:srgbClr val="000000"/>
                </a:solidFill>
                <a:effectLst/>
                <a:uLnTx/>
                <a:uFillTx/>
              </a:rPr>
              <a:t>】</a:t>
            </a:r>
            <a:r>
              <a:rPr kumimoji="0" lang="ja-JP" altLang="en-US" sz="1200" b="0" i="0" u="none" strike="noStrike" kern="0" cap="none" spc="0" normalizeH="0" baseline="0" noProof="0" dirty="0">
                <a:ln>
                  <a:noFill/>
                </a:ln>
                <a:solidFill>
                  <a:srgbClr val="000000"/>
                </a:solidFill>
                <a:effectLst/>
                <a:uLnTx/>
                <a:uFillTx/>
              </a:rPr>
              <a:t>　</a:t>
            </a:r>
            <a:r>
              <a:rPr lang="ja-JP" altLang="en-US" sz="1200" dirty="0">
                <a:solidFill>
                  <a:prstClr val="black"/>
                </a:solidFill>
                <a:latin typeface="Meiryo UI" panose="020B0604030504040204" pitchFamily="50" charset="-128"/>
                <a:ea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rPr>
              <a:t>P.12</a:t>
            </a:r>
            <a:r>
              <a:rPr lang="ja-JP" altLang="en-US" sz="1200" dirty="0">
                <a:solidFill>
                  <a:prstClr val="black"/>
                </a:solidFill>
                <a:latin typeface="Meiryo UI" panose="020B0604030504040204" pitchFamily="50" charset="-128"/>
                <a:ea typeface="Meiryo UI" panose="020B0604030504040204" pitchFamily="50" charset="-128"/>
              </a:rPr>
              <a:t>　抜粋＞</a:t>
            </a:r>
            <a:endParaRPr lang="en-US" altLang="ja-JP" sz="1200" dirty="0">
              <a:solidFill>
                <a:prstClr val="black"/>
              </a:solidFill>
              <a:latin typeface="Meiryo UI" panose="020B0604030504040204" pitchFamily="50" charset="-128"/>
              <a:ea typeface="Meiryo UI" panose="020B0604030504040204" pitchFamily="50" charset="-128"/>
            </a:endParaRPr>
          </a:p>
          <a:p>
            <a:pPr defTabSz="457200">
              <a:lnSpc>
                <a:spcPts val="1800"/>
              </a:lnSpc>
              <a:defRPr/>
            </a:pPr>
            <a:r>
              <a:rPr lang="ja-JP" altLang="en-US" sz="1200" dirty="0">
                <a:solidFill>
                  <a:prstClr val="black"/>
                </a:solidFill>
                <a:latin typeface="Meiryo UI" panose="020B0604030504040204" pitchFamily="50" charset="-128"/>
                <a:ea typeface="Meiryo UI" panose="020B0604030504040204" pitchFamily="50" charset="-128"/>
              </a:rPr>
              <a:t>３．輸送計画（４）新たな移動サービスの実践</a:t>
            </a:r>
            <a:endParaRPr lang="en-US" altLang="ja-JP" sz="1200" dirty="0">
              <a:solidFill>
                <a:prstClr val="black"/>
              </a:solidFill>
              <a:latin typeface="Meiryo UI" panose="020B0604030504040204" pitchFamily="50" charset="-128"/>
              <a:ea typeface="Meiryo UI" panose="020B0604030504040204" pitchFamily="50" charset="-128"/>
            </a:endParaRPr>
          </a:p>
          <a:p>
            <a:pPr marL="177800" defTabSz="728780">
              <a:lnSpc>
                <a:spcPts val="1800"/>
              </a:lnSpc>
              <a:defRPr/>
            </a:pPr>
            <a:r>
              <a:rPr lang="ja-JP" altLang="en-US" sz="1200" dirty="0">
                <a:solidFill>
                  <a:prstClr val="black"/>
                </a:solidFill>
                <a:latin typeface="Meiryo UI" panose="020B0604030504040204" pitchFamily="50" charset="-128"/>
                <a:ea typeface="Meiryo UI" panose="020B0604030504040204" pitchFamily="50" charset="-128"/>
              </a:rPr>
              <a:t>「未来社会の実験場」をコンセプトとして掲げている大阪・関西万博の開催を契機として、</a:t>
            </a:r>
            <a:r>
              <a:rPr lang="en-US" altLang="ja-JP" sz="1200" dirty="0" err="1">
                <a:solidFill>
                  <a:prstClr val="black"/>
                </a:solidFill>
                <a:latin typeface="Meiryo UI" panose="020B0604030504040204" pitchFamily="50" charset="-128"/>
                <a:ea typeface="Meiryo UI" panose="020B0604030504040204" pitchFamily="50" charset="-128"/>
              </a:rPr>
              <a:t>MaaS</a:t>
            </a:r>
            <a:r>
              <a:rPr lang="ja-JP" altLang="en-US" sz="1200" dirty="0">
                <a:solidFill>
                  <a:prstClr val="black"/>
                </a:solidFill>
                <a:latin typeface="Meiryo UI" panose="020B0604030504040204" pitchFamily="50" charset="-128"/>
                <a:ea typeface="Meiryo UI" panose="020B0604030504040204" pitchFamily="50" charset="-128"/>
              </a:rPr>
              <a:t>や自動運転等を積極的に取り入れた新たな移動サービスを実践する。</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184" name="四角形: 角を丸くする 73">
            <a:extLst>
              <a:ext uri="{FF2B5EF4-FFF2-40B4-BE49-F238E27FC236}">
                <a16:creationId xmlns:a16="http://schemas.microsoft.com/office/drawing/2014/main" id="{7F97796F-4421-4186-9D8E-DF5AC5CD3C45}"/>
              </a:ext>
            </a:extLst>
          </p:cNvPr>
          <p:cNvSpPr/>
          <p:nvPr/>
        </p:nvSpPr>
        <p:spPr>
          <a:xfrm>
            <a:off x="5124662" y="2285260"/>
            <a:ext cx="4420887" cy="1236513"/>
          </a:xfrm>
          <a:prstGeom prst="roundRect">
            <a:avLst>
              <a:gd name="adj" fmla="val 0"/>
            </a:avLst>
          </a:prstGeom>
          <a:noFill/>
          <a:ln w="25400" cap="flat" cmpd="sng" algn="ctr">
            <a:solidFill>
              <a:srgbClr val="4472C4">
                <a:lumMod val="75000"/>
              </a:srgbClr>
            </a:solidFill>
            <a:prstDash val="solid"/>
            <a:miter lim="800000"/>
          </a:ln>
          <a:effectLst/>
        </p:spPr>
        <p:txBody>
          <a:bodyPr rtlCol="0" anchor="ctr"/>
          <a:lstStyle/>
          <a:p>
            <a:pPr marL="0" marR="0" lvl="0" indent="0" algn="ctr" defTabSz="776695" eaLnBrk="1" fontAlgn="auto" latinLnBrk="0" hangingPunct="1">
              <a:lnSpc>
                <a:spcPct val="100000"/>
              </a:lnSpc>
              <a:spcBef>
                <a:spcPts val="0"/>
              </a:spcBef>
              <a:spcAft>
                <a:spcPts val="0"/>
              </a:spcAft>
              <a:buClrTx/>
              <a:buSzTx/>
              <a:buFontTx/>
              <a:buNone/>
              <a:tabLst/>
              <a:defRPr/>
            </a:pPr>
            <a:endParaRPr kumimoji="0" lang="ja-JP" altLang="en-US" sz="1471"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5" name="テキスト ボックス 184">
            <a:extLst>
              <a:ext uri="{FF2B5EF4-FFF2-40B4-BE49-F238E27FC236}">
                <a16:creationId xmlns:a16="http://schemas.microsoft.com/office/drawing/2014/main" id="{CB31657E-41A7-43D5-B0C5-56555A9A015F}"/>
              </a:ext>
            </a:extLst>
          </p:cNvPr>
          <p:cNvSpPr txBox="1"/>
          <p:nvPr/>
        </p:nvSpPr>
        <p:spPr>
          <a:xfrm>
            <a:off x="5107440" y="1393480"/>
            <a:ext cx="4372115" cy="338554"/>
          </a:xfrm>
          <a:prstGeom prst="rect">
            <a:avLst/>
          </a:prstGeom>
          <a:solidFill>
            <a:srgbClr val="2F5597"/>
          </a:solid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schemeClr val="bg1"/>
                </a:solidFill>
                <a:effectLst/>
                <a:uLnTx/>
                <a:uFillTx/>
              </a:rPr>
              <a:t>【</a:t>
            </a:r>
            <a:r>
              <a:rPr kumimoji="1" lang="ja-JP" altLang="en-US" sz="1600" b="1" i="0" u="none" strike="noStrike" kern="0" cap="none" spc="0" normalizeH="0" baseline="0" noProof="0" dirty="0">
                <a:ln>
                  <a:noFill/>
                </a:ln>
                <a:solidFill>
                  <a:schemeClr val="bg1"/>
                </a:solidFill>
                <a:effectLst/>
                <a:uLnTx/>
                <a:uFillTx/>
              </a:rPr>
              <a:t>自動運転／万博アクセス</a:t>
            </a:r>
            <a:r>
              <a:rPr kumimoji="1" lang="en-US" altLang="ja-JP" sz="1600" b="1" i="0" u="none" strike="noStrike" kern="0" cap="none" spc="0" normalizeH="0" baseline="0" noProof="0" dirty="0">
                <a:ln>
                  <a:noFill/>
                </a:ln>
                <a:solidFill>
                  <a:schemeClr val="bg1"/>
                </a:solidFill>
                <a:effectLst/>
                <a:uLnTx/>
                <a:uFillTx/>
              </a:rPr>
              <a:t>】</a:t>
            </a:r>
          </a:p>
        </p:txBody>
      </p:sp>
      <p:sp>
        <p:nvSpPr>
          <p:cNvPr id="119" name="正方形/長方形 118">
            <a:extLst>
              <a:ext uri="{FF2B5EF4-FFF2-40B4-BE49-F238E27FC236}">
                <a16:creationId xmlns:a16="http://schemas.microsoft.com/office/drawing/2014/main" id="{3FDF42D9-5EE9-4F97-9A85-9C76C6444FF5}"/>
              </a:ext>
            </a:extLst>
          </p:cNvPr>
          <p:cNvSpPr/>
          <p:nvPr/>
        </p:nvSpPr>
        <p:spPr>
          <a:xfrm>
            <a:off x="6560975" y="3688964"/>
            <a:ext cx="1709122" cy="261610"/>
          </a:xfrm>
          <a:prstGeom prst="rect">
            <a:avLst/>
          </a:prstGeom>
        </p:spPr>
        <p:txBody>
          <a:bodyPr wrap="none">
            <a:spAutoFit/>
          </a:bodyPr>
          <a:lstStyle/>
          <a:p>
            <a:pPr defTabSz="914400"/>
            <a:r>
              <a:rPr lang="ja-JP" altLang="en-US" sz="1100" b="1" dirty="0">
                <a:solidFill>
                  <a:prstClr val="black"/>
                </a:solidFill>
                <a:latin typeface="+mn-ea"/>
              </a:rPr>
              <a:t>会場へのバス運行イメージ</a:t>
            </a:r>
          </a:p>
        </p:txBody>
      </p:sp>
      <p:grpSp>
        <p:nvGrpSpPr>
          <p:cNvPr id="120" name="Group 42">
            <a:extLst>
              <a:ext uri="{FF2B5EF4-FFF2-40B4-BE49-F238E27FC236}">
                <a16:creationId xmlns:a16="http://schemas.microsoft.com/office/drawing/2014/main" id="{03A8BE33-9712-46EE-9E82-45E4DB9DB9F9}"/>
              </a:ext>
            </a:extLst>
          </p:cNvPr>
          <p:cNvGrpSpPr>
            <a:grpSpLocks noChangeAspect="1"/>
          </p:cNvGrpSpPr>
          <p:nvPr/>
        </p:nvGrpSpPr>
        <p:grpSpPr bwMode="auto">
          <a:xfrm>
            <a:off x="4974584" y="4045670"/>
            <a:ext cx="4654739" cy="2417971"/>
            <a:chOff x="6207" y="2602"/>
            <a:chExt cx="2566" cy="1346"/>
          </a:xfrm>
        </p:grpSpPr>
        <p:sp>
          <p:nvSpPr>
            <p:cNvPr id="121" name="AutoShape 41">
              <a:extLst>
                <a:ext uri="{FF2B5EF4-FFF2-40B4-BE49-F238E27FC236}">
                  <a16:creationId xmlns:a16="http://schemas.microsoft.com/office/drawing/2014/main" id="{C3240776-F872-41CD-AEB5-09925A1EE77E}"/>
                </a:ext>
              </a:extLst>
            </p:cNvPr>
            <p:cNvSpPr>
              <a:spLocks noChangeAspect="1" noChangeArrowheads="1" noTextEdit="1"/>
            </p:cNvSpPr>
            <p:nvPr/>
          </p:nvSpPr>
          <p:spPr bwMode="auto">
            <a:xfrm>
              <a:off x="6207" y="2602"/>
              <a:ext cx="2566" cy="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22" name="Picture 46">
              <a:extLst>
                <a:ext uri="{FF2B5EF4-FFF2-40B4-BE49-F238E27FC236}">
                  <a16:creationId xmlns:a16="http://schemas.microsoft.com/office/drawing/2014/main" id="{872BF8E9-4051-4D7F-B958-4328BC6BA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7" y="2603"/>
              <a:ext cx="2069" cy="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Freeform 50">
              <a:extLst>
                <a:ext uri="{FF2B5EF4-FFF2-40B4-BE49-F238E27FC236}">
                  <a16:creationId xmlns:a16="http://schemas.microsoft.com/office/drawing/2014/main" id="{99782C3F-A4B0-407A-8601-11215A72DF75}"/>
                </a:ext>
              </a:extLst>
            </p:cNvPr>
            <p:cNvSpPr>
              <a:spLocks/>
            </p:cNvSpPr>
            <p:nvPr/>
          </p:nvSpPr>
          <p:spPr bwMode="auto">
            <a:xfrm>
              <a:off x="7542" y="2699"/>
              <a:ext cx="361" cy="170"/>
            </a:xfrm>
            <a:custGeom>
              <a:avLst/>
              <a:gdLst>
                <a:gd name="T0" fmla="*/ 0 w 467"/>
                <a:gd name="T1" fmla="*/ 179 h 217"/>
                <a:gd name="T2" fmla="*/ 24 w 467"/>
                <a:gd name="T3" fmla="*/ 217 h 217"/>
                <a:gd name="T4" fmla="*/ 167 w 467"/>
                <a:gd name="T5" fmla="*/ 204 h 217"/>
                <a:gd name="T6" fmla="*/ 172 w 467"/>
                <a:gd name="T7" fmla="*/ 157 h 217"/>
                <a:gd name="T8" fmla="*/ 208 w 467"/>
                <a:gd name="T9" fmla="*/ 123 h 217"/>
                <a:gd name="T10" fmla="*/ 270 w 467"/>
                <a:gd name="T11" fmla="*/ 108 h 217"/>
                <a:gd name="T12" fmla="*/ 300 w 467"/>
                <a:gd name="T13" fmla="*/ 119 h 217"/>
                <a:gd name="T14" fmla="*/ 322 w 467"/>
                <a:gd name="T15" fmla="*/ 90 h 217"/>
                <a:gd name="T16" fmla="*/ 364 w 467"/>
                <a:gd name="T17" fmla="*/ 87 h 217"/>
                <a:gd name="T18" fmla="*/ 427 w 467"/>
                <a:gd name="T19" fmla="*/ 116 h 217"/>
                <a:gd name="T20" fmla="*/ 467 w 467"/>
                <a:gd name="T21" fmla="*/ 76 h 217"/>
                <a:gd name="T22" fmla="*/ 414 w 467"/>
                <a:gd name="T23" fmla="*/ 49 h 217"/>
                <a:gd name="T24" fmla="*/ 382 w 467"/>
                <a:gd name="T25" fmla="*/ 61 h 217"/>
                <a:gd name="T26" fmla="*/ 356 w 467"/>
                <a:gd name="T27" fmla="*/ 0 h 217"/>
                <a:gd name="T28" fmla="*/ 230 w 467"/>
                <a:gd name="T29" fmla="*/ 52 h 217"/>
                <a:gd name="T30" fmla="*/ 221 w 467"/>
                <a:gd name="T31" fmla="*/ 78 h 217"/>
                <a:gd name="T32" fmla="*/ 129 w 467"/>
                <a:gd name="T33" fmla="*/ 116 h 217"/>
                <a:gd name="T34" fmla="*/ 141 w 467"/>
                <a:gd name="T35" fmla="*/ 128 h 217"/>
                <a:gd name="T36" fmla="*/ 0 w 467"/>
                <a:gd name="T37" fmla="*/ 17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7" h="217">
                  <a:moveTo>
                    <a:pt x="0" y="179"/>
                  </a:moveTo>
                  <a:lnTo>
                    <a:pt x="24" y="217"/>
                  </a:lnTo>
                  <a:lnTo>
                    <a:pt x="167" y="204"/>
                  </a:lnTo>
                  <a:lnTo>
                    <a:pt x="172" y="157"/>
                  </a:lnTo>
                  <a:lnTo>
                    <a:pt x="208" y="123"/>
                  </a:lnTo>
                  <a:lnTo>
                    <a:pt x="270" y="108"/>
                  </a:lnTo>
                  <a:lnTo>
                    <a:pt x="300" y="119"/>
                  </a:lnTo>
                  <a:lnTo>
                    <a:pt x="322" y="90"/>
                  </a:lnTo>
                  <a:lnTo>
                    <a:pt x="364" y="87"/>
                  </a:lnTo>
                  <a:lnTo>
                    <a:pt x="427" y="116"/>
                  </a:lnTo>
                  <a:lnTo>
                    <a:pt x="467" y="76"/>
                  </a:lnTo>
                  <a:lnTo>
                    <a:pt x="414" y="49"/>
                  </a:lnTo>
                  <a:lnTo>
                    <a:pt x="382" y="61"/>
                  </a:lnTo>
                  <a:lnTo>
                    <a:pt x="356" y="0"/>
                  </a:lnTo>
                  <a:lnTo>
                    <a:pt x="230" y="52"/>
                  </a:lnTo>
                  <a:lnTo>
                    <a:pt x="221" y="78"/>
                  </a:lnTo>
                  <a:lnTo>
                    <a:pt x="129" y="116"/>
                  </a:lnTo>
                  <a:lnTo>
                    <a:pt x="141" y="128"/>
                  </a:lnTo>
                  <a:lnTo>
                    <a:pt x="0" y="17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p>
          </p:txBody>
        </p:sp>
        <p:sp>
          <p:nvSpPr>
            <p:cNvPr id="124" name="Freeform 53">
              <a:extLst>
                <a:ext uri="{FF2B5EF4-FFF2-40B4-BE49-F238E27FC236}">
                  <a16:creationId xmlns:a16="http://schemas.microsoft.com/office/drawing/2014/main" id="{6E19F80A-1CCF-4E87-8B58-EE4B6585F303}"/>
                </a:ext>
              </a:extLst>
            </p:cNvPr>
            <p:cNvSpPr>
              <a:spLocks/>
            </p:cNvSpPr>
            <p:nvPr/>
          </p:nvSpPr>
          <p:spPr bwMode="auto">
            <a:xfrm>
              <a:off x="7052" y="3369"/>
              <a:ext cx="121" cy="107"/>
            </a:xfrm>
            <a:custGeom>
              <a:avLst/>
              <a:gdLst>
                <a:gd name="T0" fmla="*/ 31 w 121"/>
                <a:gd name="T1" fmla="*/ 0 h 107"/>
                <a:gd name="T2" fmla="*/ 0 w 121"/>
                <a:gd name="T3" fmla="*/ 54 h 107"/>
                <a:gd name="T4" fmla="*/ 96 w 121"/>
                <a:gd name="T5" fmla="*/ 107 h 107"/>
                <a:gd name="T6" fmla="*/ 121 w 121"/>
                <a:gd name="T7" fmla="*/ 51 h 107"/>
                <a:gd name="T8" fmla="*/ 31 w 121"/>
                <a:gd name="T9" fmla="*/ 0 h 107"/>
              </a:gdLst>
              <a:ahLst/>
              <a:cxnLst>
                <a:cxn ang="0">
                  <a:pos x="T0" y="T1"/>
                </a:cxn>
                <a:cxn ang="0">
                  <a:pos x="T2" y="T3"/>
                </a:cxn>
                <a:cxn ang="0">
                  <a:pos x="T4" y="T5"/>
                </a:cxn>
                <a:cxn ang="0">
                  <a:pos x="T6" y="T7"/>
                </a:cxn>
                <a:cxn ang="0">
                  <a:pos x="T8" y="T9"/>
                </a:cxn>
              </a:cxnLst>
              <a:rect l="0" t="0" r="r" b="b"/>
              <a:pathLst>
                <a:path w="121" h="107">
                  <a:moveTo>
                    <a:pt x="31" y="0"/>
                  </a:moveTo>
                  <a:lnTo>
                    <a:pt x="0" y="54"/>
                  </a:lnTo>
                  <a:lnTo>
                    <a:pt x="96" y="107"/>
                  </a:lnTo>
                  <a:lnTo>
                    <a:pt x="121" y="51"/>
                  </a:lnTo>
                  <a:lnTo>
                    <a:pt x="31" y="0"/>
                  </a:lnTo>
                  <a:close/>
                </a:path>
              </a:pathLst>
            </a:custGeom>
            <a:noFill/>
            <a:ln w="23813" cap="flat">
              <a:solidFill>
                <a:srgbClr val="1F4E7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54">
              <a:extLst>
                <a:ext uri="{FF2B5EF4-FFF2-40B4-BE49-F238E27FC236}">
                  <a16:creationId xmlns:a16="http://schemas.microsoft.com/office/drawing/2014/main" id="{B80094A4-8A9C-47E3-86A6-7CC5250211BE}"/>
                </a:ext>
              </a:extLst>
            </p:cNvPr>
            <p:cNvSpPr>
              <a:spLocks/>
            </p:cNvSpPr>
            <p:nvPr/>
          </p:nvSpPr>
          <p:spPr bwMode="auto">
            <a:xfrm>
              <a:off x="6954" y="3205"/>
              <a:ext cx="588" cy="607"/>
            </a:xfrm>
            <a:custGeom>
              <a:avLst/>
              <a:gdLst>
                <a:gd name="T0" fmla="*/ 358 w 588"/>
                <a:gd name="T1" fmla="*/ 11 h 607"/>
                <a:gd name="T2" fmla="*/ 208 w 588"/>
                <a:gd name="T3" fmla="*/ 0 h 607"/>
                <a:gd name="T4" fmla="*/ 143 w 588"/>
                <a:gd name="T5" fmla="*/ 106 h 607"/>
                <a:gd name="T6" fmla="*/ 96 w 588"/>
                <a:gd name="T7" fmla="*/ 88 h 607"/>
                <a:gd name="T8" fmla="*/ 0 w 588"/>
                <a:gd name="T9" fmla="*/ 244 h 607"/>
                <a:gd name="T10" fmla="*/ 108 w 588"/>
                <a:gd name="T11" fmla="*/ 305 h 607"/>
                <a:gd name="T12" fmla="*/ 161 w 588"/>
                <a:gd name="T13" fmla="*/ 316 h 607"/>
                <a:gd name="T14" fmla="*/ 94 w 588"/>
                <a:gd name="T15" fmla="*/ 423 h 607"/>
                <a:gd name="T16" fmla="*/ 186 w 588"/>
                <a:gd name="T17" fmla="*/ 578 h 607"/>
                <a:gd name="T18" fmla="*/ 559 w 588"/>
                <a:gd name="T19" fmla="*/ 607 h 607"/>
                <a:gd name="T20" fmla="*/ 588 w 588"/>
                <a:gd name="T21" fmla="*/ 544 h 607"/>
                <a:gd name="T22" fmla="*/ 499 w 588"/>
                <a:gd name="T23" fmla="*/ 459 h 607"/>
                <a:gd name="T24" fmla="*/ 483 w 588"/>
                <a:gd name="T25" fmla="*/ 441 h 607"/>
                <a:gd name="T26" fmla="*/ 483 w 588"/>
                <a:gd name="T27" fmla="*/ 441 h 607"/>
                <a:gd name="T28" fmla="*/ 492 w 588"/>
                <a:gd name="T29" fmla="*/ 403 h 607"/>
                <a:gd name="T30" fmla="*/ 573 w 588"/>
                <a:gd name="T31" fmla="*/ 300 h 607"/>
                <a:gd name="T32" fmla="*/ 508 w 588"/>
                <a:gd name="T33" fmla="*/ 240 h 607"/>
                <a:gd name="T34" fmla="*/ 483 w 588"/>
                <a:gd name="T35" fmla="*/ 278 h 607"/>
                <a:gd name="T36" fmla="*/ 233 w 588"/>
                <a:gd name="T37" fmla="*/ 200 h 607"/>
                <a:gd name="T38" fmla="*/ 358 w 588"/>
                <a:gd name="T39" fmla="*/ 11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8" h="607">
                  <a:moveTo>
                    <a:pt x="358" y="11"/>
                  </a:moveTo>
                  <a:lnTo>
                    <a:pt x="208" y="0"/>
                  </a:lnTo>
                  <a:lnTo>
                    <a:pt x="143" y="106"/>
                  </a:lnTo>
                  <a:lnTo>
                    <a:pt x="96" y="88"/>
                  </a:lnTo>
                  <a:lnTo>
                    <a:pt x="0" y="244"/>
                  </a:lnTo>
                  <a:lnTo>
                    <a:pt x="108" y="305"/>
                  </a:lnTo>
                  <a:lnTo>
                    <a:pt x="161" y="316"/>
                  </a:lnTo>
                  <a:lnTo>
                    <a:pt x="94" y="423"/>
                  </a:lnTo>
                  <a:lnTo>
                    <a:pt x="186" y="578"/>
                  </a:lnTo>
                  <a:lnTo>
                    <a:pt x="559" y="607"/>
                  </a:lnTo>
                  <a:lnTo>
                    <a:pt x="588" y="544"/>
                  </a:lnTo>
                  <a:lnTo>
                    <a:pt x="499" y="459"/>
                  </a:lnTo>
                  <a:lnTo>
                    <a:pt x="483" y="441"/>
                  </a:lnTo>
                  <a:lnTo>
                    <a:pt x="483" y="441"/>
                  </a:lnTo>
                  <a:lnTo>
                    <a:pt x="492" y="403"/>
                  </a:lnTo>
                  <a:lnTo>
                    <a:pt x="573" y="300"/>
                  </a:lnTo>
                  <a:lnTo>
                    <a:pt x="508" y="240"/>
                  </a:lnTo>
                  <a:lnTo>
                    <a:pt x="483" y="278"/>
                  </a:lnTo>
                  <a:lnTo>
                    <a:pt x="233" y="200"/>
                  </a:lnTo>
                  <a:lnTo>
                    <a:pt x="358" y="11"/>
                  </a:lnTo>
                  <a:close/>
                </a:path>
              </a:pathLst>
            </a:custGeom>
            <a:solidFill>
              <a:schemeClr val="accent1">
                <a:lumMod val="20000"/>
                <a:lumOff val="80000"/>
              </a:schemeClr>
            </a:solidFill>
            <a:ln w="23813" cap="flat">
              <a:solidFill>
                <a:srgbClr val="1F4E79"/>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126" name="Freeform 52">
              <a:extLst>
                <a:ext uri="{FF2B5EF4-FFF2-40B4-BE49-F238E27FC236}">
                  <a16:creationId xmlns:a16="http://schemas.microsoft.com/office/drawing/2014/main" id="{F57274AA-1843-48C4-BDDD-E1F4C4DC32EF}"/>
                </a:ext>
              </a:extLst>
            </p:cNvPr>
            <p:cNvSpPr>
              <a:spLocks/>
            </p:cNvSpPr>
            <p:nvPr/>
          </p:nvSpPr>
          <p:spPr bwMode="auto">
            <a:xfrm>
              <a:off x="7052" y="3369"/>
              <a:ext cx="121" cy="107"/>
            </a:xfrm>
            <a:custGeom>
              <a:avLst/>
              <a:gdLst>
                <a:gd name="T0" fmla="*/ 31 w 121"/>
                <a:gd name="T1" fmla="*/ 0 h 107"/>
                <a:gd name="T2" fmla="*/ 0 w 121"/>
                <a:gd name="T3" fmla="*/ 54 h 107"/>
                <a:gd name="T4" fmla="*/ 96 w 121"/>
                <a:gd name="T5" fmla="*/ 107 h 107"/>
                <a:gd name="T6" fmla="*/ 121 w 121"/>
                <a:gd name="T7" fmla="*/ 51 h 107"/>
                <a:gd name="T8" fmla="*/ 31 w 121"/>
                <a:gd name="T9" fmla="*/ 0 h 107"/>
              </a:gdLst>
              <a:ahLst/>
              <a:cxnLst>
                <a:cxn ang="0">
                  <a:pos x="T0" y="T1"/>
                </a:cxn>
                <a:cxn ang="0">
                  <a:pos x="T2" y="T3"/>
                </a:cxn>
                <a:cxn ang="0">
                  <a:pos x="T4" y="T5"/>
                </a:cxn>
                <a:cxn ang="0">
                  <a:pos x="T6" y="T7"/>
                </a:cxn>
                <a:cxn ang="0">
                  <a:pos x="T8" y="T9"/>
                </a:cxn>
              </a:cxnLst>
              <a:rect l="0" t="0" r="r" b="b"/>
              <a:pathLst>
                <a:path w="121" h="107">
                  <a:moveTo>
                    <a:pt x="31" y="0"/>
                  </a:moveTo>
                  <a:lnTo>
                    <a:pt x="0" y="54"/>
                  </a:lnTo>
                  <a:lnTo>
                    <a:pt x="96" y="107"/>
                  </a:lnTo>
                  <a:lnTo>
                    <a:pt x="121" y="51"/>
                  </a:lnTo>
                  <a:lnTo>
                    <a:pt x="31"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Rectangle 49">
              <a:extLst>
                <a:ext uri="{FF2B5EF4-FFF2-40B4-BE49-F238E27FC236}">
                  <a16:creationId xmlns:a16="http://schemas.microsoft.com/office/drawing/2014/main" id="{DE0D48B5-3987-438B-953B-190607BB4203}"/>
                </a:ext>
              </a:extLst>
            </p:cNvPr>
            <p:cNvSpPr>
              <a:spLocks noChangeArrowheads="1"/>
            </p:cNvSpPr>
            <p:nvPr/>
          </p:nvSpPr>
          <p:spPr bwMode="auto">
            <a:xfrm>
              <a:off x="7116" y="3581"/>
              <a:ext cx="314"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000000"/>
                  </a:solidFill>
                  <a:effectLst/>
                  <a:latin typeface="+mn-ea"/>
                </a:rPr>
                <a:t>万博会場</a:t>
              </a:r>
              <a:endParaRPr kumimoji="0" lang="ja-JP" altLang="ja-JP" sz="1800" b="0" i="0" u="none" strike="noStrike" cap="none" normalizeH="0" baseline="0" dirty="0">
                <a:ln>
                  <a:noFill/>
                </a:ln>
                <a:solidFill>
                  <a:schemeClr val="tx1"/>
                </a:solidFill>
                <a:effectLst/>
                <a:latin typeface="+mn-ea"/>
              </a:endParaRPr>
            </a:p>
          </p:txBody>
        </p:sp>
      </p:grpSp>
      <p:sp>
        <p:nvSpPr>
          <p:cNvPr id="128" name="正方形/長方形 127">
            <a:extLst>
              <a:ext uri="{FF2B5EF4-FFF2-40B4-BE49-F238E27FC236}">
                <a16:creationId xmlns:a16="http://schemas.microsoft.com/office/drawing/2014/main" id="{797F0D2B-65CD-47AF-A037-E00E796B6FEF}"/>
              </a:ext>
            </a:extLst>
          </p:cNvPr>
          <p:cNvSpPr/>
          <p:nvPr/>
        </p:nvSpPr>
        <p:spPr>
          <a:xfrm>
            <a:off x="5977288" y="4700258"/>
            <a:ext cx="749565" cy="231151"/>
          </a:xfrm>
          <a:prstGeom prst="rect">
            <a:avLst/>
          </a:prstGeom>
          <a:solidFill>
            <a:schemeClr val="bg1">
              <a:lumMod val="95000"/>
            </a:schemeClr>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129" name="正方形/長方形 128">
            <a:extLst>
              <a:ext uri="{FF2B5EF4-FFF2-40B4-BE49-F238E27FC236}">
                <a16:creationId xmlns:a16="http://schemas.microsoft.com/office/drawing/2014/main" id="{16F76844-9C7E-41B5-808D-C9753C3E6CB7}"/>
              </a:ext>
            </a:extLst>
          </p:cNvPr>
          <p:cNvSpPr/>
          <p:nvPr/>
        </p:nvSpPr>
        <p:spPr>
          <a:xfrm>
            <a:off x="5670781" y="5032202"/>
            <a:ext cx="768119" cy="273207"/>
          </a:xfrm>
          <a:prstGeom prst="rect">
            <a:avLst/>
          </a:prstGeom>
          <a:solidFill>
            <a:schemeClr val="bg1">
              <a:lumMod val="95000"/>
            </a:schemeClr>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130" name="楕円 129">
            <a:extLst>
              <a:ext uri="{FF2B5EF4-FFF2-40B4-BE49-F238E27FC236}">
                <a16:creationId xmlns:a16="http://schemas.microsoft.com/office/drawing/2014/main" id="{659524D4-F5D2-44C9-9DE8-D5EE8D80A3D8}"/>
              </a:ext>
            </a:extLst>
          </p:cNvPr>
          <p:cNvSpPr/>
          <p:nvPr/>
        </p:nvSpPr>
        <p:spPr>
          <a:xfrm rot="20053304">
            <a:off x="7211176" y="4143781"/>
            <a:ext cx="987271" cy="431514"/>
          </a:xfrm>
          <a:prstGeom prst="ellipse">
            <a:avLst/>
          </a:prstGeom>
          <a:solidFill>
            <a:srgbClr val="CADFF2">
              <a:alpha val="50000"/>
            </a:srgbClr>
          </a:solidFill>
          <a:ln w="1905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131" name="Freeform 57">
            <a:extLst>
              <a:ext uri="{FF2B5EF4-FFF2-40B4-BE49-F238E27FC236}">
                <a16:creationId xmlns:a16="http://schemas.microsoft.com/office/drawing/2014/main" id="{EBD2F08A-3156-4886-971B-1AC2EBAA9FA5}"/>
              </a:ext>
            </a:extLst>
          </p:cNvPr>
          <p:cNvSpPr>
            <a:spLocks noEditPoints="1"/>
          </p:cNvSpPr>
          <p:nvPr/>
        </p:nvSpPr>
        <p:spPr bwMode="auto">
          <a:xfrm>
            <a:off x="6964092" y="4316945"/>
            <a:ext cx="1203597" cy="1131882"/>
          </a:xfrm>
          <a:custGeom>
            <a:avLst/>
            <a:gdLst>
              <a:gd name="T0" fmla="*/ 49 w 670"/>
              <a:gd name="T1" fmla="*/ 531 h 596"/>
              <a:gd name="T2" fmla="*/ 95 w 670"/>
              <a:gd name="T3" fmla="*/ 502 h 596"/>
              <a:gd name="T4" fmla="*/ 158 w 670"/>
              <a:gd name="T5" fmla="*/ 462 h 596"/>
              <a:gd name="T6" fmla="*/ 214 w 670"/>
              <a:gd name="T7" fmla="*/ 426 h 596"/>
              <a:gd name="T8" fmla="*/ 265 w 670"/>
              <a:gd name="T9" fmla="*/ 393 h 596"/>
              <a:gd name="T10" fmla="*/ 295 w 670"/>
              <a:gd name="T11" fmla="*/ 373 h 596"/>
              <a:gd name="T12" fmla="*/ 323 w 670"/>
              <a:gd name="T13" fmla="*/ 354 h 596"/>
              <a:gd name="T14" fmla="*/ 361 w 670"/>
              <a:gd name="T15" fmla="*/ 329 h 596"/>
              <a:gd name="T16" fmla="*/ 384 w 670"/>
              <a:gd name="T17" fmla="*/ 313 h 596"/>
              <a:gd name="T18" fmla="*/ 405 w 670"/>
              <a:gd name="T19" fmla="*/ 299 h 596"/>
              <a:gd name="T20" fmla="*/ 424 w 670"/>
              <a:gd name="T21" fmla="*/ 286 h 596"/>
              <a:gd name="T22" fmla="*/ 457 w 670"/>
              <a:gd name="T23" fmla="*/ 262 h 596"/>
              <a:gd name="T24" fmla="*/ 471 w 670"/>
              <a:gd name="T25" fmla="*/ 251 h 596"/>
              <a:gd name="T26" fmla="*/ 496 w 670"/>
              <a:gd name="T27" fmla="*/ 232 h 596"/>
              <a:gd name="T28" fmla="*/ 506 w 670"/>
              <a:gd name="T29" fmla="*/ 224 h 596"/>
              <a:gd name="T30" fmla="*/ 525 w 670"/>
              <a:gd name="T31" fmla="*/ 207 h 596"/>
              <a:gd name="T32" fmla="*/ 533 w 670"/>
              <a:gd name="T33" fmla="*/ 200 h 596"/>
              <a:gd name="T34" fmla="*/ 548 w 670"/>
              <a:gd name="T35" fmla="*/ 186 h 596"/>
              <a:gd name="T36" fmla="*/ 561 w 670"/>
              <a:gd name="T37" fmla="*/ 172 h 596"/>
              <a:gd name="T38" fmla="*/ 588 w 670"/>
              <a:gd name="T39" fmla="*/ 143 h 596"/>
              <a:gd name="T40" fmla="*/ 611 w 670"/>
              <a:gd name="T41" fmla="*/ 117 h 596"/>
              <a:gd name="T42" fmla="*/ 616 w 670"/>
              <a:gd name="T43" fmla="*/ 111 h 596"/>
              <a:gd name="T44" fmla="*/ 625 w 670"/>
              <a:gd name="T45" fmla="*/ 98 h 596"/>
              <a:gd name="T46" fmla="*/ 627 w 670"/>
              <a:gd name="T47" fmla="*/ 95 h 596"/>
              <a:gd name="T48" fmla="*/ 630 w 670"/>
              <a:gd name="T49" fmla="*/ 87 h 596"/>
              <a:gd name="T50" fmla="*/ 630 w 670"/>
              <a:gd name="T51" fmla="*/ 89 h 596"/>
              <a:gd name="T52" fmla="*/ 629 w 670"/>
              <a:gd name="T53" fmla="*/ 84 h 596"/>
              <a:gd name="T54" fmla="*/ 631 w 670"/>
              <a:gd name="T55" fmla="*/ 87 h 596"/>
              <a:gd name="T56" fmla="*/ 628 w 670"/>
              <a:gd name="T57" fmla="*/ 83 h 596"/>
              <a:gd name="T58" fmla="*/ 628 w 670"/>
              <a:gd name="T59" fmla="*/ 83 h 596"/>
              <a:gd name="T60" fmla="*/ 621 w 670"/>
              <a:gd name="T61" fmla="*/ 79 h 596"/>
              <a:gd name="T62" fmla="*/ 613 w 670"/>
              <a:gd name="T63" fmla="*/ 76 h 596"/>
              <a:gd name="T64" fmla="*/ 600 w 670"/>
              <a:gd name="T65" fmla="*/ 24 h 596"/>
              <a:gd name="T66" fmla="*/ 629 w 670"/>
              <a:gd name="T67" fmla="*/ 39 h 596"/>
              <a:gd name="T68" fmla="*/ 651 w 670"/>
              <a:gd name="T69" fmla="*/ 51 h 596"/>
              <a:gd name="T70" fmla="*/ 665 w 670"/>
              <a:gd name="T71" fmla="*/ 66 h 596"/>
              <a:gd name="T72" fmla="*/ 670 w 670"/>
              <a:gd name="T73" fmla="*/ 89 h 596"/>
              <a:gd name="T74" fmla="*/ 664 w 670"/>
              <a:gd name="T75" fmla="*/ 112 h 596"/>
              <a:gd name="T76" fmla="*/ 648 w 670"/>
              <a:gd name="T77" fmla="*/ 136 h 596"/>
              <a:gd name="T78" fmla="*/ 633 w 670"/>
              <a:gd name="T79" fmla="*/ 153 h 596"/>
              <a:gd name="T80" fmla="*/ 617 w 670"/>
              <a:gd name="T81" fmla="*/ 170 h 596"/>
              <a:gd name="T82" fmla="*/ 576 w 670"/>
              <a:gd name="T83" fmla="*/ 214 h 596"/>
              <a:gd name="T84" fmla="*/ 552 w 670"/>
              <a:gd name="T85" fmla="*/ 237 h 596"/>
              <a:gd name="T86" fmla="*/ 521 w 670"/>
              <a:gd name="T87" fmla="*/ 263 h 596"/>
              <a:gd name="T88" fmla="*/ 481 w 670"/>
              <a:gd name="T89" fmla="*/ 294 h 596"/>
              <a:gd name="T90" fmla="*/ 428 w 670"/>
              <a:gd name="T91" fmla="*/ 332 h 596"/>
              <a:gd name="T92" fmla="*/ 396 w 670"/>
              <a:gd name="T93" fmla="*/ 354 h 596"/>
              <a:gd name="T94" fmla="*/ 359 w 670"/>
              <a:gd name="T95" fmla="*/ 379 h 596"/>
              <a:gd name="T96" fmla="*/ 317 w 670"/>
              <a:gd name="T97" fmla="*/ 406 h 596"/>
              <a:gd name="T98" fmla="*/ 286 w 670"/>
              <a:gd name="T99" fmla="*/ 427 h 596"/>
              <a:gd name="T100" fmla="*/ 236 w 670"/>
              <a:gd name="T101" fmla="*/ 459 h 596"/>
              <a:gd name="T102" fmla="*/ 179 w 670"/>
              <a:gd name="T103" fmla="*/ 496 h 596"/>
              <a:gd name="T104" fmla="*/ 116 w 670"/>
              <a:gd name="T105" fmla="*/ 536 h 596"/>
              <a:gd name="T106" fmla="*/ 47 w 670"/>
              <a:gd name="T107" fmla="*/ 580 h 596"/>
              <a:gd name="T108" fmla="*/ 577 w 670"/>
              <a:gd name="T109" fmla="*/ 104 h 596"/>
              <a:gd name="T110" fmla="*/ 577 w 670"/>
              <a:gd name="T111" fmla="*/ 104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0" h="596">
                <a:moveTo>
                  <a:pt x="0" y="562"/>
                </a:moveTo>
                <a:lnTo>
                  <a:pt x="25" y="546"/>
                </a:lnTo>
                <a:lnTo>
                  <a:pt x="49" y="531"/>
                </a:lnTo>
                <a:lnTo>
                  <a:pt x="72" y="516"/>
                </a:lnTo>
                <a:lnTo>
                  <a:pt x="95" y="502"/>
                </a:lnTo>
                <a:lnTo>
                  <a:pt x="95" y="502"/>
                </a:lnTo>
                <a:lnTo>
                  <a:pt x="116" y="488"/>
                </a:lnTo>
                <a:lnTo>
                  <a:pt x="137" y="475"/>
                </a:lnTo>
                <a:lnTo>
                  <a:pt x="158" y="462"/>
                </a:lnTo>
                <a:lnTo>
                  <a:pt x="177" y="450"/>
                </a:lnTo>
                <a:lnTo>
                  <a:pt x="196" y="437"/>
                </a:lnTo>
                <a:lnTo>
                  <a:pt x="214" y="426"/>
                </a:lnTo>
                <a:lnTo>
                  <a:pt x="232" y="414"/>
                </a:lnTo>
                <a:lnTo>
                  <a:pt x="248" y="403"/>
                </a:lnTo>
                <a:lnTo>
                  <a:pt x="265" y="393"/>
                </a:lnTo>
                <a:lnTo>
                  <a:pt x="264" y="393"/>
                </a:lnTo>
                <a:lnTo>
                  <a:pt x="280" y="383"/>
                </a:lnTo>
                <a:lnTo>
                  <a:pt x="295" y="373"/>
                </a:lnTo>
                <a:lnTo>
                  <a:pt x="295" y="373"/>
                </a:lnTo>
                <a:lnTo>
                  <a:pt x="309" y="363"/>
                </a:lnTo>
                <a:lnTo>
                  <a:pt x="323" y="354"/>
                </a:lnTo>
                <a:lnTo>
                  <a:pt x="336" y="345"/>
                </a:lnTo>
                <a:lnTo>
                  <a:pt x="349" y="337"/>
                </a:lnTo>
                <a:lnTo>
                  <a:pt x="361" y="329"/>
                </a:lnTo>
                <a:lnTo>
                  <a:pt x="373" y="321"/>
                </a:lnTo>
                <a:lnTo>
                  <a:pt x="373" y="321"/>
                </a:lnTo>
                <a:lnTo>
                  <a:pt x="384" y="313"/>
                </a:lnTo>
                <a:lnTo>
                  <a:pt x="395" y="306"/>
                </a:lnTo>
                <a:lnTo>
                  <a:pt x="395" y="306"/>
                </a:lnTo>
                <a:lnTo>
                  <a:pt x="405" y="299"/>
                </a:lnTo>
                <a:lnTo>
                  <a:pt x="405" y="299"/>
                </a:lnTo>
                <a:lnTo>
                  <a:pt x="424" y="286"/>
                </a:lnTo>
                <a:lnTo>
                  <a:pt x="424" y="286"/>
                </a:lnTo>
                <a:lnTo>
                  <a:pt x="441" y="273"/>
                </a:lnTo>
                <a:lnTo>
                  <a:pt x="441" y="273"/>
                </a:lnTo>
                <a:lnTo>
                  <a:pt x="457" y="262"/>
                </a:lnTo>
                <a:lnTo>
                  <a:pt x="457" y="262"/>
                </a:lnTo>
                <a:lnTo>
                  <a:pt x="471" y="251"/>
                </a:lnTo>
                <a:lnTo>
                  <a:pt x="471" y="251"/>
                </a:lnTo>
                <a:lnTo>
                  <a:pt x="484" y="241"/>
                </a:lnTo>
                <a:lnTo>
                  <a:pt x="484" y="241"/>
                </a:lnTo>
                <a:lnTo>
                  <a:pt x="496" y="232"/>
                </a:lnTo>
                <a:lnTo>
                  <a:pt x="496" y="232"/>
                </a:lnTo>
                <a:lnTo>
                  <a:pt x="507" y="223"/>
                </a:lnTo>
                <a:lnTo>
                  <a:pt x="506" y="224"/>
                </a:lnTo>
                <a:lnTo>
                  <a:pt x="516" y="215"/>
                </a:lnTo>
                <a:lnTo>
                  <a:pt x="516" y="215"/>
                </a:lnTo>
                <a:lnTo>
                  <a:pt x="525" y="207"/>
                </a:lnTo>
                <a:lnTo>
                  <a:pt x="525" y="208"/>
                </a:lnTo>
                <a:lnTo>
                  <a:pt x="533" y="200"/>
                </a:lnTo>
                <a:lnTo>
                  <a:pt x="533" y="200"/>
                </a:lnTo>
                <a:lnTo>
                  <a:pt x="541" y="193"/>
                </a:lnTo>
                <a:lnTo>
                  <a:pt x="540" y="193"/>
                </a:lnTo>
                <a:lnTo>
                  <a:pt x="548" y="186"/>
                </a:lnTo>
                <a:lnTo>
                  <a:pt x="547" y="186"/>
                </a:lnTo>
                <a:lnTo>
                  <a:pt x="561" y="172"/>
                </a:lnTo>
                <a:lnTo>
                  <a:pt x="561" y="172"/>
                </a:lnTo>
                <a:lnTo>
                  <a:pt x="574" y="158"/>
                </a:lnTo>
                <a:lnTo>
                  <a:pt x="574" y="158"/>
                </a:lnTo>
                <a:lnTo>
                  <a:pt x="588" y="143"/>
                </a:lnTo>
                <a:lnTo>
                  <a:pt x="595" y="135"/>
                </a:lnTo>
                <a:lnTo>
                  <a:pt x="603" y="126"/>
                </a:lnTo>
                <a:lnTo>
                  <a:pt x="611" y="117"/>
                </a:lnTo>
                <a:lnTo>
                  <a:pt x="610" y="118"/>
                </a:lnTo>
                <a:lnTo>
                  <a:pt x="617" y="110"/>
                </a:lnTo>
                <a:lnTo>
                  <a:pt x="616" y="111"/>
                </a:lnTo>
                <a:lnTo>
                  <a:pt x="622" y="104"/>
                </a:lnTo>
                <a:lnTo>
                  <a:pt x="621" y="105"/>
                </a:lnTo>
                <a:lnTo>
                  <a:pt x="625" y="98"/>
                </a:lnTo>
                <a:lnTo>
                  <a:pt x="624" y="100"/>
                </a:lnTo>
                <a:lnTo>
                  <a:pt x="628" y="93"/>
                </a:lnTo>
                <a:lnTo>
                  <a:pt x="627" y="95"/>
                </a:lnTo>
                <a:lnTo>
                  <a:pt x="629" y="90"/>
                </a:lnTo>
                <a:lnTo>
                  <a:pt x="629" y="92"/>
                </a:lnTo>
                <a:lnTo>
                  <a:pt x="630" y="87"/>
                </a:lnTo>
                <a:lnTo>
                  <a:pt x="630" y="90"/>
                </a:lnTo>
                <a:lnTo>
                  <a:pt x="630" y="85"/>
                </a:lnTo>
                <a:lnTo>
                  <a:pt x="630" y="89"/>
                </a:lnTo>
                <a:lnTo>
                  <a:pt x="630" y="84"/>
                </a:lnTo>
                <a:lnTo>
                  <a:pt x="630" y="88"/>
                </a:lnTo>
                <a:lnTo>
                  <a:pt x="629" y="84"/>
                </a:lnTo>
                <a:lnTo>
                  <a:pt x="631" y="88"/>
                </a:lnTo>
                <a:lnTo>
                  <a:pt x="629" y="84"/>
                </a:lnTo>
                <a:lnTo>
                  <a:pt x="631" y="87"/>
                </a:lnTo>
                <a:lnTo>
                  <a:pt x="629" y="84"/>
                </a:lnTo>
                <a:lnTo>
                  <a:pt x="631" y="86"/>
                </a:lnTo>
                <a:lnTo>
                  <a:pt x="628" y="83"/>
                </a:lnTo>
                <a:lnTo>
                  <a:pt x="630" y="85"/>
                </a:lnTo>
                <a:lnTo>
                  <a:pt x="626" y="82"/>
                </a:lnTo>
                <a:lnTo>
                  <a:pt x="628" y="83"/>
                </a:lnTo>
                <a:lnTo>
                  <a:pt x="624" y="81"/>
                </a:lnTo>
                <a:lnTo>
                  <a:pt x="625" y="82"/>
                </a:lnTo>
                <a:lnTo>
                  <a:pt x="621" y="79"/>
                </a:lnTo>
                <a:lnTo>
                  <a:pt x="622" y="80"/>
                </a:lnTo>
                <a:lnTo>
                  <a:pt x="612" y="75"/>
                </a:lnTo>
                <a:lnTo>
                  <a:pt x="613" y="76"/>
                </a:lnTo>
                <a:lnTo>
                  <a:pt x="601" y="71"/>
                </a:lnTo>
                <a:lnTo>
                  <a:pt x="580" y="59"/>
                </a:lnTo>
                <a:lnTo>
                  <a:pt x="600" y="24"/>
                </a:lnTo>
                <a:lnTo>
                  <a:pt x="620" y="35"/>
                </a:lnTo>
                <a:lnTo>
                  <a:pt x="617" y="34"/>
                </a:lnTo>
                <a:lnTo>
                  <a:pt x="629" y="39"/>
                </a:lnTo>
                <a:lnTo>
                  <a:pt x="640" y="44"/>
                </a:lnTo>
                <a:lnTo>
                  <a:pt x="646" y="47"/>
                </a:lnTo>
                <a:lnTo>
                  <a:pt x="651" y="51"/>
                </a:lnTo>
                <a:lnTo>
                  <a:pt x="656" y="55"/>
                </a:lnTo>
                <a:lnTo>
                  <a:pt x="661" y="60"/>
                </a:lnTo>
                <a:lnTo>
                  <a:pt x="665" y="66"/>
                </a:lnTo>
                <a:lnTo>
                  <a:pt x="668" y="73"/>
                </a:lnTo>
                <a:lnTo>
                  <a:pt x="670" y="81"/>
                </a:lnTo>
                <a:lnTo>
                  <a:pt x="670" y="89"/>
                </a:lnTo>
                <a:lnTo>
                  <a:pt x="669" y="97"/>
                </a:lnTo>
                <a:lnTo>
                  <a:pt x="667" y="104"/>
                </a:lnTo>
                <a:lnTo>
                  <a:pt x="664" y="112"/>
                </a:lnTo>
                <a:lnTo>
                  <a:pt x="659" y="120"/>
                </a:lnTo>
                <a:lnTo>
                  <a:pt x="654" y="128"/>
                </a:lnTo>
                <a:lnTo>
                  <a:pt x="648" y="136"/>
                </a:lnTo>
                <a:lnTo>
                  <a:pt x="641" y="144"/>
                </a:lnTo>
                <a:lnTo>
                  <a:pt x="632" y="153"/>
                </a:lnTo>
                <a:lnTo>
                  <a:pt x="633" y="153"/>
                </a:lnTo>
                <a:lnTo>
                  <a:pt x="625" y="162"/>
                </a:lnTo>
                <a:lnTo>
                  <a:pt x="617" y="170"/>
                </a:lnTo>
                <a:lnTo>
                  <a:pt x="617" y="170"/>
                </a:lnTo>
                <a:lnTo>
                  <a:pt x="604" y="185"/>
                </a:lnTo>
                <a:lnTo>
                  <a:pt x="590" y="200"/>
                </a:lnTo>
                <a:lnTo>
                  <a:pt x="576" y="214"/>
                </a:lnTo>
                <a:lnTo>
                  <a:pt x="568" y="222"/>
                </a:lnTo>
                <a:lnTo>
                  <a:pt x="560" y="230"/>
                </a:lnTo>
                <a:lnTo>
                  <a:pt x="552" y="237"/>
                </a:lnTo>
                <a:lnTo>
                  <a:pt x="542" y="246"/>
                </a:lnTo>
                <a:lnTo>
                  <a:pt x="532" y="254"/>
                </a:lnTo>
                <a:lnTo>
                  <a:pt x="521" y="263"/>
                </a:lnTo>
                <a:lnTo>
                  <a:pt x="509" y="273"/>
                </a:lnTo>
                <a:lnTo>
                  <a:pt x="495" y="283"/>
                </a:lnTo>
                <a:lnTo>
                  <a:pt x="481" y="294"/>
                </a:lnTo>
                <a:lnTo>
                  <a:pt x="465" y="306"/>
                </a:lnTo>
                <a:lnTo>
                  <a:pt x="447" y="318"/>
                </a:lnTo>
                <a:lnTo>
                  <a:pt x="428" y="332"/>
                </a:lnTo>
                <a:lnTo>
                  <a:pt x="417" y="339"/>
                </a:lnTo>
                <a:lnTo>
                  <a:pt x="407" y="346"/>
                </a:lnTo>
                <a:lnTo>
                  <a:pt x="396" y="354"/>
                </a:lnTo>
                <a:lnTo>
                  <a:pt x="384" y="362"/>
                </a:lnTo>
                <a:lnTo>
                  <a:pt x="371" y="370"/>
                </a:lnTo>
                <a:lnTo>
                  <a:pt x="359" y="379"/>
                </a:lnTo>
                <a:lnTo>
                  <a:pt x="345" y="388"/>
                </a:lnTo>
                <a:lnTo>
                  <a:pt x="331" y="397"/>
                </a:lnTo>
                <a:lnTo>
                  <a:pt x="317" y="406"/>
                </a:lnTo>
                <a:lnTo>
                  <a:pt x="302" y="416"/>
                </a:lnTo>
                <a:lnTo>
                  <a:pt x="302" y="416"/>
                </a:lnTo>
                <a:lnTo>
                  <a:pt x="286" y="427"/>
                </a:lnTo>
                <a:lnTo>
                  <a:pt x="270" y="437"/>
                </a:lnTo>
                <a:lnTo>
                  <a:pt x="253" y="448"/>
                </a:lnTo>
                <a:lnTo>
                  <a:pt x="236" y="459"/>
                </a:lnTo>
                <a:lnTo>
                  <a:pt x="218" y="471"/>
                </a:lnTo>
                <a:lnTo>
                  <a:pt x="199" y="483"/>
                </a:lnTo>
                <a:lnTo>
                  <a:pt x="179" y="496"/>
                </a:lnTo>
                <a:lnTo>
                  <a:pt x="159" y="509"/>
                </a:lnTo>
                <a:lnTo>
                  <a:pt x="138" y="522"/>
                </a:lnTo>
                <a:lnTo>
                  <a:pt x="116" y="536"/>
                </a:lnTo>
                <a:lnTo>
                  <a:pt x="94" y="550"/>
                </a:lnTo>
                <a:lnTo>
                  <a:pt x="71" y="565"/>
                </a:lnTo>
                <a:lnTo>
                  <a:pt x="47" y="580"/>
                </a:lnTo>
                <a:lnTo>
                  <a:pt x="22" y="596"/>
                </a:lnTo>
                <a:lnTo>
                  <a:pt x="0" y="562"/>
                </a:lnTo>
                <a:close/>
                <a:moveTo>
                  <a:pt x="577" y="104"/>
                </a:moveTo>
                <a:lnTo>
                  <a:pt x="538" y="11"/>
                </a:lnTo>
                <a:lnTo>
                  <a:pt x="638" y="0"/>
                </a:lnTo>
                <a:lnTo>
                  <a:pt x="577" y="104"/>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2" name="Freeform 58">
            <a:extLst>
              <a:ext uri="{FF2B5EF4-FFF2-40B4-BE49-F238E27FC236}">
                <a16:creationId xmlns:a16="http://schemas.microsoft.com/office/drawing/2014/main" id="{BE6CF041-01D8-4FC2-BB65-FB9B3E55DCB8}"/>
              </a:ext>
            </a:extLst>
          </p:cNvPr>
          <p:cNvSpPr>
            <a:spLocks noEditPoints="1"/>
          </p:cNvSpPr>
          <p:nvPr/>
        </p:nvSpPr>
        <p:spPr bwMode="auto">
          <a:xfrm>
            <a:off x="6904626" y="4525311"/>
            <a:ext cx="1848007" cy="999657"/>
          </a:xfrm>
          <a:custGeom>
            <a:avLst/>
            <a:gdLst>
              <a:gd name="T0" fmla="*/ 146 w 1375"/>
              <a:gd name="T1" fmla="*/ 535 h 662"/>
              <a:gd name="T2" fmla="*/ 251 w 1375"/>
              <a:gd name="T3" fmla="*/ 464 h 662"/>
              <a:gd name="T4" fmla="*/ 319 w 1375"/>
              <a:gd name="T5" fmla="*/ 418 h 662"/>
              <a:gd name="T6" fmla="*/ 397 w 1375"/>
              <a:gd name="T7" fmla="*/ 365 h 662"/>
              <a:gd name="T8" fmla="*/ 461 w 1375"/>
              <a:gd name="T9" fmla="*/ 322 h 662"/>
              <a:gd name="T10" fmla="*/ 501 w 1375"/>
              <a:gd name="T11" fmla="*/ 294 h 662"/>
              <a:gd name="T12" fmla="*/ 536 w 1375"/>
              <a:gd name="T13" fmla="*/ 270 h 662"/>
              <a:gd name="T14" fmla="*/ 575 w 1375"/>
              <a:gd name="T15" fmla="*/ 243 h 662"/>
              <a:gd name="T16" fmla="*/ 635 w 1375"/>
              <a:gd name="T17" fmla="*/ 203 h 662"/>
              <a:gd name="T18" fmla="*/ 694 w 1375"/>
              <a:gd name="T19" fmla="*/ 170 h 662"/>
              <a:gd name="T20" fmla="*/ 746 w 1375"/>
              <a:gd name="T21" fmla="*/ 145 h 662"/>
              <a:gd name="T22" fmla="*/ 797 w 1375"/>
              <a:gd name="T23" fmla="*/ 123 h 662"/>
              <a:gd name="T24" fmla="*/ 859 w 1375"/>
              <a:gd name="T25" fmla="*/ 97 h 662"/>
              <a:gd name="T26" fmla="*/ 935 w 1375"/>
              <a:gd name="T27" fmla="*/ 70 h 662"/>
              <a:gd name="T28" fmla="*/ 1002 w 1375"/>
              <a:gd name="T29" fmla="*/ 52 h 662"/>
              <a:gd name="T30" fmla="*/ 1096 w 1375"/>
              <a:gd name="T31" fmla="*/ 38 h 662"/>
              <a:gd name="T32" fmla="*/ 1206 w 1375"/>
              <a:gd name="T33" fmla="*/ 37 h 662"/>
              <a:gd name="T34" fmla="*/ 1275 w 1375"/>
              <a:gd name="T35" fmla="*/ 40 h 662"/>
              <a:gd name="T36" fmla="*/ 1313 w 1375"/>
              <a:gd name="T37" fmla="*/ 82 h 662"/>
              <a:gd name="T38" fmla="*/ 1237 w 1375"/>
              <a:gd name="T39" fmla="*/ 78 h 662"/>
              <a:gd name="T40" fmla="*/ 1204 w 1375"/>
              <a:gd name="T41" fmla="*/ 77 h 662"/>
              <a:gd name="T42" fmla="*/ 1157 w 1375"/>
              <a:gd name="T43" fmla="*/ 76 h 662"/>
              <a:gd name="T44" fmla="*/ 1099 w 1375"/>
              <a:gd name="T45" fmla="*/ 78 h 662"/>
              <a:gd name="T46" fmla="*/ 1041 w 1375"/>
              <a:gd name="T47" fmla="*/ 85 h 662"/>
              <a:gd name="T48" fmla="*/ 1011 w 1375"/>
              <a:gd name="T49" fmla="*/ 91 h 662"/>
              <a:gd name="T50" fmla="*/ 980 w 1375"/>
              <a:gd name="T51" fmla="*/ 99 h 662"/>
              <a:gd name="T52" fmla="*/ 947 w 1375"/>
              <a:gd name="T53" fmla="*/ 108 h 662"/>
              <a:gd name="T54" fmla="*/ 912 w 1375"/>
              <a:gd name="T55" fmla="*/ 120 h 662"/>
              <a:gd name="T56" fmla="*/ 874 w 1375"/>
              <a:gd name="T57" fmla="*/ 134 h 662"/>
              <a:gd name="T58" fmla="*/ 833 w 1375"/>
              <a:gd name="T59" fmla="*/ 151 h 662"/>
              <a:gd name="T60" fmla="*/ 803 w 1375"/>
              <a:gd name="T61" fmla="*/ 164 h 662"/>
              <a:gd name="T62" fmla="*/ 762 w 1375"/>
              <a:gd name="T63" fmla="*/ 182 h 662"/>
              <a:gd name="T64" fmla="*/ 736 w 1375"/>
              <a:gd name="T65" fmla="*/ 194 h 662"/>
              <a:gd name="T66" fmla="*/ 713 w 1375"/>
              <a:gd name="T67" fmla="*/ 205 h 662"/>
              <a:gd name="T68" fmla="*/ 680 w 1375"/>
              <a:gd name="T69" fmla="*/ 223 h 662"/>
              <a:gd name="T70" fmla="*/ 656 w 1375"/>
              <a:gd name="T71" fmla="*/ 237 h 662"/>
              <a:gd name="T72" fmla="*/ 630 w 1375"/>
              <a:gd name="T73" fmla="*/ 255 h 662"/>
              <a:gd name="T74" fmla="*/ 598 w 1375"/>
              <a:gd name="T75" fmla="*/ 276 h 662"/>
              <a:gd name="T76" fmla="*/ 580 w 1375"/>
              <a:gd name="T77" fmla="*/ 289 h 662"/>
              <a:gd name="T78" fmla="*/ 548 w 1375"/>
              <a:gd name="T79" fmla="*/ 310 h 662"/>
              <a:gd name="T80" fmla="*/ 498 w 1375"/>
              <a:gd name="T81" fmla="*/ 345 h 662"/>
              <a:gd name="T82" fmla="*/ 453 w 1375"/>
              <a:gd name="T83" fmla="*/ 376 h 662"/>
              <a:gd name="T84" fmla="*/ 382 w 1375"/>
              <a:gd name="T85" fmla="*/ 424 h 662"/>
              <a:gd name="T86" fmla="*/ 297 w 1375"/>
              <a:gd name="T87" fmla="*/ 482 h 662"/>
              <a:gd name="T88" fmla="*/ 197 w 1375"/>
              <a:gd name="T89" fmla="*/ 550 h 662"/>
              <a:gd name="T90" fmla="*/ 61 w 1375"/>
              <a:gd name="T91" fmla="*/ 640 h 662"/>
              <a:gd name="T92" fmla="*/ 34 w 1375"/>
              <a:gd name="T93" fmla="*/ 562 h 662"/>
              <a:gd name="T94" fmla="*/ 1291 w 1375"/>
              <a:gd name="T95" fmla="*/ 121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5" h="662">
                <a:moveTo>
                  <a:pt x="39" y="606"/>
                </a:moveTo>
                <a:lnTo>
                  <a:pt x="87" y="575"/>
                </a:lnTo>
                <a:lnTo>
                  <a:pt x="117" y="554"/>
                </a:lnTo>
                <a:lnTo>
                  <a:pt x="146" y="535"/>
                </a:lnTo>
                <a:lnTo>
                  <a:pt x="174" y="516"/>
                </a:lnTo>
                <a:lnTo>
                  <a:pt x="201" y="498"/>
                </a:lnTo>
                <a:lnTo>
                  <a:pt x="227" y="481"/>
                </a:lnTo>
                <a:lnTo>
                  <a:pt x="251" y="464"/>
                </a:lnTo>
                <a:lnTo>
                  <a:pt x="275" y="448"/>
                </a:lnTo>
                <a:lnTo>
                  <a:pt x="298" y="433"/>
                </a:lnTo>
                <a:lnTo>
                  <a:pt x="298" y="433"/>
                </a:lnTo>
                <a:lnTo>
                  <a:pt x="319" y="418"/>
                </a:lnTo>
                <a:lnTo>
                  <a:pt x="340" y="404"/>
                </a:lnTo>
                <a:lnTo>
                  <a:pt x="360" y="391"/>
                </a:lnTo>
                <a:lnTo>
                  <a:pt x="379" y="378"/>
                </a:lnTo>
                <a:lnTo>
                  <a:pt x="397" y="365"/>
                </a:lnTo>
                <a:lnTo>
                  <a:pt x="414" y="354"/>
                </a:lnTo>
                <a:lnTo>
                  <a:pt x="430" y="342"/>
                </a:lnTo>
                <a:lnTo>
                  <a:pt x="446" y="332"/>
                </a:lnTo>
                <a:lnTo>
                  <a:pt x="461" y="322"/>
                </a:lnTo>
                <a:lnTo>
                  <a:pt x="475" y="312"/>
                </a:lnTo>
                <a:lnTo>
                  <a:pt x="489" y="302"/>
                </a:lnTo>
                <a:lnTo>
                  <a:pt x="502" y="294"/>
                </a:lnTo>
                <a:lnTo>
                  <a:pt x="501" y="294"/>
                </a:lnTo>
                <a:lnTo>
                  <a:pt x="514" y="285"/>
                </a:lnTo>
                <a:lnTo>
                  <a:pt x="525" y="277"/>
                </a:lnTo>
                <a:lnTo>
                  <a:pt x="536" y="270"/>
                </a:lnTo>
                <a:lnTo>
                  <a:pt x="536" y="270"/>
                </a:lnTo>
                <a:lnTo>
                  <a:pt x="547" y="263"/>
                </a:lnTo>
                <a:lnTo>
                  <a:pt x="557" y="256"/>
                </a:lnTo>
                <a:lnTo>
                  <a:pt x="566" y="249"/>
                </a:lnTo>
                <a:lnTo>
                  <a:pt x="575" y="243"/>
                </a:lnTo>
                <a:lnTo>
                  <a:pt x="592" y="231"/>
                </a:lnTo>
                <a:lnTo>
                  <a:pt x="608" y="221"/>
                </a:lnTo>
                <a:lnTo>
                  <a:pt x="622" y="212"/>
                </a:lnTo>
                <a:lnTo>
                  <a:pt x="635" y="203"/>
                </a:lnTo>
                <a:lnTo>
                  <a:pt x="648" y="196"/>
                </a:lnTo>
                <a:lnTo>
                  <a:pt x="660" y="188"/>
                </a:lnTo>
                <a:lnTo>
                  <a:pt x="671" y="182"/>
                </a:lnTo>
                <a:lnTo>
                  <a:pt x="694" y="170"/>
                </a:lnTo>
                <a:lnTo>
                  <a:pt x="706" y="164"/>
                </a:lnTo>
                <a:lnTo>
                  <a:pt x="719" y="158"/>
                </a:lnTo>
                <a:lnTo>
                  <a:pt x="732" y="152"/>
                </a:lnTo>
                <a:lnTo>
                  <a:pt x="746" y="145"/>
                </a:lnTo>
                <a:lnTo>
                  <a:pt x="762" y="138"/>
                </a:lnTo>
                <a:lnTo>
                  <a:pt x="778" y="131"/>
                </a:lnTo>
                <a:lnTo>
                  <a:pt x="787" y="127"/>
                </a:lnTo>
                <a:lnTo>
                  <a:pt x="797" y="123"/>
                </a:lnTo>
                <a:lnTo>
                  <a:pt x="807" y="119"/>
                </a:lnTo>
                <a:lnTo>
                  <a:pt x="817" y="114"/>
                </a:lnTo>
                <a:lnTo>
                  <a:pt x="839" y="105"/>
                </a:lnTo>
                <a:lnTo>
                  <a:pt x="859" y="97"/>
                </a:lnTo>
                <a:lnTo>
                  <a:pt x="879" y="89"/>
                </a:lnTo>
                <a:lnTo>
                  <a:pt x="898" y="82"/>
                </a:lnTo>
                <a:lnTo>
                  <a:pt x="917" y="76"/>
                </a:lnTo>
                <a:lnTo>
                  <a:pt x="935" y="70"/>
                </a:lnTo>
                <a:lnTo>
                  <a:pt x="952" y="65"/>
                </a:lnTo>
                <a:lnTo>
                  <a:pt x="970" y="60"/>
                </a:lnTo>
                <a:lnTo>
                  <a:pt x="986" y="55"/>
                </a:lnTo>
                <a:lnTo>
                  <a:pt x="1002" y="52"/>
                </a:lnTo>
                <a:lnTo>
                  <a:pt x="1018" y="48"/>
                </a:lnTo>
                <a:lnTo>
                  <a:pt x="1034" y="45"/>
                </a:lnTo>
                <a:lnTo>
                  <a:pt x="1065" y="41"/>
                </a:lnTo>
                <a:lnTo>
                  <a:pt x="1096" y="38"/>
                </a:lnTo>
                <a:lnTo>
                  <a:pt x="1126" y="36"/>
                </a:lnTo>
                <a:lnTo>
                  <a:pt x="1157" y="36"/>
                </a:lnTo>
                <a:lnTo>
                  <a:pt x="1189" y="36"/>
                </a:lnTo>
                <a:lnTo>
                  <a:pt x="1206" y="37"/>
                </a:lnTo>
                <a:lnTo>
                  <a:pt x="1222" y="37"/>
                </a:lnTo>
                <a:lnTo>
                  <a:pt x="1239" y="38"/>
                </a:lnTo>
                <a:lnTo>
                  <a:pt x="1257" y="39"/>
                </a:lnTo>
                <a:lnTo>
                  <a:pt x="1275" y="40"/>
                </a:lnTo>
                <a:lnTo>
                  <a:pt x="1294" y="41"/>
                </a:lnTo>
                <a:lnTo>
                  <a:pt x="1294" y="41"/>
                </a:lnTo>
                <a:lnTo>
                  <a:pt x="1315" y="42"/>
                </a:lnTo>
                <a:lnTo>
                  <a:pt x="1313" y="82"/>
                </a:lnTo>
                <a:lnTo>
                  <a:pt x="1292" y="81"/>
                </a:lnTo>
                <a:lnTo>
                  <a:pt x="1273" y="80"/>
                </a:lnTo>
                <a:lnTo>
                  <a:pt x="1255" y="79"/>
                </a:lnTo>
                <a:lnTo>
                  <a:pt x="1237" y="78"/>
                </a:lnTo>
                <a:lnTo>
                  <a:pt x="1238" y="78"/>
                </a:lnTo>
                <a:lnTo>
                  <a:pt x="1221" y="77"/>
                </a:lnTo>
                <a:lnTo>
                  <a:pt x="1221" y="77"/>
                </a:lnTo>
                <a:lnTo>
                  <a:pt x="1204" y="77"/>
                </a:lnTo>
                <a:lnTo>
                  <a:pt x="1204" y="77"/>
                </a:lnTo>
                <a:lnTo>
                  <a:pt x="1188" y="76"/>
                </a:lnTo>
                <a:lnTo>
                  <a:pt x="1189" y="76"/>
                </a:lnTo>
                <a:lnTo>
                  <a:pt x="1157" y="76"/>
                </a:lnTo>
                <a:lnTo>
                  <a:pt x="1158" y="76"/>
                </a:lnTo>
                <a:lnTo>
                  <a:pt x="1128" y="77"/>
                </a:lnTo>
                <a:lnTo>
                  <a:pt x="1128" y="77"/>
                </a:lnTo>
                <a:lnTo>
                  <a:pt x="1099" y="78"/>
                </a:lnTo>
                <a:lnTo>
                  <a:pt x="1099" y="78"/>
                </a:lnTo>
                <a:lnTo>
                  <a:pt x="1070" y="81"/>
                </a:lnTo>
                <a:lnTo>
                  <a:pt x="1071" y="81"/>
                </a:lnTo>
                <a:lnTo>
                  <a:pt x="1041" y="85"/>
                </a:lnTo>
                <a:lnTo>
                  <a:pt x="1041" y="85"/>
                </a:lnTo>
                <a:lnTo>
                  <a:pt x="1026" y="88"/>
                </a:lnTo>
                <a:lnTo>
                  <a:pt x="1026" y="88"/>
                </a:lnTo>
                <a:lnTo>
                  <a:pt x="1011" y="91"/>
                </a:lnTo>
                <a:lnTo>
                  <a:pt x="1011" y="91"/>
                </a:lnTo>
                <a:lnTo>
                  <a:pt x="995" y="95"/>
                </a:lnTo>
                <a:lnTo>
                  <a:pt x="996" y="95"/>
                </a:lnTo>
                <a:lnTo>
                  <a:pt x="980" y="99"/>
                </a:lnTo>
                <a:lnTo>
                  <a:pt x="980" y="98"/>
                </a:lnTo>
                <a:lnTo>
                  <a:pt x="963" y="103"/>
                </a:lnTo>
                <a:lnTo>
                  <a:pt x="964" y="103"/>
                </a:lnTo>
                <a:lnTo>
                  <a:pt x="947" y="108"/>
                </a:lnTo>
                <a:lnTo>
                  <a:pt x="947" y="108"/>
                </a:lnTo>
                <a:lnTo>
                  <a:pt x="930" y="114"/>
                </a:lnTo>
                <a:lnTo>
                  <a:pt x="930" y="114"/>
                </a:lnTo>
                <a:lnTo>
                  <a:pt x="912" y="120"/>
                </a:lnTo>
                <a:lnTo>
                  <a:pt x="912" y="120"/>
                </a:lnTo>
                <a:lnTo>
                  <a:pt x="893" y="127"/>
                </a:lnTo>
                <a:lnTo>
                  <a:pt x="894" y="127"/>
                </a:lnTo>
                <a:lnTo>
                  <a:pt x="874" y="134"/>
                </a:lnTo>
                <a:lnTo>
                  <a:pt x="874" y="134"/>
                </a:lnTo>
                <a:lnTo>
                  <a:pt x="854" y="142"/>
                </a:lnTo>
                <a:lnTo>
                  <a:pt x="854" y="142"/>
                </a:lnTo>
                <a:lnTo>
                  <a:pt x="833" y="151"/>
                </a:lnTo>
                <a:lnTo>
                  <a:pt x="833" y="151"/>
                </a:lnTo>
                <a:lnTo>
                  <a:pt x="823" y="156"/>
                </a:lnTo>
                <a:lnTo>
                  <a:pt x="813" y="160"/>
                </a:lnTo>
                <a:lnTo>
                  <a:pt x="803" y="164"/>
                </a:lnTo>
                <a:lnTo>
                  <a:pt x="794" y="168"/>
                </a:lnTo>
                <a:lnTo>
                  <a:pt x="794" y="168"/>
                </a:lnTo>
                <a:lnTo>
                  <a:pt x="778" y="175"/>
                </a:lnTo>
                <a:lnTo>
                  <a:pt x="762" y="182"/>
                </a:lnTo>
                <a:lnTo>
                  <a:pt x="763" y="182"/>
                </a:lnTo>
                <a:lnTo>
                  <a:pt x="749" y="188"/>
                </a:lnTo>
                <a:lnTo>
                  <a:pt x="749" y="188"/>
                </a:lnTo>
                <a:lnTo>
                  <a:pt x="736" y="194"/>
                </a:lnTo>
                <a:lnTo>
                  <a:pt x="736" y="194"/>
                </a:lnTo>
                <a:lnTo>
                  <a:pt x="724" y="200"/>
                </a:lnTo>
                <a:lnTo>
                  <a:pt x="724" y="200"/>
                </a:lnTo>
                <a:lnTo>
                  <a:pt x="713" y="205"/>
                </a:lnTo>
                <a:lnTo>
                  <a:pt x="713" y="205"/>
                </a:lnTo>
                <a:lnTo>
                  <a:pt x="691" y="217"/>
                </a:lnTo>
                <a:lnTo>
                  <a:pt x="691" y="217"/>
                </a:lnTo>
                <a:lnTo>
                  <a:pt x="680" y="223"/>
                </a:lnTo>
                <a:lnTo>
                  <a:pt x="680" y="223"/>
                </a:lnTo>
                <a:lnTo>
                  <a:pt x="668" y="230"/>
                </a:lnTo>
                <a:lnTo>
                  <a:pt x="669" y="230"/>
                </a:lnTo>
                <a:lnTo>
                  <a:pt x="656" y="237"/>
                </a:lnTo>
                <a:lnTo>
                  <a:pt x="657" y="237"/>
                </a:lnTo>
                <a:lnTo>
                  <a:pt x="644" y="246"/>
                </a:lnTo>
                <a:lnTo>
                  <a:pt x="644" y="246"/>
                </a:lnTo>
                <a:lnTo>
                  <a:pt x="630" y="255"/>
                </a:lnTo>
                <a:lnTo>
                  <a:pt x="630" y="255"/>
                </a:lnTo>
                <a:lnTo>
                  <a:pt x="615" y="265"/>
                </a:lnTo>
                <a:lnTo>
                  <a:pt x="615" y="265"/>
                </a:lnTo>
                <a:lnTo>
                  <a:pt x="598" y="276"/>
                </a:lnTo>
                <a:lnTo>
                  <a:pt x="589" y="282"/>
                </a:lnTo>
                <a:lnTo>
                  <a:pt x="589" y="282"/>
                </a:lnTo>
                <a:lnTo>
                  <a:pt x="579" y="289"/>
                </a:lnTo>
                <a:lnTo>
                  <a:pt x="580" y="289"/>
                </a:lnTo>
                <a:lnTo>
                  <a:pt x="570" y="296"/>
                </a:lnTo>
                <a:lnTo>
                  <a:pt x="559" y="303"/>
                </a:lnTo>
                <a:lnTo>
                  <a:pt x="548" y="310"/>
                </a:lnTo>
                <a:lnTo>
                  <a:pt x="548" y="310"/>
                </a:lnTo>
                <a:lnTo>
                  <a:pt x="536" y="318"/>
                </a:lnTo>
                <a:lnTo>
                  <a:pt x="524" y="327"/>
                </a:lnTo>
                <a:lnTo>
                  <a:pt x="511" y="336"/>
                </a:lnTo>
                <a:lnTo>
                  <a:pt x="498" y="345"/>
                </a:lnTo>
                <a:lnTo>
                  <a:pt x="484" y="355"/>
                </a:lnTo>
                <a:lnTo>
                  <a:pt x="469" y="365"/>
                </a:lnTo>
                <a:lnTo>
                  <a:pt x="453" y="376"/>
                </a:lnTo>
                <a:lnTo>
                  <a:pt x="453" y="376"/>
                </a:lnTo>
                <a:lnTo>
                  <a:pt x="437" y="387"/>
                </a:lnTo>
                <a:lnTo>
                  <a:pt x="419" y="399"/>
                </a:lnTo>
                <a:lnTo>
                  <a:pt x="401" y="411"/>
                </a:lnTo>
                <a:lnTo>
                  <a:pt x="382" y="424"/>
                </a:lnTo>
                <a:lnTo>
                  <a:pt x="363" y="438"/>
                </a:lnTo>
                <a:lnTo>
                  <a:pt x="342" y="452"/>
                </a:lnTo>
                <a:lnTo>
                  <a:pt x="320" y="466"/>
                </a:lnTo>
                <a:lnTo>
                  <a:pt x="297" y="482"/>
                </a:lnTo>
                <a:lnTo>
                  <a:pt x="274" y="498"/>
                </a:lnTo>
                <a:lnTo>
                  <a:pt x="249" y="514"/>
                </a:lnTo>
                <a:lnTo>
                  <a:pt x="223" y="532"/>
                </a:lnTo>
                <a:lnTo>
                  <a:pt x="197" y="550"/>
                </a:lnTo>
                <a:lnTo>
                  <a:pt x="169" y="568"/>
                </a:lnTo>
                <a:lnTo>
                  <a:pt x="139" y="588"/>
                </a:lnTo>
                <a:lnTo>
                  <a:pt x="109" y="608"/>
                </a:lnTo>
                <a:lnTo>
                  <a:pt x="61" y="640"/>
                </a:lnTo>
                <a:lnTo>
                  <a:pt x="39" y="606"/>
                </a:lnTo>
                <a:close/>
                <a:moveTo>
                  <a:pt x="100" y="662"/>
                </a:moveTo>
                <a:lnTo>
                  <a:pt x="0" y="657"/>
                </a:lnTo>
                <a:lnTo>
                  <a:pt x="34" y="562"/>
                </a:lnTo>
                <a:lnTo>
                  <a:pt x="100" y="662"/>
                </a:lnTo>
                <a:close/>
                <a:moveTo>
                  <a:pt x="1297" y="0"/>
                </a:moveTo>
                <a:lnTo>
                  <a:pt x="1375" y="65"/>
                </a:lnTo>
                <a:lnTo>
                  <a:pt x="1291" y="121"/>
                </a:lnTo>
                <a:lnTo>
                  <a:pt x="1297" y="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p>
        </p:txBody>
      </p:sp>
      <p:sp>
        <p:nvSpPr>
          <p:cNvPr id="133" name="Rectangle 47">
            <a:extLst>
              <a:ext uri="{FF2B5EF4-FFF2-40B4-BE49-F238E27FC236}">
                <a16:creationId xmlns:a16="http://schemas.microsoft.com/office/drawing/2014/main" id="{6E8566E4-270D-4592-8249-2291B39579A7}"/>
              </a:ext>
            </a:extLst>
          </p:cNvPr>
          <p:cNvSpPr>
            <a:spLocks noChangeArrowheads="1"/>
          </p:cNvSpPr>
          <p:nvPr/>
        </p:nvSpPr>
        <p:spPr bwMode="auto">
          <a:xfrm>
            <a:off x="6421026" y="4178204"/>
            <a:ext cx="846110" cy="1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000000"/>
                </a:solidFill>
                <a:effectLst/>
                <a:latin typeface="+mn-ea"/>
              </a:rPr>
              <a:t>会場外駐車場</a:t>
            </a:r>
            <a:endParaRPr kumimoji="0" lang="ja-JP" altLang="ja-JP" sz="1800" b="0" i="0" u="none" strike="noStrike" cap="none" normalizeH="0" baseline="0" dirty="0">
              <a:ln>
                <a:noFill/>
              </a:ln>
              <a:solidFill>
                <a:schemeClr val="tx1"/>
              </a:solidFill>
              <a:effectLst/>
              <a:latin typeface="+mn-ea"/>
            </a:endParaRPr>
          </a:p>
        </p:txBody>
      </p:sp>
      <p:sp>
        <p:nvSpPr>
          <p:cNvPr id="134" name="Rectangle 56">
            <a:extLst>
              <a:ext uri="{FF2B5EF4-FFF2-40B4-BE49-F238E27FC236}">
                <a16:creationId xmlns:a16="http://schemas.microsoft.com/office/drawing/2014/main" id="{49F623F7-E383-47D5-B35A-1EFAE5E1D1F3}"/>
              </a:ext>
            </a:extLst>
          </p:cNvPr>
          <p:cNvSpPr>
            <a:spLocks noChangeArrowheads="1"/>
          </p:cNvSpPr>
          <p:nvPr/>
        </p:nvSpPr>
        <p:spPr bwMode="auto">
          <a:xfrm>
            <a:off x="8676000" y="4336235"/>
            <a:ext cx="53860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1" i="0" u="none" strike="noStrike" cap="none" normalizeH="0" baseline="0" dirty="0">
                <a:ln>
                  <a:noFill/>
                </a:ln>
                <a:solidFill>
                  <a:srgbClr val="000000"/>
                </a:solidFill>
                <a:effectLst/>
                <a:latin typeface="+mn-ea"/>
              </a:rPr>
              <a:t>主要駅へ</a:t>
            </a:r>
            <a:endParaRPr kumimoji="0" lang="ja-JP" altLang="ja-JP" sz="1800" b="0" i="0" u="none" strike="noStrike" cap="none" normalizeH="0" baseline="0" dirty="0">
              <a:ln>
                <a:noFill/>
              </a:ln>
              <a:solidFill>
                <a:schemeClr val="tx1"/>
              </a:solidFill>
              <a:effectLst/>
              <a:latin typeface="+mn-ea"/>
            </a:endParaRPr>
          </a:p>
        </p:txBody>
      </p:sp>
      <p:sp>
        <p:nvSpPr>
          <p:cNvPr id="135" name="正方形/長方形 134">
            <a:extLst>
              <a:ext uri="{FF2B5EF4-FFF2-40B4-BE49-F238E27FC236}">
                <a16:creationId xmlns:a16="http://schemas.microsoft.com/office/drawing/2014/main" id="{D7A43D18-72A5-4C38-8EE1-7FC9F51BC333}"/>
              </a:ext>
            </a:extLst>
          </p:cNvPr>
          <p:cNvSpPr/>
          <p:nvPr/>
        </p:nvSpPr>
        <p:spPr>
          <a:xfrm>
            <a:off x="7888522" y="6106427"/>
            <a:ext cx="1380506" cy="261610"/>
          </a:xfrm>
          <a:prstGeom prst="rect">
            <a:avLst/>
          </a:prstGeom>
        </p:spPr>
        <p:txBody>
          <a:bodyPr wrap="none">
            <a:spAutoFit/>
          </a:bodyPr>
          <a:lstStyle/>
          <a:p>
            <a:pPr defTabSz="914400"/>
            <a:r>
              <a:rPr lang="ja-JP" altLang="en-US" sz="1100" b="1" dirty="0">
                <a:solidFill>
                  <a:prstClr val="black"/>
                </a:solidFill>
                <a:latin typeface="+mn-ea"/>
              </a:rPr>
              <a:t>想定ルート図（案）</a:t>
            </a:r>
          </a:p>
        </p:txBody>
      </p:sp>
      <p:sp>
        <p:nvSpPr>
          <p:cNvPr id="136" name="正方形/長方形 135">
            <a:extLst>
              <a:ext uri="{FF2B5EF4-FFF2-40B4-BE49-F238E27FC236}">
                <a16:creationId xmlns:a16="http://schemas.microsoft.com/office/drawing/2014/main" id="{965E7390-CF5C-4D87-9654-9A2562698187}"/>
              </a:ext>
            </a:extLst>
          </p:cNvPr>
          <p:cNvSpPr/>
          <p:nvPr/>
        </p:nvSpPr>
        <p:spPr>
          <a:xfrm>
            <a:off x="8607307" y="4588285"/>
            <a:ext cx="100855" cy="56335"/>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137" name="正方形/長方形 136">
            <a:extLst>
              <a:ext uri="{FF2B5EF4-FFF2-40B4-BE49-F238E27FC236}">
                <a16:creationId xmlns:a16="http://schemas.microsoft.com/office/drawing/2014/main" id="{D01FF1FC-6322-4154-991D-74F9611C8C0C}"/>
              </a:ext>
            </a:extLst>
          </p:cNvPr>
          <p:cNvSpPr/>
          <p:nvPr/>
        </p:nvSpPr>
        <p:spPr>
          <a:xfrm>
            <a:off x="7975357" y="4364952"/>
            <a:ext cx="100855" cy="89507"/>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138" name="正方形/長方形 137">
            <a:extLst>
              <a:ext uri="{FF2B5EF4-FFF2-40B4-BE49-F238E27FC236}">
                <a16:creationId xmlns:a16="http://schemas.microsoft.com/office/drawing/2014/main" id="{B10F9392-2501-44B6-811C-02EFAA12914E}"/>
              </a:ext>
            </a:extLst>
          </p:cNvPr>
          <p:cNvSpPr/>
          <p:nvPr/>
        </p:nvSpPr>
        <p:spPr>
          <a:xfrm>
            <a:off x="6952180" y="5440741"/>
            <a:ext cx="58220" cy="45719"/>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Tree>
    <p:extLst>
      <p:ext uri="{BB962C8B-B14F-4D97-AF65-F5344CB8AC3E}">
        <p14:creationId xmlns:p14="http://schemas.microsoft.com/office/powerpoint/2010/main" val="1593646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pPr lvl="0" defTabSz="844083" fontAlgn="auto">
              <a:defRPr/>
            </a:pPr>
            <a:r>
              <a:rPr lang="ja-JP" altLang="en-US" dirty="0"/>
              <a:t>夢洲：大阪・関西万博</a:t>
            </a:r>
            <a:r>
              <a:rPr lang="en-US" altLang="ja-JP" dirty="0"/>
              <a:t/>
            </a:r>
            <a:br>
              <a:rPr lang="en-US" altLang="ja-JP" dirty="0"/>
            </a:br>
            <a:r>
              <a:rPr lang="ja-JP" altLang="en-US" dirty="0"/>
              <a:t>　</a:t>
            </a:r>
            <a:r>
              <a:rPr kumimoji="1" lang="ja-JP" altLang="en-US" sz="1800" b="1" dirty="0">
                <a:solidFill>
                  <a:schemeClr val="tx1"/>
                </a:solidFill>
                <a:latin typeface="Meiryo UI" panose="020B0604030504040204" pitchFamily="50" charset="-128"/>
                <a:ea typeface="Meiryo UI" panose="020B0604030504040204" pitchFamily="50" charset="-128"/>
              </a:rPr>
              <a:t>大阪・関西万博におけるスマートモビリティ（空飛ぶクルマ）</a:t>
            </a:r>
          </a:p>
        </p:txBody>
      </p:sp>
      <p:pic>
        <p:nvPicPr>
          <p:cNvPr id="5" name="図 4">
            <a:extLst>
              <a:ext uri="{FF2B5EF4-FFF2-40B4-BE49-F238E27FC236}">
                <a16:creationId xmlns:a16="http://schemas.microsoft.com/office/drawing/2014/main" id="{151DB056-30B8-4A61-8FC8-785908044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88" y="1496113"/>
            <a:ext cx="8277325" cy="4974590"/>
          </a:xfrm>
          <a:prstGeom prst="rect">
            <a:avLst/>
          </a:prstGeom>
        </p:spPr>
      </p:pic>
      <p:sp>
        <p:nvSpPr>
          <p:cNvPr id="12" name="テキスト プレースホルダー 5">
            <a:extLst>
              <a:ext uri="{FF2B5EF4-FFF2-40B4-BE49-F238E27FC236}">
                <a16:creationId xmlns:a16="http://schemas.microsoft.com/office/drawing/2014/main" id="{81CB13A2-BD90-42B3-818C-993891085B27}"/>
              </a:ext>
            </a:extLst>
          </p:cNvPr>
          <p:cNvSpPr txBox="1">
            <a:spLocks/>
          </p:cNvSpPr>
          <p:nvPr/>
        </p:nvSpPr>
        <p:spPr>
          <a:xfrm>
            <a:off x="285351" y="961173"/>
            <a:ext cx="9324000" cy="566309"/>
          </a:xfrm>
          <a:prstGeom prst="rect">
            <a:avLst/>
          </a:prstGeom>
        </p:spPr>
        <p:txBody>
          <a:bodyPr>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r>
              <a:rPr lang="ja-JP" altLang="en-US"/>
              <a:t>空飛ぶクルマの社会実装の後押しと、社会受容性の向上に向け、</a:t>
            </a:r>
            <a:r>
              <a:rPr lang="en-US" altLang="ja-JP"/>
              <a:t>2025</a:t>
            </a:r>
            <a:r>
              <a:rPr lang="ja-JP" altLang="en-US"/>
              <a:t>年大阪・関西万博での空飛ぶクルマによる旅客輸送実現を図る。</a:t>
            </a:r>
          </a:p>
        </p:txBody>
      </p:sp>
      <p:sp>
        <p:nvSpPr>
          <p:cNvPr id="13" name="テキスト ボックス 12">
            <a:extLst>
              <a:ext uri="{FF2B5EF4-FFF2-40B4-BE49-F238E27FC236}">
                <a16:creationId xmlns:a16="http://schemas.microsoft.com/office/drawing/2014/main" id="{8B30632B-8BD9-41CE-9587-F69E163BCEA3}"/>
              </a:ext>
            </a:extLst>
          </p:cNvPr>
          <p:cNvSpPr txBox="1"/>
          <p:nvPr/>
        </p:nvSpPr>
        <p:spPr>
          <a:xfrm>
            <a:off x="1183874" y="6439334"/>
            <a:ext cx="7526954" cy="369332"/>
          </a:xfrm>
          <a:prstGeom prst="rect">
            <a:avLst/>
          </a:prstGeom>
          <a:noFill/>
        </p:spPr>
        <p:txBody>
          <a:bodyPr wrap="square" rtlCol="0">
            <a:spAutoFit/>
          </a:bodyPr>
          <a:lstStyle/>
          <a:p>
            <a:pPr marL="327025" indent="-327025" algn="r"/>
            <a:r>
              <a:rPr kumimoji="1" lang="ja-JP" altLang="en-US" sz="900"/>
              <a:t>出典：「</a:t>
            </a:r>
            <a:r>
              <a:rPr kumimoji="1" lang="en-US" altLang="ja-JP" sz="900"/>
              <a:t>2021</a:t>
            </a:r>
            <a:r>
              <a:rPr kumimoji="1" lang="ja-JP" altLang="en-US" sz="900"/>
              <a:t>年度空の移動革命に向けた官民協議会　実務者会合の検討状況について　大阪・関西万博</a:t>
            </a:r>
            <a:r>
              <a:rPr kumimoji="1" lang="en-US" altLang="ja-JP" sz="900"/>
              <a:t>×</a:t>
            </a:r>
            <a:r>
              <a:rPr kumimoji="1" lang="ja-JP" altLang="en-US" sz="900"/>
              <a:t>空飛ぶクルマ実装ＴＦ</a:t>
            </a:r>
            <a:r>
              <a:rPr kumimoji="1" lang="en-US" altLang="ja-JP" sz="900"/>
              <a:t>2021</a:t>
            </a:r>
            <a:r>
              <a:rPr kumimoji="1" lang="ja-JP" altLang="en-US" sz="900"/>
              <a:t>年度のとりまとめ」　　経済産業省製造産業局 次世代空モビリティ政策室、国土交通省航空局 次世代航空モビリティ企画室</a:t>
            </a: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14"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9" name="スライド番号プレースホルダー 4">
            <a:extLst>
              <a:ext uri="{FF2B5EF4-FFF2-40B4-BE49-F238E27FC236}">
                <a16:creationId xmlns:a16="http://schemas.microsoft.com/office/drawing/2014/main" id="{E658AA41-20D1-42F0-A64F-58E0BB4F9BAF}"/>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36</a:t>
            </a:fld>
            <a:endParaRPr kumimoji="1" lang="ja-JP" altLang="en-US"/>
          </a:p>
        </p:txBody>
      </p:sp>
    </p:spTree>
    <p:extLst>
      <p:ext uri="{BB962C8B-B14F-4D97-AF65-F5344CB8AC3E}">
        <p14:creationId xmlns:p14="http://schemas.microsoft.com/office/powerpoint/2010/main" val="4254104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pPr lvl="0" defTabSz="844083" fontAlgn="auto">
              <a:defRPr/>
            </a:pPr>
            <a:r>
              <a:rPr lang="ja-JP" altLang="en-US" dirty="0"/>
              <a:t>夢洲：大阪・関西万博</a:t>
            </a:r>
            <a:r>
              <a:rPr lang="en-US" altLang="ja-JP" dirty="0"/>
              <a:t/>
            </a:r>
            <a:br>
              <a:rPr lang="en-US" altLang="ja-JP" dirty="0"/>
            </a:br>
            <a:r>
              <a:rPr lang="ja-JP" altLang="en-US" dirty="0"/>
              <a:t>　</a:t>
            </a:r>
            <a:r>
              <a:rPr kumimoji="1" lang="ja-JP" altLang="en-US" sz="1800" b="1" dirty="0">
                <a:solidFill>
                  <a:schemeClr val="tx1"/>
                </a:solidFill>
                <a:latin typeface="Meiryo UI" panose="020B0604030504040204" pitchFamily="50" charset="-128"/>
                <a:ea typeface="Meiryo UI" panose="020B0604030504040204" pitchFamily="50" charset="-128"/>
              </a:rPr>
              <a:t>大阪・関西万博におけるスマートモビリティ（空飛ぶクルマ）</a:t>
            </a:r>
          </a:p>
        </p:txBody>
      </p:sp>
      <p:sp>
        <p:nvSpPr>
          <p:cNvPr id="12" name="テキスト プレースホルダー 5">
            <a:extLst>
              <a:ext uri="{FF2B5EF4-FFF2-40B4-BE49-F238E27FC236}">
                <a16:creationId xmlns:a16="http://schemas.microsoft.com/office/drawing/2014/main" id="{81CB13A2-BD90-42B3-818C-993891085B27}"/>
              </a:ext>
            </a:extLst>
          </p:cNvPr>
          <p:cNvSpPr txBox="1">
            <a:spLocks/>
          </p:cNvSpPr>
          <p:nvPr/>
        </p:nvSpPr>
        <p:spPr>
          <a:xfrm>
            <a:off x="285351" y="960455"/>
            <a:ext cx="9324000" cy="1040285"/>
          </a:xfrm>
          <a:prstGeom prst="rect">
            <a:avLst/>
          </a:prstGeom>
        </p:spPr>
        <p:txBody>
          <a:bodyPr>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r>
              <a:rPr lang="ja-JP" altLang="en-US"/>
              <a:t>＜めざすべき絵姿＞会場周辺を中心とする「遊覧飛行」、会場と空港や大阪市内等を結ぶ「二地点間輸送」を実現する。環境アセスメントの範囲に収まる飛行経路・高度により、安全を確保しつつ、万博会場において可能な限り高頻度な運航（</a:t>
            </a:r>
            <a:r>
              <a:rPr lang="en-US" altLang="ja-JP"/>
              <a:t>1</a:t>
            </a:r>
            <a:r>
              <a:rPr lang="ja-JP" altLang="en-US"/>
              <a:t>時間に</a:t>
            </a:r>
            <a:r>
              <a:rPr lang="en-US" altLang="ja-JP"/>
              <a:t>20</a:t>
            </a:r>
            <a:r>
              <a:rPr lang="ja-JP" altLang="en-US"/>
              <a:t>回程度の離発着を目標）の離発着を行うことをめざす。この際、周辺上空のヘリコプターや無人航空機とも調和した運用をめざす。</a:t>
            </a:r>
          </a:p>
        </p:txBody>
      </p:sp>
      <p:pic>
        <p:nvPicPr>
          <p:cNvPr id="8" name="図 7">
            <a:extLst>
              <a:ext uri="{FF2B5EF4-FFF2-40B4-BE49-F238E27FC236}">
                <a16:creationId xmlns:a16="http://schemas.microsoft.com/office/drawing/2014/main" id="{78407E7B-CA0A-4AAA-8429-8C6645B00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028" y="2648741"/>
            <a:ext cx="7521925" cy="3668145"/>
          </a:xfrm>
          <a:prstGeom prst="rect">
            <a:avLst/>
          </a:prstGeom>
        </p:spPr>
      </p:pic>
      <p:sp>
        <p:nvSpPr>
          <p:cNvPr id="13" name="テキスト ボックス 12">
            <a:extLst>
              <a:ext uri="{FF2B5EF4-FFF2-40B4-BE49-F238E27FC236}">
                <a16:creationId xmlns:a16="http://schemas.microsoft.com/office/drawing/2014/main" id="{80FC5DB1-FE29-4713-9AE1-72B58D2793D7}"/>
              </a:ext>
            </a:extLst>
          </p:cNvPr>
          <p:cNvSpPr txBox="1"/>
          <p:nvPr/>
        </p:nvSpPr>
        <p:spPr>
          <a:xfrm>
            <a:off x="1939820" y="2325907"/>
            <a:ext cx="6015061" cy="276999"/>
          </a:xfrm>
          <a:prstGeom prst="rect">
            <a:avLst/>
          </a:prstGeom>
        </p:spPr>
        <p:txBody>
          <a:bodyPr wrap="square">
            <a:spAutoFit/>
          </a:bodyPr>
          <a:lstStyle>
            <a:defPPr>
              <a:defRPr lang="en-US"/>
            </a:defPPr>
            <a:lvl1pPr defTabSz="914400">
              <a:defRPr sz="1100" b="1">
                <a:solidFill>
                  <a:prstClr val="black"/>
                </a:solidFill>
                <a:latin typeface="+mn-ea"/>
              </a:defRPr>
            </a:lvl1pPr>
          </a:lstStyle>
          <a:p>
            <a:r>
              <a:rPr lang="ja-JP" altLang="en-US" sz="1200"/>
              <a:t>大阪・関西万博</a:t>
            </a:r>
            <a:r>
              <a:rPr lang="en-US" altLang="ja-JP" sz="1200"/>
              <a:t>×</a:t>
            </a:r>
            <a:r>
              <a:rPr lang="ja-JP" altLang="en-US" sz="1200"/>
              <a:t>空飛ぶクルマ実装ＴＦの中で提案のあった遊覧、</a:t>
            </a:r>
            <a:r>
              <a:rPr lang="en-US" altLang="ja-JP" sz="1200"/>
              <a:t>2</a:t>
            </a:r>
            <a:r>
              <a:rPr lang="ja-JP" altLang="en-US" sz="1200"/>
              <a:t>地点間輸送の路線</a:t>
            </a:r>
          </a:p>
        </p:txBody>
      </p:sp>
      <p:sp>
        <p:nvSpPr>
          <p:cNvPr id="11" name="テキスト ボックス 10">
            <a:extLst>
              <a:ext uri="{FF2B5EF4-FFF2-40B4-BE49-F238E27FC236}">
                <a16:creationId xmlns:a16="http://schemas.microsoft.com/office/drawing/2014/main" id="{13EF1170-2FEE-43A9-9ED6-DDD83F639FB2}"/>
              </a:ext>
            </a:extLst>
          </p:cNvPr>
          <p:cNvSpPr txBox="1"/>
          <p:nvPr/>
        </p:nvSpPr>
        <p:spPr>
          <a:xfrm>
            <a:off x="1183874" y="6439334"/>
            <a:ext cx="7526954" cy="369332"/>
          </a:xfrm>
          <a:prstGeom prst="rect">
            <a:avLst/>
          </a:prstGeom>
          <a:noFill/>
        </p:spPr>
        <p:txBody>
          <a:bodyPr wrap="square" rtlCol="0">
            <a:spAutoFit/>
          </a:bodyPr>
          <a:lstStyle/>
          <a:p>
            <a:pPr marL="327025" indent="-327025" algn="r"/>
            <a:r>
              <a:rPr kumimoji="1" lang="ja-JP" altLang="en-US" sz="900"/>
              <a:t>出典：「</a:t>
            </a:r>
            <a:r>
              <a:rPr kumimoji="1" lang="en-US" altLang="ja-JP" sz="900"/>
              <a:t>2021</a:t>
            </a:r>
            <a:r>
              <a:rPr kumimoji="1" lang="ja-JP" altLang="en-US" sz="900"/>
              <a:t>年度空の移動革命に向けた官民協議会　実務者会合の検討状況について　大阪・関西万博</a:t>
            </a:r>
            <a:r>
              <a:rPr kumimoji="1" lang="en-US" altLang="ja-JP" sz="900"/>
              <a:t>×</a:t>
            </a:r>
            <a:r>
              <a:rPr kumimoji="1" lang="ja-JP" altLang="en-US" sz="900"/>
              <a:t>空飛ぶクルマ実装ＴＦ</a:t>
            </a:r>
            <a:r>
              <a:rPr kumimoji="1" lang="en-US" altLang="ja-JP" sz="900"/>
              <a:t>2021</a:t>
            </a:r>
            <a:r>
              <a:rPr kumimoji="1" lang="ja-JP" altLang="en-US" sz="900"/>
              <a:t>年度のとりまとめ」　　経済産業省製造産業局 次世代空モビリティ政策室、国土交通省航空局 次世代航空モビリティ企画室</a:t>
            </a: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17"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0" name="スライド番号プレースホルダー 4">
            <a:extLst>
              <a:ext uri="{FF2B5EF4-FFF2-40B4-BE49-F238E27FC236}">
                <a16:creationId xmlns:a16="http://schemas.microsoft.com/office/drawing/2014/main" id="{334B57FB-8035-4DAA-B00F-2D0AA7D1B14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37</a:t>
            </a:fld>
            <a:endParaRPr kumimoji="1" lang="ja-JP" altLang="en-US"/>
          </a:p>
        </p:txBody>
      </p:sp>
    </p:spTree>
    <p:extLst>
      <p:ext uri="{BB962C8B-B14F-4D97-AF65-F5344CB8AC3E}">
        <p14:creationId xmlns:p14="http://schemas.microsoft.com/office/powerpoint/2010/main" val="4116807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テキスト プレースホルダー 5">
            <a:extLst>
              <a:ext uri="{FF2B5EF4-FFF2-40B4-BE49-F238E27FC236}">
                <a16:creationId xmlns:a16="http://schemas.microsoft.com/office/drawing/2014/main" id="{B50796AF-B8BB-4DF7-B2C4-E1336EF09274}"/>
              </a:ext>
            </a:extLst>
          </p:cNvPr>
          <p:cNvSpPr txBox="1">
            <a:spLocks/>
          </p:cNvSpPr>
          <p:nvPr/>
        </p:nvSpPr>
        <p:spPr>
          <a:xfrm>
            <a:off x="285351" y="950406"/>
            <a:ext cx="9324000" cy="880241"/>
          </a:xfrm>
          <a:prstGeom prst="rect">
            <a:avLst/>
          </a:prstGeom>
        </p:spPr>
        <p:txBody>
          <a:bodyPr>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r>
              <a:rPr lang="ja-JP" altLang="en-US"/>
              <a:t>「</a:t>
            </a:r>
            <a:r>
              <a:rPr lang="en-US" altLang="ja-JP"/>
              <a:t>OSAKA</a:t>
            </a:r>
            <a:r>
              <a:rPr lang="ja-JP" altLang="en-US"/>
              <a:t>ファストパスサービス（仮称）」では、万博の情報、移動に関する情報、混み具合に関する情報の連携による快適な万博観光の実現をめざす。</a:t>
            </a:r>
          </a:p>
          <a:p>
            <a:r>
              <a:rPr lang="ja-JP" altLang="en-US"/>
              <a:t>民間事業者を中心とした事業検討体を構築し、今後検討を具体化していく。</a:t>
            </a: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夢洲：大阪・関西万博</a:t>
            </a:r>
            <a:r>
              <a:rPr lang="en-US" altLang="ja-JP"/>
              <a:t/>
            </a:r>
            <a:br>
              <a:rPr lang="en-US" altLang="ja-JP"/>
            </a:br>
            <a:r>
              <a:rPr lang="ja-JP" altLang="en-US"/>
              <a:t>　</a:t>
            </a:r>
            <a:r>
              <a:rPr lang="en-US" altLang="ja-JP"/>
              <a:t>OSAKA</a:t>
            </a:r>
            <a:r>
              <a:rPr lang="ja-JP" altLang="en-US"/>
              <a:t>ファストパスサービス</a:t>
            </a:r>
            <a:r>
              <a:rPr lang="en-US" altLang="ja-JP"/>
              <a:t>(</a:t>
            </a:r>
            <a:r>
              <a:rPr lang="ja-JP" altLang="en-US"/>
              <a:t>仮称</a:t>
            </a:r>
            <a:r>
              <a:rPr lang="en-US" altLang="ja-JP"/>
              <a:t>)</a:t>
            </a:r>
            <a:r>
              <a:rPr lang="ja-JP" altLang="en-US"/>
              <a:t>　サービスイメージ</a:t>
            </a: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59"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61" name="タイトル 1">
            <a:extLst>
              <a:ext uri="{FF2B5EF4-FFF2-40B4-BE49-F238E27FC236}">
                <a16:creationId xmlns:a16="http://schemas.microsoft.com/office/drawing/2014/main" id="{4D22E58F-4E80-44F2-966E-7C4560094601}"/>
              </a:ext>
            </a:extLst>
          </p:cNvPr>
          <p:cNvSpPr txBox="1">
            <a:spLocks/>
          </p:cNvSpPr>
          <p:nvPr/>
        </p:nvSpPr>
        <p:spPr>
          <a:xfrm>
            <a:off x="417557" y="776327"/>
            <a:ext cx="8890169" cy="4900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1" sz="2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1" lang="ja-JP" altLang="en-US" sz="1400" b="0" i="0" u="none" strike="noStrike" kern="1200" cap="none" spc="0" normalizeH="0" baseline="0" noProof="0">
              <a:ln>
                <a:noFill/>
              </a:ln>
              <a:solidFill>
                <a:prstClr val="black"/>
              </a:solidFill>
              <a:effectLst/>
              <a:uLnTx/>
              <a:uFillTx/>
              <a:latin typeface="Meiryo UI"/>
              <a:ea typeface="Meiryo UI"/>
              <a:cs typeface="+mj-cs"/>
            </a:endParaRPr>
          </a:p>
        </p:txBody>
      </p:sp>
      <p:sp>
        <p:nvSpPr>
          <p:cNvPr id="143" name="スライド番号プレースホルダー 4">
            <a:extLst>
              <a:ext uri="{FF2B5EF4-FFF2-40B4-BE49-F238E27FC236}">
                <a16:creationId xmlns:a16="http://schemas.microsoft.com/office/drawing/2014/main" id="{49CB2B23-43AC-4867-8742-07241A42849F}"/>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38</a:t>
            </a:fld>
            <a:endParaRPr kumimoji="1" lang="ja-JP" altLang="en-US"/>
          </a:p>
        </p:txBody>
      </p:sp>
      <p:grpSp>
        <p:nvGrpSpPr>
          <p:cNvPr id="7" name="グループ化 6">
            <a:extLst>
              <a:ext uri="{FF2B5EF4-FFF2-40B4-BE49-F238E27FC236}">
                <a16:creationId xmlns:a16="http://schemas.microsoft.com/office/drawing/2014/main" id="{DE5B2782-8ABE-4CBD-B715-7848D94E2C51}"/>
              </a:ext>
            </a:extLst>
          </p:cNvPr>
          <p:cNvGrpSpPr/>
          <p:nvPr/>
        </p:nvGrpSpPr>
        <p:grpSpPr>
          <a:xfrm>
            <a:off x="417557" y="1852461"/>
            <a:ext cx="8928000" cy="4828032"/>
            <a:chOff x="417557" y="1881489"/>
            <a:chExt cx="8928000" cy="4828032"/>
          </a:xfrm>
        </p:grpSpPr>
        <p:cxnSp>
          <p:nvCxnSpPr>
            <p:cNvPr id="96" name="直線コネクタ 95">
              <a:extLst>
                <a:ext uri="{FF2B5EF4-FFF2-40B4-BE49-F238E27FC236}">
                  <a16:creationId xmlns:a16="http://schemas.microsoft.com/office/drawing/2014/main" id="{E541E493-8F08-AA6F-DE29-057C9C3D720A}"/>
                </a:ext>
              </a:extLst>
            </p:cNvPr>
            <p:cNvCxnSpPr>
              <a:cxnSpLocks/>
            </p:cNvCxnSpPr>
            <p:nvPr/>
          </p:nvCxnSpPr>
          <p:spPr>
            <a:xfrm flipH="1">
              <a:off x="1028369" y="6131324"/>
              <a:ext cx="1188" cy="237859"/>
            </a:xfrm>
            <a:prstGeom prst="line">
              <a:avLst/>
            </a:prstGeom>
            <a:noFill/>
            <a:ln w="28575" cap="flat" cmpd="sng" algn="ctr">
              <a:solidFill>
                <a:srgbClr val="595959"/>
              </a:solidFill>
              <a:prstDash val="solid"/>
              <a:miter lim="800000"/>
            </a:ln>
            <a:effectLst/>
          </p:spPr>
        </p:cxnSp>
        <p:cxnSp>
          <p:nvCxnSpPr>
            <p:cNvPr id="97" name="直線コネクタ 96">
              <a:extLst>
                <a:ext uri="{FF2B5EF4-FFF2-40B4-BE49-F238E27FC236}">
                  <a16:creationId xmlns:a16="http://schemas.microsoft.com/office/drawing/2014/main" id="{B5A76237-4198-AD76-E3B8-BCD747EA06B6}"/>
                </a:ext>
              </a:extLst>
            </p:cNvPr>
            <p:cNvCxnSpPr>
              <a:cxnSpLocks/>
            </p:cNvCxnSpPr>
            <p:nvPr/>
          </p:nvCxnSpPr>
          <p:spPr>
            <a:xfrm>
              <a:off x="6159777" y="6182192"/>
              <a:ext cx="0" cy="186116"/>
            </a:xfrm>
            <a:prstGeom prst="line">
              <a:avLst/>
            </a:prstGeom>
            <a:noFill/>
            <a:ln w="28575" cap="flat" cmpd="sng" algn="ctr">
              <a:solidFill>
                <a:srgbClr val="595959"/>
              </a:solidFill>
              <a:prstDash val="solid"/>
              <a:miter lim="800000"/>
            </a:ln>
            <a:effectLst/>
          </p:spPr>
        </p:cxnSp>
        <p:cxnSp>
          <p:nvCxnSpPr>
            <p:cNvPr id="98" name="直線コネクタ 97">
              <a:extLst>
                <a:ext uri="{FF2B5EF4-FFF2-40B4-BE49-F238E27FC236}">
                  <a16:creationId xmlns:a16="http://schemas.microsoft.com/office/drawing/2014/main" id="{E589ABB4-7858-A8F6-770C-31C1C11392BE}"/>
                </a:ext>
              </a:extLst>
            </p:cNvPr>
            <p:cNvCxnSpPr>
              <a:cxnSpLocks/>
            </p:cNvCxnSpPr>
            <p:nvPr/>
          </p:nvCxnSpPr>
          <p:spPr>
            <a:xfrm>
              <a:off x="8724043" y="5997235"/>
              <a:ext cx="0" cy="371947"/>
            </a:xfrm>
            <a:prstGeom prst="line">
              <a:avLst/>
            </a:prstGeom>
            <a:noFill/>
            <a:ln w="28575" cap="flat" cmpd="sng" algn="ctr">
              <a:solidFill>
                <a:srgbClr val="595959"/>
              </a:solidFill>
              <a:prstDash val="solid"/>
              <a:miter lim="800000"/>
            </a:ln>
            <a:effectLst/>
          </p:spPr>
        </p:cxnSp>
        <p:cxnSp>
          <p:nvCxnSpPr>
            <p:cNvPr id="99" name="直線コネクタ 98">
              <a:extLst>
                <a:ext uri="{FF2B5EF4-FFF2-40B4-BE49-F238E27FC236}">
                  <a16:creationId xmlns:a16="http://schemas.microsoft.com/office/drawing/2014/main" id="{DF01BDA2-2D69-70CD-C0DA-BBDE08FC1050}"/>
                </a:ext>
              </a:extLst>
            </p:cNvPr>
            <p:cNvCxnSpPr>
              <a:cxnSpLocks/>
            </p:cNvCxnSpPr>
            <p:nvPr/>
          </p:nvCxnSpPr>
          <p:spPr>
            <a:xfrm flipV="1">
              <a:off x="1028369" y="6369183"/>
              <a:ext cx="7704000" cy="0"/>
            </a:xfrm>
            <a:prstGeom prst="line">
              <a:avLst/>
            </a:prstGeom>
            <a:noFill/>
            <a:ln w="28575" cap="flat" cmpd="sng" algn="ctr">
              <a:solidFill>
                <a:srgbClr val="595959"/>
              </a:solidFill>
              <a:prstDash val="solid"/>
              <a:miter lim="800000"/>
            </a:ln>
            <a:effectLst/>
          </p:spPr>
        </p:cxnSp>
        <p:sp>
          <p:nvSpPr>
            <p:cNvPr id="100" name="四角形: 角を丸くする 74">
              <a:extLst>
                <a:ext uri="{FF2B5EF4-FFF2-40B4-BE49-F238E27FC236}">
                  <a16:creationId xmlns:a16="http://schemas.microsoft.com/office/drawing/2014/main" id="{A279F942-F174-DCEB-06BE-65EF15A18633}"/>
                </a:ext>
              </a:extLst>
            </p:cNvPr>
            <p:cNvSpPr/>
            <p:nvPr/>
          </p:nvSpPr>
          <p:spPr>
            <a:xfrm>
              <a:off x="4250897" y="6288712"/>
              <a:ext cx="1770182" cy="155097"/>
            </a:xfrm>
            <a:prstGeom prst="roundRect">
              <a:avLst/>
            </a:prstGeom>
            <a:solidFill>
              <a:srgbClr val="595959"/>
            </a:solidFill>
            <a:ln w="12700" cap="flat" cmpd="sng" algn="ctr">
              <a:no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0" normalizeH="0" baseline="0" noProof="0">
                  <a:ln>
                    <a:noFill/>
                  </a:ln>
                  <a:solidFill>
                    <a:schemeClr val="bg1"/>
                  </a:solidFill>
                  <a:effectLst/>
                  <a:uLnTx/>
                  <a:uFillTx/>
                  <a:latin typeface="Meiryo UI"/>
                  <a:ea typeface="Meiryo UI"/>
                  <a:cs typeface="+mn-cs"/>
                </a:rPr>
                <a:t>ID</a:t>
              </a:r>
              <a:r>
                <a:rPr kumimoji="1" lang="ja-JP" altLang="en-US" sz="1200" b="1" i="0" u="none" strike="noStrike" kern="0" cap="none" spc="0" normalizeH="0" baseline="0" noProof="0">
                  <a:ln>
                    <a:noFill/>
                  </a:ln>
                  <a:solidFill>
                    <a:schemeClr val="bg1"/>
                  </a:solidFill>
                  <a:effectLst/>
                  <a:uLnTx/>
                  <a:uFillTx/>
                  <a:latin typeface="Meiryo UI"/>
                  <a:ea typeface="Meiryo UI"/>
                  <a:cs typeface="+mn-cs"/>
                </a:rPr>
                <a:t>共有</a:t>
              </a:r>
            </a:p>
          </p:txBody>
        </p:sp>
        <p:sp>
          <p:nvSpPr>
            <p:cNvPr id="194" name="テキスト ボックス 193"/>
            <p:cNvSpPr txBox="1"/>
            <p:nvPr/>
          </p:nvSpPr>
          <p:spPr>
            <a:xfrm>
              <a:off x="2311268" y="6173582"/>
              <a:ext cx="914400" cy="230259"/>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800" b="0" i="0" u="none" strike="noStrike" kern="0" cap="none" spc="0" normalizeH="0" baseline="0" noProof="0">
                  <a:ln>
                    <a:noFill/>
                  </a:ln>
                  <a:solidFill>
                    <a:prstClr val="black"/>
                  </a:solidFill>
                  <a:effectLst/>
                  <a:uLnTx/>
                  <a:uFillTx/>
                </a:rPr>
                <a:t>※</a:t>
              </a:r>
              <a:r>
                <a:rPr kumimoji="1" lang="ja-JP" altLang="en-US" sz="800" b="0" i="0" u="none" strike="noStrike" kern="0" cap="none" spc="0" normalizeH="0" baseline="0" noProof="0">
                  <a:ln>
                    <a:noFill/>
                  </a:ln>
                  <a:solidFill>
                    <a:prstClr val="black"/>
                  </a:solidFill>
                  <a:effectLst/>
                  <a:uLnTx/>
                  <a:uFillTx/>
                </a:rPr>
                <a:t>データは参考例。取扱いについては今後調整要。</a:t>
              </a:r>
            </a:p>
          </p:txBody>
        </p:sp>
        <p:sp>
          <p:nvSpPr>
            <p:cNvPr id="60" name="角丸四角形 59"/>
            <p:cNvSpPr/>
            <p:nvPr/>
          </p:nvSpPr>
          <p:spPr>
            <a:xfrm>
              <a:off x="417557" y="2132737"/>
              <a:ext cx="3735110" cy="1923197"/>
            </a:xfrm>
            <a:prstGeom prst="roundRect">
              <a:avLst>
                <a:gd name="adj" fmla="val 8224"/>
              </a:avLst>
            </a:prstGeom>
            <a:solidFill>
              <a:srgbClr val="DEEBF7"/>
            </a:solidFill>
            <a:ln w="28575" cap="flat" cmpd="sng" algn="ctr">
              <a:no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p:txBody>
        </p:sp>
        <p:sp>
          <p:nvSpPr>
            <p:cNvPr id="62" name="四角形: 角を丸くする 176">
              <a:extLst>
                <a:ext uri="{FF2B5EF4-FFF2-40B4-BE49-F238E27FC236}">
                  <a16:creationId xmlns:a16="http://schemas.microsoft.com/office/drawing/2014/main" id="{3399D42E-1287-D617-11A4-9F3A25D6F8FB}"/>
                </a:ext>
              </a:extLst>
            </p:cNvPr>
            <p:cNvSpPr/>
            <p:nvPr/>
          </p:nvSpPr>
          <p:spPr>
            <a:xfrm>
              <a:off x="4393096" y="2262780"/>
              <a:ext cx="4860000" cy="1321939"/>
            </a:xfrm>
            <a:prstGeom prst="roundRect">
              <a:avLst>
                <a:gd name="adj" fmla="val 16667"/>
              </a:avLst>
            </a:prstGeom>
            <a:solidFill>
              <a:srgbClr val="F7DEDF"/>
            </a:solidFill>
            <a:ln w="28575" cap="flat" cmpd="sng" algn="ctr">
              <a:noFill/>
              <a:prstDash val="solid"/>
              <a:miter lim="800000"/>
            </a:ln>
            <a:effectLst/>
          </p:spPr>
          <p:txBody>
            <a:bodyPr lIns="0" tIns="36000" rIns="0" bIns="36000" rtlCol="0" anchor="t"/>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ja-JP" sz="1600" b="1" i="0" u="none" strike="noStrike" kern="0" cap="none" spc="0" normalizeH="0" baseline="0" noProof="0">
                <a:ln>
                  <a:noFill/>
                </a:ln>
                <a:solidFill>
                  <a:prstClr val="black"/>
                </a:solidFill>
                <a:effectLst/>
                <a:uLnTx/>
                <a:uFillTx/>
                <a:latin typeface="Meiryo UI"/>
                <a:ea typeface="Meiryo UI"/>
                <a:cs typeface="+mn-cs"/>
              </a:endParaRPr>
            </a:p>
          </p:txBody>
        </p:sp>
        <p:sp>
          <p:nvSpPr>
            <p:cNvPr id="63" name="四角形: 角を丸くする 176">
              <a:extLst>
                <a:ext uri="{FF2B5EF4-FFF2-40B4-BE49-F238E27FC236}">
                  <a16:creationId xmlns:a16="http://schemas.microsoft.com/office/drawing/2014/main" id="{50CC4F4D-E03B-4D46-C119-1C85A11D727C}"/>
                </a:ext>
              </a:extLst>
            </p:cNvPr>
            <p:cNvSpPr/>
            <p:nvPr/>
          </p:nvSpPr>
          <p:spPr>
            <a:xfrm>
              <a:off x="4535298" y="2331773"/>
              <a:ext cx="1923434" cy="217135"/>
            </a:xfrm>
            <a:prstGeom prst="roundRect">
              <a:avLst>
                <a:gd name="adj" fmla="val 16667"/>
              </a:avLst>
            </a:prstGeom>
            <a:solidFill>
              <a:sysClr val="window" lastClr="FFFFFF"/>
            </a:solidFill>
            <a:ln w="28575" cap="flat" cmpd="sng" algn="ctr">
              <a:noFill/>
              <a:prstDash val="solid"/>
              <a:miter lim="800000"/>
            </a:ln>
            <a:effectLst/>
          </p:spPr>
          <p:txBody>
            <a:bodyPr lIns="0" tIns="36000" rIns="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prstClr val="black"/>
                  </a:solidFill>
                  <a:effectLst/>
                  <a:uLnTx/>
                  <a:uFillTx/>
                  <a:latin typeface="Meiryo UI"/>
                  <a:ea typeface="Meiryo UI"/>
                  <a:cs typeface="+mn-cs"/>
                </a:rPr>
                <a:t>渋滞・混雑情報提供サービス</a:t>
              </a:r>
              <a:endParaRPr kumimoji="0" lang="en-US" altLang="ja-JP" sz="1200" b="1" i="0" u="none" strike="noStrike" kern="0" cap="none" spc="0" normalizeH="0" baseline="0" noProof="0">
                <a:ln>
                  <a:noFill/>
                </a:ln>
                <a:solidFill>
                  <a:prstClr val="black"/>
                </a:solidFill>
                <a:effectLst/>
                <a:uLnTx/>
                <a:uFillTx/>
                <a:latin typeface="Meiryo UI"/>
                <a:ea typeface="Meiryo UI"/>
                <a:cs typeface="+mn-cs"/>
              </a:endParaRPr>
            </a:p>
          </p:txBody>
        </p:sp>
        <p:sp>
          <p:nvSpPr>
            <p:cNvPr id="64" name="四角形: 角を丸くする 24">
              <a:extLst>
                <a:ext uri="{FF2B5EF4-FFF2-40B4-BE49-F238E27FC236}">
                  <a16:creationId xmlns:a16="http://schemas.microsoft.com/office/drawing/2014/main" id="{CE2B6B1F-504B-0DE3-25F4-615A0E441BC4}"/>
                </a:ext>
              </a:extLst>
            </p:cNvPr>
            <p:cNvSpPr/>
            <p:nvPr/>
          </p:nvSpPr>
          <p:spPr>
            <a:xfrm>
              <a:off x="417557" y="4300069"/>
              <a:ext cx="1224000" cy="1934311"/>
            </a:xfrm>
            <a:prstGeom prst="roundRect">
              <a:avLst/>
            </a:prstGeom>
            <a:solidFill>
              <a:srgbClr val="E2F0D9"/>
            </a:solidFill>
            <a:ln w="12700" cap="flat" cmpd="sng" algn="ctr">
              <a:noFill/>
              <a:prstDash val="solid"/>
              <a:miter lim="800000"/>
            </a:ln>
            <a:effectLst/>
          </p:spPr>
          <p:txBody>
            <a:bodyPr wrap="none" lIns="0" rIns="0" rtlCol="0" anchor="t"/>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0" normalizeH="0" baseline="0" noProof="0">
                  <a:ln>
                    <a:noFill/>
                  </a:ln>
                  <a:solidFill>
                    <a:prstClr val="black"/>
                  </a:solidFill>
                  <a:effectLst/>
                  <a:uLnTx/>
                  <a:uFillTx/>
                  <a:latin typeface="Meiryo UI"/>
                  <a:ea typeface="Meiryo UI"/>
                  <a:cs typeface="+mn-cs"/>
                </a:rPr>
                <a:t>万博協会の情報</a:t>
              </a:r>
            </a:p>
          </p:txBody>
        </p:sp>
        <p:sp>
          <p:nvSpPr>
            <p:cNvPr id="65" name="四角形: 角を丸くする 28">
              <a:extLst>
                <a:ext uri="{FF2B5EF4-FFF2-40B4-BE49-F238E27FC236}">
                  <a16:creationId xmlns:a16="http://schemas.microsoft.com/office/drawing/2014/main" id="{BF92DDE1-4020-542D-304E-F3E0A0895CCB}"/>
                </a:ext>
              </a:extLst>
            </p:cNvPr>
            <p:cNvSpPr/>
            <p:nvPr/>
          </p:nvSpPr>
          <p:spPr>
            <a:xfrm>
              <a:off x="2982667" y="4300069"/>
              <a:ext cx="1224000" cy="1934311"/>
            </a:xfrm>
            <a:prstGeom prst="roundRect">
              <a:avLst/>
            </a:prstGeom>
            <a:solidFill>
              <a:srgbClr val="FBE5D6"/>
            </a:solidFill>
            <a:ln w="12700" cap="flat" cmpd="sng" algn="ctr">
              <a:noFill/>
              <a:prstDash val="solid"/>
              <a:miter lim="800000"/>
            </a:ln>
            <a:effectLst/>
          </p:spPr>
          <p:txBody>
            <a:bodyPr wrap="none" lIns="0" tIns="36000" rIns="0" bIns="36000" rtlCol="0" anchor="t" anchorCtr="0"/>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a:ln>
                    <a:noFill/>
                  </a:ln>
                  <a:solidFill>
                    <a:prstClr val="black"/>
                  </a:solidFill>
                  <a:effectLst/>
                  <a:uLnTx/>
                  <a:uFillTx/>
                  <a:latin typeface="Meiryo UI"/>
                  <a:ea typeface="Meiryo UI"/>
                  <a:cs typeface="+mn-cs"/>
                </a:rPr>
                <a:t>公共交通機関に</a:t>
              </a:r>
              <a:endParaRPr kumimoji="0" lang="en-US" altLang="ja-JP" sz="1050" b="1"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a:ln>
                    <a:noFill/>
                  </a:ln>
                  <a:solidFill>
                    <a:prstClr val="black"/>
                  </a:solidFill>
                  <a:effectLst/>
                  <a:uLnTx/>
                  <a:uFillTx/>
                  <a:latin typeface="Meiryo UI"/>
                  <a:ea typeface="Meiryo UI"/>
                  <a:cs typeface="+mn-cs"/>
                </a:rPr>
                <a:t>関する</a:t>
              </a:r>
              <a:r>
                <a:rPr kumimoji="1" lang="ja-JP" altLang="en-US" sz="1050" b="1" i="0" u="none" strike="noStrike" kern="0" cap="none" spc="0" normalizeH="0" baseline="0" noProof="0">
                  <a:ln>
                    <a:noFill/>
                  </a:ln>
                  <a:solidFill>
                    <a:prstClr val="black"/>
                  </a:solidFill>
                  <a:effectLst/>
                  <a:uLnTx/>
                  <a:uFillTx/>
                  <a:latin typeface="Meiryo UI"/>
                  <a:ea typeface="Meiryo UI"/>
                  <a:cs typeface="+mn-cs"/>
                </a:rPr>
                <a:t>情報</a:t>
              </a:r>
            </a:p>
          </p:txBody>
        </p:sp>
        <p:sp>
          <p:nvSpPr>
            <p:cNvPr id="66" name="四角形: 角を丸くする 31">
              <a:extLst>
                <a:ext uri="{FF2B5EF4-FFF2-40B4-BE49-F238E27FC236}">
                  <a16:creationId xmlns:a16="http://schemas.microsoft.com/office/drawing/2014/main" id="{5264CC08-E88E-B39F-927C-EC57656F3056}"/>
                </a:ext>
              </a:extLst>
            </p:cNvPr>
            <p:cNvSpPr/>
            <p:nvPr/>
          </p:nvSpPr>
          <p:spPr>
            <a:xfrm>
              <a:off x="4265222" y="4300069"/>
              <a:ext cx="1224000" cy="1934311"/>
            </a:xfrm>
            <a:prstGeom prst="roundRect">
              <a:avLst/>
            </a:prstGeom>
            <a:solidFill>
              <a:srgbClr val="FBE5D6"/>
            </a:solidFill>
            <a:ln w="12700" cap="flat" cmpd="sng" algn="ctr">
              <a:noFill/>
              <a:prstDash val="solid"/>
              <a:miter lim="800000"/>
            </a:ln>
            <a:effectLst/>
          </p:spPr>
          <p:txBody>
            <a:bodyPr wrap="none" lIns="0" tIns="36000" rIns="0" bIns="36000" rtlCol="0" anchor="t" anchorCtr="0"/>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0" normalizeH="0" baseline="0" noProof="0">
                  <a:ln>
                    <a:noFill/>
                  </a:ln>
                  <a:solidFill>
                    <a:prstClr val="black"/>
                  </a:solidFill>
                  <a:effectLst/>
                  <a:uLnTx/>
                  <a:uFillTx/>
                  <a:latin typeface="Meiryo UI"/>
                  <a:ea typeface="Meiryo UI"/>
                  <a:cs typeface="+mn-cs"/>
                </a:rPr>
                <a:t>その他移動に</a:t>
              </a:r>
              <a:endParaRPr kumimoji="1" lang="en-US" altLang="ja-JP" sz="1050" b="1"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0" normalizeH="0" baseline="0" noProof="0">
                  <a:ln>
                    <a:noFill/>
                  </a:ln>
                  <a:solidFill>
                    <a:prstClr val="black"/>
                  </a:solidFill>
                  <a:effectLst/>
                  <a:uLnTx/>
                  <a:uFillTx/>
                  <a:latin typeface="Meiryo UI"/>
                  <a:ea typeface="Meiryo UI"/>
                  <a:cs typeface="+mn-cs"/>
                </a:rPr>
                <a:t>関する情報</a:t>
              </a:r>
            </a:p>
          </p:txBody>
        </p:sp>
        <p:sp>
          <p:nvSpPr>
            <p:cNvPr id="67" name="四角形: 角を丸くする 39">
              <a:extLst>
                <a:ext uri="{FF2B5EF4-FFF2-40B4-BE49-F238E27FC236}">
                  <a16:creationId xmlns:a16="http://schemas.microsoft.com/office/drawing/2014/main" id="{ECA48332-4284-D747-D62F-9CBC7E353306}"/>
                </a:ext>
              </a:extLst>
            </p:cNvPr>
            <p:cNvSpPr/>
            <p:nvPr/>
          </p:nvSpPr>
          <p:spPr>
            <a:xfrm>
              <a:off x="4393096" y="3735263"/>
              <a:ext cx="4885224" cy="302033"/>
            </a:xfrm>
            <a:prstGeom prst="roundRect">
              <a:avLst/>
            </a:prstGeom>
            <a:solidFill>
              <a:srgbClr val="595959"/>
            </a:solidFill>
            <a:ln w="12700" cap="flat" cmpd="sng" algn="ctr">
              <a:noFill/>
              <a:prstDash val="solid"/>
              <a:miter lim="800000"/>
            </a:ln>
            <a:effectLst/>
          </p:spPr>
          <p:txBody>
            <a:bodyPr bIns="0"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a:ln>
                    <a:noFill/>
                  </a:ln>
                  <a:solidFill>
                    <a:prstClr val="white"/>
                  </a:solidFill>
                  <a:effectLst/>
                  <a:uLnTx/>
                  <a:uFillTx/>
                  <a:latin typeface="Meiryo UI"/>
                  <a:ea typeface="Meiryo UI"/>
                  <a:cs typeface="+mn-cs"/>
                </a:rPr>
                <a:t>ORDEN</a:t>
              </a:r>
              <a:endParaRPr kumimoji="1" lang="ja-JP" altLang="en-US" sz="1100" b="1" i="0" u="none" strike="noStrike" kern="0" cap="none" spc="0" normalizeH="0" baseline="0" noProof="0">
                <a:ln>
                  <a:noFill/>
                </a:ln>
                <a:solidFill>
                  <a:prstClr val="white"/>
                </a:solidFill>
                <a:effectLst/>
                <a:uLnTx/>
                <a:uFillTx/>
                <a:latin typeface="Meiryo UI"/>
                <a:ea typeface="Meiryo UI"/>
                <a:cs typeface="+mn-cs"/>
              </a:endParaRPr>
            </a:p>
          </p:txBody>
        </p:sp>
        <p:sp>
          <p:nvSpPr>
            <p:cNvPr id="68" name="矢印: 上 66">
              <a:extLst>
                <a:ext uri="{FF2B5EF4-FFF2-40B4-BE49-F238E27FC236}">
                  <a16:creationId xmlns:a16="http://schemas.microsoft.com/office/drawing/2014/main" id="{CB9283A4-6475-0ED9-003C-2F100FEE1761}"/>
                </a:ext>
              </a:extLst>
            </p:cNvPr>
            <p:cNvSpPr/>
            <p:nvPr/>
          </p:nvSpPr>
          <p:spPr>
            <a:xfrm>
              <a:off x="6543226" y="3528496"/>
              <a:ext cx="574317" cy="201339"/>
            </a:xfrm>
            <a:prstGeom prst="upArrow">
              <a:avLst>
                <a:gd name="adj1" fmla="val 50000"/>
                <a:gd name="adj2" fmla="val 36267"/>
              </a:avLst>
            </a:prstGeom>
            <a:solidFill>
              <a:srgbClr val="595959"/>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69" name="テキスト ボックス 68">
              <a:extLst>
                <a:ext uri="{FF2B5EF4-FFF2-40B4-BE49-F238E27FC236}">
                  <a16:creationId xmlns:a16="http://schemas.microsoft.com/office/drawing/2014/main" id="{00D260BB-C760-1C0E-803A-20DD184DBDD2}"/>
                </a:ext>
              </a:extLst>
            </p:cNvPr>
            <p:cNvSpPr txBox="1"/>
            <p:nvPr/>
          </p:nvSpPr>
          <p:spPr>
            <a:xfrm>
              <a:off x="4319222" y="4841546"/>
              <a:ext cx="1116000" cy="310193"/>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市街駐車場データ</a:t>
              </a:r>
            </a:p>
            <a:p>
              <a:pPr marL="108000" marR="0" lvl="0" indent="-108000"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800" b="0" i="0" u="none" strike="noStrike" kern="0" cap="none" spc="0" normalizeH="0" baseline="0" noProof="0">
                  <a:ln>
                    <a:noFill/>
                  </a:ln>
                  <a:solidFill>
                    <a:prstClr val="black"/>
                  </a:solidFill>
                  <a:effectLst/>
                  <a:uLnTx/>
                  <a:uFillTx/>
                </a:rPr>
                <a:t>位置　●料金　●満空</a:t>
              </a:r>
              <a:endParaRPr kumimoji="1" lang="en-US" altLang="ja-JP" sz="800" b="0" i="0" u="none" strike="noStrike" kern="0" cap="none" spc="0" normalizeH="0" baseline="0" noProof="0">
                <a:ln>
                  <a:noFill/>
                </a:ln>
                <a:solidFill>
                  <a:prstClr val="black"/>
                </a:solidFill>
                <a:effectLst/>
                <a:uLnTx/>
                <a:uFillTx/>
              </a:endParaRPr>
            </a:p>
          </p:txBody>
        </p:sp>
        <p:sp>
          <p:nvSpPr>
            <p:cNvPr id="70" name="テキスト ボックス 69">
              <a:extLst>
                <a:ext uri="{FF2B5EF4-FFF2-40B4-BE49-F238E27FC236}">
                  <a16:creationId xmlns:a16="http://schemas.microsoft.com/office/drawing/2014/main" id="{CCE1CE60-895F-63FE-9E63-ABEB33D4C15F}"/>
                </a:ext>
              </a:extLst>
            </p:cNvPr>
            <p:cNvSpPr txBox="1"/>
            <p:nvPr/>
          </p:nvSpPr>
          <p:spPr>
            <a:xfrm>
              <a:off x="4319222" y="5305742"/>
              <a:ext cx="1116000" cy="398232"/>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kern="0">
                  <a:solidFill>
                    <a:prstClr val="black"/>
                  </a:solidFill>
                </a:rPr>
                <a:t>シェア</a:t>
              </a:r>
              <a:r>
                <a:rPr kumimoji="1" lang="ja-JP" altLang="en-US" sz="800" b="0" i="0" u="none" strike="noStrike" kern="0" cap="none" spc="0" normalizeH="0" baseline="0" noProof="0">
                  <a:ln>
                    <a:noFill/>
                  </a:ln>
                  <a:solidFill>
                    <a:prstClr val="black"/>
                  </a:solidFill>
                  <a:effectLst/>
                  <a:uLnTx/>
                  <a:uFillTx/>
                </a:rPr>
                <a:t>バイクデータ</a:t>
              </a:r>
            </a:p>
            <a:p>
              <a:pPr marL="108000" marR="0" lvl="0" indent="-108000"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800" b="0" i="0" u="none" strike="noStrike" kern="0" cap="none" spc="0" normalizeH="0" baseline="0" noProof="0">
                  <a:ln>
                    <a:noFill/>
                  </a:ln>
                  <a:solidFill>
                    <a:prstClr val="black"/>
                  </a:solidFill>
                  <a:effectLst/>
                  <a:uLnTx/>
                  <a:uFillTx/>
                </a:rPr>
                <a:t>位置　●満空　</a:t>
              </a:r>
              <a:endParaRPr kumimoji="1" lang="en-US" altLang="ja-JP" sz="800" b="0" i="0" u="none" strike="noStrike" kern="0" cap="none" spc="0" normalizeH="0" baseline="0" noProof="0">
                <a:ln>
                  <a:noFill/>
                </a:ln>
                <a:solidFill>
                  <a:prstClr val="black"/>
                </a:solidFill>
                <a:effectLst/>
                <a:uLnTx/>
                <a:uFillTx/>
              </a:endParaRPr>
            </a:p>
            <a:p>
              <a:pPr marL="108000" marR="0" lvl="0" indent="-108000"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800" b="0" i="0" u="none" strike="noStrike" kern="0" cap="none" spc="0" normalizeH="0" baseline="0" noProof="0">
                  <a:ln>
                    <a:noFill/>
                  </a:ln>
                  <a:solidFill>
                    <a:prstClr val="black"/>
                  </a:solidFill>
                  <a:effectLst/>
                  <a:uLnTx/>
                  <a:uFillTx/>
                </a:rPr>
                <a:t>貸出可能台数</a:t>
              </a:r>
              <a:endParaRPr kumimoji="1" lang="en-US" altLang="ja-JP" sz="800" b="0" i="0" u="none" strike="noStrike" kern="0" cap="none" spc="0" normalizeH="0" baseline="0" noProof="0">
                <a:ln>
                  <a:noFill/>
                </a:ln>
                <a:solidFill>
                  <a:prstClr val="black"/>
                </a:solidFill>
                <a:effectLst/>
                <a:uLnTx/>
                <a:uFillTx/>
              </a:endParaRPr>
            </a:p>
          </p:txBody>
        </p:sp>
        <p:sp>
          <p:nvSpPr>
            <p:cNvPr id="71" name="テキスト ボックス 70">
              <a:extLst>
                <a:ext uri="{FF2B5EF4-FFF2-40B4-BE49-F238E27FC236}">
                  <a16:creationId xmlns:a16="http://schemas.microsoft.com/office/drawing/2014/main" id="{91DE0323-ECBC-264A-25FE-E0525B9A8E30}"/>
                </a:ext>
              </a:extLst>
            </p:cNvPr>
            <p:cNvSpPr txBox="1"/>
            <p:nvPr/>
          </p:nvSpPr>
          <p:spPr>
            <a:xfrm>
              <a:off x="3036667" y="4818323"/>
              <a:ext cx="1116000" cy="383408"/>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鉄道データ</a:t>
              </a: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●運行情報　●時刻表</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●料金　</a:t>
              </a:r>
              <a:endParaRPr kumimoji="1" lang="en-US" altLang="ja-JP" sz="800" b="0" i="0" u="none" strike="noStrike" kern="0" cap="none" spc="0" normalizeH="0" baseline="0" noProof="0">
                <a:ln>
                  <a:noFill/>
                </a:ln>
                <a:solidFill>
                  <a:prstClr val="black"/>
                </a:solidFill>
                <a:effectLst/>
                <a:uLnTx/>
                <a:uFillTx/>
              </a:endParaRPr>
            </a:p>
          </p:txBody>
        </p:sp>
        <p:sp>
          <p:nvSpPr>
            <p:cNvPr id="72" name="テキスト ボックス 71">
              <a:extLst>
                <a:ext uri="{FF2B5EF4-FFF2-40B4-BE49-F238E27FC236}">
                  <a16:creationId xmlns:a16="http://schemas.microsoft.com/office/drawing/2014/main" id="{B7904655-275E-1603-F6CD-17C56AF6459C}"/>
                </a:ext>
              </a:extLst>
            </p:cNvPr>
            <p:cNvSpPr txBox="1"/>
            <p:nvPr/>
          </p:nvSpPr>
          <p:spPr>
            <a:xfrm>
              <a:off x="471557" y="4943164"/>
              <a:ext cx="1116000" cy="310193"/>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チケットデータ</a:t>
              </a:r>
            </a:p>
            <a:p>
              <a:pPr marL="108000" marR="0" lvl="0" indent="-108000"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800" b="0" i="0" u="none" strike="noStrike" kern="0" cap="none" spc="0" normalizeH="0" baseline="0" noProof="0">
                  <a:ln>
                    <a:noFill/>
                  </a:ln>
                  <a:solidFill>
                    <a:prstClr val="black"/>
                  </a:solidFill>
                  <a:effectLst/>
                  <a:uLnTx/>
                  <a:uFillTx/>
                </a:rPr>
                <a:t>来場予約日時　　</a:t>
              </a:r>
              <a:endParaRPr kumimoji="1" lang="en-US" altLang="ja-JP" sz="800" b="0" i="0" u="none" strike="noStrike" kern="0" cap="none" spc="0" normalizeH="0" baseline="0" noProof="0">
                <a:ln>
                  <a:noFill/>
                </a:ln>
                <a:solidFill>
                  <a:prstClr val="black"/>
                </a:solidFill>
                <a:effectLst/>
                <a:uLnTx/>
                <a:uFillTx/>
              </a:endParaRPr>
            </a:p>
          </p:txBody>
        </p:sp>
        <p:sp>
          <p:nvSpPr>
            <p:cNvPr id="73" name="テキスト ボックス 72">
              <a:extLst>
                <a:ext uri="{FF2B5EF4-FFF2-40B4-BE49-F238E27FC236}">
                  <a16:creationId xmlns:a16="http://schemas.microsoft.com/office/drawing/2014/main" id="{BDBBE96E-47CE-5730-65F2-B64B0F772C8C}"/>
                </a:ext>
              </a:extLst>
            </p:cNvPr>
            <p:cNvSpPr txBox="1"/>
            <p:nvPr/>
          </p:nvSpPr>
          <p:spPr>
            <a:xfrm>
              <a:off x="471557" y="5295886"/>
              <a:ext cx="1116000" cy="423428"/>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パーク＆ライドデータ</a:t>
              </a:r>
            </a:p>
            <a:p>
              <a:pPr marL="108000" marR="0" lvl="0" indent="-108000"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800" b="0" i="0" u="none" strike="noStrike" kern="0" cap="none" spc="0" normalizeH="0" baseline="0" noProof="0">
                  <a:ln>
                    <a:noFill/>
                  </a:ln>
                  <a:solidFill>
                    <a:prstClr val="black"/>
                  </a:solidFill>
                  <a:effectLst/>
                  <a:uLnTx/>
                  <a:uFillTx/>
                </a:rPr>
                <a:t>運行情報　●時刻表</a:t>
              </a:r>
              <a:endParaRPr kumimoji="1" lang="en-US" altLang="ja-JP" sz="800" b="0" i="0" u="none" strike="noStrike" kern="0" cap="none" spc="0" normalizeH="0" baseline="0" noProof="0">
                <a:ln>
                  <a:noFill/>
                </a:ln>
                <a:solidFill>
                  <a:prstClr val="black"/>
                </a:solidFill>
                <a:effectLst/>
                <a:uLnTx/>
                <a:uFillTx/>
              </a:endParaRPr>
            </a:p>
            <a:p>
              <a:pPr marL="108000" marR="0" lvl="0" indent="-108000"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800" b="0" i="0" u="none" strike="noStrike" kern="0" cap="none" spc="0" normalizeH="0" baseline="0" noProof="0">
                  <a:ln>
                    <a:noFill/>
                  </a:ln>
                  <a:solidFill>
                    <a:prstClr val="black"/>
                  </a:solidFill>
                  <a:effectLst/>
                  <a:uLnTx/>
                  <a:uFillTx/>
                </a:rPr>
                <a:t>待ち時間　●満空</a:t>
              </a:r>
              <a:endParaRPr kumimoji="1" lang="en-US" altLang="ja-JP" sz="800" b="0" i="0" u="none" strike="noStrike" kern="0" cap="none" spc="0" normalizeH="0" baseline="0" noProof="0">
                <a:ln>
                  <a:noFill/>
                </a:ln>
                <a:solidFill>
                  <a:prstClr val="black"/>
                </a:solidFill>
                <a:effectLst/>
                <a:uLnTx/>
                <a:uFillTx/>
              </a:endParaRPr>
            </a:p>
            <a:p>
              <a:pPr marL="108000" marR="0" lvl="0" indent="-108000"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800" b="0" i="0" u="none" strike="noStrike" kern="0" cap="none" spc="0" normalizeH="0" baseline="0" noProof="0">
                <a:ln>
                  <a:noFill/>
                </a:ln>
                <a:solidFill>
                  <a:prstClr val="black"/>
                </a:solidFill>
                <a:effectLst/>
                <a:uLnTx/>
                <a:uFillTx/>
              </a:endParaRPr>
            </a:p>
          </p:txBody>
        </p:sp>
        <p:sp>
          <p:nvSpPr>
            <p:cNvPr id="74" name="テキスト ボックス 73">
              <a:extLst>
                <a:ext uri="{FF2B5EF4-FFF2-40B4-BE49-F238E27FC236}">
                  <a16:creationId xmlns:a16="http://schemas.microsoft.com/office/drawing/2014/main" id="{FAD7D203-B0BB-FA95-8D52-BCAADEFF85D2}"/>
                </a:ext>
              </a:extLst>
            </p:cNvPr>
            <p:cNvSpPr txBox="1"/>
            <p:nvPr/>
          </p:nvSpPr>
          <p:spPr>
            <a:xfrm>
              <a:off x="471557" y="5761843"/>
              <a:ext cx="1116000" cy="310193"/>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会場のデータ</a:t>
              </a:r>
              <a:endParaRPr kumimoji="1" lang="en-US" altLang="ja-JP" sz="800" b="0" i="0" u="none" strike="noStrike" kern="0" cap="none" spc="0" normalizeH="0" baseline="0" noProof="0">
                <a:ln>
                  <a:noFill/>
                </a:ln>
                <a:solidFill>
                  <a:prstClr val="black"/>
                </a:solidFill>
                <a:effectLst/>
                <a:uLnTx/>
                <a:uFillTx/>
              </a:endParaRPr>
            </a:p>
            <a:p>
              <a:pPr marL="108000" marR="0" lvl="0" indent="-108000"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800" b="0" i="0" u="none" strike="noStrike" kern="0" cap="none" spc="0" normalizeH="0" baseline="0" noProof="0">
                  <a:ln>
                    <a:noFill/>
                  </a:ln>
                  <a:solidFill>
                    <a:prstClr val="black"/>
                  </a:solidFill>
                  <a:effectLst/>
                  <a:uLnTx/>
                  <a:uFillTx/>
                </a:rPr>
                <a:t>人流情報　●待ち時間　</a:t>
              </a:r>
            </a:p>
          </p:txBody>
        </p:sp>
        <p:sp>
          <p:nvSpPr>
            <p:cNvPr id="75" name="四角形: 角を丸くする 5">
              <a:extLst>
                <a:ext uri="{FF2B5EF4-FFF2-40B4-BE49-F238E27FC236}">
                  <a16:creationId xmlns:a16="http://schemas.microsoft.com/office/drawing/2014/main" id="{054EC29F-80F6-3F45-32B5-C83CAF4BE6B2}"/>
                </a:ext>
              </a:extLst>
            </p:cNvPr>
            <p:cNvSpPr/>
            <p:nvPr/>
          </p:nvSpPr>
          <p:spPr>
            <a:xfrm>
              <a:off x="7408452" y="3823535"/>
              <a:ext cx="1728000" cy="151400"/>
            </a:xfrm>
            <a:prstGeom prst="roundRect">
              <a:avLst/>
            </a:prstGeom>
            <a:solidFill>
              <a:sysClr val="window" lastClr="FFFFFF"/>
            </a:solidFill>
            <a:ln w="12700" cap="flat" cmpd="sng" algn="ctr">
              <a:no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a:ln>
                    <a:noFill/>
                  </a:ln>
                  <a:solidFill>
                    <a:prstClr val="black"/>
                  </a:solidFill>
                  <a:effectLst/>
                  <a:uLnTx/>
                  <a:uFillTx/>
                  <a:latin typeface="Meiryo UI"/>
                  <a:ea typeface="Meiryo UI"/>
                  <a:cs typeface="+mn-cs"/>
                </a:rPr>
                <a:t>ID</a:t>
              </a:r>
              <a:r>
                <a:rPr kumimoji="0" lang="ja-JP" altLang="en-US" sz="1100" b="0" i="0" u="none" strike="noStrike" kern="0" cap="none" spc="0" normalizeH="0" baseline="0" noProof="0">
                  <a:ln>
                    <a:noFill/>
                  </a:ln>
                  <a:solidFill>
                    <a:prstClr val="black"/>
                  </a:solidFill>
                  <a:effectLst/>
                  <a:uLnTx/>
                  <a:uFillTx/>
                  <a:latin typeface="Meiryo UI"/>
                  <a:ea typeface="Meiryo UI"/>
                  <a:cs typeface="+mn-cs"/>
                </a:rPr>
                <a:t>連携</a:t>
              </a:r>
              <a:r>
                <a:rPr kumimoji="0" lang="en-US" altLang="ja-JP" sz="1100" b="0" i="0" u="none" strike="noStrike" kern="0" cap="none" spc="0" normalizeH="0" baseline="0" noProof="0">
                  <a:ln>
                    <a:noFill/>
                  </a:ln>
                  <a:solidFill>
                    <a:prstClr val="black"/>
                  </a:solidFill>
                  <a:effectLst/>
                  <a:uLnTx/>
                  <a:uFillTx/>
                  <a:latin typeface="Meiryo UI"/>
                  <a:ea typeface="Meiryo UI"/>
                  <a:cs typeface="+mn-cs"/>
                </a:rPr>
                <a:t>(</a:t>
              </a:r>
              <a:r>
                <a:rPr kumimoji="0" lang="ja-JP" altLang="en-US" sz="1100" b="0" i="0" u="none" strike="noStrike" kern="0" cap="none" spc="0" normalizeH="0" baseline="0" noProof="0">
                  <a:ln>
                    <a:noFill/>
                  </a:ln>
                  <a:solidFill>
                    <a:prstClr val="black"/>
                  </a:solidFill>
                  <a:effectLst/>
                  <a:uLnTx/>
                  <a:uFillTx/>
                  <a:latin typeface="Meiryo UI"/>
                  <a:ea typeface="Meiryo UI"/>
                  <a:cs typeface="+mn-cs"/>
                </a:rPr>
                <a:t>複数紐づけ</a:t>
              </a:r>
              <a:r>
                <a:rPr kumimoji="0" lang="en-US" altLang="ja-JP" sz="1100" b="0" i="0" u="none" strike="noStrike" kern="0" cap="none" spc="0" normalizeH="0" baseline="0" noProof="0">
                  <a:ln>
                    <a:noFill/>
                  </a:ln>
                  <a:solidFill>
                    <a:prstClr val="black"/>
                  </a:solidFill>
                  <a:effectLst/>
                  <a:uLnTx/>
                  <a:uFillTx/>
                  <a:latin typeface="Meiryo UI"/>
                  <a:ea typeface="Meiryo UI"/>
                  <a:cs typeface="+mn-cs"/>
                </a:rPr>
                <a:t>)</a:t>
              </a:r>
              <a:r>
                <a:rPr kumimoji="0" lang="ja-JP" altLang="en-US" sz="1100" b="0" i="0" u="none" strike="noStrike" kern="0" cap="none" spc="0" normalizeH="0" baseline="0" noProof="0">
                  <a:ln>
                    <a:noFill/>
                  </a:ln>
                  <a:solidFill>
                    <a:prstClr val="black"/>
                  </a:solidFill>
                  <a:effectLst/>
                  <a:uLnTx/>
                  <a:uFillTx/>
                  <a:latin typeface="Meiryo UI"/>
                  <a:ea typeface="Meiryo UI"/>
                  <a:cs typeface="+mn-cs"/>
                </a:rPr>
                <a:t>・</a:t>
              </a:r>
              <a:r>
                <a:rPr kumimoji="0" lang="en-US" altLang="ja-JP" sz="1100" b="0" i="0" u="none" strike="noStrike" kern="0" cap="none" spc="0" normalizeH="0" baseline="0" noProof="0">
                  <a:ln>
                    <a:noFill/>
                  </a:ln>
                  <a:solidFill>
                    <a:prstClr val="black"/>
                  </a:solidFill>
                  <a:effectLst/>
                  <a:uLnTx/>
                  <a:uFillTx/>
                  <a:latin typeface="Meiryo UI"/>
                  <a:ea typeface="Meiryo UI"/>
                  <a:cs typeface="+mn-cs"/>
                </a:rPr>
                <a:t>API</a:t>
              </a:r>
              <a:endParaRPr kumimoji="1" lang="ja-JP" altLang="en-US" sz="1100" b="0" i="0" u="none" strike="noStrike" kern="0" cap="none" spc="0" normalizeH="0" baseline="0" noProof="0">
                <a:ln>
                  <a:noFill/>
                </a:ln>
                <a:solidFill>
                  <a:prstClr val="black"/>
                </a:solidFill>
                <a:effectLst/>
                <a:uLnTx/>
                <a:uFillTx/>
                <a:latin typeface="Meiryo UI"/>
                <a:ea typeface="Meiryo UI"/>
                <a:cs typeface="+mn-cs"/>
              </a:endParaRPr>
            </a:p>
          </p:txBody>
        </p:sp>
        <p:sp>
          <p:nvSpPr>
            <p:cNvPr id="76" name="四角形: 角を丸くする 28">
              <a:extLst>
                <a:ext uri="{FF2B5EF4-FFF2-40B4-BE49-F238E27FC236}">
                  <a16:creationId xmlns:a16="http://schemas.microsoft.com/office/drawing/2014/main" id="{32436EAA-C149-AB99-A1BC-F68216071749}"/>
                </a:ext>
              </a:extLst>
            </p:cNvPr>
            <p:cNvSpPr/>
            <p:nvPr/>
          </p:nvSpPr>
          <p:spPr>
            <a:xfrm>
              <a:off x="1700112" y="4300069"/>
              <a:ext cx="1224000" cy="1934311"/>
            </a:xfrm>
            <a:prstGeom prst="roundRect">
              <a:avLst/>
            </a:prstGeom>
            <a:solidFill>
              <a:srgbClr val="FBE5D6"/>
            </a:solidFill>
            <a:ln w="12700" cap="flat" cmpd="sng" algn="ctr">
              <a:noFill/>
              <a:prstDash val="solid"/>
              <a:miter lim="800000"/>
            </a:ln>
            <a:effectLst/>
          </p:spPr>
          <p:txBody>
            <a:bodyPr wrap="none" lIns="0" tIns="36000" rIns="0" bIns="36000" rtlCol="0" anchor="t" anchorCtr="0"/>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a:ln>
                    <a:noFill/>
                  </a:ln>
                  <a:solidFill>
                    <a:prstClr val="black"/>
                  </a:solidFill>
                  <a:effectLst/>
                  <a:uLnTx/>
                  <a:uFillTx/>
                  <a:latin typeface="Meiryo UI"/>
                  <a:ea typeface="Meiryo UI"/>
                  <a:cs typeface="+mn-cs"/>
                </a:rPr>
                <a:t>道路に関する</a:t>
              </a:r>
              <a:r>
                <a:rPr kumimoji="1" lang="ja-JP" altLang="en-US" sz="1050" b="1" i="0" u="none" strike="noStrike" kern="0" cap="none" spc="0" normalizeH="0" baseline="0" noProof="0">
                  <a:ln>
                    <a:noFill/>
                  </a:ln>
                  <a:solidFill>
                    <a:prstClr val="black"/>
                  </a:solidFill>
                  <a:effectLst/>
                  <a:uLnTx/>
                  <a:uFillTx/>
                  <a:latin typeface="Meiryo UI"/>
                  <a:ea typeface="Meiryo UI"/>
                  <a:cs typeface="+mn-cs"/>
                </a:rPr>
                <a:t>情報</a:t>
              </a:r>
            </a:p>
          </p:txBody>
        </p:sp>
        <p:sp>
          <p:nvSpPr>
            <p:cNvPr id="77" name="テキスト ボックス 76">
              <a:extLst>
                <a:ext uri="{FF2B5EF4-FFF2-40B4-BE49-F238E27FC236}">
                  <a16:creationId xmlns:a16="http://schemas.microsoft.com/office/drawing/2014/main" id="{1E62CE5E-A1DC-EE4E-F5BF-2BCFAB5B4D42}"/>
                </a:ext>
              </a:extLst>
            </p:cNvPr>
            <p:cNvSpPr txBox="1"/>
            <p:nvPr/>
          </p:nvSpPr>
          <p:spPr>
            <a:xfrm>
              <a:off x="1754112" y="4840131"/>
              <a:ext cx="1116000" cy="421731"/>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一般道路データ</a:t>
              </a: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●断面交通量</a:t>
              </a:r>
              <a:endParaRPr kumimoji="1" lang="en-US" altLang="ja-JP" sz="800" b="0" i="0" u="none" strike="noStrike" kern="0" cap="none" spc="0" normalizeH="0" baseline="0" noProof="0">
                <a:ln>
                  <a:noFill/>
                </a:ln>
                <a:solidFill>
                  <a:prstClr val="black"/>
                </a:solidFill>
                <a:effectLst/>
                <a:uLnTx/>
                <a:uFillTx/>
              </a:endParaRPr>
            </a:p>
            <a:p>
              <a:pPr marL="108000" marR="0" lvl="0" indent="-108000"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800" b="0" i="0" u="none" strike="noStrike" kern="0" cap="none" spc="0" normalizeH="0" baseline="0" noProof="0">
                  <a:ln>
                    <a:noFill/>
                  </a:ln>
                  <a:solidFill>
                    <a:prstClr val="black"/>
                  </a:solidFill>
                  <a:effectLst/>
                  <a:uLnTx/>
                  <a:uFillTx/>
                </a:rPr>
                <a:t>通行止め</a:t>
              </a:r>
              <a:endParaRPr kumimoji="1" lang="en-US" altLang="ja-JP" sz="800" b="0" i="0" u="none" strike="noStrike" kern="0" cap="none" spc="0" normalizeH="0" baseline="0" noProof="0">
                <a:ln>
                  <a:noFill/>
                </a:ln>
                <a:solidFill>
                  <a:prstClr val="black"/>
                </a:solidFill>
                <a:effectLst/>
                <a:uLnTx/>
                <a:uFillTx/>
              </a:endParaRPr>
            </a:p>
          </p:txBody>
        </p:sp>
        <p:sp>
          <p:nvSpPr>
            <p:cNvPr id="78" name="テキスト ボックス 77">
              <a:extLst>
                <a:ext uri="{FF2B5EF4-FFF2-40B4-BE49-F238E27FC236}">
                  <a16:creationId xmlns:a16="http://schemas.microsoft.com/office/drawing/2014/main" id="{1130EF51-D9A2-1212-27DC-40DAE61576FE}"/>
                </a:ext>
              </a:extLst>
            </p:cNvPr>
            <p:cNvSpPr txBox="1"/>
            <p:nvPr/>
          </p:nvSpPr>
          <p:spPr>
            <a:xfrm>
              <a:off x="1754112" y="5448427"/>
              <a:ext cx="1116000" cy="421731"/>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高速道路データ</a:t>
              </a:r>
            </a:p>
            <a:p>
              <a:pPr marL="108000" marR="0" lvl="0" indent="-108000"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800" b="0" i="0" u="none" strike="noStrike" kern="0" cap="none" spc="0" normalizeH="0" baseline="0" noProof="0">
                  <a:ln>
                    <a:noFill/>
                  </a:ln>
                  <a:solidFill>
                    <a:prstClr val="black"/>
                  </a:solidFill>
                  <a:effectLst/>
                  <a:uLnTx/>
                  <a:uFillTx/>
                </a:rPr>
                <a:t>渋滞情報　●通行止め</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●料金　所要見込時間</a:t>
              </a:r>
              <a:endParaRPr kumimoji="1" lang="en-US" altLang="ja-JP" sz="800" b="0" i="0" u="none" strike="noStrike" kern="0" cap="none" spc="0" normalizeH="0" baseline="0" noProof="0">
                <a:ln>
                  <a:noFill/>
                </a:ln>
                <a:solidFill>
                  <a:prstClr val="black"/>
                </a:solidFill>
                <a:effectLst/>
                <a:uLnTx/>
                <a:uFillTx/>
              </a:endParaRPr>
            </a:p>
            <a:p>
              <a:pPr marL="108000" marR="0" lvl="0" indent="-108000"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800" b="0" i="0" u="none" strike="noStrike" kern="0" cap="none" spc="0" normalizeH="0" baseline="0" noProof="0">
                <a:ln>
                  <a:noFill/>
                </a:ln>
                <a:solidFill>
                  <a:prstClr val="black"/>
                </a:solidFill>
                <a:effectLst/>
                <a:uLnTx/>
                <a:uFillTx/>
              </a:endParaRPr>
            </a:p>
          </p:txBody>
        </p:sp>
        <p:sp>
          <p:nvSpPr>
            <p:cNvPr id="79" name="テキスト ボックス 78">
              <a:extLst>
                <a:ext uri="{FF2B5EF4-FFF2-40B4-BE49-F238E27FC236}">
                  <a16:creationId xmlns:a16="http://schemas.microsoft.com/office/drawing/2014/main" id="{25D4216D-F512-96F8-1D64-B3C942DA3BF2}"/>
                </a:ext>
              </a:extLst>
            </p:cNvPr>
            <p:cNvSpPr txBox="1"/>
            <p:nvPr/>
          </p:nvSpPr>
          <p:spPr>
            <a:xfrm>
              <a:off x="3036667" y="5305742"/>
              <a:ext cx="1116000" cy="383408"/>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パスデータ</a:t>
              </a: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●運行情報　●時刻表</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●料金</a:t>
              </a:r>
              <a:endParaRPr kumimoji="1" lang="en-US" altLang="ja-JP" sz="800" b="0" i="0" u="none" strike="noStrike" kern="0" cap="none" spc="0" normalizeH="0" baseline="0" noProof="0">
                <a:ln>
                  <a:noFill/>
                </a:ln>
                <a:solidFill>
                  <a:prstClr val="black"/>
                </a:solidFill>
                <a:effectLst/>
                <a:uLnTx/>
                <a:uFillTx/>
              </a:endParaRPr>
            </a:p>
          </p:txBody>
        </p:sp>
        <p:sp>
          <p:nvSpPr>
            <p:cNvPr id="80" name="テキスト ボックス 79">
              <a:extLst>
                <a:ext uri="{FF2B5EF4-FFF2-40B4-BE49-F238E27FC236}">
                  <a16:creationId xmlns:a16="http://schemas.microsoft.com/office/drawing/2014/main" id="{CFE80F45-60C3-2EEC-4845-C686B83CD1A0}"/>
                </a:ext>
              </a:extLst>
            </p:cNvPr>
            <p:cNvSpPr txBox="1"/>
            <p:nvPr/>
          </p:nvSpPr>
          <p:spPr>
            <a:xfrm>
              <a:off x="3036667" y="5797470"/>
              <a:ext cx="1116000" cy="383408"/>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船舶データ</a:t>
              </a: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●運行情報　●時刻表</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●料金</a:t>
              </a:r>
              <a:endParaRPr kumimoji="1" lang="en-US" altLang="ja-JP" sz="800" b="0" i="0" u="none" strike="noStrike" kern="0" cap="none" spc="0" normalizeH="0" baseline="0" noProof="0">
                <a:ln>
                  <a:noFill/>
                </a:ln>
                <a:solidFill>
                  <a:prstClr val="black"/>
                </a:solidFill>
                <a:effectLst/>
                <a:uLnTx/>
                <a:uFillTx/>
              </a:endParaRPr>
            </a:p>
          </p:txBody>
        </p:sp>
        <p:sp>
          <p:nvSpPr>
            <p:cNvPr id="81" name="四角形: 角を丸くする 31">
              <a:extLst>
                <a:ext uri="{FF2B5EF4-FFF2-40B4-BE49-F238E27FC236}">
                  <a16:creationId xmlns:a16="http://schemas.microsoft.com/office/drawing/2014/main" id="{4B631ADE-0047-0434-8DB3-A5790EB4F585}"/>
                </a:ext>
              </a:extLst>
            </p:cNvPr>
            <p:cNvSpPr/>
            <p:nvPr/>
          </p:nvSpPr>
          <p:spPr>
            <a:xfrm>
              <a:off x="5547777" y="4300069"/>
              <a:ext cx="1224000" cy="1934311"/>
            </a:xfrm>
            <a:prstGeom prst="roundRect">
              <a:avLst/>
            </a:prstGeom>
            <a:solidFill>
              <a:srgbClr val="FBE5D6"/>
            </a:solidFill>
            <a:ln w="12700" cap="flat" cmpd="sng" algn="ctr">
              <a:noFill/>
              <a:prstDash val="solid"/>
              <a:miter lim="800000"/>
            </a:ln>
            <a:effectLst/>
          </p:spPr>
          <p:txBody>
            <a:bodyPr wrap="none" lIns="0" tIns="36000" rIns="0" bIns="36000" rtlCol="0" anchor="t" anchorCtr="0"/>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0" normalizeH="0" baseline="0" noProof="0">
                  <a:ln>
                    <a:noFill/>
                  </a:ln>
                  <a:solidFill>
                    <a:prstClr val="black"/>
                  </a:solidFill>
                  <a:effectLst/>
                  <a:uLnTx/>
                  <a:uFillTx/>
                  <a:latin typeface="Meiryo UI"/>
                  <a:ea typeface="Meiryo UI"/>
                  <a:cs typeface="+mn-cs"/>
                </a:rPr>
                <a:t>観光に関する情報</a:t>
              </a:r>
            </a:p>
          </p:txBody>
        </p:sp>
        <p:sp>
          <p:nvSpPr>
            <p:cNvPr id="82" name="テキスト ボックス 81">
              <a:extLst>
                <a:ext uri="{FF2B5EF4-FFF2-40B4-BE49-F238E27FC236}">
                  <a16:creationId xmlns:a16="http://schemas.microsoft.com/office/drawing/2014/main" id="{72008500-A64B-ED7E-35A6-1610ADA8EEED}"/>
                </a:ext>
              </a:extLst>
            </p:cNvPr>
            <p:cNvSpPr txBox="1"/>
            <p:nvPr/>
          </p:nvSpPr>
          <p:spPr>
            <a:xfrm>
              <a:off x="5601777" y="4782321"/>
              <a:ext cx="1116000" cy="656171"/>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周遊情報</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●モデルルート　●混雑</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●観光施設・スポット</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●位置　●イベント</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●開花状況　●コロナ対策</a:t>
              </a:r>
              <a:endParaRPr kumimoji="1" lang="en-US" altLang="ja-JP" sz="800" b="0" i="0" u="none" strike="noStrike" kern="0" cap="none" spc="0" normalizeH="0" baseline="0" noProof="0">
                <a:ln>
                  <a:noFill/>
                </a:ln>
                <a:solidFill>
                  <a:prstClr val="black"/>
                </a:solidFill>
                <a:effectLst/>
                <a:uLnTx/>
                <a:uFillTx/>
              </a:endParaRPr>
            </a:p>
          </p:txBody>
        </p:sp>
        <p:sp>
          <p:nvSpPr>
            <p:cNvPr id="83" name="テキスト ボックス 82">
              <a:extLst>
                <a:ext uri="{FF2B5EF4-FFF2-40B4-BE49-F238E27FC236}">
                  <a16:creationId xmlns:a16="http://schemas.microsoft.com/office/drawing/2014/main" id="{2DABB346-EF9F-D869-3617-2B7CC1AB6156}"/>
                </a:ext>
              </a:extLst>
            </p:cNvPr>
            <p:cNvSpPr txBox="1"/>
            <p:nvPr/>
          </p:nvSpPr>
          <p:spPr>
            <a:xfrm>
              <a:off x="4319222" y="5880776"/>
              <a:ext cx="1116000" cy="273135"/>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その他データ</a:t>
              </a:r>
            </a:p>
            <a:p>
              <a:pPr marL="108000" marR="0" lvl="0" indent="-108000" defTabSz="45720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800" b="0" i="0" u="none" strike="noStrike" kern="0" cap="none" spc="0" normalizeH="0" baseline="0" noProof="0">
                  <a:ln>
                    <a:noFill/>
                  </a:ln>
                  <a:solidFill>
                    <a:prstClr val="black"/>
                  </a:solidFill>
                  <a:effectLst/>
                  <a:uLnTx/>
                  <a:uFillTx/>
                </a:rPr>
                <a:t>経路検索　</a:t>
              </a:r>
              <a:endParaRPr kumimoji="1" lang="en-US" altLang="ja-JP" sz="800" b="0" i="0" u="none" strike="noStrike" kern="0" cap="none" spc="0" normalizeH="0" baseline="0" noProof="0">
                <a:ln>
                  <a:noFill/>
                </a:ln>
                <a:solidFill>
                  <a:prstClr val="black"/>
                </a:solidFill>
                <a:effectLst/>
                <a:uLnTx/>
                <a:uFillTx/>
              </a:endParaRPr>
            </a:p>
          </p:txBody>
        </p:sp>
        <p:sp>
          <p:nvSpPr>
            <p:cNvPr id="84" name="四角形: 角を丸くする 31">
              <a:extLst>
                <a:ext uri="{FF2B5EF4-FFF2-40B4-BE49-F238E27FC236}">
                  <a16:creationId xmlns:a16="http://schemas.microsoft.com/office/drawing/2014/main" id="{1C18B64D-8E96-4F7A-9D1D-7646B0BE79C2}"/>
                </a:ext>
              </a:extLst>
            </p:cNvPr>
            <p:cNvSpPr/>
            <p:nvPr/>
          </p:nvSpPr>
          <p:spPr>
            <a:xfrm>
              <a:off x="6830332" y="4300069"/>
              <a:ext cx="1224000" cy="1934311"/>
            </a:xfrm>
            <a:prstGeom prst="roundRect">
              <a:avLst/>
            </a:prstGeom>
            <a:solidFill>
              <a:srgbClr val="FBE5D6"/>
            </a:solidFill>
            <a:ln w="12700" cap="flat" cmpd="sng" algn="ctr">
              <a:noFill/>
              <a:prstDash val="solid"/>
              <a:miter lim="800000"/>
            </a:ln>
            <a:effectLst/>
          </p:spPr>
          <p:txBody>
            <a:bodyPr wrap="none" lIns="0" tIns="36000" rIns="0" bIns="36000" rtlCol="0" anchor="t" anchorCtr="0"/>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0" normalizeH="0" baseline="0" noProof="0">
                  <a:ln>
                    <a:noFill/>
                  </a:ln>
                  <a:solidFill>
                    <a:prstClr val="black"/>
                  </a:solidFill>
                  <a:effectLst/>
                  <a:uLnTx/>
                  <a:uFillTx/>
                  <a:latin typeface="Meiryo UI"/>
                  <a:ea typeface="Meiryo UI"/>
                  <a:cs typeface="+mn-cs"/>
                </a:rPr>
                <a:t>食事・買い物</a:t>
              </a:r>
              <a:endParaRPr kumimoji="1" lang="en-US" altLang="ja-JP" sz="1050" b="1"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0" normalizeH="0" baseline="0" noProof="0">
                  <a:ln>
                    <a:noFill/>
                  </a:ln>
                  <a:solidFill>
                    <a:prstClr val="black"/>
                  </a:solidFill>
                  <a:effectLst/>
                  <a:uLnTx/>
                  <a:uFillTx/>
                  <a:latin typeface="Meiryo UI"/>
                  <a:ea typeface="Meiryo UI"/>
                  <a:cs typeface="+mn-cs"/>
                </a:rPr>
                <a:t>に関する情報</a:t>
              </a:r>
            </a:p>
          </p:txBody>
        </p:sp>
        <p:sp>
          <p:nvSpPr>
            <p:cNvPr id="85" name="テキスト ボックス 84">
              <a:extLst>
                <a:ext uri="{FF2B5EF4-FFF2-40B4-BE49-F238E27FC236}">
                  <a16:creationId xmlns:a16="http://schemas.microsoft.com/office/drawing/2014/main" id="{8E5BB634-7EAA-965E-6CD9-12DC6C0DB837}"/>
                </a:ext>
              </a:extLst>
            </p:cNvPr>
            <p:cNvSpPr txBox="1"/>
            <p:nvPr/>
          </p:nvSpPr>
          <p:spPr>
            <a:xfrm>
              <a:off x="6884332" y="4813943"/>
              <a:ext cx="1116000" cy="633112"/>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食事情報</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●店舗情報　●位置</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●満空●メニュー●値段</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●クーポン　●コロナ対策</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●地域通貨加盟　</a:t>
              </a:r>
              <a:endParaRPr kumimoji="1" lang="en-US" altLang="ja-JP" sz="800" b="0" i="0" u="none" strike="noStrike" kern="0" cap="none" spc="0" normalizeH="0" baseline="0" noProof="0">
                <a:ln>
                  <a:noFill/>
                </a:ln>
                <a:solidFill>
                  <a:prstClr val="black"/>
                </a:solidFill>
                <a:effectLst/>
                <a:uLnTx/>
                <a:uFillTx/>
              </a:endParaRPr>
            </a:p>
          </p:txBody>
        </p:sp>
        <p:sp>
          <p:nvSpPr>
            <p:cNvPr id="86" name="四角形: 角を丸くする 31">
              <a:extLst>
                <a:ext uri="{FF2B5EF4-FFF2-40B4-BE49-F238E27FC236}">
                  <a16:creationId xmlns:a16="http://schemas.microsoft.com/office/drawing/2014/main" id="{3AFE34A6-D593-E14E-0EFB-81D89B073BB8}"/>
                </a:ext>
              </a:extLst>
            </p:cNvPr>
            <p:cNvSpPr/>
            <p:nvPr/>
          </p:nvSpPr>
          <p:spPr>
            <a:xfrm>
              <a:off x="8112889" y="4300069"/>
              <a:ext cx="1224000" cy="1934311"/>
            </a:xfrm>
            <a:prstGeom prst="roundRect">
              <a:avLst/>
            </a:prstGeom>
            <a:solidFill>
              <a:srgbClr val="FBE5D6"/>
            </a:solidFill>
            <a:ln w="12700" cap="flat" cmpd="sng" algn="ctr">
              <a:noFill/>
              <a:prstDash val="solid"/>
              <a:miter lim="800000"/>
            </a:ln>
            <a:effectLst/>
          </p:spPr>
          <p:txBody>
            <a:bodyPr wrap="none" lIns="0" tIns="36000" rIns="0" bIns="36000" rtlCol="0" anchor="t" anchorCtr="0"/>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050" b="1" i="0" u="none" strike="noStrike" kern="0" cap="none" spc="0" normalizeH="0" baseline="0" noProof="0">
                  <a:ln>
                    <a:noFill/>
                  </a:ln>
                  <a:solidFill>
                    <a:prstClr val="black"/>
                  </a:solidFill>
                  <a:effectLst/>
                  <a:uLnTx/>
                  <a:uFillTx/>
                  <a:latin typeface="Meiryo UI"/>
                  <a:ea typeface="Meiryo UI"/>
                  <a:cs typeface="+mn-cs"/>
                </a:rPr>
                <a:t>ORDEN-ID</a:t>
              </a: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0" normalizeH="0" baseline="0" noProof="0">
                  <a:ln>
                    <a:noFill/>
                  </a:ln>
                  <a:solidFill>
                    <a:prstClr val="black"/>
                  </a:solidFill>
                  <a:effectLst/>
                  <a:uLnTx/>
                  <a:uFillTx/>
                  <a:latin typeface="Meiryo UI"/>
                  <a:ea typeface="Meiryo UI"/>
                  <a:cs typeface="+mn-cs"/>
                </a:rPr>
                <a:t>情報</a:t>
              </a:r>
            </a:p>
          </p:txBody>
        </p:sp>
        <p:sp>
          <p:nvSpPr>
            <p:cNvPr id="87" name="テキスト ボックス 86">
              <a:extLst>
                <a:ext uri="{FF2B5EF4-FFF2-40B4-BE49-F238E27FC236}">
                  <a16:creationId xmlns:a16="http://schemas.microsoft.com/office/drawing/2014/main" id="{A7E1BA27-58FE-0F31-47E6-4EC99AF348CA}"/>
                </a:ext>
              </a:extLst>
            </p:cNvPr>
            <p:cNvSpPr txBox="1"/>
            <p:nvPr/>
          </p:nvSpPr>
          <p:spPr>
            <a:xfrm>
              <a:off x="8166889" y="5017826"/>
              <a:ext cx="1116000" cy="522039"/>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●年齢　●趣味・嗜好</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●住所</a:t>
              </a:r>
              <a:r>
                <a:rPr kumimoji="1" lang="en-US" altLang="ja-JP" sz="800" b="0" i="0" u="none" strike="noStrike" kern="0" cap="none" spc="0" normalizeH="0" baseline="0" noProof="0">
                  <a:ln>
                    <a:noFill/>
                  </a:ln>
                  <a:solidFill>
                    <a:prstClr val="black"/>
                  </a:solidFill>
                  <a:effectLst/>
                  <a:uLnTx/>
                  <a:uFillTx/>
                </a:rPr>
                <a:t>(</a:t>
              </a:r>
              <a:r>
                <a:rPr kumimoji="1" lang="ja-JP" altLang="en-US" sz="800" b="0" i="0" u="none" strike="noStrike" kern="0" cap="none" spc="0" normalizeH="0" baseline="0" noProof="0">
                  <a:ln>
                    <a:noFill/>
                  </a:ln>
                  <a:solidFill>
                    <a:prstClr val="black"/>
                  </a:solidFill>
                  <a:effectLst/>
                  <a:uLnTx/>
                  <a:uFillTx/>
                </a:rPr>
                <a:t>エリア</a:t>
              </a:r>
              <a:r>
                <a:rPr kumimoji="1" lang="en-US" altLang="ja-JP" sz="800" b="0" i="0" u="none" strike="noStrike" kern="0" cap="none" spc="0" normalizeH="0" baseline="0" noProof="0">
                  <a:ln>
                    <a:noFill/>
                  </a:ln>
                  <a:solidFill>
                    <a:prstClr val="black"/>
                  </a:solidFill>
                  <a:effectLst/>
                  <a:uLnTx/>
                  <a:uFillTx/>
                </a:rPr>
                <a:t>)</a:t>
              </a: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●セグメント</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●事前アンケート</a:t>
              </a:r>
              <a:endParaRPr kumimoji="1" lang="en-US" altLang="ja-JP" sz="800" b="0" i="0" u="none" strike="noStrike" kern="0" cap="none" spc="0" normalizeH="0" baseline="0" noProof="0">
                <a:ln>
                  <a:noFill/>
                </a:ln>
                <a:solidFill>
                  <a:prstClr val="black"/>
                </a:solidFill>
                <a:effectLst/>
                <a:uLnTx/>
                <a:uFillTx/>
              </a:endParaRPr>
            </a:p>
          </p:txBody>
        </p:sp>
        <p:sp>
          <p:nvSpPr>
            <p:cNvPr id="88" name="テキスト ボックス 87">
              <a:extLst>
                <a:ext uri="{FF2B5EF4-FFF2-40B4-BE49-F238E27FC236}">
                  <a16:creationId xmlns:a16="http://schemas.microsoft.com/office/drawing/2014/main" id="{CB3BCBB3-9F45-BB75-5310-2C1F6F7D3179}"/>
                </a:ext>
              </a:extLst>
            </p:cNvPr>
            <p:cNvSpPr txBox="1"/>
            <p:nvPr/>
          </p:nvSpPr>
          <p:spPr>
            <a:xfrm>
              <a:off x="6884332" y="5571871"/>
              <a:ext cx="1116000" cy="633112"/>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ショッピング情報</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●店舗情報　●位置</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●混雑　●商品●クーポン</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●イベント　●コロナ対策</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●地域通貨加盟</a:t>
              </a:r>
              <a:endParaRPr kumimoji="1" lang="en-US" altLang="ja-JP" sz="800" b="0" i="0" u="none" strike="noStrike" kern="0" cap="none" spc="0" normalizeH="0" baseline="0" noProof="0">
                <a:ln>
                  <a:noFill/>
                </a:ln>
                <a:solidFill>
                  <a:prstClr val="black"/>
                </a:solidFill>
                <a:effectLst/>
                <a:uLnTx/>
                <a:uFillTx/>
              </a:endParaRPr>
            </a:p>
          </p:txBody>
        </p:sp>
        <p:sp>
          <p:nvSpPr>
            <p:cNvPr id="89" name="正方形/長方形 88">
              <a:extLst>
                <a:ext uri="{FF2B5EF4-FFF2-40B4-BE49-F238E27FC236}">
                  <a16:creationId xmlns:a16="http://schemas.microsoft.com/office/drawing/2014/main" id="{FEC7B8E6-785F-6F47-5F3A-A20CA08C3A56}"/>
                </a:ext>
              </a:extLst>
            </p:cNvPr>
            <p:cNvSpPr/>
            <p:nvPr/>
          </p:nvSpPr>
          <p:spPr>
            <a:xfrm>
              <a:off x="615557" y="4649210"/>
              <a:ext cx="828000" cy="124077"/>
            </a:xfrm>
            <a:prstGeom prst="rect">
              <a:avLst/>
            </a:prstGeom>
            <a:solidFill>
              <a:srgbClr val="E7E6E6">
                <a:lumMod val="90000"/>
              </a:srgbClr>
            </a:solidFill>
            <a:ln w="12700" cap="flat" cmpd="sng" algn="ctr">
              <a:no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eiryo UI"/>
                  <a:ea typeface="Meiryo UI"/>
                  <a:cs typeface="+mn-cs"/>
                </a:rPr>
                <a:t>要本人同意</a:t>
              </a:r>
            </a:p>
          </p:txBody>
        </p:sp>
        <p:sp>
          <p:nvSpPr>
            <p:cNvPr id="90" name="正方形/長方形 89">
              <a:extLst>
                <a:ext uri="{FF2B5EF4-FFF2-40B4-BE49-F238E27FC236}">
                  <a16:creationId xmlns:a16="http://schemas.microsoft.com/office/drawing/2014/main" id="{9CEC5F33-6E33-22EE-2311-8C9FDBA75754}"/>
                </a:ext>
              </a:extLst>
            </p:cNvPr>
            <p:cNvSpPr/>
            <p:nvPr/>
          </p:nvSpPr>
          <p:spPr>
            <a:xfrm>
              <a:off x="8327666" y="4766219"/>
              <a:ext cx="828000" cy="124077"/>
            </a:xfrm>
            <a:prstGeom prst="rect">
              <a:avLst/>
            </a:prstGeom>
            <a:solidFill>
              <a:srgbClr val="E7E6E6">
                <a:lumMod val="90000"/>
              </a:srgbClr>
            </a:solidFill>
            <a:ln w="12700" cap="flat" cmpd="sng" algn="ctr">
              <a:no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eiryo UI"/>
                  <a:ea typeface="Meiryo UI"/>
                  <a:cs typeface="+mn-cs"/>
                </a:rPr>
                <a:t>要本人同意</a:t>
              </a:r>
            </a:p>
          </p:txBody>
        </p:sp>
        <p:sp>
          <p:nvSpPr>
            <p:cNvPr id="93" name="テキスト ボックス 92">
              <a:extLst>
                <a:ext uri="{FF2B5EF4-FFF2-40B4-BE49-F238E27FC236}">
                  <a16:creationId xmlns:a16="http://schemas.microsoft.com/office/drawing/2014/main" id="{81B1472C-CEFE-20C4-DF7A-66F09137CC62}"/>
                </a:ext>
              </a:extLst>
            </p:cNvPr>
            <p:cNvSpPr txBox="1"/>
            <p:nvPr/>
          </p:nvSpPr>
          <p:spPr>
            <a:xfrm>
              <a:off x="8166043" y="5573758"/>
              <a:ext cx="1116000" cy="465290"/>
            </a:xfrm>
            <a:prstGeom prst="rect">
              <a:avLst/>
            </a:prstGeom>
            <a:solidFill>
              <a:sysClr val="window" lastClr="FFFFFF"/>
            </a:solidFill>
            <a:ln>
              <a:solidFill>
                <a:sysClr val="window" lastClr="FFFFFF">
                  <a:lumMod val="50000"/>
                </a:sysClr>
              </a:solidFill>
              <a:prstDash val="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white">
                      <a:lumMod val="65000"/>
                    </a:prstClr>
                  </a:solidFill>
                  <a:effectLst/>
                  <a:uLnTx/>
                  <a:uFillTx/>
                </a:rPr>
                <a:t>●緊急連絡先</a:t>
              </a:r>
              <a:endParaRPr kumimoji="1" lang="en-US" altLang="ja-JP" sz="800" b="0" i="0" u="none" strike="noStrike" kern="0" cap="none" spc="0" normalizeH="0" baseline="0" noProof="0">
                <a:ln>
                  <a:noFill/>
                </a:ln>
                <a:solidFill>
                  <a:prstClr val="white">
                    <a:lumMod val="65000"/>
                  </a:prstClr>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white">
                      <a:lumMod val="65000"/>
                    </a:prstClr>
                  </a:solidFill>
                  <a:effectLst/>
                  <a:uLnTx/>
                  <a:uFillTx/>
                </a:rPr>
                <a:t>●血液型　●アレルギー</a:t>
              </a:r>
              <a:endParaRPr kumimoji="1" lang="en-US" altLang="ja-JP" sz="800" b="0" i="0" u="none" strike="noStrike" kern="0" cap="none" spc="0" normalizeH="0" baseline="0" noProof="0">
                <a:ln>
                  <a:noFill/>
                </a:ln>
                <a:solidFill>
                  <a:prstClr val="white">
                    <a:lumMod val="65000"/>
                  </a:prstClr>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white">
                      <a:lumMod val="65000"/>
                    </a:prstClr>
                  </a:solidFill>
                  <a:effectLst/>
                  <a:uLnTx/>
                  <a:uFillTx/>
                </a:rPr>
                <a:t>●持病　</a:t>
              </a:r>
              <a:endParaRPr kumimoji="1" lang="en-US" altLang="ja-JP" sz="800" b="0" i="0" u="none" strike="noStrike" kern="0" cap="none" spc="0" normalizeH="0" baseline="0" noProof="0">
                <a:ln>
                  <a:noFill/>
                </a:ln>
                <a:solidFill>
                  <a:prstClr val="white">
                    <a:lumMod val="65000"/>
                  </a:prstClr>
                </a:solidFill>
                <a:effectLst/>
                <a:uLnTx/>
                <a:uFillTx/>
              </a:endParaRPr>
            </a:p>
          </p:txBody>
        </p:sp>
        <p:sp>
          <p:nvSpPr>
            <p:cNvPr id="94" name="テキスト ボックス 93">
              <a:extLst>
                <a:ext uri="{FF2B5EF4-FFF2-40B4-BE49-F238E27FC236}">
                  <a16:creationId xmlns:a16="http://schemas.microsoft.com/office/drawing/2014/main" id="{5B9DE13F-3B52-75EC-5416-B1D5A2E4D5C6}"/>
                </a:ext>
              </a:extLst>
            </p:cNvPr>
            <p:cNvSpPr txBox="1"/>
            <p:nvPr/>
          </p:nvSpPr>
          <p:spPr>
            <a:xfrm>
              <a:off x="5601777" y="5818666"/>
              <a:ext cx="1116000" cy="312658"/>
            </a:xfrm>
            <a:prstGeom prst="rect">
              <a:avLst/>
            </a:prstGeom>
            <a:solidFill>
              <a:sysClr val="window" lastClr="FFFFFF"/>
            </a:solidFill>
            <a:ln>
              <a:solidFill>
                <a:sysClr val="window" lastClr="FFFFFF">
                  <a:lumMod val="50000"/>
                </a:sysClr>
              </a:solidFill>
              <a:prstDash val="sysDash"/>
            </a:ln>
          </p:spPr>
          <p:txBody>
            <a:bodyPr wrap="none" lIns="36000" tIns="36000" rIns="36000" bIns="36000" rtlCol="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●周遊パス　●決済</a:t>
              </a:r>
              <a:endParaRPr kumimoji="1" lang="en-US" altLang="ja-JP" sz="8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prstClr val="black"/>
                  </a:solidFill>
                  <a:effectLst/>
                  <a:uLnTx/>
                  <a:uFillTx/>
                </a:rPr>
                <a:t>●事前アンケート</a:t>
              </a:r>
              <a:endParaRPr kumimoji="1" lang="en-US" altLang="ja-JP" sz="800" b="0" i="0" u="none" strike="noStrike" kern="0" cap="none" spc="0" normalizeH="0" baseline="0" noProof="0">
                <a:ln>
                  <a:noFill/>
                </a:ln>
                <a:solidFill>
                  <a:prstClr val="black"/>
                </a:solidFill>
                <a:effectLst/>
                <a:uLnTx/>
                <a:uFillTx/>
              </a:endParaRPr>
            </a:p>
          </p:txBody>
        </p:sp>
        <p:sp>
          <p:nvSpPr>
            <p:cNvPr id="95" name="正方形/長方形 94">
              <a:extLst>
                <a:ext uri="{FF2B5EF4-FFF2-40B4-BE49-F238E27FC236}">
                  <a16:creationId xmlns:a16="http://schemas.microsoft.com/office/drawing/2014/main" id="{8A0E697E-9F6D-FB48-725C-A926B95EEBA4}"/>
                </a:ext>
              </a:extLst>
            </p:cNvPr>
            <p:cNvSpPr/>
            <p:nvPr/>
          </p:nvSpPr>
          <p:spPr>
            <a:xfrm>
              <a:off x="5762554" y="5666693"/>
              <a:ext cx="828000" cy="124077"/>
            </a:xfrm>
            <a:prstGeom prst="rect">
              <a:avLst/>
            </a:prstGeom>
            <a:solidFill>
              <a:srgbClr val="E7E6E6">
                <a:lumMod val="90000"/>
              </a:srgbClr>
            </a:solidFill>
            <a:ln w="12700" cap="flat" cmpd="sng" algn="ctr">
              <a:no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eiryo UI"/>
                  <a:ea typeface="Meiryo UI"/>
                  <a:cs typeface="+mn-cs"/>
                </a:rPr>
                <a:t>要本人同意</a:t>
              </a:r>
            </a:p>
          </p:txBody>
        </p:sp>
        <p:sp>
          <p:nvSpPr>
            <p:cNvPr id="101" name="四角形: 角を丸くする 176">
              <a:extLst>
                <a:ext uri="{FF2B5EF4-FFF2-40B4-BE49-F238E27FC236}">
                  <a16:creationId xmlns:a16="http://schemas.microsoft.com/office/drawing/2014/main" id="{88CE5390-E127-2004-DD5B-80201185F5F3}"/>
                </a:ext>
              </a:extLst>
            </p:cNvPr>
            <p:cNvSpPr/>
            <p:nvPr/>
          </p:nvSpPr>
          <p:spPr>
            <a:xfrm>
              <a:off x="6580147" y="2331773"/>
              <a:ext cx="2592000" cy="217135"/>
            </a:xfrm>
            <a:prstGeom prst="roundRect">
              <a:avLst>
                <a:gd name="adj" fmla="val 16667"/>
              </a:avLst>
            </a:prstGeom>
            <a:solidFill>
              <a:sysClr val="window" lastClr="FFFFFF"/>
            </a:solidFill>
            <a:ln w="28575" cap="flat" cmpd="sng" algn="ctr">
              <a:noFill/>
              <a:prstDash val="solid"/>
              <a:miter lim="800000"/>
            </a:ln>
            <a:effectLst/>
          </p:spPr>
          <p:txBody>
            <a:bodyPr lIns="0" tIns="36000" rIns="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a:ln>
                    <a:noFill/>
                  </a:ln>
                  <a:solidFill>
                    <a:prstClr val="black"/>
                  </a:solidFill>
                  <a:effectLst/>
                  <a:uLnTx/>
                  <a:uFillTx/>
                  <a:latin typeface="Meiryo UI"/>
                  <a:ea typeface="Meiryo UI"/>
                  <a:cs typeface="+mn-cs"/>
                </a:rPr>
                <a:t>　最適周遊ルート・パーク＆ライドプラン案内</a:t>
              </a:r>
              <a:endParaRPr kumimoji="0" lang="en-US" altLang="ja-JP" sz="1100" b="1" i="0" u="none" strike="noStrike" kern="0" cap="none" spc="0" normalizeH="0" baseline="0" noProof="0">
                <a:ln>
                  <a:noFill/>
                </a:ln>
                <a:solidFill>
                  <a:prstClr val="black"/>
                </a:solidFill>
                <a:effectLst/>
                <a:uLnTx/>
                <a:uFillTx/>
                <a:latin typeface="Meiryo UI"/>
                <a:ea typeface="Meiryo UI"/>
                <a:cs typeface="+mn-cs"/>
              </a:endParaRPr>
            </a:p>
          </p:txBody>
        </p:sp>
        <p:sp>
          <p:nvSpPr>
            <p:cNvPr id="102" name="テキスト ボックス 101">
              <a:extLst>
                <a:ext uri="{FF2B5EF4-FFF2-40B4-BE49-F238E27FC236}">
                  <a16:creationId xmlns:a16="http://schemas.microsoft.com/office/drawing/2014/main" id="{469ED99D-E9AF-498C-F39D-50769B25A906}"/>
                </a:ext>
              </a:extLst>
            </p:cNvPr>
            <p:cNvSpPr txBox="1"/>
            <p:nvPr/>
          </p:nvSpPr>
          <p:spPr>
            <a:xfrm>
              <a:off x="510384" y="2288538"/>
              <a:ext cx="1429532" cy="39536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a:ln>
                    <a:noFill/>
                  </a:ln>
                  <a:solidFill>
                    <a:prstClr val="black"/>
                  </a:solidFill>
                  <a:effectLst/>
                  <a:uLnTx/>
                  <a:uFillTx/>
                </a:rPr>
                <a:t>バラバラのアプリを</a:t>
              </a:r>
              <a:endParaRPr kumimoji="1" lang="en-US" altLang="ja-JP" sz="1200" b="0" i="0" u="none" strike="noStrike" kern="0" cap="none" spc="0" normalizeH="0" baseline="0" noProof="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a:ln>
                    <a:noFill/>
                  </a:ln>
                  <a:solidFill>
                    <a:prstClr val="black"/>
                  </a:solidFill>
                  <a:effectLst/>
                  <a:uLnTx/>
                  <a:uFillTx/>
                </a:rPr>
                <a:t>切り替えて移動</a:t>
              </a:r>
            </a:p>
          </p:txBody>
        </p:sp>
        <p:sp>
          <p:nvSpPr>
            <p:cNvPr id="104" name="テキスト ボックス 103">
              <a:extLst>
                <a:ext uri="{FF2B5EF4-FFF2-40B4-BE49-F238E27FC236}">
                  <a16:creationId xmlns:a16="http://schemas.microsoft.com/office/drawing/2014/main" id="{096B07AB-D32F-2AD0-058A-E2348B0A97A4}"/>
                </a:ext>
              </a:extLst>
            </p:cNvPr>
            <p:cNvSpPr txBox="1"/>
            <p:nvPr/>
          </p:nvSpPr>
          <p:spPr>
            <a:xfrm>
              <a:off x="2024112" y="5279863"/>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C55A11"/>
                  </a:solidFill>
                  <a:effectLst/>
                  <a:uLnTx/>
                  <a:uFillTx/>
                </a:rPr>
                <a:t>高速道路</a:t>
              </a:r>
            </a:p>
          </p:txBody>
        </p:sp>
        <p:sp>
          <p:nvSpPr>
            <p:cNvPr id="105" name="テキスト ボックス 104">
              <a:extLst>
                <a:ext uri="{FF2B5EF4-FFF2-40B4-BE49-F238E27FC236}">
                  <a16:creationId xmlns:a16="http://schemas.microsoft.com/office/drawing/2014/main" id="{BBA8160C-B5A3-34E5-F918-0551D3B0D71C}"/>
                </a:ext>
              </a:extLst>
            </p:cNvPr>
            <p:cNvSpPr txBox="1"/>
            <p:nvPr/>
          </p:nvSpPr>
          <p:spPr>
            <a:xfrm>
              <a:off x="728724" y="4770537"/>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548235"/>
                  </a:solidFill>
                  <a:effectLst/>
                  <a:uLnTx/>
                  <a:uFillTx/>
                </a:rPr>
                <a:t>万博協会</a:t>
              </a:r>
            </a:p>
          </p:txBody>
        </p:sp>
        <p:sp>
          <p:nvSpPr>
            <p:cNvPr id="106" name="テキスト ボックス 105">
              <a:extLst>
                <a:ext uri="{FF2B5EF4-FFF2-40B4-BE49-F238E27FC236}">
                  <a16:creationId xmlns:a16="http://schemas.microsoft.com/office/drawing/2014/main" id="{EB0D0396-63E0-71D2-F88D-9B44852A1ECA}"/>
                </a:ext>
              </a:extLst>
            </p:cNvPr>
            <p:cNvSpPr txBox="1"/>
            <p:nvPr/>
          </p:nvSpPr>
          <p:spPr>
            <a:xfrm>
              <a:off x="2003416" y="4680301"/>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C55A11"/>
                  </a:solidFill>
                  <a:effectLst/>
                  <a:uLnTx/>
                  <a:uFillTx/>
                </a:rPr>
                <a:t>一般道路</a:t>
              </a:r>
            </a:p>
          </p:txBody>
        </p:sp>
        <p:sp>
          <p:nvSpPr>
            <p:cNvPr id="109" name="テキスト ボックス 108">
              <a:extLst>
                <a:ext uri="{FF2B5EF4-FFF2-40B4-BE49-F238E27FC236}">
                  <a16:creationId xmlns:a16="http://schemas.microsoft.com/office/drawing/2014/main" id="{997D4919-2030-4C84-A8AB-79D8F7932D41}"/>
                </a:ext>
              </a:extLst>
            </p:cNvPr>
            <p:cNvSpPr txBox="1"/>
            <p:nvPr/>
          </p:nvSpPr>
          <p:spPr>
            <a:xfrm>
              <a:off x="4588800" y="4688407"/>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C55A11"/>
                  </a:solidFill>
                  <a:effectLst/>
                  <a:uLnTx/>
                  <a:uFillTx/>
                </a:rPr>
                <a:t>市町村、駐車場各社</a:t>
              </a:r>
              <a:endParaRPr kumimoji="1" lang="en-US" altLang="ja-JP" sz="900" b="1" i="0" u="none" strike="noStrike" kern="0" cap="none" spc="0" normalizeH="0" baseline="0" noProof="0">
                <a:ln>
                  <a:noFill/>
                </a:ln>
                <a:solidFill>
                  <a:srgbClr val="C55A11"/>
                </a:solidFill>
                <a:effectLst/>
                <a:uLnTx/>
                <a:uFillTx/>
              </a:endParaRPr>
            </a:p>
          </p:txBody>
        </p:sp>
        <p:sp>
          <p:nvSpPr>
            <p:cNvPr id="110" name="テキスト ボックス 109">
              <a:extLst>
                <a:ext uri="{FF2B5EF4-FFF2-40B4-BE49-F238E27FC236}">
                  <a16:creationId xmlns:a16="http://schemas.microsoft.com/office/drawing/2014/main" id="{3D101B50-E69E-069F-5DF5-D91C87896B77}"/>
                </a:ext>
              </a:extLst>
            </p:cNvPr>
            <p:cNvSpPr txBox="1"/>
            <p:nvPr/>
          </p:nvSpPr>
          <p:spPr>
            <a:xfrm>
              <a:off x="4579800" y="5149688"/>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kern="0">
                  <a:solidFill>
                    <a:srgbClr val="C55A11"/>
                  </a:solidFill>
                </a:rPr>
                <a:t>シェア</a:t>
              </a:r>
              <a:r>
                <a:rPr kumimoji="1" lang="ja-JP" altLang="en-US" sz="900" b="1" i="0" u="none" strike="noStrike" kern="0" cap="none" spc="0" normalizeH="0" baseline="0" noProof="0">
                  <a:ln>
                    <a:noFill/>
                  </a:ln>
                  <a:solidFill>
                    <a:srgbClr val="C55A11"/>
                  </a:solidFill>
                  <a:effectLst/>
                  <a:uLnTx/>
                  <a:uFillTx/>
                </a:rPr>
                <a:t>バイク各社</a:t>
              </a:r>
            </a:p>
          </p:txBody>
        </p:sp>
        <p:sp>
          <p:nvSpPr>
            <p:cNvPr id="111" name="テキスト ボックス 110">
              <a:extLst>
                <a:ext uri="{FF2B5EF4-FFF2-40B4-BE49-F238E27FC236}">
                  <a16:creationId xmlns:a16="http://schemas.microsoft.com/office/drawing/2014/main" id="{8C9CB605-1D88-7676-2EBB-EE4846AF76EA}"/>
                </a:ext>
              </a:extLst>
            </p:cNvPr>
            <p:cNvSpPr txBox="1"/>
            <p:nvPr/>
          </p:nvSpPr>
          <p:spPr>
            <a:xfrm>
              <a:off x="4579800" y="5721681"/>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C55A11"/>
                  </a:solidFill>
                  <a:effectLst/>
                  <a:uLnTx/>
                  <a:uFillTx/>
                </a:rPr>
                <a:t>民間情報提供各社</a:t>
              </a:r>
            </a:p>
          </p:txBody>
        </p:sp>
        <p:sp>
          <p:nvSpPr>
            <p:cNvPr id="112" name="テキスト ボックス 111">
              <a:extLst>
                <a:ext uri="{FF2B5EF4-FFF2-40B4-BE49-F238E27FC236}">
                  <a16:creationId xmlns:a16="http://schemas.microsoft.com/office/drawing/2014/main" id="{E694913C-3198-711D-4248-6E994C0D5296}"/>
                </a:ext>
              </a:extLst>
            </p:cNvPr>
            <p:cNvSpPr txBox="1"/>
            <p:nvPr/>
          </p:nvSpPr>
          <p:spPr>
            <a:xfrm>
              <a:off x="5871777" y="4629183"/>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C55A11"/>
                  </a:solidFill>
                  <a:effectLst/>
                  <a:uLnTx/>
                  <a:uFillTx/>
                </a:rPr>
                <a:t>府・市町村</a:t>
              </a:r>
              <a:endParaRPr kumimoji="1" lang="en-US" altLang="ja-JP" sz="900" b="1" i="0" u="none" strike="noStrike" kern="0" cap="none" spc="0" normalizeH="0" baseline="0" noProof="0">
                <a:ln>
                  <a:noFill/>
                </a:ln>
                <a:solidFill>
                  <a:srgbClr val="C55A11"/>
                </a:solidFill>
                <a:effectLst/>
                <a:uLnTx/>
                <a:uFillTx/>
              </a:endParaRPr>
            </a:p>
          </p:txBody>
        </p:sp>
        <p:sp>
          <p:nvSpPr>
            <p:cNvPr id="113" name="テキスト ボックス 112">
              <a:extLst>
                <a:ext uri="{FF2B5EF4-FFF2-40B4-BE49-F238E27FC236}">
                  <a16:creationId xmlns:a16="http://schemas.microsoft.com/office/drawing/2014/main" id="{8831091C-3FDF-A92A-1383-D0D2712EA417}"/>
                </a:ext>
              </a:extLst>
            </p:cNvPr>
            <p:cNvSpPr txBox="1"/>
            <p:nvPr/>
          </p:nvSpPr>
          <p:spPr>
            <a:xfrm>
              <a:off x="5862777" y="5497531"/>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C55A11"/>
                  </a:solidFill>
                  <a:effectLst/>
                  <a:uLnTx/>
                  <a:uFillTx/>
                </a:rPr>
                <a:t>大阪観光局</a:t>
              </a:r>
            </a:p>
          </p:txBody>
        </p:sp>
        <p:sp>
          <p:nvSpPr>
            <p:cNvPr id="114" name="テキスト ボックス 113">
              <a:extLst>
                <a:ext uri="{FF2B5EF4-FFF2-40B4-BE49-F238E27FC236}">
                  <a16:creationId xmlns:a16="http://schemas.microsoft.com/office/drawing/2014/main" id="{BE7EAB71-F0BB-4437-5A22-632BDD945C10}"/>
                </a:ext>
              </a:extLst>
            </p:cNvPr>
            <p:cNvSpPr txBox="1"/>
            <p:nvPr/>
          </p:nvSpPr>
          <p:spPr>
            <a:xfrm>
              <a:off x="7141501" y="4673498"/>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C55A11"/>
                  </a:solidFill>
                  <a:effectLst/>
                  <a:uLnTx/>
                  <a:uFillTx/>
                </a:rPr>
                <a:t>各飲食事業者</a:t>
              </a:r>
              <a:endParaRPr kumimoji="1" lang="en-US" altLang="ja-JP" sz="900" b="1" i="0" u="none" strike="noStrike" kern="0" cap="none" spc="0" normalizeH="0" baseline="0" noProof="0">
                <a:ln>
                  <a:noFill/>
                </a:ln>
                <a:solidFill>
                  <a:srgbClr val="C55A11"/>
                </a:solidFill>
                <a:effectLst/>
                <a:uLnTx/>
                <a:uFillTx/>
              </a:endParaRPr>
            </a:p>
          </p:txBody>
        </p:sp>
        <p:sp>
          <p:nvSpPr>
            <p:cNvPr id="115" name="テキスト ボックス 114">
              <a:extLst>
                <a:ext uri="{FF2B5EF4-FFF2-40B4-BE49-F238E27FC236}">
                  <a16:creationId xmlns:a16="http://schemas.microsoft.com/office/drawing/2014/main" id="{DE56F7A0-4BDB-22E6-85B7-42BEF7726375}"/>
                </a:ext>
              </a:extLst>
            </p:cNvPr>
            <p:cNvSpPr txBox="1"/>
            <p:nvPr/>
          </p:nvSpPr>
          <p:spPr>
            <a:xfrm>
              <a:off x="8440023" y="4879176"/>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C55A11"/>
                  </a:solidFill>
                  <a:effectLst/>
                  <a:uLnTx/>
                  <a:uFillTx/>
                </a:rPr>
                <a:t>大阪府</a:t>
              </a:r>
              <a:endParaRPr kumimoji="1" lang="en-US" altLang="ja-JP" sz="900" b="1" i="0" u="none" strike="noStrike" kern="0" cap="none" spc="0" normalizeH="0" baseline="0" noProof="0">
                <a:ln>
                  <a:noFill/>
                </a:ln>
                <a:solidFill>
                  <a:srgbClr val="C55A11"/>
                </a:solidFill>
                <a:effectLst/>
                <a:uLnTx/>
                <a:uFillTx/>
              </a:endParaRPr>
            </a:p>
          </p:txBody>
        </p:sp>
        <p:sp>
          <p:nvSpPr>
            <p:cNvPr id="116" name="テキスト ボックス 115">
              <a:extLst>
                <a:ext uri="{FF2B5EF4-FFF2-40B4-BE49-F238E27FC236}">
                  <a16:creationId xmlns:a16="http://schemas.microsoft.com/office/drawing/2014/main" id="{C6A077CC-059E-2D47-B4B0-F35C1165A9F5}"/>
                </a:ext>
              </a:extLst>
            </p:cNvPr>
            <p:cNvSpPr txBox="1"/>
            <p:nvPr/>
          </p:nvSpPr>
          <p:spPr>
            <a:xfrm>
              <a:off x="7163332" y="5415859"/>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C55A11"/>
                  </a:solidFill>
                  <a:effectLst/>
                  <a:uLnTx/>
                  <a:uFillTx/>
                </a:rPr>
                <a:t>商業事業者</a:t>
              </a:r>
              <a:endParaRPr kumimoji="1" lang="en-US" altLang="ja-JP" sz="900" b="1" i="0" u="none" strike="noStrike" kern="0" cap="none" spc="0" normalizeH="0" baseline="0" noProof="0">
                <a:ln>
                  <a:noFill/>
                </a:ln>
                <a:solidFill>
                  <a:srgbClr val="C55A11"/>
                </a:solidFill>
                <a:effectLst/>
                <a:uLnTx/>
                <a:uFillTx/>
              </a:endParaRPr>
            </a:p>
          </p:txBody>
        </p:sp>
        <p:sp>
          <p:nvSpPr>
            <p:cNvPr id="117" name="正方形/長方形 116">
              <a:extLst>
                <a:ext uri="{FF2B5EF4-FFF2-40B4-BE49-F238E27FC236}">
                  <a16:creationId xmlns:a16="http://schemas.microsoft.com/office/drawing/2014/main" id="{B3E1C255-346C-6693-B9B1-3CE342D8B088}"/>
                </a:ext>
              </a:extLst>
            </p:cNvPr>
            <p:cNvSpPr/>
            <p:nvPr/>
          </p:nvSpPr>
          <p:spPr>
            <a:xfrm>
              <a:off x="1759242" y="2705815"/>
              <a:ext cx="180000" cy="1271792"/>
            </a:xfrm>
            <a:prstGeom prst="rect">
              <a:avLst/>
            </a:prstGeom>
            <a:solidFill>
              <a:srgbClr val="9DC3E6"/>
            </a:solidFill>
            <a:ln w="28575" cap="flat" cmpd="sng" algn="ctr">
              <a:noFill/>
              <a:prstDash val="solid"/>
              <a:miter lim="800000"/>
            </a:ln>
            <a:effectLst/>
          </p:spPr>
          <p:txBody>
            <a:bodyPr vert="eaVert"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a:ln>
                    <a:noFill/>
                  </a:ln>
                  <a:solidFill>
                    <a:prstClr val="black"/>
                  </a:solidFill>
                  <a:effectLst/>
                  <a:uLnTx/>
                  <a:uFillTx/>
                  <a:latin typeface="Meiryo UI"/>
                  <a:ea typeface="Meiryo UI"/>
                  <a:cs typeface="+mn-cs"/>
                </a:rPr>
                <a:t>…</a:t>
              </a:r>
              <a:endParaRPr kumimoji="1" lang="ja-JP" altLang="en-US" sz="1000" b="0" i="0" u="none" strike="noStrike" kern="0" cap="none" spc="0" normalizeH="0" baseline="0" noProof="0">
                <a:ln>
                  <a:noFill/>
                </a:ln>
                <a:solidFill>
                  <a:prstClr val="black"/>
                </a:solidFill>
                <a:effectLst/>
                <a:uLnTx/>
                <a:uFillTx/>
                <a:latin typeface="Meiryo UI"/>
                <a:ea typeface="Meiryo UI"/>
                <a:cs typeface="+mn-cs"/>
              </a:endParaRPr>
            </a:p>
          </p:txBody>
        </p:sp>
        <p:pic>
          <p:nvPicPr>
            <p:cNvPr id="119" name="図 118">
              <a:extLst>
                <a:ext uri="{FF2B5EF4-FFF2-40B4-BE49-F238E27FC236}">
                  <a16:creationId xmlns:a16="http://schemas.microsoft.com/office/drawing/2014/main" id="{171EE627-5087-6E26-1CAD-7016F0BF5A6F}"/>
                </a:ext>
              </a:extLst>
            </p:cNvPr>
            <p:cNvPicPr>
              <a:picLocks noChangeAspect="1"/>
            </p:cNvPicPr>
            <p:nvPr/>
          </p:nvPicPr>
          <p:blipFill>
            <a:blip r:embed="rId2"/>
            <a:stretch>
              <a:fillRect/>
            </a:stretch>
          </p:blipFill>
          <p:spPr>
            <a:xfrm>
              <a:off x="7444281" y="3225078"/>
              <a:ext cx="153847" cy="135743"/>
            </a:xfrm>
            <a:prstGeom prst="rect">
              <a:avLst/>
            </a:prstGeom>
          </p:spPr>
        </p:pic>
        <p:sp>
          <p:nvSpPr>
            <p:cNvPr id="121" name="テキスト ボックス 120">
              <a:extLst>
                <a:ext uri="{FF2B5EF4-FFF2-40B4-BE49-F238E27FC236}">
                  <a16:creationId xmlns:a16="http://schemas.microsoft.com/office/drawing/2014/main" id="{53D7D736-A871-6698-8C8C-C8183D920DDA}"/>
                </a:ext>
              </a:extLst>
            </p:cNvPr>
            <p:cNvSpPr txBox="1"/>
            <p:nvPr/>
          </p:nvSpPr>
          <p:spPr>
            <a:xfrm>
              <a:off x="8154875" y="3168871"/>
              <a:ext cx="493195" cy="248154"/>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prstClr val="black"/>
                  </a:solidFill>
                  <a:effectLst/>
                  <a:uLnTx/>
                  <a:uFillTx/>
                </a:rPr>
                <a:t>万博</a:t>
              </a:r>
              <a:endParaRPr kumimoji="1" lang="en-US" altLang="ja-JP" sz="1000" b="1" i="0" u="none" strike="noStrike" kern="0" cap="none" spc="0" normalizeH="0" baseline="0" noProof="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prstClr val="black"/>
                  </a:solidFill>
                  <a:effectLst/>
                  <a:uLnTx/>
                  <a:uFillTx/>
                </a:rPr>
                <a:t>会場</a:t>
              </a:r>
            </a:p>
          </p:txBody>
        </p:sp>
        <p:sp>
          <p:nvSpPr>
            <p:cNvPr id="122" name="テキスト ボックス 121">
              <a:extLst>
                <a:ext uri="{FF2B5EF4-FFF2-40B4-BE49-F238E27FC236}">
                  <a16:creationId xmlns:a16="http://schemas.microsoft.com/office/drawing/2014/main" id="{519DAA6F-CF45-4D99-ABE0-750CC68D022F}"/>
                </a:ext>
              </a:extLst>
            </p:cNvPr>
            <p:cNvSpPr txBox="1"/>
            <p:nvPr/>
          </p:nvSpPr>
          <p:spPr>
            <a:xfrm>
              <a:off x="7355966" y="3347413"/>
              <a:ext cx="360000" cy="186116"/>
            </a:xfrm>
            <a:prstGeom prst="rect">
              <a:avLst/>
            </a:prstGeom>
            <a:noFill/>
          </p:spPr>
          <p:txBody>
            <a:bodyPr wrap="none" lIns="36000" tIns="36000" rIns="36000" bIns="36000" rtlCol="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prstClr val="black"/>
                  </a:solidFill>
                  <a:effectLst/>
                  <a:uLnTx/>
                  <a:uFillTx/>
                </a:rPr>
                <a:t>○○駅</a:t>
              </a:r>
              <a:endParaRPr kumimoji="1" lang="en-US" altLang="ja-JP" sz="700" b="0" i="0" u="none" strike="noStrike" kern="0" cap="none" spc="0" normalizeH="0" baseline="0" noProof="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700" b="0" i="0" u="none" strike="noStrike" kern="0" cap="none" spc="0" normalizeH="0" baseline="0" noProof="0">
                  <a:ln>
                    <a:noFill/>
                  </a:ln>
                  <a:solidFill>
                    <a:prstClr val="black"/>
                  </a:solidFill>
                  <a:effectLst/>
                  <a:uLnTx/>
                  <a:uFillTx/>
                </a:rPr>
                <a:t>××</a:t>
              </a:r>
              <a:r>
                <a:rPr kumimoji="1" lang="ja-JP" altLang="en-US" sz="700" b="0" i="0" u="none" strike="noStrike" kern="0" cap="none" spc="0" normalizeH="0" baseline="0" noProof="0">
                  <a:ln>
                    <a:noFill/>
                  </a:ln>
                  <a:solidFill>
                    <a:prstClr val="black"/>
                  </a:solidFill>
                  <a:effectLst/>
                  <a:uLnTx/>
                  <a:uFillTx/>
                </a:rPr>
                <a:t>パーク</a:t>
              </a:r>
              <a:endParaRPr kumimoji="1" lang="en-US" altLang="ja-JP" sz="700" b="0" i="0" u="none" strike="noStrike" kern="0" cap="none" spc="0" normalizeH="0" baseline="0" noProof="0">
                <a:ln>
                  <a:noFill/>
                </a:ln>
                <a:solidFill>
                  <a:prstClr val="black"/>
                </a:solidFill>
                <a:effectLst/>
                <a:uLnTx/>
                <a:uFillTx/>
              </a:endParaRPr>
            </a:p>
          </p:txBody>
        </p:sp>
        <p:sp>
          <p:nvSpPr>
            <p:cNvPr id="123" name="テキスト ボックス 122">
              <a:extLst>
                <a:ext uri="{FF2B5EF4-FFF2-40B4-BE49-F238E27FC236}">
                  <a16:creationId xmlns:a16="http://schemas.microsoft.com/office/drawing/2014/main" id="{FF2B27F5-96AB-7FE2-FBEA-EB75E176B8BE}"/>
                </a:ext>
              </a:extLst>
            </p:cNvPr>
            <p:cNvSpPr txBox="1"/>
            <p:nvPr/>
          </p:nvSpPr>
          <p:spPr>
            <a:xfrm>
              <a:off x="7812259" y="3347413"/>
              <a:ext cx="360000" cy="186116"/>
            </a:xfrm>
            <a:prstGeom prst="rect">
              <a:avLst/>
            </a:prstGeom>
            <a:noFill/>
          </p:spPr>
          <p:txBody>
            <a:bodyPr wrap="none" lIns="36000" tIns="36000" rIns="36000" bIns="36000" rtlCol="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prstClr val="black"/>
                  </a:solidFill>
                  <a:effectLst/>
                  <a:uLnTx/>
                  <a:uFillTx/>
                </a:rPr>
                <a:t>○○駅</a:t>
              </a:r>
            </a:p>
          </p:txBody>
        </p:sp>
        <p:sp>
          <p:nvSpPr>
            <p:cNvPr id="124" name="テキスト ボックス 123">
              <a:extLst>
                <a:ext uri="{FF2B5EF4-FFF2-40B4-BE49-F238E27FC236}">
                  <a16:creationId xmlns:a16="http://schemas.microsoft.com/office/drawing/2014/main" id="{A96E3A4B-2971-DA2B-736B-E14977562B06}"/>
                </a:ext>
              </a:extLst>
            </p:cNvPr>
            <p:cNvSpPr txBox="1"/>
            <p:nvPr/>
          </p:nvSpPr>
          <p:spPr>
            <a:xfrm>
              <a:off x="6964884" y="3347413"/>
              <a:ext cx="360000" cy="186116"/>
            </a:xfrm>
            <a:prstGeom prst="rect">
              <a:avLst/>
            </a:prstGeom>
            <a:noFill/>
          </p:spPr>
          <p:txBody>
            <a:bodyPr wrap="none" lIns="36000" tIns="36000" rIns="36000" bIns="36000" rtlCol="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prstClr val="black"/>
                  </a:solidFill>
                  <a:effectLst/>
                  <a:uLnTx/>
                  <a:uFillTx/>
                </a:rPr>
                <a:t>○○</a:t>
              </a:r>
              <a:r>
                <a:rPr kumimoji="1" lang="en-US" altLang="ja-JP" sz="700" b="0" i="0" u="none" strike="noStrike" kern="0" cap="none" spc="0" normalizeH="0" baseline="0" noProof="0">
                  <a:ln>
                    <a:noFill/>
                  </a:ln>
                  <a:solidFill>
                    <a:prstClr val="black"/>
                  </a:solidFill>
                  <a:effectLst/>
                  <a:uLnTx/>
                  <a:uFillTx/>
                </a:rPr>
                <a:t>IC</a:t>
              </a: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prstClr val="black"/>
                  </a:solidFill>
                  <a:effectLst/>
                  <a:uLnTx/>
                  <a:uFillTx/>
                </a:rPr>
                <a:t>下車</a:t>
              </a:r>
            </a:p>
          </p:txBody>
        </p:sp>
        <p:cxnSp>
          <p:nvCxnSpPr>
            <p:cNvPr id="125" name="直線コネクタ 124">
              <a:extLst>
                <a:ext uri="{FF2B5EF4-FFF2-40B4-BE49-F238E27FC236}">
                  <a16:creationId xmlns:a16="http://schemas.microsoft.com/office/drawing/2014/main" id="{FED5C5E6-266B-89BA-E552-3D0B84F2024B}"/>
                </a:ext>
              </a:extLst>
            </p:cNvPr>
            <p:cNvCxnSpPr>
              <a:cxnSpLocks/>
            </p:cNvCxnSpPr>
            <p:nvPr/>
          </p:nvCxnSpPr>
          <p:spPr>
            <a:xfrm>
              <a:off x="7284997" y="3292949"/>
              <a:ext cx="144000" cy="0"/>
            </a:xfrm>
            <a:prstGeom prst="line">
              <a:avLst/>
            </a:prstGeom>
            <a:noFill/>
            <a:ln w="6350" cap="flat" cmpd="sng" algn="ctr">
              <a:solidFill>
                <a:sysClr val="windowText" lastClr="000000"/>
              </a:solidFill>
              <a:prstDash val="solid"/>
              <a:miter lim="800000"/>
              <a:headEnd type="none" w="med" len="med"/>
              <a:tailEnd type="arrow" w="med" len="med"/>
            </a:ln>
            <a:effectLst/>
          </p:spPr>
        </p:cxnSp>
        <p:cxnSp>
          <p:nvCxnSpPr>
            <p:cNvPr id="126" name="直線コネクタ 125">
              <a:extLst>
                <a:ext uri="{FF2B5EF4-FFF2-40B4-BE49-F238E27FC236}">
                  <a16:creationId xmlns:a16="http://schemas.microsoft.com/office/drawing/2014/main" id="{88B89924-825C-277C-0466-ABC5BC4072E6}"/>
                </a:ext>
              </a:extLst>
            </p:cNvPr>
            <p:cNvCxnSpPr>
              <a:cxnSpLocks/>
            </p:cNvCxnSpPr>
            <p:nvPr/>
          </p:nvCxnSpPr>
          <p:spPr>
            <a:xfrm>
              <a:off x="7612971" y="3292949"/>
              <a:ext cx="216000" cy="0"/>
            </a:xfrm>
            <a:prstGeom prst="line">
              <a:avLst/>
            </a:prstGeom>
            <a:noFill/>
            <a:ln w="6350" cap="flat" cmpd="sng" algn="ctr">
              <a:solidFill>
                <a:sysClr val="windowText" lastClr="000000"/>
              </a:solidFill>
              <a:prstDash val="solid"/>
              <a:miter lim="800000"/>
              <a:headEnd type="none" w="med" len="med"/>
              <a:tailEnd type="arrow" w="med" len="med"/>
            </a:ln>
            <a:effectLst/>
          </p:spPr>
        </p:cxnSp>
        <p:cxnSp>
          <p:nvCxnSpPr>
            <p:cNvPr id="127" name="直線コネクタ 126">
              <a:extLst>
                <a:ext uri="{FF2B5EF4-FFF2-40B4-BE49-F238E27FC236}">
                  <a16:creationId xmlns:a16="http://schemas.microsoft.com/office/drawing/2014/main" id="{845F1B76-0E63-F01C-8946-60B479F0AA6A}"/>
                </a:ext>
              </a:extLst>
            </p:cNvPr>
            <p:cNvCxnSpPr>
              <a:cxnSpLocks/>
            </p:cNvCxnSpPr>
            <p:nvPr/>
          </p:nvCxnSpPr>
          <p:spPr>
            <a:xfrm>
              <a:off x="8106902" y="3292949"/>
              <a:ext cx="144000" cy="0"/>
            </a:xfrm>
            <a:prstGeom prst="line">
              <a:avLst/>
            </a:prstGeom>
            <a:noFill/>
            <a:ln w="6350" cap="flat" cmpd="sng" algn="ctr">
              <a:solidFill>
                <a:sysClr val="windowText" lastClr="000000"/>
              </a:solidFill>
              <a:prstDash val="solid"/>
              <a:miter lim="800000"/>
              <a:headEnd type="none" w="med" len="med"/>
              <a:tailEnd type="arrow" w="med" len="med"/>
            </a:ln>
            <a:effectLst/>
          </p:spPr>
        </p:cxnSp>
        <p:sp>
          <p:nvSpPr>
            <p:cNvPr id="128" name="テキスト ボックス 127">
              <a:extLst>
                <a:ext uri="{FF2B5EF4-FFF2-40B4-BE49-F238E27FC236}">
                  <a16:creationId xmlns:a16="http://schemas.microsoft.com/office/drawing/2014/main" id="{6C640DAB-930D-F623-6061-7A8F729DC6D7}"/>
                </a:ext>
              </a:extLst>
            </p:cNvPr>
            <p:cNvSpPr txBox="1"/>
            <p:nvPr/>
          </p:nvSpPr>
          <p:spPr>
            <a:xfrm>
              <a:off x="8633207" y="3123210"/>
              <a:ext cx="522771" cy="350182"/>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0" normalizeH="0" baseline="0" noProof="0">
                  <a:ln>
                    <a:noFill/>
                  </a:ln>
                  <a:solidFill>
                    <a:srgbClr val="B62E31"/>
                  </a:solidFill>
                  <a:effectLst/>
                  <a:uLnTx/>
                  <a:uFillTx/>
                </a:rPr>
                <a:t>45</a:t>
              </a:r>
              <a:r>
                <a:rPr kumimoji="1" lang="ja-JP" altLang="en-US" sz="1200" b="1" i="0" u="none" strike="noStrike" kern="0" cap="none" spc="0" normalizeH="0" baseline="0" noProof="0">
                  <a:ln>
                    <a:noFill/>
                  </a:ln>
                  <a:solidFill>
                    <a:srgbClr val="B62E31"/>
                  </a:solidFill>
                  <a:effectLst/>
                  <a:uLnTx/>
                  <a:uFillTx/>
                </a:rPr>
                <a:t>分</a:t>
              </a:r>
              <a:endParaRPr kumimoji="1" lang="en-US" altLang="ja-JP" sz="1200" b="1" i="0" u="none" strike="noStrike" kern="0" cap="none" spc="0" normalizeH="0" baseline="0" noProof="0">
                <a:ln>
                  <a:noFill/>
                </a:ln>
                <a:solidFill>
                  <a:srgbClr val="B62E31"/>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200" b="1" i="0" u="none" strike="noStrike" kern="0" cap="none" spc="0" normalizeH="0" baseline="0" noProof="0">
                  <a:ln>
                    <a:noFill/>
                  </a:ln>
                  <a:solidFill>
                    <a:srgbClr val="B62E31"/>
                  </a:solidFill>
                  <a:effectLst/>
                  <a:uLnTx/>
                  <a:uFillTx/>
                </a:rPr>
                <a:t>2,000</a:t>
              </a:r>
              <a:r>
                <a:rPr kumimoji="1" lang="ja-JP" altLang="en-US" sz="1200" b="1" i="0" u="none" strike="noStrike" kern="0" cap="none" spc="0" normalizeH="0" baseline="0" noProof="0">
                  <a:ln>
                    <a:noFill/>
                  </a:ln>
                  <a:solidFill>
                    <a:srgbClr val="B62E31"/>
                  </a:solidFill>
                  <a:effectLst/>
                  <a:uLnTx/>
                  <a:uFillTx/>
                </a:rPr>
                <a:t>円</a:t>
              </a:r>
            </a:p>
          </p:txBody>
        </p:sp>
        <p:pic>
          <p:nvPicPr>
            <p:cNvPr id="130" name="図 129">
              <a:extLst>
                <a:ext uri="{FF2B5EF4-FFF2-40B4-BE49-F238E27FC236}">
                  <a16:creationId xmlns:a16="http://schemas.microsoft.com/office/drawing/2014/main" id="{950F42D6-5105-E13C-F37C-9FDC680F0DE8}"/>
                </a:ext>
              </a:extLst>
            </p:cNvPr>
            <p:cNvPicPr>
              <a:picLocks noChangeAspect="1"/>
            </p:cNvPicPr>
            <p:nvPr/>
          </p:nvPicPr>
          <p:blipFill>
            <a:blip r:embed="rId2"/>
            <a:stretch>
              <a:fillRect/>
            </a:stretch>
          </p:blipFill>
          <p:spPr>
            <a:xfrm>
              <a:off x="7444281" y="2637610"/>
              <a:ext cx="153847" cy="135743"/>
            </a:xfrm>
            <a:prstGeom prst="rect">
              <a:avLst/>
            </a:prstGeom>
          </p:spPr>
        </p:pic>
        <p:sp>
          <p:nvSpPr>
            <p:cNvPr id="132" name="テキスト ボックス 131">
              <a:extLst>
                <a:ext uri="{FF2B5EF4-FFF2-40B4-BE49-F238E27FC236}">
                  <a16:creationId xmlns:a16="http://schemas.microsoft.com/office/drawing/2014/main" id="{978DC381-327E-E3DD-CFC1-E85575109507}"/>
                </a:ext>
              </a:extLst>
            </p:cNvPr>
            <p:cNvSpPr txBox="1"/>
            <p:nvPr/>
          </p:nvSpPr>
          <p:spPr>
            <a:xfrm>
              <a:off x="8154875" y="2581404"/>
              <a:ext cx="493195" cy="248154"/>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prstClr val="black"/>
                  </a:solidFill>
                  <a:effectLst/>
                  <a:uLnTx/>
                  <a:uFillTx/>
                </a:rPr>
                <a:t>万博</a:t>
              </a:r>
              <a:endParaRPr kumimoji="1" lang="en-US" altLang="ja-JP" sz="1000" b="1" i="0" u="none" strike="noStrike" kern="0" cap="none" spc="0" normalizeH="0" baseline="0" noProof="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00" b="1" i="0" u="none" strike="noStrike" kern="0" cap="none" spc="0" normalizeH="0" baseline="0" noProof="0">
                  <a:ln>
                    <a:noFill/>
                  </a:ln>
                  <a:solidFill>
                    <a:prstClr val="black"/>
                  </a:solidFill>
                  <a:effectLst/>
                  <a:uLnTx/>
                  <a:uFillTx/>
                </a:rPr>
                <a:t>会場</a:t>
              </a:r>
            </a:p>
          </p:txBody>
        </p:sp>
        <p:sp>
          <p:nvSpPr>
            <p:cNvPr id="133" name="テキスト ボックス 132">
              <a:extLst>
                <a:ext uri="{FF2B5EF4-FFF2-40B4-BE49-F238E27FC236}">
                  <a16:creationId xmlns:a16="http://schemas.microsoft.com/office/drawing/2014/main" id="{E939AA01-4981-D20A-F815-3C824F14352B}"/>
                </a:ext>
              </a:extLst>
            </p:cNvPr>
            <p:cNvSpPr txBox="1"/>
            <p:nvPr/>
          </p:nvSpPr>
          <p:spPr>
            <a:xfrm>
              <a:off x="7355966" y="2759945"/>
              <a:ext cx="360000" cy="186116"/>
            </a:xfrm>
            <a:prstGeom prst="rect">
              <a:avLst/>
            </a:prstGeom>
            <a:noFill/>
          </p:spPr>
          <p:txBody>
            <a:bodyPr wrap="none" lIns="36000" tIns="36000" rIns="36000" bIns="36000" rtlCol="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prstClr val="black"/>
                  </a:solidFill>
                  <a:effectLst/>
                  <a:uLnTx/>
                  <a:uFillTx/>
                </a:rPr>
                <a:t>○○ｴﾘｱ「</a:t>
              </a:r>
              <a:endParaRPr kumimoji="1" lang="en-US" altLang="ja-JP" sz="700" b="0" i="0" u="none" strike="noStrike" kern="0" cap="none" spc="0" normalizeH="0" baseline="0" noProof="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700" b="0" i="0" u="none" strike="noStrike" kern="0" cap="none" spc="0" normalizeH="0" baseline="0" noProof="0">
                  <a:ln>
                    <a:noFill/>
                  </a:ln>
                  <a:solidFill>
                    <a:prstClr val="black"/>
                  </a:solidFill>
                  <a:effectLst/>
                  <a:uLnTx/>
                  <a:uFillTx/>
                </a:rPr>
                <a:t>××</a:t>
              </a:r>
              <a:r>
                <a:rPr kumimoji="1" lang="ja-JP" altLang="en-US" sz="700" b="0" i="0" u="none" strike="noStrike" kern="0" cap="none" spc="0" normalizeH="0" baseline="0" noProof="0">
                  <a:ln>
                    <a:noFill/>
                  </a:ln>
                  <a:solidFill>
                    <a:prstClr val="black"/>
                  </a:solidFill>
                  <a:effectLst/>
                  <a:uLnTx/>
                  <a:uFillTx/>
                </a:rPr>
                <a:t>駐車場</a:t>
              </a:r>
              <a:endParaRPr kumimoji="1" lang="en-US" altLang="ja-JP" sz="700" b="0" i="0" u="none" strike="noStrike" kern="0" cap="none" spc="0" normalizeH="0" baseline="0" noProof="0">
                <a:ln>
                  <a:noFill/>
                </a:ln>
                <a:solidFill>
                  <a:prstClr val="black"/>
                </a:solidFill>
                <a:effectLst/>
                <a:uLnTx/>
                <a:uFillTx/>
              </a:endParaRPr>
            </a:p>
          </p:txBody>
        </p:sp>
        <p:sp>
          <p:nvSpPr>
            <p:cNvPr id="134" name="テキスト ボックス 133">
              <a:extLst>
                <a:ext uri="{FF2B5EF4-FFF2-40B4-BE49-F238E27FC236}">
                  <a16:creationId xmlns:a16="http://schemas.microsoft.com/office/drawing/2014/main" id="{7477C369-B6AC-4942-2CA1-B57E14C1F961}"/>
                </a:ext>
              </a:extLst>
            </p:cNvPr>
            <p:cNvSpPr txBox="1"/>
            <p:nvPr/>
          </p:nvSpPr>
          <p:spPr>
            <a:xfrm>
              <a:off x="7812259" y="2759945"/>
              <a:ext cx="360000" cy="186116"/>
            </a:xfrm>
            <a:prstGeom prst="rect">
              <a:avLst/>
            </a:prstGeom>
            <a:noFill/>
          </p:spPr>
          <p:txBody>
            <a:bodyPr wrap="none" lIns="36000" tIns="36000" rIns="36000" bIns="36000" rtlCol="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700" kern="0">
                  <a:solidFill>
                    <a:prstClr val="black"/>
                  </a:solidFill>
                </a:rPr>
                <a:t>○○</a:t>
              </a:r>
              <a:r>
                <a:rPr kumimoji="1" lang="ja-JP" altLang="en-US" sz="700" b="0" i="0" u="none" strike="noStrike" kern="0" cap="none" spc="0" normalizeH="0" baseline="0" noProof="0">
                  <a:ln>
                    <a:noFill/>
                  </a:ln>
                  <a:solidFill>
                    <a:prstClr val="black"/>
                  </a:solidFill>
                  <a:effectLst/>
                  <a:uLnTx/>
                  <a:uFillTx/>
                </a:rPr>
                <a:t>駅</a:t>
              </a:r>
            </a:p>
          </p:txBody>
        </p:sp>
        <p:sp>
          <p:nvSpPr>
            <p:cNvPr id="135" name="テキスト ボックス 134">
              <a:extLst>
                <a:ext uri="{FF2B5EF4-FFF2-40B4-BE49-F238E27FC236}">
                  <a16:creationId xmlns:a16="http://schemas.microsoft.com/office/drawing/2014/main" id="{7A80ABC7-F3E7-CBE5-8AF1-D1541EB60F2A}"/>
                </a:ext>
              </a:extLst>
            </p:cNvPr>
            <p:cNvSpPr txBox="1"/>
            <p:nvPr/>
          </p:nvSpPr>
          <p:spPr>
            <a:xfrm>
              <a:off x="6964884" y="2759945"/>
              <a:ext cx="360000" cy="186116"/>
            </a:xfrm>
            <a:prstGeom prst="rect">
              <a:avLst/>
            </a:prstGeom>
            <a:noFill/>
          </p:spPr>
          <p:txBody>
            <a:bodyPr wrap="none" lIns="36000" tIns="36000" rIns="36000" bIns="36000" rtlCol="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700" kern="0">
                  <a:solidFill>
                    <a:prstClr val="black"/>
                  </a:solidFill>
                </a:rPr>
                <a:t>○○</a:t>
              </a:r>
              <a:r>
                <a:rPr kumimoji="1" lang="en-US" altLang="ja-JP" sz="700" b="0" i="0" u="none" strike="noStrike" kern="0" cap="none" spc="0" normalizeH="0" baseline="0" noProof="0">
                  <a:ln>
                    <a:noFill/>
                  </a:ln>
                  <a:solidFill>
                    <a:prstClr val="black"/>
                  </a:solidFill>
                  <a:effectLst/>
                  <a:uLnTx/>
                  <a:uFillTx/>
                </a:rPr>
                <a:t>IC</a:t>
              </a: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prstClr val="black"/>
                  </a:solidFill>
                  <a:effectLst/>
                  <a:uLnTx/>
                  <a:uFillTx/>
                </a:rPr>
                <a:t>下車</a:t>
              </a:r>
            </a:p>
          </p:txBody>
        </p:sp>
        <p:cxnSp>
          <p:nvCxnSpPr>
            <p:cNvPr id="136" name="直線コネクタ 135">
              <a:extLst>
                <a:ext uri="{FF2B5EF4-FFF2-40B4-BE49-F238E27FC236}">
                  <a16:creationId xmlns:a16="http://schemas.microsoft.com/office/drawing/2014/main" id="{7F2C81D8-3DFA-741A-964C-B787D222B791}"/>
                </a:ext>
              </a:extLst>
            </p:cNvPr>
            <p:cNvCxnSpPr>
              <a:cxnSpLocks/>
            </p:cNvCxnSpPr>
            <p:nvPr/>
          </p:nvCxnSpPr>
          <p:spPr>
            <a:xfrm>
              <a:off x="7284997" y="2705481"/>
              <a:ext cx="144000" cy="0"/>
            </a:xfrm>
            <a:prstGeom prst="line">
              <a:avLst/>
            </a:prstGeom>
            <a:noFill/>
            <a:ln w="6350" cap="flat" cmpd="sng" algn="ctr">
              <a:solidFill>
                <a:sysClr val="windowText" lastClr="000000"/>
              </a:solidFill>
              <a:prstDash val="solid"/>
              <a:miter lim="800000"/>
              <a:headEnd type="none" w="med" len="med"/>
              <a:tailEnd type="arrow" w="med" len="med"/>
            </a:ln>
            <a:effectLst/>
          </p:spPr>
        </p:cxnSp>
        <p:cxnSp>
          <p:nvCxnSpPr>
            <p:cNvPr id="137" name="直線コネクタ 136">
              <a:extLst>
                <a:ext uri="{FF2B5EF4-FFF2-40B4-BE49-F238E27FC236}">
                  <a16:creationId xmlns:a16="http://schemas.microsoft.com/office/drawing/2014/main" id="{3B127D9F-9574-B33C-E238-423D0512BEF2}"/>
                </a:ext>
              </a:extLst>
            </p:cNvPr>
            <p:cNvCxnSpPr>
              <a:cxnSpLocks/>
            </p:cNvCxnSpPr>
            <p:nvPr/>
          </p:nvCxnSpPr>
          <p:spPr>
            <a:xfrm>
              <a:off x="7612971" y="2705481"/>
              <a:ext cx="216000" cy="0"/>
            </a:xfrm>
            <a:prstGeom prst="line">
              <a:avLst/>
            </a:prstGeom>
            <a:noFill/>
            <a:ln w="6350" cap="flat" cmpd="sng" algn="ctr">
              <a:solidFill>
                <a:sysClr val="windowText" lastClr="000000"/>
              </a:solidFill>
              <a:prstDash val="solid"/>
              <a:miter lim="800000"/>
              <a:headEnd type="none" w="med" len="med"/>
              <a:tailEnd type="arrow" w="med" len="med"/>
            </a:ln>
            <a:effectLst/>
          </p:spPr>
        </p:cxnSp>
        <p:cxnSp>
          <p:nvCxnSpPr>
            <p:cNvPr id="138" name="直線コネクタ 137">
              <a:extLst>
                <a:ext uri="{FF2B5EF4-FFF2-40B4-BE49-F238E27FC236}">
                  <a16:creationId xmlns:a16="http://schemas.microsoft.com/office/drawing/2014/main" id="{D998C328-0731-04A4-FFCC-392E567BB8BE}"/>
                </a:ext>
              </a:extLst>
            </p:cNvPr>
            <p:cNvCxnSpPr>
              <a:cxnSpLocks/>
            </p:cNvCxnSpPr>
            <p:nvPr/>
          </p:nvCxnSpPr>
          <p:spPr>
            <a:xfrm>
              <a:off x="8106902" y="2705481"/>
              <a:ext cx="144000" cy="0"/>
            </a:xfrm>
            <a:prstGeom prst="line">
              <a:avLst/>
            </a:prstGeom>
            <a:noFill/>
            <a:ln w="6350" cap="flat" cmpd="sng" algn="ctr">
              <a:solidFill>
                <a:sysClr val="windowText" lastClr="000000"/>
              </a:solidFill>
              <a:prstDash val="solid"/>
              <a:miter lim="800000"/>
              <a:headEnd type="none" w="med" len="med"/>
              <a:tailEnd type="arrow" w="med" len="med"/>
            </a:ln>
            <a:effectLst/>
          </p:spPr>
        </p:cxnSp>
        <p:sp>
          <p:nvSpPr>
            <p:cNvPr id="139" name="テキスト ボックス 138">
              <a:extLst>
                <a:ext uri="{FF2B5EF4-FFF2-40B4-BE49-F238E27FC236}">
                  <a16:creationId xmlns:a16="http://schemas.microsoft.com/office/drawing/2014/main" id="{13D78AF6-30D1-05DA-5D05-6F8105643B75}"/>
                </a:ext>
              </a:extLst>
            </p:cNvPr>
            <p:cNvSpPr txBox="1"/>
            <p:nvPr/>
          </p:nvSpPr>
          <p:spPr>
            <a:xfrm>
              <a:off x="8593452" y="2535742"/>
              <a:ext cx="522771" cy="350182"/>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900" b="1" i="0" u="none" strike="noStrike" kern="0" cap="none" spc="0" normalizeH="0" baseline="0" noProof="0">
                  <a:ln>
                    <a:noFill/>
                  </a:ln>
                  <a:solidFill>
                    <a:prstClr val="black"/>
                  </a:solidFill>
                  <a:effectLst/>
                  <a:uLnTx/>
                  <a:uFillTx/>
                </a:rPr>
                <a:t>90</a:t>
              </a:r>
              <a:r>
                <a:rPr kumimoji="1" lang="ja-JP" altLang="en-US" sz="900" b="1" i="0" u="none" strike="noStrike" kern="0" cap="none" spc="0" normalizeH="0" baseline="0" noProof="0">
                  <a:ln>
                    <a:noFill/>
                  </a:ln>
                  <a:solidFill>
                    <a:prstClr val="black"/>
                  </a:solidFill>
                  <a:effectLst/>
                  <a:uLnTx/>
                  <a:uFillTx/>
                </a:rPr>
                <a:t>分</a:t>
              </a:r>
              <a:endParaRPr kumimoji="1" lang="en-US" altLang="ja-JP" sz="900" b="1" i="0" u="none" strike="noStrike" kern="0" cap="none" spc="0" normalizeH="0" baseline="0" noProof="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900" b="1" i="0" u="none" strike="noStrike" kern="0" cap="none" spc="0" normalizeH="0" baseline="0" noProof="0">
                  <a:ln>
                    <a:noFill/>
                  </a:ln>
                  <a:solidFill>
                    <a:prstClr val="black"/>
                  </a:solidFill>
                  <a:effectLst/>
                  <a:uLnTx/>
                  <a:uFillTx/>
                </a:rPr>
                <a:t>3,000</a:t>
              </a:r>
              <a:r>
                <a:rPr kumimoji="1" lang="ja-JP" altLang="en-US" sz="900" b="1" i="0" u="none" strike="noStrike" kern="0" cap="none" spc="0" normalizeH="0" baseline="0" noProof="0">
                  <a:ln>
                    <a:noFill/>
                  </a:ln>
                  <a:solidFill>
                    <a:prstClr val="black"/>
                  </a:solidFill>
                  <a:effectLst/>
                  <a:uLnTx/>
                  <a:uFillTx/>
                </a:rPr>
                <a:t>円</a:t>
              </a:r>
            </a:p>
          </p:txBody>
        </p:sp>
        <p:pic>
          <p:nvPicPr>
            <p:cNvPr id="140" name="図 139">
              <a:extLst>
                <a:ext uri="{FF2B5EF4-FFF2-40B4-BE49-F238E27FC236}">
                  <a16:creationId xmlns:a16="http://schemas.microsoft.com/office/drawing/2014/main" id="{A36BB0FD-AAFC-745B-5BE0-82533434D114}"/>
                </a:ext>
              </a:extLst>
            </p:cNvPr>
            <p:cNvPicPr>
              <a:picLocks noChangeAspect="1"/>
            </p:cNvPicPr>
            <p:nvPr/>
          </p:nvPicPr>
          <p:blipFill>
            <a:blip r:embed="rId3"/>
            <a:stretch>
              <a:fillRect/>
            </a:stretch>
          </p:blipFill>
          <p:spPr>
            <a:xfrm>
              <a:off x="7611983" y="3022313"/>
              <a:ext cx="216000" cy="186116"/>
            </a:xfrm>
            <a:prstGeom prst="rect">
              <a:avLst/>
            </a:prstGeom>
          </p:spPr>
        </p:pic>
        <p:sp>
          <p:nvSpPr>
            <p:cNvPr id="141" name="テキスト ボックス 140">
              <a:extLst>
                <a:ext uri="{FF2B5EF4-FFF2-40B4-BE49-F238E27FC236}">
                  <a16:creationId xmlns:a16="http://schemas.microsoft.com/office/drawing/2014/main" id="{74A33888-BDE1-EFC8-E785-63313EB3B885}"/>
                </a:ext>
              </a:extLst>
            </p:cNvPr>
            <p:cNvSpPr txBox="1"/>
            <p:nvPr/>
          </p:nvSpPr>
          <p:spPr>
            <a:xfrm>
              <a:off x="7501218" y="3157727"/>
              <a:ext cx="360000" cy="155097"/>
            </a:xfrm>
            <a:prstGeom prst="rect">
              <a:avLst/>
            </a:prstGeom>
            <a:noFill/>
          </p:spPr>
          <p:txBody>
            <a:bodyPr wrap="none" lIns="36000" tIns="36000" rIns="36000" bIns="36000" rtlCol="0"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700" b="0" i="0" u="none" strike="noStrike" kern="0" cap="none" spc="0" normalizeH="0" baseline="0" noProof="0">
                  <a:ln>
                    <a:noFill/>
                  </a:ln>
                  <a:solidFill>
                    <a:prstClr val="black"/>
                  </a:solidFill>
                  <a:effectLst/>
                  <a:uLnTx/>
                  <a:uFillTx/>
                </a:rPr>
                <a:t>××</a:t>
              </a:r>
              <a:r>
                <a:rPr kumimoji="1" lang="ja-JP" altLang="en-US" sz="700" b="0" i="0" u="none" strike="noStrike" kern="0" cap="none" spc="0" normalizeH="0" baseline="0" noProof="0">
                  <a:ln>
                    <a:noFill/>
                  </a:ln>
                  <a:solidFill>
                    <a:prstClr val="black"/>
                  </a:solidFill>
                  <a:effectLst/>
                  <a:uLnTx/>
                  <a:uFillTx/>
                </a:rPr>
                <a:t>ラーメン</a:t>
              </a:r>
              <a:endParaRPr kumimoji="1" lang="en-US" altLang="ja-JP" sz="700" b="0" i="0" u="none" strike="noStrike" kern="0" cap="none" spc="0" normalizeH="0" baseline="0" noProof="0">
                <a:ln>
                  <a:noFill/>
                </a:ln>
                <a:solidFill>
                  <a:prstClr val="black"/>
                </a:solidFill>
                <a:effectLst/>
                <a:uLnTx/>
                <a:uFillTx/>
              </a:endParaRPr>
            </a:p>
          </p:txBody>
        </p:sp>
        <p:sp>
          <p:nvSpPr>
            <p:cNvPr id="144" name="二等辺三角形 143">
              <a:extLst>
                <a:ext uri="{FF2B5EF4-FFF2-40B4-BE49-F238E27FC236}">
                  <a16:creationId xmlns:a16="http://schemas.microsoft.com/office/drawing/2014/main" id="{86F7BEB7-F104-600F-2065-EDAA1A27B2BA}"/>
                </a:ext>
              </a:extLst>
            </p:cNvPr>
            <p:cNvSpPr/>
            <p:nvPr/>
          </p:nvSpPr>
          <p:spPr>
            <a:xfrm flipV="1">
              <a:off x="8059294" y="3017318"/>
              <a:ext cx="833107" cy="97090"/>
            </a:xfrm>
            <a:prstGeom prst="triangle">
              <a:avLst/>
            </a:prstGeom>
            <a:solidFill>
              <a:srgbClr val="E69D9F"/>
            </a:solidFill>
            <a:ln w="12700" cap="flat" cmpd="sng" algn="ctr">
              <a:no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p:txBody>
        </p:sp>
        <p:sp>
          <p:nvSpPr>
            <p:cNvPr id="147" name="正方形/長方形 146">
              <a:extLst>
                <a:ext uri="{FF2B5EF4-FFF2-40B4-BE49-F238E27FC236}">
                  <a16:creationId xmlns:a16="http://schemas.microsoft.com/office/drawing/2014/main" id="{74084D73-7B1C-5768-F950-56E41F0300E1}"/>
                </a:ext>
              </a:extLst>
            </p:cNvPr>
            <p:cNvSpPr/>
            <p:nvPr/>
          </p:nvSpPr>
          <p:spPr>
            <a:xfrm>
              <a:off x="623138" y="2714416"/>
              <a:ext cx="180000" cy="1271792"/>
            </a:xfrm>
            <a:prstGeom prst="rect">
              <a:avLst/>
            </a:prstGeom>
            <a:solidFill>
              <a:srgbClr val="9DC3E6"/>
            </a:solidFill>
            <a:ln w="28575" cap="flat" cmpd="sng" algn="ctr">
              <a:noFill/>
              <a:prstDash val="solid"/>
              <a:miter lim="800000"/>
            </a:ln>
            <a:effectLst/>
          </p:spPr>
          <p:txBody>
            <a:bodyPr vert="eaVert"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eiryo UI"/>
                  <a:ea typeface="Meiryo UI"/>
                  <a:cs typeface="+mn-cs"/>
                </a:rPr>
                <a:t>マップアプリ</a:t>
              </a:r>
            </a:p>
          </p:txBody>
        </p:sp>
        <p:sp>
          <p:nvSpPr>
            <p:cNvPr id="148" name="正方形/長方形 147">
              <a:extLst>
                <a:ext uri="{FF2B5EF4-FFF2-40B4-BE49-F238E27FC236}">
                  <a16:creationId xmlns:a16="http://schemas.microsoft.com/office/drawing/2014/main" id="{E0FAA96E-BECA-97F8-E749-A3F3048A2004}"/>
                </a:ext>
              </a:extLst>
            </p:cNvPr>
            <p:cNvSpPr/>
            <p:nvPr/>
          </p:nvSpPr>
          <p:spPr>
            <a:xfrm>
              <a:off x="849398" y="2714416"/>
              <a:ext cx="180000" cy="1271792"/>
            </a:xfrm>
            <a:prstGeom prst="rect">
              <a:avLst/>
            </a:prstGeom>
            <a:solidFill>
              <a:srgbClr val="9DC3E6"/>
            </a:solidFill>
            <a:ln w="28575" cap="flat" cmpd="sng" algn="ctr">
              <a:noFill/>
              <a:prstDash val="solid"/>
              <a:miter lim="800000"/>
            </a:ln>
            <a:effectLst/>
          </p:spPr>
          <p:txBody>
            <a:bodyPr vert="eaVert"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eiryo UI"/>
                  <a:ea typeface="Meiryo UI"/>
                  <a:cs typeface="+mn-cs"/>
                </a:rPr>
                <a:t>高速道路料金アプリ</a:t>
              </a:r>
            </a:p>
          </p:txBody>
        </p:sp>
        <p:sp>
          <p:nvSpPr>
            <p:cNvPr id="149" name="正方形/長方形 148">
              <a:extLst>
                <a:ext uri="{FF2B5EF4-FFF2-40B4-BE49-F238E27FC236}">
                  <a16:creationId xmlns:a16="http://schemas.microsoft.com/office/drawing/2014/main" id="{F8B316D1-BB7D-7CD7-23CC-6AFA54591B4D}"/>
                </a:ext>
              </a:extLst>
            </p:cNvPr>
            <p:cNvSpPr/>
            <p:nvPr/>
          </p:nvSpPr>
          <p:spPr>
            <a:xfrm>
              <a:off x="1075658" y="2714416"/>
              <a:ext cx="180000" cy="1271792"/>
            </a:xfrm>
            <a:prstGeom prst="rect">
              <a:avLst/>
            </a:prstGeom>
            <a:solidFill>
              <a:srgbClr val="9DC3E6"/>
            </a:solidFill>
            <a:ln w="28575" cap="flat" cmpd="sng" algn="ctr">
              <a:noFill/>
              <a:prstDash val="solid"/>
              <a:miter lim="800000"/>
            </a:ln>
            <a:effectLst/>
          </p:spPr>
          <p:txBody>
            <a:bodyPr vert="eaVert"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eiryo UI"/>
                  <a:ea typeface="Meiryo UI"/>
                  <a:cs typeface="+mn-cs"/>
                </a:rPr>
                <a:t>経路検索アプリ</a:t>
              </a:r>
            </a:p>
          </p:txBody>
        </p:sp>
        <p:sp>
          <p:nvSpPr>
            <p:cNvPr id="150" name="正方形/長方形 149">
              <a:extLst>
                <a:ext uri="{FF2B5EF4-FFF2-40B4-BE49-F238E27FC236}">
                  <a16:creationId xmlns:a16="http://schemas.microsoft.com/office/drawing/2014/main" id="{5DECC059-6167-B29B-3377-A043497B6494}"/>
                </a:ext>
              </a:extLst>
            </p:cNvPr>
            <p:cNvSpPr/>
            <p:nvPr/>
          </p:nvSpPr>
          <p:spPr>
            <a:xfrm>
              <a:off x="1301918" y="2714416"/>
              <a:ext cx="180000" cy="1271792"/>
            </a:xfrm>
            <a:prstGeom prst="rect">
              <a:avLst/>
            </a:prstGeom>
            <a:solidFill>
              <a:srgbClr val="9DC3E6"/>
            </a:solidFill>
            <a:ln w="28575" cap="flat" cmpd="sng" algn="ctr">
              <a:noFill/>
              <a:prstDash val="solid"/>
              <a:miter lim="800000"/>
            </a:ln>
            <a:effectLst/>
          </p:spPr>
          <p:txBody>
            <a:bodyPr vert="eaVert"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eiryo UI"/>
                  <a:ea typeface="Meiryo UI"/>
                  <a:cs typeface="+mn-cs"/>
                </a:rPr>
                <a:t>駐車場アプリ</a:t>
              </a:r>
            </a:p>
          </p:txBody>
        </p:sp>
        <p:sp>
          <p:nvSpPr>
            <p:cNvPr id="151" name="正方形/長方形 150">
              <a:extLst>
                <a:ext uri="{FF2B5EF4-FFF2-40B4-BE49-F238E27FC236}">
                  <a16:creationId xmlns:a16="http://schemas.microsoft.com/office/drawing/2014/main" id="{ADE1E22B-7EAF-2575-9D1E-2883AB4DCBF2}"/>
                </a:ext>
              </a:extLst>
            </p:cNvPr>
            <p:cNvSpPr/>
            <p:nvPr/>
          </p:nvSpPr>
          <p:spPr>
            <a:xfrm>
              <a:off x="1528178" y="2714416"/>
              <a:ext cx="180000" cy="1271792"/>
            </a:xfrm>
            <a:prstGeom prst="rect">
              <a:avLst/>
            </a:prstGeom>
            <a:solidFill>
              <a:srgbClr val="9DC3E6"/>
            </a:solidFill>
            <a:ln w="28575" cap="flat" cmpd="sng" algn="ctr">
              <a:noFill/>
              <a:prstDash val="solid"/>
              <a:miter lim="800000"/>
            </a:ln>
            <a:effectLst/>
          </p:spPr>
          <p:txBody>
            <a:bodyPr vert="eaVert"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a:ln>
                    <a:noFill/>
                  </a:ln>
                  <a:solidFill>
                    <a:prstClr val="black"/>
                  </a:solidFill>
                  <a:effectLst/>
                  <a:uLnTx/>
                  <a:uFillTx/>
                  <a:latin typeface="Meiryo UI"/>
                  <a:ea typeface="Meiryo UI"/>
                  <a:cs typeface="+mn-cs"/>
                </a:rPr>
                <a:t>飲食店検索アプリ</a:t>
              </a:r>
            </a:p>
          </p:txBody>
        </p:sp>
        <p:sp>
          <p:nvSpPr>
            <p:cNvPr id="152" name="矢印: 右 23">
              <a:extLst>
                <a:ext uri="{FF2B5EF4-FFF2-40B4-BE49-F238E27FC236}">
                  <a16:creationId xmlns:a16="http://schemas.microsoft.com/office/drawing/2014/main" id="{A55A638D-DBAB-A5E2-94ED-516B3A224FD1}"/>
                </a:ext>
              </a:extLst>
            </p:cNvPr>
            <p:cNvSpPr/>
            <p:nvPr/>
          </p:nvSpPr>
          <p:spPr>
            <a:xfrm>
              <a:off x="4016590" y="2804134"/>
              <a:ext cx="424498" cy="607981"/>
            </a:xfrm>
            <a:prstGeom prst="rightArrow">
              <a:avLst/>
            </a:prstGeom>
            <a:solidFill>
              <a:srgbClr val="9DC3E6"/>
            </a:solidFill>
            <a:ln w="12700" cap="flat" cmpd="sng" algn="ctr">
              <a:no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p:txBody>
        </p:sp>
        <p:cxnSp>
          <p:nvCxnSpPr>
            <p:cNvPr id="153" name="直線コネクタ 152">
              <a:extLst>
                <a:ext uri="{FF2B5EF4-FFF2-40B4-BE49-F238E27FC236}">
                  <a16:creationId xmlns:a16="http://schemas.microsoft.com/office/drawing/2014/main" id="{39D568CE-D9EC-8A97-760C-302B70522EB4}"/>
                </a:ext>
              </a:extLst>
            </p:cNvPr>
            <p:cNvCxnSpPr>
              <a:cxnSpLocks/>
            </p:cNvCxnSpPr>
            <p:nvPr/>
          </p:nvCxnSpPr>
          <p:spPr>
            <a:xfrm flipV="1">
              <a:off x="992505" y="4135207"/>
              <a:ext cx="7704000" cy="0"/>
            </a:xfrm>
            <a:prstGeom prst="line">
              <a:avLst/>
            </a:prstGeom>
            <a:noFill/>
            <a:ln w="28575" cap="flat" cmpd="sng" algn="ctr">
              <a:solidFill>
                <a:srgbClr val="595959"/>
              </a:solidFill>
              <a:prstDash val="solid"/>
              <a:miter lim="800000"/>
            </a:ln>
            <a:effectLst/>
          </p:spPr>
        </p:cxnSp>
        <p:sp>
          <p:nvSpPr>
            <p:cNvPr id="154" name="四角形: 角を丸くする 119">
              <a:extLst>
                <a:ext uri="{FF2B5EF4-FFF2-40B4-BE49-F238E27FC236}">
                  <a16:creationId xmlns:a16="http://schemas.microsoft.com/office/drawing/2014/main" id="{A5B6445F-4C68-A8FC-1959-75ACF8070E6C}"/>
                </a:ext>
              </a:extLst>
            </p:cNvPr>
            <p:cNvSpPr/>
            <p:nvPr/>
          </p:nvSpPr>
          <p:spPr>
            <a:xfrm>
              <a:off x="4202189" y="4073554"/>
              <a:ext cx="1770182" cy="155097"/>
            </a:xfrm>
            <a:prstGeom prst="roundRect">
              <a:avLst/>
            </a:prstGeom>
            <a:solidFill>
              <a:srgbClr val="595959"/>
            </a:solidFill>
            <a:ln w="12700" cap="flat" cmpd="sng" algn="ctr">
              <a:no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chemeClr val="bg1"/>
                  </a:solidFill>
                  <a:effectLst/>
                  <a:uLnTx/>
                  <a:uFillTx/>
                  <a:latin typeface="Meiryo UI"/>
                  <a:ea typeface="Meiryo UI"/>
                  <a:cs typeface="+mn-cs"/>
                </a:rPr>
                <a:t>データ共有</a:t>
              </a:r>
            </a:p>
          </p:txBody>
        </p:sp>
        <p:cxnSp>
          <p:nvCxnSpPr>
            <p:cNvPr id="155" name="直線コネクタ 154">
              <a:extLst>
                <a:ext uri="{FF2B5EF4-FFF2-40B4-BE49-F238E27FC236}">
                  <a16:creationId xmlns:a16="http://schemas.microsoft.com/office/drawing/2014/main" id="{7D04BB20-A7AD-710E-6193-4A60B4A81AA6}"/>
                </a:ext>
              </a:extLst>
            </p:cNvPr>
            <p:cNvCxnSpPr>
              <a:cxnSpLocks/>
            </p:cNvCxnSpPr>
            <p:nvPr/>
          </p:nvCxnSpPr>
          <p:spPr>
            <a:xfrm>
              <a:off x="1008407" y="4135207"/>
              <a:ext cx="0" cy="155097"/>
            </a:xfrm>
            <a:prstGeom prst="line">
              <a:avLst/>
            </a:prstGeom>
            <a:noFill/>
            <a:ln w="28575" cap="flat" cmpd="sng" algn="ctr">
              <a:solidFill>
                <a:srgbClr val="595959"/>
              </a:solidFill>
              <a:prstDash val="solid"/>
              <a:miter lim="800000"/>
            </a:ln>
            <a:effectLst/>
          </p:spPr>
        </p:cxnSp>
        <p:cxnSp>
          <p:nvCxnSpPr>
            <p:cNvPr id="156" name="直線コネクタ 155">
              <a:extLst>
                <a:ext uri="{FF2B5EF4-FFF2-40B4-BE49-F238E27FC236}">
                  <a16:creationId xmlns:a16="http://schemas.microsoft.com/office/drawing/2014/main" id="{A9BAC950-57BE-5278-5361-E3D9080FD70F}"/>
                </a:ext>
              </a:extLst>
            </p:cNvPr>
            <p:cNvCxnSpPr>
              <a:cxnSpLocks/>
            </p:cNvCxnSpPr>
            <p:nvPr/>
          </p:nvCxnSpPr>
          <p:spPr>
            <a:xfrm>
              <a:off x="2312112" y="4135207"/>
              <a:ext cx="0" cy="155097"/>
            </a:xfrm>
            <a:prstGeom prst="line">
              <a:avLst/>
            </a:prstGeom>
            <a:noFill/>
            <a:ln w="28575" cap="flat" cmpd="sng" algn="ctr">
              <a:solidFill>
                <a:srgbClr val="595959"/>
              </a:solidFill>
              <a:prstDash val="solid"/>
              <a:miter lim="800000"/>
            </a:ln>
            <a:effectLst/>
          </p:spPr>
        </p:cxnSp>
        <p:cxnSp>
          <p:nvCxnSpPr>
            <p:cNvPr id="157" name="直線コネクタ 156">
              <a:extLst>
                <a:ext uri="{FF2B5EF4-FFF2-40B4-BE49-F238E27FC236}">
                  <a16:creationId xmlns:a16="http://schemas.microsoft.com/office/drawing/2014/main" id="{5742922D-8C33-5887-9CE8-DF8640C88ADE}"/>
                </a:ext>
              </a:extLst>
            </p:cNvPr>
            <p:cNvCxnSpPr>
              <a:cxnSpLocks/>
            </p:cNvCxnSpPr>
            <p:nvPr/>
          </p:nvCxnSpPr>
          <p:spPr>
            <a:xfrm>
              <a:off x="3564095" y="4151102"/>
              <a:ext cx="0" cy="155097"/>
            </a:xfrm>
            <a:prstGeom prst="line">
              <a:avLst/>
            </a:prstGeom>
            <a:noFill/>
            <a:ln w="28575" cap="flat" cmpd="sng" algn="ctr">
              <a:solidFill>
                <a:srgbClr val="595959"/>
              </a:solidFill>
              <a:prstDash val="solid"/>
              <a:miter lim="800000"/>
            </a:ln>
            <a:effectLst/>
          </p:spPr>
        </p:cxnSp>
        <p:cxnSp>
          <p:nvCxnSpPr>
            <p:cNvPr id="158" name="直線コネクタ 157">
              <a:extLst>
                <a:ext uri="{FF2B5EF4-FFF2-40B4-BE49-F238E27FC236}">
                  <a16:creationId xmlns:a16="http://schemas.microsoft.com/office/drawing/2014/main" id="{5CDE10E2-EE05-9068-7062-D248942C98BD}"/>
                </a:ext>
              </a:extLst>
            </p:cNvPr>
            <p:cNvCxnSpPr>
              <a:cxnSpLocks/>
            </p:cNvCxnSpPr>
            <p:nvPr/>
          </p:nvCxnSpPr>
          <p:spPr>
            <a:xfrm>
              <a:off x="4867800" y="4151102"/>
              <a:ext cx="0" cy="155097"/>
            </a:xfrm>
            <a:prstGeom prst="line">
              <a:avLst/>
            </a:prstGeom>
            <a:noFill/>
            <a:ln w="28575" cap="flat" cmpd="sng" algn="ctr">
              <a:solidFill>
                <a:srgbClr val="595959"/>
              </a:solidFill>
              <a:prstDash val="solid"/>
              <a:miter lim="800000"/>
            </a:ln>
            <a:effectLst/>
          </p:spPr>
        </p:cxnSp>
        <p:cxnSp>
          <p:nvCxnSpPr>
            <p:cNvPr id="159" name="直線コネクタ 158">
              <a:extLst>
                <a:ext uri="{FF2B5EF4-FFF2-40B4-BE49-F238E27FC236}">
                  <a16:creationId xmlns:a16="http://schemas.microsoft.com/office/drawing/2014/main" id="{6C6DF8C5-7BAA-6587-D2DE-828DDB0CAFE6}"/>
                </a:ext>
              </a:extLst>
            </p:cNvPr>
            <p:cNvCxnSpPr>
              <a:cxnSpLocks/>
            </p:cNvCxnSpPr>
            <p:nvPr/>
          </p:nvCxnSpPr>
          <p:spPr>
            <a:xfrm>
              <a:off x="6232261" y="4151102"/>
              <a:ext cx="0" cy="155097"/>
            </a:xfrm>
            <a:prstGeom prst="line">
              <a:avLst/>
            </a:prstGeom>
            <a:noFill/>
            <a:ln w="28575" cap="flat" cmpd="sng" algn="ctr">
              <a:solidFill>
                <a:srgbClr val="595959"/>
              </a:solidFill>
              <a:prstDash val="solid"/>
              <a:miter lim="800000"/>
            </a:ln>
            <a:effectLst/>
          </p:spPr>
        </p:cxnSp>
        <p:cxnSp>
          <p:nvCxnSpPr>
            <p:cNvPr id="160" name="直線コネクタ 159">
              <a:extLst>
                <a:ext uri="{FF2B5EF4-FFF2-40B4-BE49-F238E27FC236}">
                  <a16:creationId xmlns:a16="http://schemas.microsoft.com/office/drawing/2014/main" id="{FC07BC3F-FD23-665C-786C-62C9C4A1B4BC}"/>
                </a:ext>
              </a:extLst>
            </p:cNvPr>
            <p:cNvCxnSpPr>
              <a:cxnSpLocks/>
            </p:cNvCxnSpPr>
            <p:nvPr/>
          </p:nvCxnSpPr>
          <p:spPr>
            <a:xfrm>
              <a:off x="7535966" y="4151102"/>
              <a:ext cx="0" cy="155097"/>
            </a:xfrm>
            <a:prstGeom prst="line">
              <a:avLst/>
            </a:prstGeom>
            <a:noFill/>
            <a:ln w="28575" cap="flat" cmpd="sng" algn="ctr">
              <a:solidFill>
                <a:srgbClr val="595959"/>
              </a:solidFill>
              <a:prstDash val="solid"/>
              <a:miter lim="800000"/>
            </a:ln>
            <a:effectLst/>
          </p:spPr>
        </p:cxnSp>
        <p:cxnSp>
          <p:nvCxnSpPr>
            <p:cNvPr id="161" name="直線コネクタ 160">
              <a:extLst>
                <a:ext uri="{FF2B5EF4-FFF2-40B4-BE49-F238E27FC236}">
                  <a16:creationId xmlns:a16="http://schemas.microsoft.com/office/drawing/2014/main" id="{73CEDBCB-FE4C-5749-916D-2FCD7F6DD4C6}"/>
                </a:ext>
              </a:extLst>
            </p:cNvPr>
            <p:cNvCxnSpPr>
              <a:cxnSpLocks/>
            </p:cNvCxnSpPr>
            <p:nvPr/>
          </p:nvCxnSpPr>
          <p:spPr>
            <a:xfrm>
              <a:off x="8688554" y="4151579"/>
              <a:ext cx="0" cy="155097"/>
            </a:xfrm>
            <a:prstGeom prst="line">
              <a:avLst/>
            </a:prstGeom>
            <a:noFill/>
            <a:ln w="28575" cap="flat" cmpd="sng" algn="ctr">
              <a:solidFill>
                <a:srgbClr val="595959"/>
              </a:solidFill>
              <a:prstDash val="solid"/>
              <a:miter lim="800000"/>
            </a:ln>
            <a:effectLst/>
          </p:spPr>
        </p:cxnSp>
        <p:cxnSp>
          <p:nvCxnSpPr>
            <p:cNvPr id="162" name="直線コネクタ 161">
              <a:extLst>
                <a:ext uri="{FF2B5EF4-FFF2-40B4-BE49-F238E27FC236}">
                  <a16:creationId xmlns:a16="http://schemas.microsoft.com/office/drawing/2014/main" id="{FF60C7BC-5593-6C11-2FD5-C886F1CE465A}"/>
                </a:ext>
              </a:extLst>
            </p:cNvPr>
            <p:cNvCxnSpPr>
              <a:cxnSpLocks/>
            </p:cNvCxnSpPr>
            <p:nvPr/>
          </p:nvCxnSpPr>
          <p:spPr>
            <a:xfrm>
              <a:off x="6791659" y="4016559"/>
              <a:ext cx="0" cy="124077"/>
            </a:xfrm>
            <a:prstGeom prst="line">
              <a:avLst/>
            </a:prstGeom>
            <a:noFill/>
            <a:ln w="28575" cap="flat" cmpd="sng" algn="ctr">
              <a:solidFill>
                <a:srgbClr val="595959"/>
              </a:solidFill>
              <a:prstDash val="solid"/>
              <a:miter lim="800000"/>
            </a:ln>
            <a:effectLst/>
          </p:spPr>
        </p:cxnSp>
        <p:sp>
          <p:nvSpPr>
            <p:cNvPr id="163" name="テキスト ボックス 162">
              <a:extLst>
                <a:ext uri="{FF2B5EF4-FFF2-40B4-BE49-F238E27FC236}">
                  <a16:creationId xmlns:a16="http://schemas.microsoft.com/office/drawing/2014/main" id="{C796FAC2-6031-9540-9B75-341D37A3C77E}"/>
                </a:ext>
              </a:extLst>
            </p:cNvPr>
            <p:cNvSpPr txBox="1"/>
            <p:nvPr/>
          </p:nvSpPr>
          <p:spPr>
            <a:xfrm>
              <a:off x="4036316" y="1960182"/>
              <a:ext cx="3621539" cy="369332"/>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a:ln>
                    <a:noFill/>
                  </a:ln>
                  <a:solidFill>
                    <a:srgbClr val="B62E31"/>
                  </a:solidFill>
                  <a:effectLst/>
                  <a:uLnTx/>
                  <a:uFillTx/>
                </a:rPr>
                <a:t>OSAKA </a:t>
              </a:r>
              <a:r>
                <a:rPr kumimoji="0" lang="ja-JP" altLang="en-US" sz="1800" b="1" i="0" u="none" strike="noStrike" kern="0" cap="none" spc="0" normalizeH="0" baseline="0" noProof="0">
                  <a:ln>
                    <a:noFill/>
                  </a:ln>
                  <a:solidFill>
                    <a:srgbClr val="B62E31"/>
                  </a:solidFill>
                  <a:effectLst/>
                  <a:uLnTx/>
                  <a:uFillTx/>
                </a:rPr>
                <a:t>ファストパス（仮称）</a:t>
              </a:r>
              <a:endParaRPr kumimoji="0" lang="en-US" altLang="ja-JP" sz="1800" b="1" i="0" u="none" strike="noStrike" kern="0" cap="none" spc="0" normalizeH="0" baseline="0" noProof="0">
                <a:ln>
                  <a:noFill/>
                </a:ln>
                <a:solidFill>
                  <a:srgbClr val="B62E31"/>
                </a:solidFill>
                <a:effectLst/>
                <a:uLnTx/>
                <a:uFillTx/>
              </a:endParaRPr>
            </a:p>
          </p:txBody>
        </p:sp>
        <p:grpSp>
          <p:nvGrpSpPr>
            <p:cNvPr id="5" name="グループ化 4">
              <a:extLst>
                <a:ext uri="{FF2B5EF4-FFF2-40B4-BE49-F238E27FC236}">
                  <a16:creationId xmlns:a16="http://schemas.microsoft.com/office/drawing/2014/main" id="{9217AB93-E92B-4503-8DF4-14B56F8FE664}"/>
                </a:ext>
              </a:extLst>
            </p:cNvPr>
            <p:cNvGrpSpPr/>
            <p:nvPr/>
          </p:nvGrpSpPr>
          <p:grpSpPr>
            <a:xfrm>
              <a:off x="4944244" y="2582268"/>
              <a:ext cx="1073420" cy="973718"/>
              <a:chOff x="4944244" y="2599046"/>
              <a:chExt cx="1073420" cy="973718"/>
            </a:xfrm>
          </p:grpSpPr>
          <p:sp>
            <p:nvSpPr>
              <p:cNvPr id="145" name="四角形: 角を丸くする 21">
                <a:extLst>
                  <a:ext uri="{FF2B5EF4-FFF2-40B4-BE49-F238E27FC236}">
                    <a16:creationId xmlns:a16="http://schemas.microsoft.com/office/drawing/2014/main" id="{27404DC7-3A56-0F6A-28BF-D53A5A988EEA}"/>
                  </a:ext>
                </a:extLst>
              </p:cNvPr>
              <p:cNvSpPr/>
              <p:nvPr/>
            </p:nvSpPr>
            <p:spPr>
              <a:xfrm>
                <a:off x="4944244" y="2599046"/>
                <a:ext cx="1073420" cy="973718"/>
              </a:xfrm>
              <a:prstGeom prst="roundRect">
                <a:avLst>
                  <a:gd name="adj" fmla="val 11482"/>
                </a:avLst>
              </a:prstGeom>
              <a:solidFill>
                <a:sysClr val="windowText" lastClr="000000"/>
              </a:solidFill>
              <a:ln w="12700" cap="flat" cmpd="sng" algn="ctr">
                <a:solidFill>
                  <a:sysClr val="windowText" lastClr="000000"/>
                </a:solid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p:txBody>
          </p:sp>
          <p:sp>
            <p:nvSpPr>
              <p:cNvPr id="146" name="テキスト ボックス 145">
                <a:extLst>
                  <a:ext uri="{FF2B5EF4-FFF2-40B4-BE49-F238E27FC236}">
                    <a16:creationId xmlns:a16="http://schemas.microsoft.com/office/drawing/2014/main" id="{A0F55B4E-311B-075B-3601-3A59610A0ABB}"/>
                  </a:ext>
                </a:extLst>
              </p:cNvPr>
              <p:cNvSpPr txBox="1"/>
              <p:nvPr/>
            </p:nvSpPr>
            <p:spPr>
              <a:xfrm>
                <a:off x="5001672" y="2629434"/>
                <a:ext cx="958564" cy="899313"/>
              </a:xfrm>
              <a:prstGeom prst="rect">
                <a:avLst/>
              </a:prstGeom>
              <a:solidFill>
                <a:sysClr val="window" lastClr="FFFFFF"/>
              </a:solidFill>
            </p:spPr>
            <p:txBody>
              <a:bodyPr wrap="none" lIns="36000" tIns="36000" rIns="36000" bIns="36000" rtlCol="0" anchor="b"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1" lang="en-US" altLang="ja-JP" sz="7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prstClr val="black"/>
                    </a:solidFill>
                    <a:effectLst/>
                    <a:uLnTx/>
                    <a:uFillTx/>
                  </a:rPr>
                  <a:t>高速道路○○線</a:t>
                </a:r>
                <a:endParaRPr kumimoji="1" lang="en-US" altLang="ja-JP" sz="7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prstClr val="black"/>
                    </a:solidFill>
                    <a:effectLst/>
                    <a:uLnTx/>
                    <a:uFillTx/>
                  </a:rPr>
                  <a:t>渋滞</a:t>
                </a:r>
                <a:r>
                  <a:rPr kumimoji="1" lang="en-US" altLang="ja-JP" sz="700" b="0" i="0" u="none" strike="noStrike" kern="0" cap="none" spc="0" normalizeH="0" baseline="0" noProof="0">
                    <a:ln>
                      <a:noFill/>
                    </a:ln>
                    <a:solidFill>
                      <a:prstClr val="black"/>
                    </a:solidFill>
                    <a:effectLst/>
                    <a:uLnTx/>
                    <a:uFillTx/>
                  </a:rPr>
                  <a:t>8km 60</a:t>
                </a:r>
                <a:r>
                  <a:rPr kumimoji="1" lang="ja-JP" altLang="en-US" sz="700" b="0" i="0" u="none" strike="noStrike" kern="0" cap="none" spc="0" normalizeH="0" baseline="0" noProof="0">
                    <a:ln>
                      <a:noFill/>
                    </a:ln>
                    <a:solidFill>
                      <a:prstClr val="black"/>
                    </a:solidFill>
                    <a:effectLst/>
                    <a:uLnTx/>
                    <a:uFillTx/>
                  </a:rPr>
                  <a:t>分</a:t>
                </a:r>
                <a:endParaRPr kumimoji="1" lang="en-US" altLang="ja-JP" sz="7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endParaRPr kumimoji="1" lang="en-US" altLang="ja-JP" sz="2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prstClr val="black"/>
                    </a:solidFill>
                    <a:effectLst/>
                    <a:uLnTx/>
                    <a:uFillTx/>
                  </a:rPr>
                  <a:t>○○鉄道</a:t>
                </a:r>
                <a:r>
                  <a:rPr kumimoji="1" lang="en-US" altLang="ja-JP" sz="700" b="0" i="0" u="none" strike="noStrike" kern="0" cap="none" spc="0" normalizeH="0" baseline="0" noProof="0">
                    <a:ln>
                      <a:noFill/>
                    </a:ln>
                    <a:solidFill>
                      <a:prstClr val="black"/>
                    </a:solidFill>
                    <a:effectLst/>
                    <a:uLnTx/>
                    <a:uFillTx/>
                  </a:rPr>
                  <a:t> </a:t>
                </a:r>
                <a:r>
                  <a:rPr kumimoji="1" lang="ja-JP" altLang="en-US" sz="700" b="0" i="0" u="none" strike="noStrike" kern="0" cap="none" spc="0" normalizeH="0" baseline="0" noProof="0">
                    <a:ln>
                      <a:noFill/>
                    </a:ln>
                    <a:solidFill>
                      <a:prstClr val="black"/>
                    </a:solidFill>
                    <a:effectLst/>
                    <a:uLnTx/>
                    <a:uFillTx/>
                  </a:rPr>
                  <a:t>○○線</a:t>
                </a:r>
                <a:endParaRPr kumimoji="1" lang="en-US" altLang="ja-JP" sz="7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prstClr val="black"/>
                    </a:solidFill>
                    <a:effectLst/>
                    <a:uLnTx/>
                    <a:uFillTx/>
                  </a:rPr>
                  <a:t>遅延なし</a:t>
                </a:r>
                <a:endParaRPr kumimoji="1" lang="en-US" altLang="ja-JP" sz="7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endParaRPr kumimoji="1" lang="en-US" altLang="ja-JP" sz="2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700" kern="0">
                    <a:solidFill>
                      <a:prstClr val="black"/>
                    </a:solidFill>
                  </a:rPr>
                  <a:t>○○</a:t>
                </a:r>
                <a:r>
                  <a:rPr kumimoji="1" lang="ja-JP" altLang="en-US" sz="700" b="0" i="0" u="none" strike="noStrike" kern="0" cap="none" spc="0" normalizeH="0" baseline="0" noProof="0">
                    <a:ln>
                      <a:noFill/>
                    </a:ln>
                    <a:solidFill>
                      <a:prstClr val="black"/>
                    </a:solidFill>
                    <a:effectLst/>
                    <a:uLnTx/>
                    <a:uFillTx/>
                  </a:rPr>
                  <a:t>エリア　駐車場</a:t>
                </a:r>
                <a:endParaRPr kumimoji="1" lang="en-US" altLang="ja-JP" sz="700" b="0" i="0" u="none" strike="noStrike" kern="0" cap="none" spc="0" normalizeH="0" baseline="0" noProof="0">
                  <a:ln>
                    <a:noFill/>
                  </a:ln>
                  <a:solidFill>
                    <a:prstClr val="black"/>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1" lang="ja-JP" altLang="en-US" sz="700" b="0" i="0" u="none" strike="noStrike" kern="0" cap="none" spc="0" normalizeH="0" baseline="0" noProof="0">
                    <a:ln>
                      <a:noFill/>
                    </a:ln>
                    <a:solidFill>
                      <a:prstClr val="black"/>
                    </a:solidFill>
                    <a:effectLst/>
                    <a:uLnTx/>
                    <a:uFillTx/>
                  </a:rPr>
                  <a:t>満車率 </a:t>
                </a:r>
                <a:r>
                  <a:rPr kumimoji="1" lang="en-US" altLang="ja-JP" sz="700" b="0" i="0" u="none" strike="noStrike" kern="0" cap="none" spc="0" normalizeH="0" baseline="0" noProof="0">
                    <a:ln>
                      <a:noFill/>
                    </a:ln>
                    <a:solidFill>
                      <a:prstClr val="black"/>
                    </a:solidFill>
                    <a:effectLst/>
                    <a:uLnTx/>
                    <a:uFillTx/>
                  </a:rPr>
                  <a:t>95%</a:t>
                </a:r>
                <a:r>
                  <a:rPr kumimoji="1" lang="ja-JP" altLang="en-US" sz="700" b="0" i="0" u="none" strike="noStrike" kern="0" cap="none" spc="0" normalizeH="0" baseline="0" noProof="0">
                    <a:ln>
                      <a:noFill/>
                    </a:ln>
                    <a:solidFill>
                      <a:prstClr val="black"/>
                    </a:solidFill>
                    <a:effectLst/>
                    <a:uLnTx/>
                    <a:uFillTx/>
                  </a:rPr>
                  <a:t>　　</a:t>
                </a:r>
                <a:endParaRPr kumimoji="1" lang="en-US" altLang="ja-JP" sz="700" b="0" i="0" u="none" strike="noStrike" kern="0" cap="none" spc="0" normalizeH="0" baseline="0" noProof="0">
                  <a:ln>
                    <a:noFill/>
                  </a:ln>
                  <a:solidFill>
                    <a:prstClr val="black"/>
                  </a:solidFill>
                  <a:effectLst/>
                  <a:uLnTx/>
                  <a:uFillTx/>
                </a:endParaRPr>
              </a:p>
            </p:txBody>
          </p:sp>
          <p:sp>
            <p:nvSpPr>
              <p:cNvPr id="165" name="テキスト ボックス 164">
                <a:extLst>
                  <a:ext uri="{FF2B5EF4-FFF2-40B4-BE49-F238E27FC236}">
                    <a16:creationId xmlns:a16="http://schemas.microsoft.com/office/drawing/2014/main" id="{F3FC1D3D-E598-CB85-6FB1-77A7288A7086}"/>
                  </a:ext>
                </a:extLst>
              </p:cNvPr>
              <p:cNvSpPr txBox="1"/>
              <p:nvPr/>
            </p:nvSpPr>
            <p:spPr>
              <a:xfrm>
                <a:off x="5201220" y="2599965"/>
                <a:ext cx="591589" cy="204025"/>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srgbClr val="B62E31"/>
                    </a:solidFill>
                    <a:effectLst/>
                    <a:uLnTx/>
                    <a:uFillTx/>
                  </a:rPr>
                  <a:t>混んでます</a:t>
                </a:r>
              </a:p>
            </p:txBody>
          </p:sp>
        </p:grpSp>
        <p:pic>
          <p:nvPicPr>
            <p:cNvPr id="166" name="図 1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326" y="2455210"/>
              <a:ext cx="621443" cy="403251"/>
            </a:xfrm>
            <a:prstGeom prst="rect">
              <a:avLst/>
            </a:prstGeom>
          </p:spPr>
        </p:pic>
        <p:pic>
          <p:nvPicPr>
            <p:cNvPr id="167" name="図 1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647974" y="3532991"/>
              <a:ext cx="342569" cy="295174"/>
            </a:xfrm>
            <a:prstGeom prst="rect">
              <a:avLst/>
            </a:prstGeom>
          </p:spPr>
        </p:pic>
        <p:sp>
          <p:nvSpPr>
            <p:cNvPr id="168" name="雲形吹き出し 167"/>
            <p:cNvSpPr/>
            <p:nvPr/>
          </p:nvSpPr>
          <p:spPr>
            <a:xfrm>
              <a:off x="2412703" y="3576046"/>
              <a:ext cx="186632" cy="104999"/>
            </a:xfrm>
            <a:prstGeom prst="cloudCallout">
              <a:avLst>
                <a:gd name="adj1" fmla="val 59678"/>
                <a:gd name="adj2" fmla="val 32905"/>
              </a:avLst>
            </a:prstGeom>
            <a:solidFill>
              <a:sysClr val="windowText" lastClr="000000"/>
            </a:solidFill>
            <a:ln w="12700" cap="flat" cmpd="sng" algn="ctr">
              <a:solidFill>
                <a:sysClr val="windowText" lastClr="000000"/>
              </a:solid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p:txBody>
        </p:sp>
        <p:sp>
          <p:nvSpPr>
            <p:cNvPr id="169" name="テキスト ボックス 168">
              <a:extLst>
                <a:ext uri="{FF2B5EF4-FFF2-40B4-BE49-F238E27FC236}">
                  <a16:creationId xmlns:a16="http://schemas.microsoft.com/office/drawing/2014/main" id="{469ED99D-E9AF-498C-F39D-50769B25A906}"/>
                </a:ext>
              </a:extLst>
            </p:cNvPr>
            <p:cNvSpPr txBox="1"/>
            <p:nvPr/>
          </p:nvSpPr>
          <p:spPr>
            <a:xfrm>
              <a:off x="2532642" y="2247283"/>
              <a:ext cx="914400" cy="296197"/>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a:ln>
                    <a:noFill/>
                  </a:ln>
                  <a:solidFill>
                    <a:prstClr val="black"/>
                  </a:solidFill>
                  <a:effectLst/>
                  <a:uLnTx/>
                  <a:uFillTx/>
                </a:rPr>
                <a:t>混雑・渋滞</a:t>
              </a:r>
            </a:p>
          </p:txBody>
        </p:sp>
        <p:sp>
          <p:nvSpPr>
            <p:cNvPr id="170" name="テキスト ボックス 169">
              <a:extLst>
                <a:ext uri="{FF2B5EF4-FFF2-40B4-BE49-F238E27FC236}">
                  <a16:creationId xmlns:a16="http://schemas.microsoft.com/office/drawing/2014/main" id="{469ED99D-E9AF-498C-F39D-50769B25A906}"/>
                </a:ext>
              </a:extLst>
            </p:cNvPr>
            <p:cNvSpPr txBox="1"/>
            <p:nvPr/>
          </p:nvSpPr>
          <p:spPr>
            <a:xfrm>
              <a:off x="1968139" y="3190848"/>
              <a:ext cx="408177" cy="310193"/>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a:ln>
                    <a:noFill/>
                  </a:ln>
                  <a:solidFill>
                    <a:prstClr val="black"/>
                  </a:solidFill>
                  <a:effectLst/>
                  <a:uLnTx/>
                  <a:uFillTx/>
                </a:rPr>
                <a:t>住民</a:t>
              </a:r>
              <a:endParaRPr kumimoji="1" lang="en-US" altLang="ja-JP" sz="1050" b="0" i="0" u="none" strike="noStrike" kern="0" cap="none" spc="0" normalizeH="0" baseline="0" noProof="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a:ln>
                    <a:noFill/>
                  </a:ln>
                  <a:solidFill>
                    <a:prstClr val="black"/>
                  </a:solidFill>
                  <a:effectLst/>
                  <a:uLnTx/>
                  <a:uFillTx/>
                </a:rPr>
                <a:t>不満</a:t>
              </a:r>
              <a:endParaRPr kumimoji="1" lang="en-US" altLang="ja-JP" sz="1050" b="0" i="0" u="none" strike="noStrike" kern="0" cap="none" spc="0" normalizeH="0" baseline="0" noProof="0">
                <a:ln>
                  <a:noFill/>
                </a:ln>
                <a:solidFill>
                  <a:prstClr val="black"/>
                </a:solidFill>
                <a:effectLst/>
                <a:uLnTx/>
                <a:uFillTx/>
              </a:endParaRPr>
            </a:p>
          </p:txBody>
        </p:sp>
        <p:pic>
          <p:nvPicPr>
            <p:cNvPr id="171" name="図 17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1203" y="3828164"/>
              <a:ext cx="216497" cy="186544"/>
            </a:xfrm>
            <a:prstGeom prst="rect">
              <a:avLst/>
            </a:prstGeom>
          </p:spPr>
        </p:pic>
        <p:pic>
          <p:nvPicPr>
            <p:cNvPr id="172" name="図 1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047046" y="3587567"/>
              <a:ext cx="252000" cy="217135"/>
            </a:xfrm>
            <a:prstGeom prst="rect">
              <a:avLst/>
            </a:prstGeom>
          </p:spPr>
        </p:pic>
        <p:pic>
          <p:nvPicPr>
            <p:cNvPr id="173" name="図 17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08160" y="3595515"/>
              <a:ext cx="252000" cy="217135"/>
            </a:xfrm>
            <a:prstGeom prst="rect">
              <a:avLst/>
            </a:prstGeom>
          </p:spPr>
        </p:pic>
        <p:sp>
          <p:nvSpPr>
            <p:cNvPr id="174" name="爆発 1 173"/>
            <p:cNvSpPr/>
            <p:nvPr/>
          </p:nvSpPr>
          <p:spPr>
            <a:xfrm>
              <a:off x="3216152" y="3506976"/>
              <a:ext cx="144000" cy="130407"/>
            </a:xfrm>
            <a:prstGeom prst="irregularSeal1">
              <a:avLst/>
            </a:prstGeom>
            <a:solidFill>
              <a:sysClr val="windowText" lastClr="000000"/>
            </a:solidFill>
            <a:ln w="12700" cap="flat" cmpd="sng" algn="ctr">
              <a:solidFill>
                <a:sysClr val="windowText" lastClr="000000"/>
              </a:solid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p:txBody>
        </p:sp>
        <p:sp>
          <p:nvSpPr>
            <p:cNvPr id="175" name="テキスト ボックス 174">
              <a:extLst>
                <a:ext uri="{FF2B5EF4-FFF2-40B4-BE49-F238E27FC236}">
                  <a16:creationId xmlns:a16="http://schemas.microsoft.com/office/drawing/2014/main" id="{469ED99D-E9AF-498C-F39D-50769B25A906}"/>
                </a:ext>
              </a:extLst>
            </p:cNvPr>
            <p:cNvSpPr txBox="1"/>
            <p:nvPr/>
          </p:nvSpPr>
          <p:spPr>
            <a:xfrm>
              <a:off x="2412610" y="3190848"/>
              <a:ext cx="576842" cy="310193"/>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en-US" altLang="ja-JP" sz="1050" b="0" i="0" u="none" strike="noStrike" kern="0" cap="none" spc="0" normalizeH="0" baseline="0" noProof="0">
                  <a:ln>
                    <a:noFill/>
                  </a:ln>
                  <a:solidFill>
                    <a:prstClr val="black"/>
                  </a:solidFill>
                  <a:effectLst/>
                  <a:uLnTx/>
                  <a:uFillTx/>
                </a:rPr>
                <a:t>CO2</a:t>
              </a: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a:ln>
                    <a:noFill/>
                  </a:ln>
                  <a:solidFill>
                    <a:prstClr val="black"/>
                  </a:solidFill>
                  <a:effectLst/>
                  <a:uLnTx/>
                  <a:uFillTx/>
                </a:rPr>
                <a:t>排出増</a:t>
              </a:r>
              <a:endParaRPr kumimoji="1" lang="en-US" altLang="ja-JP" sz="1050" b="0" i="0" u="none" strike="noStrike" kern="0" cap="none" spc="0" normalizeH="0" baseline="0" noProof="0">
                <a:ln>
                  <a:noFill/>
                </a:ln>
                <a:solidFill>
                  <a:prstClr val="black"/>
                </a:solidFill>
                <a:effectLst/>
                <a:uLnTx/>
                <a:uFillTx/>
              </a:endParaRPr>
            </a:p>
          </p:txBody>
        </p:sp>
        <p:sp>
          <p:nvSpPr>
            <p:cNvPr id="176" name="テキスト ボックス 175">
              <a:extLst>
                <a:ext uri="{FF2B5EF4-FFF2-40B4-BE49-F238E27FC236}">
                  <a16:creationId xmlns:a16="http://schemas.microsoft.com/office/drawing/2014/main" id="{469ED99D-E9AF-498C-F39D-50769B25A906}"/>
                </a:ext>
              </a:extLst>
            </p:cNvPr>
            <p:cNvSpPr txBox="1"/>
            <p:nvPr/>
          </p:nvSpPr>
          <p:spPr>
            <a:xfrm>
              <a:off x="2981345" y="3190848"/>
              <a:ext cx="576842" cy="310193"/>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a:ln>
                    <a:noFill/>
                  </a:ln>
                  <a:solidFill>
                    <a:prstClr val="black"/>
                  </a:solidFill>
                  <a:effectLst/>
                  <a:uLnTx/>
                  <a:uFillTx/>
                </a:rPr>
                <a:t>事故増</a:t>
              </a:r>
              <a:endParaRPr kumimoji="1" lang="en-US" altLang="ja-JP" sz="1050" b="0" i="0" u="none" strike="noStrike" kern="0" cap="none" spc="0" normalizeH="0" baseline="0" noProof="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a:ln>
                    <a:noFill/>
                  </a:ln>
                  <a:solidFill>
                    <a:prstClr val="black"/>
                  </a:solidFill>
                  <a:effectLst/>
                  <a:uLnTx/>
                  <a:uFillTx/>
                </a:rPr>
                <a:t>搬送遅延</a:t>
              </a:r>
              <a:endParaRPr kumimoji="1" lang="en-US" altLang="ja-JP" sz="1050" b="0" i="0" u="none" strike="noStrike" kern="0" cap="none" spc="0" normalizeH="0" baseline="0" noProof="0">
                <a:ln>
                  <a:noFill/>
                </a:ln>
                <a:solidFill>
                  <a:prstClr val="black"/>
                </a:solidFill>
                <a:effectLst/>
                <a:uLnTx/>
                <a:uFillTx/>
              </a:endParaRPr>
            </a:p>
          </p:txBody>
        </p:sp>
        <p:pic>
          <p:nvPicPr>
            <p:cNvPr id="177" name="図 17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0194" y="3643625"/>
              <a:ext cx="324000" cy="279174"/>
            </a:xfrm>
            <a:prstGeom prst="rect">
              <a:avLst/>
            </a:prstGeom>
          </p:spPr>
        </p:pic>
        <p:pic>
          <p:nvPicPr>
            <p:cNvPr id="178" name="図 177"/>
            <p:cNvPicPr>
              <a:picLocks noChangeAspect="1"/>
            </p:cNvPicPr>
            <p:nvPr/>
          </p:nvPicPr>
          <p:blipFill>
            <a:blip r:embed="rId9"/>
            <a:stretch>
              <a:fillRect/>
            </a:stretch>
          </p:blipFill>
          <p:spPr>
            <a:xfrm>
              <a:off x="3596983" y="3475794"/>
              <a:ext cx="177582" cy="187564"/>
            </a:xfrm>
            <a:prstGeom prst="rect">
              <a:avLst/>
            </a:prstGeom>
          </p:spPr>
        </p:pic>
        <p:sp>
          <p:nvSpPr>
            <p:cNvPr id="179" name="テキスト ボックス 178">
              <a:extLst>
                <a:ext uri="{FF2B5EF4-FFF2-40B4-BE49-F238E27FC236}">
                  <a16:creationId xmlns:a16="http://schemas.microsoft.com/office/drawing/2014/main" id="{469ED99D-E9AF-498C-F39D-50769B25A906}"/>
                </a:ext>
              </a:extLst>
            </p:cNvPr>
            <p:cNvSpPr txBox="1"/>
            <p:nvPr/>
          </p:nvSpPr>
          <p:spPr>
            <a:xfrm>
              <a:off x="3578882" y="3190848"/>
              <a:ext cx="394864" cy="310193"/>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a:ln>
                    <a:noFill/>
                  </a:ln>
                  <a:solidFill>
                    <a:prstClr val="black"/>
                  </a:solidFill>
                  <a:effectLst/>
                  <a:uLnTx/>
                  <a:uFillTx/>
                </a:rPr>
                <a:t>機会</a:t>
              </a:r>
              <a:endParaRPr kumimoji="1" lang="en-US" altLang="ja-JP" sz="1050" b="0" i="0" u="none" strike="noStrike" kern="0" cap="none" spc="0" normalizeH="0" baseline="0" noProof="0">
                <a:ln>
                  <a:noFill/>
                </a:ln>
                <a:solidFill>
                  <a:prstClr val="black"/>
                </a:solidFill>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a:ln>
                    <a:noFill/>
                  </a:ln>
                  <a:solidFill>
                    <a:prstClr val="black"/>
                  </a:solidFill>
                  <a:effectLst/>
                  <a:uLnTx/>
                  <a:uFillTx/>
                </a:rPr>
                <a:t>損失</a:t>
              </a:r>
              <a:endParaRPr kumimoji="1" lang="en-US" altLang="ja-JP" sz="1050" b="0" i="0" u="none" strike="noStrike" kern="0" cap="none" spc="0" normalizeH="0" baseline="0" noProof="0">
                <a:ln>
                  <a:noFill/>
                </a:ln>
                <a:solidFill>
                  <a:prstClr val="black"/>
                </a:solidFill>
                <a:effectLst/>
                <a:uLnTx/>
                <a:uFillTx/>
              </a:endParaRPr>
            </a:p>
          </p:txBody>
        </p:sp>
        <p:pic>
          <p:nvPicPr>
            <p:cNvPr id="180" name="図 17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332068" y="3836040"/>
              <a:ext cx="216000" cy="186116"/>
            </a:xfrm>
            <a:prstGeom prst="rect">
              <a:avLst/>
            </a:prstGeom>
          </p:spPr>
        </p:pic>
        <p:pic>
          <p:nvPicPr>
            <p:cNvPr id="181" name="図 180"/>
            <p:cNvPicPr>
              <a:picLocks noChangeAspect="1"/>
            </p:cNvPicPr>
            <p:nvPr/>
          </p:nvPicPr>
          <p:blipFill>
            <a:blip r:embed="rId9"/>
            <a:stretch>
              <a:fillRect/>
            </a:stretch>
          </p:blipFill>
          <p:spPr>
            <a:xfrm>
              <a:off x="3003027" y="3750849"/>
              <a:ext cx="117474" cy="124077"/>
            </a:xfrm>
            <a:prstGeom prst="rect">
              <a:avLst/>
            </a:prstGeom>
          </p:spPr>
        </p:pic>
        <p:pic>
          <p:nvPicPr>
            <p:cNvPr id="182" name="図 181"/>
            <p:cNvPicPr>
              <a:picLocks noChangeAspect="1"/>
            </p:cNvPicPr>
            <p:nvPr/>
          </p:nvPicPr>
          <p:blipFill>
            <a:blip r:embed="rId9"/>
            <a:stretch>
              <a:fillRect/>
            </a:stretch>
          </p:blipFill>
          <p:spPr>
            <a:xfrm>
              <a:off x="3291005" y="3738292"/>
              <a:ext cx="117474" cy="124077"/>
            </a:xfrm>
            <a:prstGeom prst="rect">
              <a:avLst/>
            </a:prstGeom>
          </p:spPr>
        </p:pic>
        <p:cxnSp>
          <p:nvCxnSpPr>
            <p:cNvPr id="183" name="直線矢印コネクタ 182"/>
            <p:cNvCxnSpPr>
              <a:stCxn id="166" idx="2"/>
              <a:endCxn id="170" idx="0"/>
            </p:cNvCxnSpPr>
            <p:nvPr/>
          </p:nvCxnSpPr>
          <p:spPr>
            <a:xfrm flipH="1">
              <a:off x="2172228" y="2858461"/>
              <a:ext cx="777820" cy="332387"/>
            </a:xfrm>
            <a:prstGeom prst="straightConnector1">
              <a:avLst/>
            </a:prstGeom>
            <a:noFill/>
            <a:ln w="6350" cap="flat" cmpd="sng" algn="ctr">
              <a:solidFill>
                <a:sysClr val="windowText" lastClr="000000"/>
              </a:solidFill>
              <a:prstDash val="solid"/>
              <a:miter lim="800000"/>
              <a:tailEnd type="triangle"/>
            </a:ln>
            <a:effectLst/>
          </p:spPr>
        </p:cxnSp>
        <p:cxnSp>
          <p:nvCxnSpPr>
            <p:cNvPr id="184" name="直線矢印コネクタ 183"/>
            <p:cNvCxnSpPr>
              <a:stCxn id="166" idx="2"/>
              <a:endCxn id="175" idx="0"/>
            </p:cNvCxnSpPr>
            <p:nvPr/>
          </p:nvCxnSpPr>
          <p:spPr>
            <a:xfrm flipH="1">
              <a:off x="2701031" y="2858461"/>
              <a:ext cx="249017" cy="332387"/>
            </a:xfrm>
            <a:prstGeom prst="straightConnector1">
              <a:avLst/>
            </a:prstGeom>
            <a:noFill/>
            <a:ln w="6350" cap="flat" cmpd="sng" algn="ctr">
              <a:solidFill>
                <a:sysClr val="windowText" lastClr="000000"/>
              </a:solidFill>
              <a:prstDash val="solid"/>
              <a:miter lim="800000"/>
              <a:tailEnd type="triangle"/>
            </a:ln>
            <a:effectLst/>
          </p:spPr>
        </p:cxnSp>
        <p:cxnSp>
          <p:nvCxnSpPr>
            <p:cNvPr id="185" name="直線矢印コネクタ 184"/>
            <p:cNvCxnSpPr>
              <a:stCxn id="166" idx="2"/>
              <a:endCxn id="176" idx="0"/>
            </p:cNvCxnSpPr>
            <p:nvPr/>
          </p:nvCxnSpPr>
          <p:spPr>
            <a:xfrm>
              <a:off x="2950048" y="2858461"/>
              <a:ext cx="319718" cy="332387"/>
            </a:xfrm>
            <a:prstGeom prst="straightConnector1">
              <a:avLst/>
            </a:prstGeom>
            <a:noFill/>
            <a:ln w="6350" cap="flat" cmpd="sng" algn="ctr">
              <a:solidFill>
                <a:sysClr val="windowText" lastClr="000000"/>
              </a:solidFill>
              <a:prstDash val="solid"/>
              <a:miter lim="800000"/>
              <a:tailEnd type="triangle"/>
            </a:ln>
            <a:effectLst/>
          </p:spPr>
        </p:cxnSp>
        <p:cxnSp>
          <p:nvCxnSpPr>
            <p:cNvPr id="186" name="直線矢印コネクタ 185"/>
            <p:cNvCxnSpPr>
              <a:stCxn id="166" idx="2"/>
              <a:endCxn id="179" idx="0"/>
            </p:cNvCxnSpPr>
            <p:nvPr/>
          </p:nvCxnSpPr>
          <p:spPr>
            <a:xfrm>
              <a:off x="2950048" y="2858461"/>
              <a:ext cx="826266" cy="332387"/>
            </a:xfrm>
            <a:prstGeom prst="straightConnector1">
              <a:avLst/>
            </a:prstGeom>
            <a:noFill/>
            <a:ln w="6350" cap="flat" cmpd="sng" algn="ctr">
              <a:solidFill>
                <a:sysClr val="windowText" lastClr="000000"/>
              </a:solidFill>
              <a:prstDash val="solid"/>
              <a:miter lim="800000"/>
              <a:tailEnd type="triangle"/>
            </a:ln>
            <a:effectLst/>
          </p:spPr>
        </p:cxnSp>
        <p:sp>
          <p:nvSpPr>
            <p:cNvPr id="187" name="角丸四角形 186"/>
            <p:cNvSpPr/>
            <p:nvPr/>
          </p:nvSpPr>
          <p:spPr>
            <a:xfrm>
              <a:off x="2363496" y="2933781"/>
              <a:ext cx="1152470" cy="159917"/>
            </a:xfrm>
            <a:prstGeom prst="roundRect">
              <a:avLst/>
            </a:prstGeom>
            <a:solidFill>
              <a:sysClr val="window" lastClr="FFFFFF"/>
            </a:solidFill>
            <a:ln w="12700" cap="flat" cmpd="sng" algn="ctr">
              <a:solidFill>
                <a:sysClr val="windowText" lastClr="000000"/>
              </a:solid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050" b="0" i="0" u="none" strike="noStrike" kern="0" cap="none" spc="0" normalizeH="0" baseline="0" noProof="0">
                  <a:ln>
                    <a:noFill/>
                  </a:ln>
                  <a:solidFill>
                    <a:prstClr val="black"/>
                  </a:solidFill>
                  <a:effectLst/>
                  <a:uLnTx/>
                  <a:uFillTx/>
                  <a:latin typeface="Meiryo UI"/>
                  <a:ea typeface="Meiryo UI"/>
                  <a:cs typeface="+mn-cs"/>
                </a:rPr>
                <a:t>副次影響</a:t>
              </a:r>
            </a:p>
          </p:txBody>
        </p:sp>
        <p:sp>
          <p:nvSpPr>
            <p:cNvPr id="188" name="テキスト ボックス 187">
              <a:extLst>
                <a:ext uri="{FF2B5EF4-FFF2-40B4-BE49-F238E27FC236}">
                  <a16:creationId xmlns:a16="http://schemas.microsoft.com/office/drawing/2014/main" id="{469ED99D-E9AF-498C-F39D-50769B25A906}"/>
                </a:ext>
              </a:extLst>
            </p:cNvPr>
            <p:cNvSpPr txBox="1"/>
            <p:nvPr/>
          </p:nvSpPr>
          <p:spPr>
            <a:xfrm>
              <a:off x="7245297" y="1968309"/>
              <a:ext cx="870805" cy="296197"/>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B62E31"/>
                  </a:solidFill>
                  <a:effectLst/>
                  <a:uLnTx/>
                  <a:uFillTx/>
                </a:rPr>
                <a:t>混雑回避</a:t>
              </a:r>
            </a:p>
          </p:txBody>
        </p:sp>
        <p:pic>
          <p:nvPicPr>
            <p:cNvPr id="189" name="図 18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80413" y="1901590"/>
              <a:ext cx="360000" cy="310193"/>
            </a:xfrm>
            <a:prstGeom prst="rect">
              <a:avLst/>
            </a:prstGeom>
          </p:spPr>
        </p:pic>
        <p:pic>
          <p:nvPicPr>
            <p:cNvPr id="190" name="図 189"/>
            <p:cNvPicPr>
              <a:picLocks noChangeAspect="1"/>
            </p:cNvPicPr>
            <p:nvPr/>
          </p:nvPicPr>
          <p:blipFill>
            <a:blip r:embed="rId12"/>
            <a:stretch>
              <a:fillRect/>
            </a:stretch>
          </p:blipFill>
          <p:spPr>
            <a:xfrm>
              <a:off x="8428752" y="1973099"/>
              <a:ext cx="252000" cy="217135"/>
            </a:xfrm>
            <a:prstGeom prst="rect">
              <a:avLst/>
            </a:prstGeom>
          </p:spPr>
        </p:pic>
        <p:pic>
          <p:nvPicPr>
            <p:cNvPr id="191" name="図 190"/>
            <p:cNvPicPr>
              <a:picLocks noChangeAspect="1"/>
            </p:cNvPicPr>
            <p:nvPr/>
          </p:nvPicPr>
          <p:blipFill>
            <a:blip r:embed="rId13">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8641286" y="1881489"/>
              <a:ext cx="180000" cy="155097"/>
            </a:xfrm>
            <a:prstGeom prst="rect">
              <a:avLst/>
            </a:prstGeom>
          </p:spPr>
        </p:pic>
        <p:sp>
          <p:nvSpPr>
            <p:cNvPr id="192" name="矢印: 右 23">
              <a:extLst>
                <a:ext uri="{FF2B5EF4-FFF2-40B4-BE49-F238E27FC236}">
                  <a16:creationId xmlns:a16="http://schemas.microsoft.com/office/drawing/2014/main" id="{A55A638D-DBAB-A5E2-94ED-516B3A224FD1}"/>
                </a:ext>
              </a:extLst>
            </p:cNvPr>
            <p:cNvSpPr/>
            <p:nvPr/>
          </p:nvSpPr>
          <p:spPr>
            <a:xfrm>
              <a:off x="8106902" y="1989364"/>
              <a:ext cx="269618" cy="241516"/>
            </a:xfrm>
            <a:prstGeom prst="rightArrow">
              <a:avLst/>
            </a:prstGeom>
            <a:solidFill>
              <a:sysClr val="windowText" lastClr="000000"/>
            </a:solidFill>
            <a:ln w="12700" cap="flat" cmpd="sng" algn="ctr">
              <a:noFill/>
              <a:prstDash val="solid"/>
              <a:miter lim="800000"/>
            </a:ln>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p:txBody>
        </p:sp>
        <p:sp>
          <p:nvSpPr>
            <p:cNvPr id="193" name="正方形/長方形 192"/>
            <p:cNvSpPr/>
            <p:nvPr/>
          </p:nvSpPr>
          <p:spPr>
            <a:xfrm>
              <a:off x="764995" y="1990194"/>
              <a:ext cx="3040235" cy="270766"/>
            </a:xfrm>
            <a:prstGeom prst="rect">
              <a:avLst/>
            </a:prstGeom>
            <a:solidFill>
              <a:srgbClr val="2E75B6"/>
            </a:solidFill>
            <a:ln>
              <a:noFill/>
            </a:ln>
            <a:effectLst>
              <a:outerShdw blurRad="57150" dist="19050" dir="5400000" algn="ctr" rotWithShape="0">
                <a:srgbClr val="000000">
                  <a:alpha val="63000"/>
                </a:srgbClr>
              </a:outerShdw>
            </a:effectLst>
          </p:spPr>
          <p:txBody>
            <a:bodyPr lIns="36000" tIns="36000" rIns="36000" bIns="3600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200" b="1" i="0" u="none" strike="noStrike" kern="0" cap="none" spc="0" normalizeH="0" baseline="0" noProof="0">
                  <a:ln>
                    <a:noFill/>
                  </a:ln>
                  <a:solidFill>
                    <a:prstClr val="white"/>
                  </a:solidFill>
                  <a:effectLst/>
                  <a:uLnTx/>
                  <a:uFillTx/>
                  <a:latin typeface="Meiryo UI"/>
                  <a:ea typeface="Meiryo UI"/>
                  <a:cs typeface="+mn-cs"/>
                </a:rPr>
                <a:t>現状（</a:t>
              </a:r>
              <a:r>
                <a:rPr kumimoji="1" lang="en-US" altLang="ja-JP" sz="1200" b="1" i="0" u="none" strike="noStrike" kern="0" cap="none" spc="0" normalizeH="0" baseline="0" noProof="0">
                  <a:ln>
                    <a:noFill/>
                  </a:ln>
                  <a:solidFill>
                    <a:prstClr val="white"/>
                  </a:solidFill>
                  <a:effectLst/>
                  <a:uLnTx/>
                  <a:uFillTx/>
                  <a:latin typeface="Meiryo UI"/>
                  <a:ea typeface="Meiryo UI"/>
                  <a:cs typeface="+mn-cs"/>
                </a:rPr>
                <a:t>ORDEN</a:t>
              </a:r>
              <a:r>
                <a:rPr kumimoji="1" lang="ja-JP" altLang="en-US" sz="1200" b="1" i="0" u="none" strike="noStrike" kern="0" cap="none" spc="0" normalizeH="0" baseline="0" noProof="0">
                  <a:ln>
                    <a:noFill/>
                  </a:ln>
                  <a:solidFill>
                    <a:prstClr val="white"/>
                  </a:solidFill>
                  <a:effectLst/>
                  <a:uLnTx/>
                  <a:uFillTx/>
                  <a:latin typeface="Meiryo UI"/>
                  <a:ea typeface="Meiryo UI"/>
                  <a:cs typeface="+mn-cs"/>
                </a:rPr>
                <a:t>を利用しない場合）</a:t>
              </a:r>
            </a:p>
          </p:txBody>
        </p:sp>
        <p:pic>
          <p:nvPicPr>
            <p:cNvPr id="195" name="図 19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60141" y="2560608"/>
              <a:ext cx="366026" cy="315385"/>
            </a:xfrm>
            <a:prstGeom prst="rect">
              <a:avLst/>
            </a:prstGeom>
          </p:spPr>
        </p:pic>
        <p:pic>
          <p:nvPicPr>
            <p:cNvPr id="196" name="図 19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96265" y="2572494"/>
              <a:ext cx="264665" cy="228048"/>
            </a:xfrm>
            <a:prstGeom prst="rect">
              <a:avLst/>
            </a:prstGeom>
          </p:spPr>
        </p:pic>
        <p:pic>
          <p:nvPicPr>
            <p:cNvPr id="197" name="図 19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67149" y="2572493"/>
              <a:ext cx="264665" cy="228048"/>
            </a:xfrm>
            <a:prstGeom prst="rect">
              <a:avLst/>
            </a:prstGeom>
          </p:spPr>
        </p:pic>
        <p:pic>
          <p:nvPicPr>
            <p:cNvPr id="198" name="図 19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62839" y="3141761"/>
              <a:ext cx="366026" cy="315385"/>
            </a:xfrm>
            <a:prstGeom prst="rect">
              <a:avLst/>
            </a:prstGeom>
          </p:spPr>
        </p:pic>
        <p:pic>
          <p:nvPicPr>
            <p:cNvPr id="199" name="図 19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87545" y="3178924"/>
              <a:ext cx="264665" cy="228048"/>
            </a:xfrm>
            <a:prstGeom prst="rect">
              <a:avLst/>
            </a:prstGeom>
          </p:spPr>
        </p:pic>
        <p:pic>
          <p:nvPicPr>
            <p:cNvPr id="200" name="図 19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59508" y="3165246"/>
              <a:ext cx="264665" cy="228048"/>
            </a:xfrm>
            <a:prstGeom prst="rect">
              <a:avLst/>
            </a:prstGeom>
          </p:spPr>
        </p:pic>
        <p:pic>
          <p:nvPicPr>
            <p:cNvPr id="201" name="図 20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96526" y="3500495"/>
              <a:ext cx="366026" cy="315385"/>
            </a:xfrm>
            <a:prstGeom prst="rect">
              <a:avLst/>
            </a:prstGeom>
          </p:spPr>
        </p:pic>
        <p:sp>
          <p:nvSpPr>
            <p:cNvPr id="103" name="テキスト ボックス 102">
              <a:extLst>
                <a:ext uri="{FF2B5EF4-FFF2-40B4-BE49-F238E27FC236}">
                  <a16:creationId xmlns:a16="http://schemas.microsoft.com/office/drawing/2014/main" id="{EC809286-8BBF-3E05-27AB-3A6AC6080B71}"/>
                </a:ext>
              </a:extLst>
            </p:cNvPr>
            <p:cNvSpPr txBox="1"/>
            <p:nvPr/>
          </p:nvSpPr>
          <p:spPr>
            <a:xfrm>
              <a:off x="3315667" y="4679032"/>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C55A11"/>
                  </a:solidFill>
                  <a:effectLst/>
                  <a:uLnTx/>
                  <a:uFillTx/>
                </a:rPr>
                <a:t>鉄道各社</a:t>
              </a:r>
            </a:p>
          </p:txBody>
        </p:sp>
        <p:sp>
          <p:nvSpPr>
            <p:cNvPr id="107" name="テキスト ボックス 106">
              <a:extLst>
                <a:ext uri="{FF2B5EF4-FFF2-40B4-BE49-F238E27FC236}">
                  <a16:creationId xmlns:a16="http://schemas.microsoft.com/office/drawing/2014/main" id="{21A0BA03-9B6B-6881-EC32-2765631D6FC8}"/>
                </a:ext>
              </a:extLst>
            </p:cNvPr>
            <p:cNvSpPr txBox="1"/>
            <p:nvPr/>
          </p:nvSpPr>
          <p:spPr>
            <a:xfrm>
              <a:off x="3306667" y="5168862"/>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C55A11"/>
                  </a:solidFill>
                  <a:effectLst/>
                  <a:uLnTx/>
                  <a:uFillTx/>
                </a:rPr>
                <a:t>バス各社</a:t>
              </a:r>
            </a:p>
          </p:txBody>
        </p:sp>
        <p:sp>
          <p:nvSpPr>
            <p:cNvPr id="108" name="テキスト ボックス 107">
              <a:extLst>
                <a:ext uri="{FF2B5EF4-FFF2-40B4-BE49-F238E27FC236}">
                  <a16:creationId xmlns:a16="http://schemas.microsoft.com/office/drawing/2014/main" id="{8480A835-A819-9FA2-708B-B5949552539D}"/>
                </a:ext>
              </a:extLst>
            </p:cNvPr>
            <p:cNvSpPr txBox="1"/>
            <p:nvPr/>
          </p:nvSpPr>
          <p:spPr>
            <a:xfrm>
              <a:off x="3306667" y="5657547"/>
              <a:ext cx="576000" cy="186116"/>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900" b="1" i="0" u="none" strike="noStrike" kern="0" cap="none" spc="0" normalizeH="0" baseline="0" noProof="0">
                  <a:ln>
                    <a:noFill/>
                  </a:ln>
                  <a:solidFill>
                    <a:srgbClr val="C55A11"/>
                  </a:solidFill>
                  <a:effectLst/>
                  <a:uLnTx/>
                  <a:uFillTx/>
                </a:rPr>
                <a:t>船舶各社</a:t>
              </a:r>
            </a:p>
          </p:txBody>
        </p:sp>
        <p:grpSp>
          <p:nvGrpSpPr>
            <p:cNvPr id="236" name="グループ化 235">
              <a:extLst>
                <a:ext uri="{FF2B5EF4-FFF2-40B4-BE49-F238E27FC236}">
                  <a16:creationId xmlns:a16="http://schemas.microsoft.com/office/drawing/2014/main" id="{76C9C508-D831-4695-A036-9B096B712739}"/>
                </a:ext>
              </a:extLst>
            </p:cNvPr>
            <p:cNvGrpSpPr/>
            <p:nvPr/>
          </p:nvGrpSpPr>
          <p:grpSpPr>
            <a:xfrm>
              <a:off x="446822" y="6457521"/>
              <a:ext cx="1091366" cy="252000"/>
              <a:chOff x="507557" y="6541418"/>
              <a:chExt cx="1044000" cy="252000"/>
            </a:xfrm>
          </p:grpSpPr>
          <p:cxnSp>
            <p:nvCxnSpPr>
              <p:cNvPr id="237" name="直線矢印コネクタ 236">
                <a:extLst>
                  <a:ext uri="{FF2B5EF4-FFF2-40B4-BE49-F238E27FC236}">
                    <a16:creationId xmlns:a16="http://schemas.microsoft.com/office/drawing/2014/main" id="{741A5FF7-3E7D-42D2-90F2-B8554419B2FE}"/>
                  </a:ext>
                </a:extLst>
              </p:cNvPr>
              <p:cNvCxnSpPr>
                <a:cxnSpLocks/>
                <a:stCxn id="238" idx="1"/>
                <a:endCxn id="238" idx="3"/>
              </p:cNvCxnSpPr>
              <p:nvPr/>
            </p:nvCxnSpPr>
            <p:spPr>
              <a:xfrm>
                <a:off x="507557" y="6667418"/>
                <a:ext cx="1044000" cy="0"/>
              </a:xfrm>
              <a:prstGeom prst="straightConnector1">
                <a:avLst/>
              </a:prstGeom>
              <a:ln w="76200">
                <a:solidFill>
                  <a:srgbClr val="A9D18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8" name="テキスト ボックス 237">
                <a:extLst>
                  <a:ext uri="{FF2B5EF4-FFF2-40B4-BE49-F238E27FC236}">
                    <a16:creationId xmlns:a16="http://schemas.microsoft.com/office/drawing/2014/main" id="{A02C24CB-E31B-4F00-8F6E-760F13939A27}"/>
                  </a:ext>
                </a:extLst>
              </p:cNvPr>
              <p:cNvSpPr txBox="1"/>
              <p:nvPr/>
            </p:nvSpPr>
            <p:spPr>
              <a:xfrm>
                <a:off x="507557" y="6541418"/>
                <a:ext cx="1044000" cy="252000"/>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548235"/>
                    </a:solidFill>
                    <a:effectLst/>
                    <a:uLnTx/>
                    <a:uFillTx/>
                  </a:rPr>
                  <a:t>万博会場内</a:t>
                </a:r>
              </a:p>
            </p:txBody>
          </p:sp>
        </p:grpSp>
        <p:grpSp>
          <p:nvGrpSpPr>
            <p:cNvPr id="239" name="グループ化 238">
              <a:extLst>
                <a:ext uri="{FF2B5EF4-FFF2-40B4-BE49-F238E27FC236}">
                  <a16:creationId xmlns:a16="http://schemas.microsoft.com/office/drawing/2014/main" id="{C93D1FAD-B953-4F3C-B903-12F438ABF4B5}"/>
                </a:ext>
              </a:extLst>
            </p:cNvPr>
            <p:cNvGrpSpPr/>
            <p:nvPr/>
          </p:nvGrpSpPr>
          <p:grpSpPr>
            <a:xfrm>
              <a:off x="1641557" y="6457521"/>
              <a:ext cx="7704000" cy="252000"/>
              <a:chOff x="1700112" y="6541418"/>
              <a:chExt cx="7593806" cy="252000"/>
            </a:xfrm>
          </p:grpSpPr>
          <p:cxnSp>
            <p:nvCxnSpPr>
              <p:cNvPr id="240" name="直線矢印コネクタ 239">
                <a:extLst>
                  <a:ext uri="{FF2B5EF4-FFF2-40B4-BE49-F238E27FC236}">
                    <a16:creationId xmlns:a16="http://schemas.microsoft.com/office/drawing/2014/main" id="{1A78E695-63B7-49B8-B060-B35A0C58B594}"/>
                  </a:ext>
                </a:extLst>
              </p:cNvPr>
              <p:cNvCxnSpPr>
                <a:cxnSpLocks/>
                <a:stCxn id="241" idx="1"/>
                <a:endCxn id="241" idx="3"/>
              </p:cNvCxnSpPr>
              <p:nvPr/>
            </p:nvCxnSpPr>
            <p:spPr>
              <a:xfrm>
                <a:off x="1700112" y="6667418"/>
                <a:ext cx="7593806" cy="0"/>
              </a:xfrm>
              <a:prstGeom prst="straightConnector1">
                <a:avLst/>
              </a:prstGeom>
              <a:ln w="76200">
                <a:solidFill>
                  <a:srgbClr val="FBE5D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1" name="テキスト ボックス 240">
                <a:extLst>
                  <a:ext uri="{FF2B5EF4-FFF2-40B4-BE49-F238E27FC236}">
                    <a16:creationId xmlns:a16="http://schemas.microsoft.com/office/drawing/2014/main" id="{12CFCBE7-5C15-44A7-A234-5FB4D8C0E316}"/>
                  </a:ext>
                </a:extLst>
              </p:cNvPr>
              <p:cNvSpPr txBox="1"/>
              <p:nvPr/>
            </p:nvSpPr>
            <p:spPr>
              <a:xfrm>
                <a:off x="1700112" y="6541418"/>
                <a:ext cx="7593806" cy="252000"/>
              </a:xfrm>
              <a:prstGeom prst="rect">
                <a:avLst/>
              </a:prstGeom>
              <a:noFill/>
            </p:spPr>
            <p:txBody>
              <a:bodyPr wrap="none" lIns="36000" tIns="36000" rIns="36000" bIns="36000" rtlCol="0"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C55A11"/>
                    </a:solidFill>
                    <a:effectLst/>
                    <a:uLnTx/>
                    <a:uFillTx/>
                  </a:rPr>
                  <a:t>万博会場外</a:t>
                </a:r>
              </a:p>
            </p:txBody>
          </p:sp>
        </p:grpSp>
      </p:grpSp>
    </p:spTree>
    <p:extLst>
      <p:ext uri="{BB962C8B-B14F-4D97-AF65-F5344CB8AC3E}">
        <p14:creationId xmlns:p14="http://schemas.microsoft.com/office/powerpoint/2010/main" val="360449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夢洲：大阪・関西万博</a:t>
            </a:r>
            <a:r>
              <a:rPr lang="en-US" altLang="ja-JP"/>
              <a:t/>
            </a:r>
            <a:br>
              <a:rPr lang="en-US" altLang="ja-JP"/>
            </a:br>
            <a:r>
              <a:rPr lang="ja-JP" altLang="en-US"/>
              <a:t>　特例措置（実現に必要な規制改革）</a:t>
            </a:r>
          </a:p>
        </p:txBody>
      </p:sp>
      <p:graphicFrame>
        <p:nvGraphicFramePr>
          <p:cNvPr id="5" name="表 4">
            <a:extLst>
              <a:ext uri="{FF2B5EF4-FFF2-40B4-BE49-F238E27FC236}">
                <a16:creationId xmlns:a16="http://schemas.microsoft.com/office/drawing/2014/main" id="{213AD814-5AFF-4DD4-B510-537A47A566ED}"/>
              </a:ext>
            </a:extLst>
          </p:cNvPr>
          <p:cNvGraphicFramePr>
            <a:graphicFrameLocks noGrp="1"/>
          </p:cNvGraphicFramePr>
          <p:nvPr>
            <p:extLst>
              <p:ext uri="{D42A27DB-BD31-4B8C-83A1-F6EECF244321}">
                <p14:modId xmlns:p14="http://schemas.microsoft.com/office/powerpoint/2010/main" val="1816335427"/>
              </p:ext>
            </p:extLst>
          </p:nvPr>
        </p:nvGraphicFramePr>
        <p:xfrm>
          <a:off x="287825" y="1384300"/>
          <a:ext cx="9323999" cy="5346797"/>
        </p:xfrm>
        <a:graphic>
          <a:graphicData uri="http://schemas.openxmlformats.org/drawingml/2006/table">
            <a:tbl>
              <a:tblPr firstRow="1" bandRow="1">
                <a:tableStyleId>{5940675A-B579-460E-94D1-54222C63F5DA}</a:tableStyleId>
              </a:tblPr>
              <a:tblGrid>
                <a:gridCol w="1677895">
                  <a:extLst>
                    <a:ext uri="{9D8B030D-6E8A-4147-A177-3AD203B41FA5}">
                      <a16:colId xmlns:a16="http://schemas.microsoft.com/office/drawing/2014/main" val="627285008"/>
                    </a:ext>
                  </a:extLst>
                </a:gridCol>
                <a:gridCol w="3636794">
                  <a:extLst>
                    <a:ext uri="{9D8B030D-6E8A-4147-A177-3AD203B41FA5}">
                      <a16:colId xmlns:a16="http://schemas.microsoft.com/office/drawing/2014/main" val="232150186"/>
                    </a:ext>
                  </a:extLst>
                </a:gridCol>
                <a:gridCol w="4009310">
                  <a:extLst>
                    <a:ext uri="{9D8B030D-6E8A-4147-A177-3AD203B41FA5}">
                      <a16:colId xmlns:a16="http://schemas.microsoft.com/office/drawing/2014/main" val="1667408104"/>
                    </a:ext>
                  </a:extLst>
                </a:gridCol>
              </a:tblGrid>
              <a:tr h="221702">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a:latin typeface="+mn-ea"/>
                          <a:ea typeface="+mn-ea"/>
                        </a:rPr>
                        <a:t>概要</a:t>
                      </a:r>
                    </a:p>
                  </a:txBody>
                  <a:tcPr marL="10800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a:latin typeface="+mn-ea"/>
                          <a:ea typeface="+mn-ea"/>
                        </a:rPr>
                        <a:t>特例措置</a:t>
                      </a:r>
                    </a:p>
                  </a:txBody>
                  <a:tcPr marL="10800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293935">
                <a:tc>
                  <a:txBody>
                    <a:bodyPr/>
                    <a:lstStyle/>
                    <a:p>
                      <a:r>
                        <a:rPr kumimoji="1" lang="ja-JP" altLang="en-US" sz="1200" b="1">
                          <a:solidFill>
                            <a:schemeClr val="tx1"/>
                          </a:solidFill>
                          <a:latin typeface="Meiryo UI" panose="020B0604030504040204" pitchFamily="50" charset="-128"/>
                          <a:ea typeface="Meiryo UI" panose="020B0604030504040204" pitchFamily="50" charset="-128"/>
                        </a:rPr>
                        <a:t>大阪・関西万博で体験する近未来の医療・健康サービス</a:t>
                      </a:r>
                    </a:p>
                  </a:txBody>
                  <a:tcPr anchor="ctr">
                    <a:lnL w="12700" cmpd="sng">
                      <a:noFill/>
                    </a:lnL>
                    <a:lnR w="12700" cmpd="sng">
                      <a:noFill/>
                    </a:lnR>
                    <a:lnT w="12700" cmpd="sng">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a:solidFill>
                            <a:schemeClr val="tx1"/>
                          </a:solidFill>
                          <a:latin typeface="Meiryo UI" panose="020B0604030504040204" pitchFamily="50" charset="-128"/>
                          <a:ea typeface="Meiryo UI" panose="020B0604030504040204" pitchFamily="50" charset="-128"/>
                        </a:rPr>
                        <a:t>大阪府と大阪市が</a:t>
                      </a:r>
                      <a:r>
                        <a:rPr kumimoji="1" lang="en-US" altLang="ja-JP" sz="1200">
                          <a:solidFill>
                            <a:schemeClr val="tx1"/>
                          </a:solidFill>
                          <a:latin typeface="Meiryo UI" panose="020B0604030504040204" pitchFamily="50" charset="-128"/>
                          <a:ea typeface="Meiryo UI" panose="020B0604030504040204" pitchFamily="50" charset="-128"/>
                        </a:rPr>
                        <a:t>REBORN</a:t>
                      </a:r>
                      <a:r>
                        <a:rPr kumimoji="1" lang="ja-JP" altLang="en-US" sz="1200">
                          <a:solidFill>
                            <a:schemeClr val="tx1"/>
                          </a:solidFill>
                          <a:latin typeface="Meiryo UI" panose="020B0604030504040204" pitchFamily="50" charset="-128"/>
                          <a:ea typeface="Meiryo UI" panose="020B0604030504040204" pitchFamily="50" charset="-128"/>
                        </a:rPr>
                        <a:t>をテーマにオール大阪で出展する「大阪ヘルスケアパビリオン」では、未来の診断や健康ケア、未来医療が体験できるサービスを提供。</a:t>
                      </a:r>
                    </a:p>
                  </a:txBody>
                  <a:tcPr anchor="ctr">
                    <a:lnL w="12700" cmpd="sng">
                      <a:noFill/>
                    </a:lnL>
                    <a:lnR w="12700" cmpd="sng">
                      <a:noFill/>
                    </a:lnR>
                    <a:lnT w="12700" cmpd="sng">
                      <a:noFill/>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buFont typeface="Arial" panose="020B0604020202020204" pitchFamily="34" charset="0"/>
                        <a:buNone/>
                      </a:pPr>
                      <a:r>
                        <a:rPr kumimoji="1" lang="ja-JP" altLang="en-US" sz="1200">
                          <a:solidFill>
                            <a:schemeClr val="tx1"/>
                          </a:solidFill>
                          <a:latin typeface="Meiryo UI" panose="020B0604030504040204" pitchFamily="50" charset="-128"/>
                          <a:ea typeface="Meiryo UI" panose="020B0604030504040204" pitchFamily="50" charset="-128"/>
                        </a:rPr>
                        <a:t>医師法</a:t>
                      </a:r>
                      <a:endParaRPr kumimoji="1" lang="en-US" altLang="ja-JP" sz="1200">
                        <a:solidFill>
                          <a:schemeClr val="tx1"/>
                        </a:solidFill>
                        <a:latin typeface="Meiryo UI" panose="020B0604030504040204" pitchFamily="50" charset="-128"/>
                        <a:ea typeface="Meiryo UI" panose="020B0604030504040204" pitchFamily="50" charset="-128"/>
                      </a:endParaRPr>
                    </a:p>
                    <a:p>
                      <a:pPr marL="88900" indent="-88900">
                        <a:buFont typeface="Arial" panose="020B0604020202020204" pitchFamily="34" charset="0"/>
                        <a:buNone/>
                      </a:pPr>
                      <a:r>
                        <a:rPr kumimoji="1" lang="ja-JP" altLang="en-US" sz="1200">
                          <a:solidFill>
                            <a:schemeClr val="tx1"/>
                          </a:solidFill>
                          <a:latin typeface="Meiryo UI" panose="020B0604030504040204" pitchFamily="50" charset="-128"/>
                          <a:ea typeface="Meiryo UI" panose="020B0604030504040204" pitchFamily="50" charset="-128"/>
                        </a:rPr>
                        <a:t>プログラムの医療機器該当性に関するガイドライン</a:t>
                      </a:r>
                      <a:endParaRPr kumimoji="1" lang="en-US" altLang="ja-JP" sz="1200">
                        <a:solidFill>
                          <a:schemeClr val="tx1"/>
                        </a:solidFill>
                        <a:latin typeface="Meiryo UI" panose="020B0604030504040204" pitchFamily="50" charset="-128"/>
                        <a:ea typeface="Meiryo UI" panose="020B0604030504040204" pitchFamily="50" charset="-128"/>
                      </a:endParaRPr>
                    </a:p>
                    <a:p>
                      <a:pPr marL="88900" indent="-88900">
                        <a:buFont typeface="Arial" panose="020B0604020202020204" pitchFamily="34" charset="0"/>
                        <a:buNone/>
                      </a:pPr>
                      <a:r>
                        <a:rPr kumimoji="1" lang="ja-JP" altLang="en-US" sz="1200" b="0" u="none">
                          <a:solidFill>
                            <a:schemeClr val="tx1"/>
                          </a:solidFill>
                          <a:latin typeface="Meiryo UI" panose="020B0604030504040204" pitchFamily="50" charset="-128"/>
                          <a:ea typeface="Meiryo UI" panose="020B0604030504040204" pitchFamily="50" charset="-128"/>
                        </a:rPr>
                        <a:t>情報銀行の健康医療に関する適用</a:t>
                      </a:r>
                      <a:endParaRPr kumimoji="1" lang="en-US" altLang="ja-JP" sz="1200" b="0" u="none">
                        <a:solidFill>
                          <a:schemeClr val="tx1"/>
                        </a:solidFill>
                        <a:latin typeface="Meiryo UI" panose="020B0604030504040204" pitchFamily="50" charset="-128"/>
                        <a:ea typeface="Meiryo UI" panose="020B0604030504040204" pitchFamily="50" charset="-128"/>
                      </a:endParaRPr>
                    </a:p>
                    <a:p>
                      <a:pPr marL="88900" indent="-88900">
                        <a:buFont typeface="Arial" panose="020B0604020202020204" pitchFamily="34" charset="0"/>
                        <a:buNone/>
                      </a:pPr>
                      <a:r>
                        <a:rPr lang="ja-JP" altLang="en-US" sz="1200" b="0" u="none">
                          <a:solidFill>
                            <a:schemeClr val="tx1"/>
                          </a:solidFill>
                          <a:latin typeface="Calibri"/>
                          <a:ea typeface="+mn-ea"/>
                        </a:rPr>
                        <a:t>食品表示法</a:t>
                      </a:r>
                      <a:endParaRPr lang="en-US" altLang="ja-JP" sz="1200" b="0" u="none">
                        <a:solidFill>
                          <a:schemeClr val="tx1"/>
                        </a:solidFill>
                        <a:latin typeface="Calibri"/>
                        <a:ea typeface="+mn-ea"/>
                      </a:endParaRPr>
                    </a:p>
                    <a:p>
                      <a:pPr marL="88900" indent="-88900">
                        <a:buFont typeface="Arial" panose="020B0604020202020204" pitchFamily="34" charset="0"/>
                        <a:buNone/>
                      </a:pPr>
                      <a:r>
                        <a:rPr lang="ja-JP" altLang="en-US" sz="1200" b="0" u="none">
                          <a:solidFill>
                            <a:schemeClr val="tx1"/>
                          </a:solidFill>
                          <a:latin typeface="Calibri"/>
                          <a:ea typeface="+mn-ea"/>
                        </a:rPr>
                        <a:t>機能性表示食品制度</a:t>
                      </a:r>
                      <a:endParaRPr lang="en-US" altLang="ja-JP" sz="1200" b="0" u="none">
                        <a:solidFill>
                          <a:schemeClr val="tx1"/>
                        </a:solidFill>
                        <a:latin typeface="Calibri"/>
                        <a:ea typeface="+mn-ea"/>
                      </a:endParaRPr>
                    </a:p>
                    <a:p>
                      <a:pPr marL="88900" indent="-88900">
                        <a:buFont typeface="Arial" panose="020B0604020202020204" pitchFamily="34" charset="0"/>
                        <a:buNone/>
                      </a:pPr>
                      <a:r>
                        <a:rPr lang="ja-JP" altLang="en-US" sz="1200" b="0" u="none">
                          <a:solidFill>
                            <a:schemeClr val="tx1"/>
                          </a:solidFill>
                          <a:latin typeface="Calibri"/>
                          <a:ea typeface="+mn-ea"/>
                        </a:rPr>
                        <a:t>健康増進法</a:t>
                      </a:r>
                      <a:endParaRPr kumimoji="1" lang="en-US" altLang="ja-JP" sz="1200" b="0" u="none">
                        <a:solidFill>
                          <a:schemeClr val="tx1"/>
                        </a:solidFill>
                        <a:latin typeface="Meiryo UI" panose="020B0604030504040204" pitchFamily="50" charset="-128"/>
                        <a:ea typeface="Meiryo UI" panose="020B0604030504040204" pitchFamily="50" charset="-128"/>
                      </a:endParaRPr>
                    </a:p>
                    <a:p>
                      <a:pPr marL="88900" indent="-88900">
                        <a:buFont typeface="Arial" panose="020B0604020202020204" pitchFamily="34" charset="0"/>
                        <a:buNone/>
                      </a:pPr>
                      <a:r>
                        <a:rPr kumimoji="1" lang="zh-TW" altLang="en-US" sz="1200" b="0" u="none">
                          <a:solidFill>
                            <a:schemeClr val="tx1"/>
                          </a:solidFill>
                          <a:latin typeface="Meiryo UI" panose="020B0604030504040204" pitchFamily="50" charset="-128"/>
                          <a:ea typeface="Meiryo UI" panose="020B0604030504040204" pitchFamily="50" charset="-128"/>
                        </a:rPr>
                        <a:t>薬機法</a:t>
                      </a:r>
                      <a:endParaRPr kumimoji="1" lang="ja-JP" altLang="en-US" sz="1200" b="0" u="none">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2700" cmpd="sng">
                      <a:noFill/>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1416368">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大阪・関西万博におけるスマートモビリティ（自動運転車）</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万博会場へのアクセスの一部を、バスの自動運転（レベル４相当）で実施。</a:t>
                      </a:r>
                      <a:endParaRPr kumimoji="1" lang="ja-JP" altLang="en-US" sz="1200" dirty="0">
                        <a:solidFill>
                          <a:schemeClr val="tx1"/>
                        </a:solidFill>
                        <a:latin typeface="Meiryo UI" panose="020B0604030504040204" pitchFamily="50" charset="-128"/>
                        <a:ea typeface="Meiryo UI" panose="020B0604030504040204" pitchFamily="50" charset="-128"/>
                      </a:endParaRPr>
                    </a:p>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r>
                        <a:rPr kumimoji="1" lang="ja-JP" altLang="en-US" sz="1200" dirty="0">
                          <a:solidFill>
                            <a:schemeClr val="tx1"/>
                          </a:solidFill>
                          <a:latin typeface="Meiryo UI" panose="020B0604030504040204" pitchFamily="50" charset="-128"/>
                          <a:ea typeface="Meiryo UI" panose="020B0604030504040204" pitchFamily="50" charset="-128"/>
                        </a:rPr>
                        <a:t>（参考</a:t>
                      </a:r>
                      <a:r>
                        <a:rPr kumimoji="1" lang="en-US" altLang="ja-JP" sz="1200" dirty="0">
                          <a:solidFill>
                            <a:schemeClr val="tx1"/>
                          </a:solidFill>
                          <a:latin typeface="Meiryo UI" panose="020B0604030504040204" pitchFamily="50" charset="-128"/>
                          <a:ea typeface="Meiryo UI" panose="020B0604030504040204" pitchFamily="50" charset="-128"/>
                        </a:rPr>
                        <a:t>)</a:t>
                      </a:r>
                    </a:p>
                    <a:p>
                      <a:pPr marL="88900" indent="-88900"/>
                      <a:r>
                        <a:rPr kumimoji="1" lang="ja-JP" altLang="en-US" sz="1200" dirty="0">
                          <a:solidFill>
                            <a:schemeClr val="tx1"/>
                          </a:solidFill>
                          <a:latin typeface="Meiryo UI" panose="020B0604030504040204" pitchFamily="50" charset="-128"/>
                          <a:ea typeface="Meiryo UI" panose="020B0604030504040204" pitchFamily="50" charset="-128"/>
                        </a:rPr>
                        <a:t>道路交通法</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r>
                        <a:rPr kumimoji="1" lang="ja-JP" altLang="en-US" sz="1200" dirty="0">
                          <a:solidFill>
                            <a:schemeClr val="tx1"/>
                          </a:solidFill>
                          <a:latin typeface="Meiryo UI" panose="020B0604030504040204" pitchFamily="50" charset="-128"/>
                          <a:ea typeface="Meiryo UI" panose="020B0604030504040204" pitchFamily="50" charset="-128"/>
                        </a:rPr>
                        <a:t>・令和</a:t>
                      </a:r>
                      <a:r>
                        <a:rPr kumimoji="1" lang="en-US" altLang="ja-JP" sz="1200" dirty="0">
                          <a:solidFill>
                            <a:schemeClr val="tx1"/>
                          </a:solidFill>
                          <a:latin typeface="Meiryo UI" panose="020B0604030504040204" pitchFamily="50" charset="-128"/>
                          <a:ea typeface="Meiryo UI" panose="020B0604030504040204" pitchFamily="50" charset="-128"/>
                        </a:rPr>
                        <a:t>4</a:t>
                      </a:r>
                      <a:r>
                        <a:rPr kumimoji="1" lang="ja-JP" altLang="en-US" sz="1200" dirty="0">
                          <a:solidFill>
                            <a:schemeClr val="tx1"/>
                          </a:solidFill>
                          <a:latin typeface="Meiryo UI" panose="020B0604030504040204" pitchFamily="50" charset="-128"/>
                          <a:ea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rPr>
                        <a:t>4</a:t>
                      </a:r>
                      <a:r>
                        <a:rPr kumimoji="1" lang="ja-JP" altLang="en-US" sz="1200" dirty="0">
                          <a:solidFill>
                            <a:schemeClr val="tx1"/>
                          </a:solidFill>
                          <a:latin typeface="Meiryo UI" panose="020B0604030504040204" pitchFamily="50" charset="-128"/>
                          <a:ea typeface="Meiryo UI" panose="020B0604030504040204" pitchFamily="50" charset="-128"/>
                        </a:rPr>
                        <a:t>月に改正され、自動運転レベル４に相当する運転者がいない状態での自動運転である特定自動運行の許可制度の創設等を内容とする第</a:t>
                      </a:r>
                      <a:r>
                        <a:rPr kumimoji="1" lang="en-US" altLang="ja-JP" sz="1200" dirty="0">
                          <a:solidFill>
                            <a:schemeClr val="tx1"/>
                          </a:solidFill>
                          <a:latin typeface="Meiryo UI" panose="020B0604030504040204" pitchFamily="50" charset="-128"/>
                          <a:ea typeface="Meiryo UI" panose="020B0604030504040204" pitchFamily="50" charset="-128"/>
                        </a:rPr>
                        <a:t>75</a:t>
                      </a:r>
                      <a:r>
                        <a:rPr kumimoji="1" lang="ja-JP" altLang="en-US" sz="1200" dirty="0">
                          <a:solidFill>
                            <a:schemeClr val="tx1"/>
                          </a:solidFill>
                          <a:latin typeface="Meiryo UI" panose="020B0604030504040204" pitchFamily="50" charset="-128"/>
                          <a:ea typeface="Meiryo UI" panose="020B0604030504040204" pitchFamily="50" charset="-128"/>
                        </a:rPr>
                        <a:t>条の十二等が新設済。</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r>
                        <a:rPr kumimoji="1" lang="ja-JP" altLang="en-US" sz="1200" dirty="0">
                          <a:solidFill>
                            <a:schemeClr val="tx1"/>
                          </a:solidFill>
                          <a:latin typeface="Meiryo UI" panose="020B0604030504040204" pitchFamily="50" charset="-128"/>
                          <a:ea typeface="Meiryo UI" panose="020B0604030504040204" pitchFamily="50" charset="-128"/>
                        </a:rPr>
                        <a:t>・但し、自動運転関係の規定については公布（令和</a:t>
                      </a:r>
                      <a:r>
                        <a:rPr kumimoji="1" lang="en-US" altLang="ja-JP" sz="1200" dirty="0">
                          <a:solidFill>
                            <a:schemeClr val="tx1"/>
                          </a:solidFill>
                          <a:latin typeface="Meiryo UI" panose="020B0604030504040204" pitchFamily="50" charset="-128"/>
                          <a:ea typeface="Meiryo UI" panose="020B0604030504040204" pitchFamily="50" charset="-128"/>
                        </a:rPr>
                        <a:t>4</a:t>
                      </a:r>
                      <a:r>
                        <a:rPr kumimoji="1" lang="ja-JP" altLang="en-US" sz="1200" dirty="0">
                          <a:solidFill>
                            <a:schemeClr val="tx1"/>
                          </a:solidFill>
                          <a:latin typeface="Meiryo UI" panose="020B0604030504040204" pitchFamily="50" charset="-128"/>
                          <a:ea typeface="Meiryo UI" panose="020B0604030504040204" pitchFamily="50" charset="-128"/>
                        </a:rPr>
                        <a:t>年</a:t>
                      </a:r>
                      <a:r>
                        <a:rPr kumimoji="1" lang="en-US" altLang="ja-JP" sz="1200" dirty="0">
                          <a:solidFill>
                            <a:schemeClr val="tx1"/>
                          </a:solidFill>
                          <a:latin typeface="Meiryo UI" panose="020B0604030504040204" pitchFamily="50" charset="-128"/>
                          <a:ea typeface="Meiryo UI" panose="020B0604030504040204" pitchFamily="50" charset="-128"/>
                        </a:rPr>
                        <a:t>4</a:t>
                      </a:r>
                      <a:r>
                        <a:rPr kumimoji="1" lang="ja-JP" altLang="en-US" sz="1200" dirty="0">
                          <a:solidFill>
                            <a:schemeClr val="tx1"/>
                          </a:solidFill>
                          <a:latin typeface="Meiryo UI" panose="020B0604030504040204" pitchFamily="50" charset="-128"/>
                          <a:ea typeface="Meiryo UI" panose="020B0604030504040204" pitchFamily="50" charset="-128"/>
                        </a:rPr>
                        <a:t>月）から</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年以内に施行予定であり、今後詳細について精査。</a:t>
                      </a:r>
                      <a:endParaRPr kumimoji="1" lang="zh-TW" altLang="en-US" sz="120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148407">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大阪・関西万博におけるスマートモビリティ（空飛ぶクルマ）</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a:solidFill>
                            <a:schemeClr val="tx1"/>
                          </a:solidFill>
                          <a:latin typeface="Meiryo UI" panose="020B0604030504040204" pitchFamily="50" charset="-128"/>
                          <a:ea typeface="Meiryo UI" panose="020B0604030504040204" pitchFamily="50" charset="-128"/>
                        </a:rPr>
                        <a:t>日本初の空飛ぶクルマの社会実装。</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l" defTabSz="912114" rtl="0" eaLnBrk="1" latinLnBrk="0" hangingPunct="1">
                        <a:buFont typeface="Arial" panose="020B0604020202020204" pitchFamily="34" charset="0"/>
                        <a:buNone/>
                      </a:pPr>
                      <a:r>
                        <a:rPr kumimoji="1" lang="ja-JP" altLang="en-US" sz="1200" kern="1200">
                          <a:solidFill>
                            <a:schemeClr val="tx1"/>
                          </a:solidFill>
                          <a:latin typeface="Meiryo UI" panose="020B0604030504040204" pitchFamily="50" charset="-128"/>
                          <a:ea typeface="Meiryo UI" panose="020B0604030504040204" pitchFamily="50" charset="-128"/>
                          <a:cs typeface="+mn-cs"/>
                        </a:rPr>
                        <a:t>「空飛ぶクルマ」の離発着ポートの設置に向けた制度整備</a:t>
                      </a:r>
                    </a:p>
                    <a:p>
                      <a:pPr marL="88900" indent="-88900" algn="l" defTabSz="912114" rtl="0" eaLnBrk="1" latinLnBrk="0" hangingPunct="1">
                        <a:buFont typeface="Arial" panose="020B0604020202020204" pitchFamily="34" charset="0"/>
                        <a:buNone/>
                      </a:pPr>
                      <a:r>
                        <a:rPr kumimoji="1" lang="ja-JP" altLang="en-US" sz="1200" kern="1200">
                          <a:solidFill>
                            <a:schemeClr val="tx1"/>
                          </a:solidFill>
                          <a:latin typeface="Meiryo UI" panose="020B0604030504040204" pitchFamily="50" charset="-128"/>
                          <a:ea typeface="Meiryo UI" panose="020B0604030504040204" pitchFamily="50" charset="-128"/>
                          <a:cs typeface="+mn-cs"/>
                        </a:rPr>
                        <a:t>（航空法第</a:t>
                      </a:r>
                      <a:r>
                        <a:rPr kumimoji="1" lang="en-US" altLang="ja-JP" sz="1200" kern="1200">
                          <a:solidFill>
                            <a:schemeClr val="tx1"/>
                          </a:solidFill>
                          <a:latin typeface="Meiryo UI" panose="020B0604030504040204" pitchFamily="50" charset="-128"/>
                          <a:ea typeface="Meiryo UI" panose="020B0604030504040204" pitchFamily="50" charset="-128"/>
                          <a:cs typeface="+mn-cs"/>
                        </a:rPr>
                        <a:t>79</a:t>
                      </a:r>
                      <a:r>
                        <a:rPr kumimoji="1" lang="ja-JP" altLang="en-US" sz="1200" kern="1200">
                          <a:solidFill>
                            <a:schemeClr val="tx1"/>
                          </a:solidFill>
                          <a:latin typeface="Meiryo UI" panose="020B0604030504040204" pitchFamily="50" charset="-128"/>
                          <a:ea typeface="Meiryo UI" panose="020B0604030504040204" pitchFamily="50" charset="-128"/>
                          <a:cs typeface="+mn-cs"/>
                        </a:rPr>
                        <a:t>条、河川法第</a:t>
                      </a:r>
                      <a:r>
                        <a:rPr kumimoji="1" lang="en-US" altLang="ja-JP" sz="1200" kern="1200">
                          <a:solidFill>
                            <a:schemeClr val="tx1"/>
                          </a:solidFill>
                          <a:latin typeface="Meiryo UI" panose="020B0604030504040204" pitchFamily="50" charset="-128"/>
                          <a:ea typeface="Meiryo UI" panose="020B0604030504040204" pitchFamily="50" charset="-128"/>
                          <a:cs typeface="+mn-cs"/>
                        </a:rPr>
                        <a:t>24</a:t>
                      </a:r>
                      <a:r>
                        <a:rPr kumimoji="1" lang="ja-JP" altLang="en-US" sz="1200" kern="1200">
                          <a:solidFill>
                            <a:schemeClr val="tx1"/>
                          </a:solidFill>
                          <a:latin typeface="Meiryo UI" panose="020B0604030504040204" pitchFamily="50" charset="-128"/>
                          <a:ea typeface="Meiryo UI" panose="020B0604030504040204" pitchFamily="50" charset="-128"/>
                          <a:cs typeface="+mn-cs"/>
                        </a:rPr>
                        <a:t>条・第</a:t>
                      </a:r>
                      <a:r>
                        <a:rPr kumimoji="1" lang="en-US" altLang="ja-JP" sz="1200" kern="1200">
                          <a:solidFill>
                            <a:schemeClr val="tx1"/>
                          </a:solidFill>
                          <a:latin typeface="Meiryo UI" panose="020B0604030504040204" pitchFamily="50" charset="-128"/>
                          <a:ea typeface="Meiryo UI" panose="020B0604030504040204" pitchFamily="50" charset="-128"/>
                          <a:cs typeface="+mn-cs"/>
                        </a:rPr>
                        <a:t>26</a:t>
                      </a:r>
                      <a:r>
                        <a:rPr kumimoji="1" lang="ja-JP" altLang="en-US" sz="1200" kern="1200">
                          <a:solidFill>
                            <a:schemeClr val="tx1"/>
                          </a:solidFill>
                          <a:latin typeface="Meiryo UI" panose="020B0604030504040204" pitchFamily="50" charset="-128"/>
                          <a:ea typeface="Meiryo UI" panose="020B0604030504040204" pitchFamily="50" charset="-128"/>
                          <a:cs typeface="+mn-cs"/>
                        </a:rPr>
                        <a:t>条・第</a:t>
                      </a:r>
                      <a:r>
                        <a:rPr kumimoji="1" lang="en-US" altLang="ja-JP" sz="1200" kern="1200">
                          <a:solidFill>
                            <a:schemeClr val="tx1"/>
                          </a:solidFill>
                          <a:latin typeface="Meiryo UI" panose="020B0604030504040204" pitchFamily="50" charset="-128"/>
                          <a:ea typeface="Meiryo UI" panose="020B0604030504040204" pitchFamily="50" charset="-128"/>
                          <a:cs typeface="+mn-cs"/>
                        </a:rPr>
                        <a:t>27</a:t>
                      </a:r>
                      <a:r>
                        <a:rPr kumimoji="1" lang="ja-JP" altLang="en-US" sz="1200" kern="1200">
                          <a:solidFill>
                            <a:schemeClr val="tx1"/>
                          </a:solidFill>
                          <a:latin typeface="Meiryo UI" panose="020B0604030504040204" pitchFamily="50" charset="-128"/>
                          <a:ea typeface="Meiryo UI" panose="020B0604030504040204" pitchFamily="50" charset="-128"/>
                          <a:cs typeface="+mn-cs"/>
                        </a:rPr>
                        <a:t>条、港湾法第</a:t>
                      </a:r>
                      <a:r>
                        <a:rPr kumimoji="1" lang="en-US" altLang="ja-JP" sz="1200" kern="1200">
                          <a:solidFill>
                            <a:schemeClr val="tx1"/>
                          </a:solidFill>
                          <a:latin typeface="Meiryo UI" panose="020B0604030504040204" pitchFamily="50" charset="-128"/>
                          <a:ea typeface="Meiryo UI" panose="020B0604030504040204" pitchFamily="50" charset="-128"/>
                          <a:cs typeface="+mn-cs"/>
                        </a:rPr>
                        <a:t>37</a:t>
                      </a:r>
                      <a:r>
                        <a:rPr kumimoji="1" lang="ja-JP" altLang="en-US" sz="1200" kern="1200">
                          <a:solidFill>
                            <a:schemeClr val="tx1"/>
                          </a:solidFill>
                          <a:latin typeface="Meiryo UI" panose="020B0604030504040204" pitchFamily="50" charset="-128"/>
                          <a:ea typeface="Meiryo UI" panose="020B0604030504040204" pitchFamily="50" charset="-128"/>
                          <a:cs typeface="+mn-cs"/>
                        </a:rPr>
                        <a:t>条など）</a:t>
                      </a:r>
                    </a:p>
                    <a:p>
                      <a:pPr marL="88900" indent="-88900" algn="l" defTabSz="912114" rtl="0" eaLnBrk="1" latinLnBrk="0" hangingPunct="1">
                        <a:buFont typeface="Arial" panose="020B0604020202020204" pitchFamily="34" charset="0"/>
                        <a:buNone/>
                      </a:pPr>
                      <a:r>
                        <a:rPr kumimoji="1" lang="ja-JP" altLang="en-US" sz="1200" kern="1200">
                          <a:solidFill>
                            <a:schemeClr val="tx1"/>
                          </a:solidFill>
                          <a:latin typeface="Meiryo UI" panose="020B0604030504040204" pitchFamily="50" charset="-128"/>
                          <a:ea typeface="Meiryo UI" panose="020B0604030504040204" pitchFamily="50" charset="-128"/>
                          <a:cs typeface="+mn-cs"/>
                        </a:rPr>
                        <a:t>「空飛ぶクルマ」の機体や運航の安全基準に関する制度整備</a:t>
                      </a:r>
                    </a:p>
                    <a:p>
                      <a:pPr marL="88900" indent="-88900" algn="l" defTabSz="912114" rtl="0" eaLnBrk="1" latinLnBrk="0" hangingPunct="1">
                        <a:buFont typeface="Arial" panose="020B0604020202020204" pitchFamily="34" charset="0"/>
                        <a:buNone/>
                      </a:pPr>
                      <a:r>
                        <a:rPr kumimoji="1" lang="ja-JP" altLang="en-US" sz="1200" kern="1200">
                          <a:solidFill>
                            <a:schemeClr val="tx1"/>
                          </a:solidFill>
                          <a:latin typeface="Meiryo UI" panose="020B0604030504040204" pitchFamily="50" charset="-128"/>
                          <a:ea typeface="Meiryo UI" panose="020B0604030504040204" pitchFamily="50" charset="-128"/>
                          <a:cs typeface="+mn-cs"/>
                        </a:rPr>
                        <a:t>（航空法第</a:t>
                      </a:r>
                      <a:r>
                        <a:rPr kumimoji="1" lang="en-US" altLang="ja-JP" sz="1200" kern="1200">
                          <a:solidFill>
                            <a:schemeClr val="tx1"/>
                          </a:solidFill>
                          <a:latin typeface="Meiryo UI" panose="020B0604030504040204" pitchFamily="50" charset="-128"/>
                          <a:ea typeface="Meiryo UI" panose="020B0604030504040204" pitchFamily="50" charset="-128"/>
                          <a:cs typeface="+mn-cs"/>
                        </a:rPr>
                        <a:t>11</a:t>
                      </a:r>
                      <a:r>
                        <a:rPr kumimoji="1" lang="ja-JP" altLang="en-US" sz="1200" kern="1200">
                          <a:solidFill>
                            <a:schemeClr val="tx1"/>
                          </a:solidFill>
                          <a:latin typeface="Meiryo UI" panose="020B0604030504040204" pitchFamily="50" charset="-128"/>
                          <a:ea typeface="Meiryo UI" panose="020B0604030504040204" pitchFamily="50" charset="-128"/>
                          <a:cs typeface="+mn-cs"/>
                        </a:rPr>
                        <a:t>条・第</a:t>
                      </a:r>
                      <a:r>
                        <a:rPr kumimoji="1" lang="en-US" altLang="ja-JP" sz="1200" kern="1200">
                          <a:solidFill>
                            <a:schemeClr val="tx1"/>
                          </a:solidFill>
                          <a:latin typeface="Meiryo UI" panose="020B0604030504040204" pitchFamily="50" charset="-128"/>
                          <a:ea typeface="Meiryo UI" panose="020B0604030504040204" pitchFamily="50" charset="-128"/>
                          <a:cs typeface="+mn-cs"/>
                        </a:rPr>
                        <a:t>62</a:t>
                      </a:r>
                      <a:r>
                        <a:rPr kumimoji="1" lang="ja-JP" altLang="en-US" sz="1200" kern="1200">
                          <a:solidFill>
                            <a:schemeClr val="tx1"/>
                          </a:solidFill>
                          <a:latin typeface="Meiryo UI" panose="020B0604030504040204" pitchFamily="50" charset="-128"/>
                          <a:ea typeface="Meiryo UI" panose="020B0604030504040204" pitchFamily="50" charset="-128"/>
                          <a:cs typeface="+mn-cs"/>
                        </a:rPr>
                        <a:t>条・第</a:t>
                      </a:r>
                      <a:r>
                        <a:rPr kumimoji="1" lang="en-US" altLang="ja-JP" sz="1200" kern="1200">
                          <a:solidFill>
                            <a:schemeClr val="tx1"/>
                          </a:solidFill>
                          <a:latin typeface="Meiryo UI" panose="020B0604030504040204" pitchFamily="50" charset="-128"/>
                          <a:ea typeface="Meiryo UI" panose="020B0604030504040204" pitchFamily="50" charset="-128"/>
                          <a:cs typeface="+mn-cs"/>
                        </a:rPr>
                        <a:t>63</a:t>
                      </a:r>
                      <a:r>
                        <a:rPr kumimoji="1" lang="ja-JP" altLang="en-US" sz="1200" kern="1200">
                          <a:solidFill>
                            <a:schemeClr val="tx1"/>
                          </a:solidFill>
                          <a:latin typeface="Meiryo UI" panose="020B0604030504040204" pitchFamily="50" charset="-128"/>
                          <a:ea typeface="Meiryo UI" panose="020B0604030504040204" pitchFamily="50" charset="-128"/>
                          <a:cs typeface="+mn-cs"/>
                        </a:rPr>
                        <a:t>条、航空法施行規則第</a:t>
                      </a:r>
                      <a:r>
                        <a:rPr kumimoji="1" lang="en-US" altLang="ja-JP" sz="1200" kern="1200">
                          <a:solidFill>
                            <a:schemeClr val="tx1"/>
                          </a:solidFill>
                          <a:latin typeface="Meiryo UI" panose="020B0604030504040204" pitchFamily="50" charset="-128"/>
                          <a:ea typeface="Meiryo UI" panose="020B0604030504040204" pitchFamily="50" charset="-128"/>
                          <a:cs typeface="+mn-cs"/>
                        </a:rPr>
                        <a:t>180</a:t>
                      </a:r>
                      <a:r>
                        <a:rPr kumimoji="1" lang="ja-JP" altLang="en-US" sz="1200" kern="1200">
                          <a:solidFill>
                            <a:schemeClr val="tx1"/>
                          </a:solidFill>
                          <a:latin typeface="Meiryo UI" panose="020B0604030504040204" pitchFamily="50" charset="-128"/>
                          <a:ea typeface="Meiryo UI" panose="020B0604030504040204" pitchFamily="50" charset="-128"/>
                          <a:cs typeface="+mn-cs"/>
                        </a:rPr>
                        <a:t>条など）</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1148407">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b="1">
                          <a:solidFill>
                            <a:schemeClr val="tx1"/>
                          </a:solidFill>
                          <a:latin typeface="Meiryo UI" panose="020B0604030504040204" pitchFamily="50" charset="-128"/>
                          <a:ea typeface="Meiryo UI" panose="020B0604030504040204" pitchFamily="50" charset="-128"/>
                        </a:rPr>
                        <a:t>“</a:t>
                      </a:r>
                      <a:r>
                        <a:rPr kumimoji="1" lang="en-US" altLang="ja-JP" sz="1200" b="1">
                          <a:solidFill>
                            <a:schemeClr val="tx1"/>
                          </a:solidFill>
                          <a:latin typeface="Meiryo UI" panose="020B0604030504040204" pitchFamily="50" charset="-128"/>
                          <a:ea typeface="Meiryo UI" panose="020B0604030504040204" pitchFamily="50" charset="-128"/>
                        </a:rPr>
                        <a:t>OSAKA</a:t>
                      </a:r>
                      <a:r>
                        <a:rPr kumimoji="1" lang="ja-JP" altLang="en-US" sz="1200" b="1">
                          <a:solidFill>
                            <a:schemeClr val="tx1"/>
                          </a:solidFill>
                          <a:latin typeface="Meiryo UI" panose="020B0604030504040204" pitchFamily="50" charset="-128"/>
                          <a:ea typeface="Meiryo UI" panose="020B0604030504040204" pitchFamily="50" charset="-128"/>
                        </a:rPr>
                        <a:t>ファストパス”サービス（仮称）</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a:solidFill>
                            <a:schemeClr val="tx1"/>
                          </a:solidFill>
                          <a:latin typeface="Meiryo UI" panose="020B0604030504040204" pitchFamily="50" charset="-128"/>
                          <a:ea typeface="Meiryo UI" panose="020B0604030504040204" pitchFamily="50" charset="-128"/>
                        </a:rPr>
                        <a:t>移動に関する</a:t>
                      </a:r>
                      <a:r>
                        <a:rPr kumimoji="1" lang="ja-JP" altLang="en-US" sz="1200" kern="1200">
                          <a:solidFill>
                            <a:schemeClr val="tx1"/>
                          </a:solidFill>
                          <a:latin typeface="Meiryo UI" panose="020B0604030504040204" pitchFamily="50" charset="-128"/>
                          <a:ea typeface="Meiryo UI" panose="020B0604030504040204" pitchFamily="50" charset="-128"/>
                          <a:cs typeface="+mn-cs"/>
                        </a:rPr>
                        <a:t>情報の収集・提供</a:t>
                      </a:r>
                      <a:r>
                        <a:rPr kumimoji="1" lang="ja-JP" altLang="en-US" sz="1200">
                          <a:solidFill>
                            <a:schemeClr val="tx1"/>
                          </a:solidFill>
                          <a:latin typeface="Meiryo UI" panose="020B0604030504040204" pitchFamily="50" charset="-128"/>
                          <a:ea typeface="Meiryo UI" panose="020B0604030504040204" pitchFamily="50" charset="-128"/>
                        </a:rPr>
                        <a:t>と、交通流動の最適化を実現。</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l" defTabSz="912114" rtl="0" eaLnBrk="1" latinLnBrk="0" hangingPunct="1">
                        <a:buFont typeface="Arial" panose="020B0604020202020204" pitchFamily="34" charset="0"/>
                        <a:buNone/>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路上駐車場、路外駐車場に係る変動駐車料金の設定・表示に関する特例（駐車場法第６条、第８条、第</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13</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条など）</a:t>
                      </a:r>
                    </a:p>
                    <a:p>
                      <a:pPr marL="0" indent="0" algn="l" defTabSz="912114" rtl="0" eaLnBrk="1" latinLnBrk="0" hangingPunct="1">
                        <a:buFont typeface="Arial" panose="020B0604020202020204" pitchFamily="34" charset="0"/>
                        <a:buNone/>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乗合バス、鉄道等の混雑緩和のための変動運賃等の設定に関する特例（道路運送法第９条</a:t>
                      </a:r>
                      <a:r>
                        <a:rPr kumimoji="1" lang="ja-JP" altLang="en-US" sz="1200" dirty="0">
                          <a:solidFill>
                            <a:schemeClr val="tx1"/>
                          </a:solidFill>
                          <a:latin typeface="Meiryo UI" panose="020B0604030504040204" pitchFamily="50" charset="-128"/>
                          <a:ea typeface="Meiryo UI" panose="020B0604030504040204" pitchFamily="50" charset="-128"/>
                        </a:rPr>
                        <a:t>、鉄道事業法第</a:t>
                      </a:r>
                      <a:r>
                        <a:rPr kumimoji="1" lang="en-US" altLang="ja-JP" sz="1200" dirty="0">
                          <a:solidFill>
                            <a:schemeClr val="tx1"/>
                          </a:solidFill>
                          <a:latin typeface="Meiryo UI" panose="020B0604030504040204" pitchFamily="50" charset="-128"/>
                          <a:ea typeface="Meiryo UI" panose="020B0604030504040204" pitchFamily="50" charset="-128"/>
                        </a:rPr>
                        <a:t>16</a:t>
                      </a:r>
                      <a:r>
                        <a:rPr kumimoji="1" lang="ja-JP" altLang="en-US" sz="1200" dirty="0">
                          <a:solidFill>
                            <a:schemeClr val="tx1"/>
                          </a:solidFill>
                          <a:latin typeface="Meiryo UI" panose="020B0604030504040204" pitchFamily="50" charset="-128"/>
                          <a:ea typeface="Meiryo UI" panose="020B0604030504040204" pitchFamily="50" charset="-128"/>
                        </a:rPr>
                        <a:t>条など）</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7714501"/>
                  </a:ext>
                </a:extLst>
              </a:tr>
            </a:tbl>
          </a:graphicData>
        </a:graphic>
      </p:graphicFrame>
      <p:sp>
        <p:nvSpPr>
          <p:cNvPr id="16" name="テキスト プレースホルダー 5">
            <a:extLst>
              <a:ext uri="{FF2B5EF4-FFF2-40B4-BE49-F238E27FC236}">
                <a16:creationId xmlns:a16="http://schemas.microsoft.com/office/drawing/2014/main" id="{DEB4A106-33D7-41DE-9955-E2231EF6B43A}"/>
              </a:ext>
            </a:extLst>
          </p:cNvPr>
          <p:cNvSpPr txBox="1">
            <a:spLocks/>
          </p:cNvSpPr>
          <p:nvPr/>
        </p:nvSpPr>
        <p:spPr>
          <a:xfrm>
            <a:off x="239631" y="941489"/>
            <a:ext cx="9324000" cy="329321"/>
          </a:xfrm>
          <a:prstGeom prst="rect">
            <a:avLst/>
          </a:prstGeom>
        </p:spPr>
        <p:txBody>
          <a:bodyPr>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r>
              <a:rPr lang="ja-JP" altLang="en-US"/>
              <a:t>先端的サービスの一部においては、実現にあたって規制改革が必要となるため、下表に示すような提案をしていく。</a:t>
            </a:r>
            <a:endParaRPr lang="ja-JP" altLang="en-US" strike="sngStrike"/>
          </a:p>
        </p:txBody>
      </p:sp>
      <p:sp>
        <p:nvSpPr>
          <p:cNvPr id="19"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62BEAB62-9776-485D-B41F-72C5664E46C8}"/>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39</a:t>
            </a:fld>
            <a:endParaRPr kumimoji="1" lang="ja-JP" altLang="en-US"/>
          </a:p>
        </p:txBody>
      </p:sp>
    </p:spTree>
    <p:extLst>
      <p:ext uri="{BB962C8B-B14F-4D97-AF65-F5344CB8AC3E}">
        <p14:creationId xmlns:p14="http://schemas.microsoft.com/office/powerpoint/2010/main" val="2596453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全体計画策定の経緯</a:t>
            </a:r>
          </a:p>
        </p:txBody>
      </p:sp>
      <p:sp>
        <p:nvSpPr>
          <p:cNvPr id="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p:txBody>
          <a:bodyPr/>
          <a:lstStyle/>
          <a:p>
            <a:fld id="{0638AFE9-EB24-4E85-A937-181894F314B4}" type="slidenum">
              <a:rPr kumimoji="1" lang="ja-JP" altLang="en-US" smtClean="0"/>
              <a:pPr/>
              <a:t>4</a:t>
            </a:fld>
            <a:endParaRPr kumimoji="1" lang="ja-JP" altLang="en-US"/>
          </a:p>
        </p:txBody>
      </p:sp>
      <p:sp>
        <p:nvSpPr>
          <p:cNvPr id="8" name="テキスト ボックス 7">
            <a:extLst>
              <a:ext uri="{FF2B5EF4-FFF2-40B4-BE49-F238E27FC236}">
                <a16:creationId xmlns:a16="http://schemas.microsoft.com/office/drawing/2014/main" id="{4BA5C64B-97A5-472E-8252-B8983586F5DF}"/>
              </a:ext>
            </a:extLst>
          </p:cNvPr>
          <p:cNvSpPr txBox="1"/>
          <p:nvPr/>
        </p:nvSpPr>
        <p:spPr>
          <a:xfrm>
            <a:off x="287825" y="1251671"/>
            <a:ext cx="9324000" cy="3539430"/>
          </a:xfrm>
          <a:prstGeom prst="rect">
            <a:avLst/>
          </a:prstGeom>
          <a:noFill/>
          <a:ln>
            <a:solidFill>
              <a:srgbClr val="2E75B6"/>
            </a:solidFill>
          </a:ln>
        </p:spPr>
        <p:txBody>
          <a:bodyPr wrap="square">
            <a:spAutoFit/>
          </a:bodyPr>
          <a:lstStyle/>
          <a:p>
            <a:pPr indent="188913"/>
            <a:r>
              <a:rPr lang="ja-JP" altLang="en-US" sz="1600" dirty="0"/>
              <a:t>大阪府・大阪市は、複数分野の先端的サービスの提供と大胆な規制改革等によって、世界に先駆けて未来の生活を先行実現する「まるごと未来都市」であるスーパーシティの実現をめざしている。</a:t>
            </a:r>
            <a:endParaRPr lang="en-US" altLang="ja-JP" sz="1600" dirty="0"/>
          </a:p>
          <a:p>
            <a:pPr indent="188913"/>
            <a:endParaRPr lang="en-US" altLang="ja-JP" sz="1600" dirty="0"/>
          </a:p>
          <a:p>
            <a:pPr indent="188913"/>
            <a:r>
              <a:rPr lang="ja-JP" altLang="en-US" sz="1600" dirty="0"/>
              <a:t>これまでの経過としては、令和２年</a:t>
            </a:r>
            <a:r>
              <a:rPr lang="en-US" altLang="ja-JP" sz="1600" dirty="0"/>
              <a:t>12</a:t>
            </a:r>
            <a:r>
              <a:rPr lang="ja-JP" altLang="en-US" sz="1600" dirty="0"/>
              <a:t>月に内閣府により「スーパーシティ型国家戦略特別区域</a:t>
            </a:r>
            <a:r>
              <a:rPr lang="en-US" altLang="ja-JP" sz="1600" baseline="30000" dirty="0"/>
              <a:t>※</a:t>
            </a:r>
            <a:r>
              <a:rPr lang="ja-JP" altLang="en-US" sz="1600" dirty="0"/>
              <a:t>の指定に関する公募」があり、大阪府・大阪市では、</a:t>
            </a:r>
            <a:r>
              <a:rPr lang="en-US" altLang="ja-JP" sz="1600" dirty="0"/>
              <a:t>2</a:t>
            </a:r>
            <a:r>
              <a:rPr lang="ja-JP" altLang="en-US" sz="1600" dirty="0" err="1"/>
              <a:t>つの</a:t>
            </a:r>
            <a:r>
              <a:rPr lang="ja-JP" altLang="en-US" sz="1600" dirty="0"/>
              <a:t>グリーンフィールド（夢洲、うめきた</a:t>
            </a:r>
            <a:r>
              <a:rPr lang="en-US" altLang="ja-JP" sz="1600" dirty="0"/>
              <a:t>2</a:t>
            </a:r>
            <a:r>
              <a:rPr lang="ja-JP" altLang="en-US" sz="1600" dirty="0"/>
              <a:t>期）における</a:t>
            </a:r>
            <a:r>
              <a:rPr lang="en-US" altLang="ja-JP" sz="1600" dirty="0"/>
              <a:t>3</a:t>
            </a:r>
            <a:r>
              <a:rPr lang="ja-JP" altLang="en-US" sz="1600" dirty="0" err="1"/>
              <a:t>つの</a:t>
            </a:r>
            <a:r>
              <a:rPr lang="ja-JP" altLang="en-US" sz="1600" dirty="0"/>
              <a:t>プロジェクト（夢洲コンストラクション、大阪・関西万博、うめきた</a:t>
            </a:r>
            <a:r>
              <a:rPr lang="en-US" altLang="ja-JP" sz="1600" dirty="0"/>
              <a:t>2</a:t>
            </a:r>
            <a:r>
              <a:rPr lang="ja-JP" altLang="en-US" sz="1600" dirty="0"/>
              <a:t>期）での先端的サービスや規制改革について提案し、国家戦略特区諮問会議を経て令和４年４月、政令閣議決定により大阪市域が区域指定された。</a:t>
            </a:r>
            <a:endParaRPr lang="en-US" altLang="ja-JP" sz="1600" dirty="0"/>
          </a:p>
          <a:p>
            <a:pPr indent="188913"/>
            <a:endParaRPr lang="en-US" altLang="ja-JP" sz="1600" dirty="0"/>
          </a:p>
          <a:p>
            <a:pPr indent="188913"/>
            <a:r>
              <a:rPr lang="ja-JP" altLang="en-US" sz="1600" dirty="0"/>
              <a:t>地元自治体として、大阪がめざすスーパーシティの実現に向けて、官民連携のもと強力に推進するために、大阪のスーパーシティがめざす姿、指定区域で実施をめざす先端的サービス及び規制改革の内容等を示す必要があり、このため、これらを</a:t>
            </a:r>
            <a:r>
              <a:rPr lang="ja-JP" altLang="en-US" sz="1600" dirty="0" smtClean="0"/>
              <a:t>全体的に</a:t>
            </a:r>
            <a:r>
              <a:rPr lang="ja-JP" altLang="en-US" sz="1600" dirty="0"/>
              <a:t>取りまとめた全体計画を策定するものである。</a:t>
            </a:r>
            <a:endParaRPr lang="en-US" altLang="ja-JP" sz="1600" dirty="0"/>
          </a:p>
          <a:p>
            <a:pPr indent="188913"/>
            <a:endParaRPr lang="en-US" altLang="ja-JP" sz="1600" dirty="0"/>
          </a:p>
          <a:p>
            <a:pPr indent="188913"/>
            <a:r>
              <a:rPr lang="ja-JP" altLang="en-US" sz="1600" dirty="0"/>
              <a:t>令和</a:t>
            </a:r>
            <a:r>
              <a:rPr lang="en-US" altLang="ja-JP" sz="1600" dirty="0"/>
              <a:t>4</a:t>
            </a:r>
            <a:r>
              <a:rPr lang="ja-JP" altLang="en-US" sz="1600" dirty="0"/>
              <a:t>年</a:t>
            </a:r>
            <a:r>
              <a:rPr lang="en-US" altLang="ja-JP" sz="1600" dirty="0"/>
              <a:t>6</a:t>
            </a:r>
            <a:r>
              <a:rPr lang="ja-JP" altLang="en-US" sz="1600" dirty="0"/>
              <a:t>月に大阪スーパーシティ協議会を初めて開催し、経済団体や</a:t>
            </a:r>
            <a:r>
              <a:rPr lang="zh-CN" altLang="en-US" sz="1600" dirty="0"/>
              <a:t>公益社団法人</a:t>
            </a:r>
            <a:r>
              <a:rPr lang="en-US" altLang="zh-CN" sz="1600" dirty="0"/>
              <a:t>2025</a:t>
            </a:r>
            <a:r>
              <a:rPr lang="zh-CN" altLang="en-US" sz="1600" dirty="0"/>
              <a:t>年日本国際博覧会協会</a:t>
            </a:r>
            <a:r>
              <a:rPr lang="ja-JP" altLang="en-US" sz="1600" dirty="0"/>
              <a:t>及びスーパーシティ構想に関係を有する団体等とともに意見交換を行い、全体計画をとりまとめていく。</a:t>
            </a:r>
            <a:endParaRPr lang="en-US" altLang="ja-JP" sz="1600" dirty="0"/>
          </a:p>
        </p:txBody>
      </p:sp>
      <p:sp>
        <p:nvSpPr>
          <p:cNvPr id="3" name="テキスト プレースホルダー 2">
            <a:extLst>
              <a:ext uri="{FF2B5EF4-FFF2-40B4-BE49-F238E27FC236}">
                <a16:creationId xmlns:a16="http://schemas.microsoft.com/office/drawing/2014/main" id="{FE9C7065-DFF0-422D-A860-D54FF12F680A}"/>
              </a:ext>
            </a:extLst>
          </p:cNvPr>
          <p:cNvSpPr>
            <a:spLocks noGrp="1"/>
          </p:cNvSpPr>
          <p:nvPr>
            <p:ph type="body" sz="quarter" idx="11"/>
          </p:nvPr>
        </p:nvSpPr>
        <p:spPr>
          <a:xfrm>
            <a:off x="-1" y="0"/>
            <a:ext cx="4240306" cy="179999"/>
          </a:xfrm>
        </p:spPr>
        <p:txBody>
          <a:bodyPr/>
          <a:lstStyle/>
          <a:p>
            <a:r>
              <a:rPr lang="ja-JP" altLang="en-US"/>
              <a:t>はじめに</a:t>
            </a:r>
          </a:p>
        </p:txBody>
      </p:sp>
      <p:sp>
        <p:nvSpPr>
          <p:cNvPr id="16" name="テキスト ボックス 15">
            <a:extLst>
              <a:ext uri="{FF2B5EF4-FFF2-40B4-BE49-F238E27FC236}">
                <a16:creationId xmlns:a16="http://schemas.microsoft.com/office/drawing/2014/main" id="{56517BF6-2310-473F-B43F-44E5DAFF3F94}"/>
              </a:ext>
            </a:extLst>
          </p:cNvPr>
          <p:cNvSpPr txBox="1"/>
          <p:nvPr/>
        </p:nvSpPr>
        <p:spPr>
          <a:xfrm>
            <a:off x="287824" y="4916389"/>
            <a:ext cx="9468175" cy="738664"/>
          </a:xfrm>
          <a:prstGeom prst="rect">
            <a:avLst/>
          </a:prstGeom>
          <a:noFill/>
        </p:spPr>
        <p:txBody>
          <a:bodyPr wrap="square">
            <a:spAutoFit/>
          </a:bodyPr>
          <a:lstStyle/>
          <a:p>
            <a:r>
              <a:rPr lang="en-US" altLang="ja-JP" sz="1400" b="1">
                <a:latin typeface="+mn-ea"/>
              </a:rPr>
              <a:t>※</a:t>
            </a:r>
            <a:r>
              <a:rPr lang="ja-JP" altLang="en-US" sz="1400" b="1">
                <a:latin typeface="+mn-ea"/>
              </a:rPr>
              <a:t>スーパーシティ型国家戦略特別区域</a:t>
            </a:r>
            <a:endParaRPr lang="en-US" altLang="ja-JP" sz="1400" b="1">
              <a:latin typeface="+mn-ea"/>
            </a:endParaRPr>
          </a:p>
          <a:p>
            <a:r>
              <a:rPr lang="ja-JP" altLang="en-US" sz="1400" b="1">
                <a:latin typeface="+mn-ea"/>
              </a:rPr>
              <a:t>　　</a:t>
            </a:r>
            <a:r>
              <a:rPr lang="ja-JP" altLang="en-US" sz="1400">
                <a:latin typeface="+mn-ea"/>
              </a:rPr>
              <a:t>「複数分野の大胆な規制改革と併せ、データ連携基盤を共同で活用して複数の先端的サービスを官民連携により実施する区域」（国家戦略特区基本方針）</a:t>
            </a:r>
            <a:endParaRPr lang="en-US" altLang="ja-JP" sz="1400">
              <a:latin typeface="+mn-ea"/>
            </a:endParaRPr>
          </a:p>
        </p:txBody>
      </p:sp>
    </p:spTree>
    <p:extLst>
      <p:ext uri="{BB962C8B-B14F-4D97-AF65-F5344CB8AC3E}">
        <p14:creationId xmlns:p14="http://schemas.microsoft.com/office/powerpoint/2010/main" val="2502928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dirty="0" smtClean="0"/>
              <a:t>うめ</a:t>
            </a:r>
            <a:r>
              <a:rPr lang="ja-JP" altLang="en-US" dirty="0"/>
              <a:t>きた２期 </a:t>
            </a:r>
            <a:r>
              <a:rPr lang="en-US" altLang="ja-JP" dirty="0" err="1"/>
              <a:t>Parkness</a:t>
            </a:r>
            <a:r>
              <a:rPr lang="en-US" altLang="ja-JP" dirty="0"/>
              <a:t> Challenge</a:t>
            </a:r>
            <a:endParaRPr lang="ja-JP" altLang="en-US" dirty="0"/>
          </a:p>
        </p:txBody>
      </p:sp>
    </p:spTree>
    <p:extLst>
      <p:ext uri="{BB962C8B-B14F-4D97-AF65-F5344CB8AC3E}">
        <p14:creationId xmlns:p14="http://schemas.microsoft.com/office/powerpoint/2010/main" val="3313347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smtClean="0"/>
              <a:t>うめ</a:t>
            </a:r>
            <a:r>
              <a:rPr lang="ja-JP" altLang="en-US" dirty="0"/>
              <a:t>きた２期 </a:t>
            </a:r>
            <a:r>
              <a:rPr lang="en-US" altLang="ja-JP" dirty="0" err="1"/>
              <a:t>Parkness</a:t>
            </a:r>
            <a:r>
              <a:rPr lang="en-US" altLang="ja-JP" dirty="0"/>
              <a:t> Challenge</a:t>
            </a:r>
            <a:br>
              <a:rPr lang="en-US" altLang="ja-JP" dirty="0"/>
            </a:br>
            <a:r>
              <a:rPr lang="en-US" altLang="ja-JP" dirty="0"/>
              <a:t> </a:t>
            </a:r>
            <a:r>
              <a:rPr lang="ja-JP" altLang="en-US" dirty="0"/>
              <a:t>全体概要</a:t>
            </a:r>
            <a:endParaRPr lang="en-US" altLang="ja-JP" dirty="0"/>
          </a:p>
        </p:txBody>
      </p:sp>
      <p:sp>
        <p:nvSpPr>
          <p:cNvPr id="3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43"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5750" y="932875"/>
            <a:ext cx="9404350" cy="1812804"/>
          </a:xfrm>
        </p:spPr>
        <p:txBody>
          <a:bodyPr/>
          <a:lstStyle/>
          <a:p>
            <a:pPr>
              <a:defRPr/>
            </a:pPr>
            <a:r>
              <a:rPr lang="ja-JP" altLang="ja-JP">
                <a:solidFill>
                  <a:prstClr val="black"/>
                </a:solidFill>
                <a:latin typeface="Meiryo UI"/>
                <a:ea typeface="Meiryo UI"/>
              </a:rPr>
              <a:t>都心の大規模ターミナル前に立地するうめきた２期</a:t>
            </a:r>
            <a:r>
              <a:rPr lang="ja-JP" altLang="en-US">
                <a:solidFill>
                  <a:prstClr val="black"/>
                </a:solidFill>
                <a:latin typeface="Meiryo UI"/>
                <a:ea typeface="Meiryo UI"/>
              </a:rPr>
              <a:t>では</a:t>
            </a:r>
            <a:r>
              <a:rPr lang="ja-JP" altLang="ja-JP">
                <a:solidFill>
                  <a:prstClr val="black"/>
                </a:solidFill>
                <a:latin typeface="Meiryo UI"/>
                <a:ea typeface="Meiryo UI"/>
              </a:rPr>
              <a:t>、国際競争力の向上を</a:t>
            </a:r>
            <a:r>
              <a:rPr lang="ja-JP" altLang="en-US">
                <a:solidFill>
                  <a:prstClr val="black"/>
                </a:solidFill>
                <a:latin typeface="Meiryo UI"/>
                <a:ea typeface="Meiryo UI"/>
              </a:rPr>
              <a:t>目指し、</a:t>
            </a:r>
            <a:r>
              <a:rPr lang="ja-JP" altLang="ja-JP">
                <a:solidFill>
                  <a:prstClr val="black"/>
                </a:solidFill>
                <a:latin typeface="Meiryo UI"/>
                <a:ea typeface="Meiryo UI"/>
              </a:rPr>
              <a:t>隣接する先行開発区域（</a:t>
            </a:r>
            <a:r>
              <a:rPr lang="en-US" altLang="ja-JP">
                <a:solidFill>
                  <a:prstClr val="black"/>
                </a:solidFill>
                <a:latin typeface="Meiryo UI"/>
                <a:ea typeface="Meiryo UI"/>
              </a:rPr>
              <a:t>1</a:t>
            </a:r>
            <a:r>
              <a:rPr lang="ja-JP" altLang="ja-JP">
                <a:solidFill>
                  <a:prstClr val="black"/>
                </a:solidFill>
                <a:latin typeface="Meiryo UI"/>
                <a:ea typeface="Meiryo UI"/>
              </a:rPr>
              <a:t>期）とあわせて、業務（延床約</a:t>
            </a:r>
            <a:r>
              <a:rPr lang="en-US" altLang="ja-JP">
                <a:solidFill>
                  <a:prstClr val="black"/>
                </a:solidFill>
                <a:latin typeface="Meiryo UI"/>
                <a:ea typeface="Meiryo UI"/>
              </a:rPr>
              <a:t>30</a:t>
            </a:r>
            <a:r>
              <a:rPr lang="ja-JP" altLang="ja-JP">
                <a:solidFill>
                  <a:prstClr val="black"/>
                </a:solidFill>
                <a:latin typeface="Meiryo UI"/>
                <a:ea typeface="Meiryo UI"/>
              </a:rPr>
              <a:t>万㎡）・</a:t>
            </a:r>
            <a:r>
              <a:rPr lang="ja-JP" altLang="en-US">
                <a:solidFill>
                  <a:prstClr val="black"/>
                </a:solidFill>
                <a:latin typeface="Meiryo UI"/>
                <a:ea typeface="Meiryo UI"/>
              </a:rPr>
              <a:t>　</a:t>
            </a:r>
            <a:r>
              <a:rPr lang="ja-JP" altLang="ja-JP">
                <a:solidFill>
                  <a:prstClr val="black"/>
                </a:solidFill>
                <a:latin typeface="Meiryo UI"/>
                <a:ea typeface="Meiryo UI"/>
              </a:rPr>
              <a:t>商業（延床約</a:t>
            </a:r>
            <a:r>
              <a:rPr lang="en-US" altLang="ja-JP">
                <a:solidFill>
                  <a:prstClr val="black"/>
                </a:solidFill>
                <a:latin typeface="Meiryo UI"/>
                <a:ea typeface="Meiryo UI"/>
              </a:rPr>
              <a:t>9</a:t>
            </a:r>
            <a:r>
              <a:rPr lang="ja-JP" altLang="ja-JP">
                <a:solidFill>
                  <a:prstClr val="black"/>
                </a:solidFill>
                <a:latin typeface="Meiryo UI"/>
                <a:ea typeface="Meiryo UI"/>
              </a:rPr>
              <a:t>万㎡）など</a:t>
            </a:r>
            <a:r>
              <a:rPr lang="ja-JP" altLang="en-US">
                <a:solidFill>
                  <a:prstClr val="black"/>
                </a:solidFill>
                <a:latin typeface="Meiryo UI"/>
                <a:ea typeface="Meiryo UI"/>
              </a:rPr>
              <a:t>質の高い都市機能を</a:t>
            </a:r>
            <a:r>
              <a:rPr lang="ja-JP" altLang="ja-JP">
                <a:solidFill>
                  <a:prstClr val="black"/>
                </a:solidFill>
                <a:latin typeface="Meiryo UI"/>
                <a:ea typeface="Meiryo UI"/>
              </a:rPr>
              <a:t>集積</a:t>
            </a:r>
            <a:r>
              <a:rPr lang="ja-JP" altLang="en-US">
                <a:solidFill>
                  <a:prstClr val="black"/>
                </a:solidFill>
                <a:latin typeface="Meiryo UI"/>
                <a:ea typeface="Meiryo UI"/>
              </a:rPr>
              <a:t>させ</a:t>
            </a:r>
            <a:r>
              <a:rPr lang="ja-JP" altLang="ja-JP">
                <a:solidFill>
                  <a:prstClr val="black"/>
                </a:solidFill>
                <a:latin typeface="Meiryo UI"/>
                <a:ea typeface="Meiryo UI"/>
              </a:rPr>
              <a:t>、年間</a:t>
            </a:r>
            <a:r>
              <a:rPr lang="en-US" altLang="ja-JP">
                <a:solidFill>
                  <a:prstClr val="black"/>
                </a:solidFill>
                <a:latin typeface="Meiryo UI"/>
                <a:ea typeface="Meiryo UI"/>
              </a:rPr>
              <a:t>7000</a:t>
            </a:r>
            <a:r>
              <a:rPr lang="ja-JP" altLang="ja-JP">
                <a:solidFill>
                  <a:prstClr val="black"/>
                </a:solidFill>
                <a:latin typeface="Meiryo UI"/>
                <a:ea typeface="Meiryo UI"/>
              </a:rPr>
              <a:t>万人を超える来街者を想定</a:t>
            </a:r>
            <a:r>
              <a:rPr lang="ja-JP" altLang="en-US">
                <a:solidFill>
                  <a:prstClr val="black"/>
                </a:solidFill>
                <a:latin typeface="Meiryo UI"/>
                <a:ea typeface="Meiryo UI"/>
              </a:rPr>
              <a:t>。</a:t>
            </a:r>
            <a:endParaRPr lang="en-US" altLang="ja-JP">
              <a:solidFill>
                <a:prstClr val="black"/>
              </a:solidFill>
              <a:latin typeface="Meiryo UI"/>
              <a:ea typeface="Meiryo UI"/>
            </a:endParaRPr>
          </a:p>
          <a:p>
            <a:pPr>
              <a:defRPr/>
            </a:pPr>
            <a:r>
              <a:rPr lang="en-US" altLang="ja-JP">
                <a:solidFill>
                  <a:prstClr val="black"/>
                </a:solidFill>
                <a:latin typeface="Meiryo UI"/>
                <a:ea typeface="Meiryo UI"/>
              </a:rPr>
              <a:t>2</a:t>
            </a:r>
            <a:r>
              <a:rPr lang="ja-JP" altLang="ja-JP">
                <a:solidFill>
                  <a:prstClr val="black"/>
                </a:solidFill>
                <a:latin typeface="Meiryo UI"/>
                <a:ea typeface="Meiryo UI"/>
              </a:rPr>
              <a:t>期地区の約半分を占める大規模な「みどり」を活用し、ワーカー・観光客など来街者に「みどり」を使った体験や行動変容の機会の創出を図る</a:t>
            </a:r>
            <a:r>
              <a:rPr lang="ja-JP" altLang="en-US">
                <a:solidFill>
                  <a:prstClr val="black"/>
                </a:solidFill>
                <a:latin typeface="Meiryo UI"/>
                <a:ea typeface="Meiryo UI"/>
              </a:rPr>
              <a:t>。</a:t>
            </a:r>
            <a:endParaRPr lang="en-US" altLang="ja-JP">
              <a:solidFill>
                <a:prstClr val="black"/>
              </a:solidFill>
              <a:latin typeface="Meiryo UI"/>
              <a:ea typeface="Meiryo UI"/>
            </a:endParaRPr>
          </a:p>
          <a:p>
            <a:pPr>
              <a:defRPr/>
            </a:pPr>
            <a:r>
              <a:rPr lang="ja-JP" altLang="ja-JP">
                <a:solidFill>
                  <a:prstClr val="black"/>
                </a:solidFill>
                <a:latin typeface="Meiryo UI"/>
                <a:ea typeface="Meiryo UI"/>
              </a:rPr>
              <a:t>例えば、ヒューマンデータとＡＩ分析等による健康増進プログラムの提供による未病対策、</a:t>
            </a:r>
            <a:r>
              <a:rPr lang="ja-JP" altLang="en-US">
                <a:solidFill>
                  <a:prstClr val="black"/>
                </a:solidFill>
                <a:latin typeface="Meiryo UI"/>
                <a:ea typeface="Meiryo UI"/>
              </a:rPr>
              <a:t>多様な体験や実証実験を可能とするリアルとデジタルの融合した新たな価値創造空間の創出やこれを支えるローカル５</a:t>
            </a:r>
            <a:r>
              <a:rPr lang="en-US" altLang="ja-JP">
                <a:solidFill>
                  <a:prstClr val="black"/>
                </a:solidFill>
                <a:latin typeface="Meiryo UI"/>
                <a:ea typeface="Meiryo UI"/>
              </a:rPr>
              <a:t>G</a:t>
            </a:r>
            <a:r>
              <a:rPr lang="ja-JP" altLang="en-US">
                <a:solidFill>
                  <a:prstClr val="black"/>
                </a:solidFill>
                <a:latin typeface="Meiryo UI"/>
                <a:ea typeface="Meiryo UI"/>
              </a:rPr>
              <a:t>通信の整備など、</a:t>
            </a:r>
            <a:r>
              <a:rPr lang="ja-JP" altLang="ja-JP">
                <a:solidFill>
                  <a:prstClr val="black"/>
                </a:solidFill>
                <a:latin typeface="Meiryo UI"/>
                <a:ea typeface="Meiryo UI"/>
              </a:rPr>
              <a:t>来街者の利便性向上に資する先端的サービスを提供する</a:t>
            </a:r>
            <a:r>
              <a:rPr lang="ja-JP" altLang="en-US">
                <a:solidFill>
                  <a:prstClr val="black"/>
                </a:solidFill>
                <a:latin typeface="Meiryo UI"/>
                <a:ea typeface="Meiryo UI"/>
              </a:rPr>
              <a:t>。</a:t>
            </a:r>
            <a:endParaRPr lang="ja-JP" altLang="ja-JP">
              <a:solidFill>
                <a:prstClr val="black"/>
              </a:solidFill>
              <a:latin typeface="Meiryo UI"/>
              <a:ea typeface="Meiryo UI"/>
            </a:endParaRPr>
          </a:p>
        </p:txBody>
      </p:sp>
      <p:pic>
        <p:nvPicPr>
          <p:cNvPr id="44" name="図 43">
            <a:extLst>
              <a:ext uri="{FF2B5EF4-FFF2-40B4-BE49-F238E27FC236}">
                <a16:creationId xmlns:a16="http://schemas.microsoft.com/office/drawing/2014/main" id="{77FB0364-550F-435B-85F9-4389F7272C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5750" y="3087049"/>
            <a:ext cx="9344026" cy="3593411"/>
          </a:xfrm>
          <a:prstGeom prst="rect">
            <a:avLst/>
          </a:prstGeom>
        </p:spPr>
      </p:pic>
      <p:sp>
        <p:nvSpPr>
          <p:cNvPr id="45" name="テキスト ボックス 44">
            <a:extLst>
              <a:ext uri="{FF2B5EF4-FFF2-40B4-BE49-F238E27FC236}">
                <a16:creationId xmlns:a16="http://schemas.microsoft.com/office/drawing/2014/main" id="{A3FC4620-CED2-4987-AE0D-9EF2EA376788}"/>
              </a:ext>
            </a:extLst>
          </p:cNvPr>
          <p:cNvSpPr txBox="1"/>
          <p:nvPr/>
        </p:nvSpPr>
        <p:spPr>
          <a:xfrm>
            <a:off x="305775" y="2863587"/>
            <a:ext cx="9324000" cy="307777"/>
          </a:xfrm>
          <a:prstGeom prst="rect">
            <a:avLst/>
          </a:prstGeom>
          <a:solidFill>
            <a:schemeClr val="bg1"/>
          </a:solidFill>
          <a:ln>
            <a:solidFill>
              <a:schemeClr val="tx1"/>
            </a:solidFill>
          </a:ln>
        </p:spPr>
        <p:txBody>
          <a:bodyPr wrap="square" rtlCol="0">
            <a:spAutoFit/>
          </a:bodyPr>
          <a:lstStyle/>
          <a:p>
            <a:pPr algn="ctr"/>
            <a:r>
              <a:rPr kumimoji="1" lang="ja-JP" altLang="en-US" sz="1400" b="1"/>
              <a:t>うめきた</a:t>
            </a:r>
            <a:r>
              <a:rPr kumimoji="1" lang="en-US" altLang="ja-JP" sz="1400" b="1"/>
              <a:t>2</a:t>
            </a:r>
            <a:r>
              <a:rPr kumimoji="1" lang="ja-JP" altLang="en-US" sz="1400" b="1"/>
              <a:t>期において先端的サービスを実証・実装し、他の地区での将来的なまちづくりに活用</a:t>
            </a:r>
          </a:p>
        </p:txBody>
      </p:sp>
      <p:sp>
        <p:nvSpPr>
          <p:cNvPr id="46" name="二等辺三角形 45">
            <a:extLst>
              <a:ext uri="{FF2B5EF4-FFF2-40B4-BE49-F238E27FC236}">
                <a16:creationId xmlns:a16="http://schemas.microsoft.com/office/drawing/2014/main" id="{A4C46E1D-2944-4ED1-8937-14BBF06581A7}"/>
              </a:ext>
            </a:extLst>
          </p:cNvPr>
          <p:cNvSpPr/>
          <p:nvPr/>
        </p:nvSpPr>
        <p:spPr>
          <a:xfrm rot="10800000">
            <a:off x="4134635" y="2636746"/>
            <a:ext cx="1630381" cy="187491"/>
          </a:xfrm>
          <a:prstGeom prs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84542237-13DF-408A-86AC-74D5BE6F7B7A}"/>
              </a:ext>
            </a:extLst>
          </p:cNvPr>
          <p:cNvGrpSpPr/>
          <p:nvPr/>
        </p:nvGrpSpPr>
        <p:grpSpPr>
          <a:xfrm>
            <a:off x="287825" y="4660889"/>
            <a:ext cx="2429591" cy="1209092"/>
            <a:chOff x="225425" y="4293136"/>
            <a:chExt cx="2429591" cy="1209092"/>
          </a:xfrm>
        </p:grpSpPr>
        <p:sp>
          <p:nvSpPr>
            <p:cNvPr id="48" name="楕円 47">
              <a:extLst>
                <a:ext uri="{FF2B5EF4-FFF2-40B4-BE49-F238E27FC236}">
                  <a16:creationId xmlns:a16="http://schemas.microsoft.com/office/drawing/2014/main" id="{71544427-7C16-4422-A154-9466220EFA8C}"/>
                </a:ext>
              </a:extLst>
            </p:cNvPr>
            <p:cNvSpPr/>
            <p:nvPr/>
          </p:nvSpPr>
          <p:spPr>
            <a:xfrm>
              <a:off x="225425" y="4293136"/>
              <a:ext cx="2429591" cy="1209092"/>
            </a:xfrm>
            <a:prstGeom prst="ellipse">
              <a:avLst/>
            </a:prstGeom>
            <a:solidFill>
              <a:srgbClr val="F7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A8123AEE-17CC-44EA-BA8C-D63426B3B09F}"/>
                </a:ext>
              </a:extLst>
            </p:cNvPr>
            <p:cNvSpPr txBox="1"/>
            <p:nvPr/>
          </p:nvSpPr>
          <p:spPr>
            <a:xfrm>
              <a:off x="313464" y="4528350"/>
              <a:ext cx="2253513" cy="738664"/>
            </a:xfrm>
            <a:prstGeom prst="rect">
              <a:avLst/>
            </a:prstGeom>
            <a:noFill/>
            <a:ln>
              <a:noFill/>
            </a:ln>
          </p:spPr>
          <p:txBody>
            <a:bodyPr wrap="square" rtlCol="0">
              <a:spAutoFit/>
            </a:bodyPr>
            <a:lstStyle/>
            <a:p>
              <a:pPr algn="ctr"/>
              <a:r>
                <a:rPr kumimoji="1" lang="ja-JP" altLang="en-US" sz="1400" b="1" dirty="0"/>
                <a:t>イノベーション施設を核として</a:t>
              </a:r>
              <a:endParaRPr kumimoji="1" lang="en-US" altLang="ja-JP" sz="1400" b="1" dirty="0"/>
            </a:p>
            <a:p>
              <a:pPr algn="ctr"/>
              <a:r>
                <a:rPr kumimoji="1" lang="ja-JP" altLang="en-US" sz="1400" b="1" dirty="0"/>
                <a:t>「みどり」と「イノベーション」の</a:t>
              </a:r>
              <a:endParaRPr kumimoji="1" lang="en-US" altLang="ja-JP" sz="1400" b="1" dirty="0"/>
            </a:p>
            <a:p>
              <a:pPr algn="ctr"/>
              <a:r>
                <a:rPr kumimoji="1" lang="ja-JP" altLang="en-US" sz="1400" b="1" dirty="0"/>
                <a:t>融合拠点を実現</a:t>
              </a:r>
            </a:p>
          </p:txBody>
        </p:sp>
      </p:grpSp>
      <p:sp>
        <p:nvSpPr>
          <p:cNvPr id="50" name="フリーフォーム: 図形 22">
            <a:extLst>
              <a:ext uri="{FF2B5EF4-FFF2-40B4-BE49-F238E27FC236}">
                <a16:creationId xmlns:a16="http://schemas.microsoft.com/office/drawing/2014/main" id="{57669452-4C61-46C0-A7F5-3ECA2EE3438D}"/>
              </a:ext>
            </a:extLst>
          </p:cNvPr>
          <p:cNvSpPr/>
          <p:nvPr/>
        </p:nvSpPr>
        <p:spPr>
          <a:xfrm>
            <a:off x="2824223" y="3380611"/>
            <a:ext cx="2812648" cy="2534856"/>
          </a:xfrm>
          <a:custGeom>
            <a:avLst/>
            <a:gdLst>
              <a:gd name="connsiteX0" fmla="*/ 1238491 w 2812648"/>
              <a:gd name="connsiteY0" fmla="*/ 405114 h 2534856"/>
              <a:gd name="connsiteX1" fmla="*/ 1284790 w 2812648"/>
              <a:gd name="connsiteY1" fmla="*/ 0 h 2534856"/>
              <a:gd name="connsiteX2" fmla="*/ 2141316 w 2812648"/>
              <a:gd name="connsiteY2" fmla="*/ 254643 h 2534856"/>
              <a:gd name="connsiteX3" fmla="*/ 2314936 w 2812648"/>
              <a:gd name="connsiteY3" fmla="*/ 439838 h 2534856"/>
              <a:gd name="connsiteX4" fmla="*/ 2812648 w 2812648"/>
              <a:gd name="connsiteY4" fmla="*/ 2534856 h 2534856"/>
              <a:gd name="connsiteX5" fmla="*/ 1551007 w 2812648"/>
              <a:gd name="connsiteY5" fmla="*/ 2314937 h 2534856"/>
              <a:gd name="connsiteX6" fmla="*/ 0 w 2812648"/>
              <a:gd name="connsiteY6" fmla="*/ 1620456 h 2534856"/>
              <a:gd name="connsiteX7" fmla="*/ 1238491 w 2812648"/>
              <a:gd name="connsiteY7" fmla="*/ 405114 h 253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648" h="2534856">
                <a:moveTo>
                  <a:pt x="1238491" y="405114"/>
                </a:moveTo>
                <a:lnTo>
                  <a:pt x="1284790" y="0"/>
                </a:lnTo>
                <a:lnTo>
                  <a:pt x="2141316" y="254643"/>
                </a:lnTo>
                <a:lnTo>
                  <a:pt x="2314936" y="439838"/>
                </a:lnTo>
                <a:lnTo>
                  <a:pt x="2812648" y="2534856"/>
                </a:lnTo>
                <a:lnTo>
                  <a:pt x="1551007" y="2314937"/>
                </a:lnTo>
                <a:lnTo>
                  <a:pt x="0" y="1620456"/>
                </a:lnTo>
                <a:lnTo>
                  <a:pt x="1238491" y="405114"/>
                </a:lnTo>
                <a:close/>
              </a:path>
            </a:pathLst>
          </a:custGeom>
          <a:noFill/>
          <a:ln w="76200">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23">
            <a:extLst>
              <a:ext uri="{FF2B5EF4-FFF2-40B4-BE49-F238E27FC236}">
                <a16:creationId xmlns:a16="http://schemas.microsoft.com/office/drawing/2014/main" id="{314CC13E-1045-4A5E-81E8-EDFEDF967D2B}"/>
              </a:ext>
            </a:extLst>
          </p:cNvPr>
          <p:cNvSpPr/>
          <p:nvPr/>
        </p:nvSpPr>
        <p:spPr>
          <a:xfrm>
            <a:off x="5463251" y="3739427"/>
            <a:ext cx="2511706" cy="2210764"/>
          </a:xfrm>
          <a:custGeom>
            <a:avLst/>
            <a:gdLst>
              <a:gd name="connsiteX0" fmla="*/ 0 w 2511706"/>
              <a:gd name="connsiteY0" fmla="*/ 81022 h 2210764"/>
              <a:gd name="connsiteX1" fmla="*/ 567159 w 2511706"/>
              <a:gd name="connsiteY1" fmla="*/ 2106592 h 2210764"/>
              <a:gd name="connsiteX2" fmla="*/ 833377 w 2511706"/>
              <a:gd name="connsiteY2" fmla="*/ 2210764 h 2210764"/>
              <a:gd name="connsiteX3" fmla="*/ 1736202 w 2511706"/>
              <a:gd name="connsiteY3" fmla="*/ 2083443 h 2210764"/>
              <a:gd name="connsiteX4" fmla="*/ 1632030 w 2511706"/>
              <a:gd name="connsiteY4" fmla="*/ 1585731 h 2210764"/>
              <a:gd name="connsiteX5" fmla="*/ 2361235 w 2511706"/>
              <a:gd name="connsiteY5" fmla="*/ 1238491 h 2210764"/>
              <a:gd name="connsiteX6" fmla="*/ 2511706 w 2511706"/>
              <a:gd name="connsiteY6" fmla="*/ 763929 h 2210764"/>
              <a:gd name="connsiteX7" fmla="*/ 127321 w 2511706"/>
              <a:gd name="connsiteY7" fmla="*/ 0 h 2210764"/>
              <a:gd name="connsiteX8" fmla="*/ 0 w 2511706"/>
              <a:gd name="connsiteY8" fmla="*/ 81022 h 221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706" h="2210764">
                <a:moveTo>
                  <a:pt x="0" y="81022"/>
                </a:moveTo>
                <a:lnTo>
                  <a:pt x="567159" y="2106592"/>
                </a:lnTo>
                <a:lnTo>
                  <a:pt x="833377" y="2210764"/>
                </a:lnTo>
                <a:lnTo>
                  <a:pt x="1736202" y="2083443"/>
                </a:lnTo>
                <a:lnTo>
                  <a:pt x="1632030" y="1585731"/>
                </a:lnTo>
                <a:lnTo>
                  <a:pt x="2361235" y="1238491"/>
                </a:lnTo>
                <a:lnTo>
                  <a:pt x="2511706" y="763929"/>
                </a:lnTo>
                <a:lnTo>
                  <a:pt x="127321" y="0"/>
                </a:lnTo>
                <a:lnTo>
                  <a:pt x="0" y="81022"/>
                </a:lnTo>
                <a:close/>
              </a:path>
            </a:pathLst>
          </a:custGeom>
          <a:noFill/>
          <a:ln w="76200">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2" name="グループ化 51">
            <a:extLst>
              <a:ext uri="{FF2B5EF4-FFF2-40B4-BE49-F238E27FC236}">
                <a16:creationId xmlns:a16="http://schemas.microsoft.com/office/drawing/2014/main" id="{02F4B23D-060C-4C85-9AF8-6AE72F2DA824}"/>
              </a:ext>
            </a:extLst>
          </p:cNvPr>
          <p:cNvGrpSpPr/>
          <p:nvPr/>
        </p:nvGrpSpPr>
        <p:grpSpPr>
          <a:xfrm>
            <a:off x="375864" y="3427390"/>
            <a:ext cx="1510729" cy="353234"/>
            <a:chOff x="375864" y="3287690"/>
            <a:chExt cx="1510729" cy="353234"/>
          </a:xfrm>
        </p:grpSpPr>
        <p:sp>
          <p:nvSpPr>
            <p:cNvPr id="53" name="正方形/長方形 52">
              <a:extLst>
                <a:ext uri="{FF2B5EF4-FFF2-40B4-BE49-F238E27FC236}">
                  <a16:creationId xmlns:a16="http://schemas.microsoft.com/office/drawing/2014/main" id="{549F1468-B455-4C67-BF22-5155B2B7A257}"/>
                </a:ext>
              </a:extLst>
            </p:cNvPr>
            <p:cNvSpPr/>
            <p:nvPr/>
          </p:nvSpPr>
          <p:spPr>
            <a:xfrm>
              <a:off x="375864" y="3287690"/>
              <a:ext cx="1510729" cy="353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A2BFA39E-2DE7-4DFF-A8C9-82AFECC8303B}"/>
                </a:ext>
              </a:extLst>
            </p:cNvPr>
            <p:cNvSpPr/>
            <p:nvPr/>
          </p:nvSpPr>
          <p:spPr>
            <a:xfrm>
              <a:off x="486137" y="3399224"/>
              <a:ext cx="590975" cy="142417"/>
            </a:xfrm>
            <a:prstGeom prst="rect">
              <a:avLst/>
            </a:prstGeom>
            <a:noFill/>
            <a:ln w="28575">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F9B6D7C6-C362-4209-98F2-86E702AE2000}"/>
                </a:ext>
              </a:extLst>
            </p:cNvPr>
            <p:cNvSpPr txBox="1"/>
            <p:nvPr/>
          </p:nvSpPr>
          <p:spPr>
            <a:xfrm>
              <a:off x="1109022" y="3348908"/>
              <a:ext cx="777571" cy="253916"/>
            </a:xfrm>
            <a:prstGeom prst="rect">
              <a:avLst/>
            </a:prstGeom>
            <a:noFill/>
            <a:ln>
              <a:noFill/>
            </a:ln>
          </p:spPr>
          <p:txBody>
            <a:bodyPr wrap="square" rtlCol="0">
              <a:spAutoFit/>
            </a:bodyPr>
            <a:lstStyle/>
            <a:p>
              <a:r>
                <a:rPr kumimoji="1" lang="ja-JP" altLang="en-US" sz="1050" dirty="0"/>
                <a:t>公園エリア</a:t>
              </a:r>
            </a:p>
          </p:txBody>
        </p:sp>
      </p:grpSp>
      <p:sp>
        <p:nvSpPr>
          <p:cNvPr id="56" name="テキスト ボックス 55">
            <a:extLst>
              <a:ext uri="{FF2B5EF4-FFF2-40B4-BE49-F238E27FC236}">
                <a16:creationId xmlns:a16="http://schemas.microsoft.com/office/drawing/2014/main" id="{584B1CF3-3EDE-4E6E-9AD0-FEAA67C36B60}"/>
              </a:ext>
            </a:extLst>
          </p:cNvPr>
          <p:cNvSpPr txBox="1"/>
          <p:nvPr/>
        </p:nvSpPr>
        <p:spPr>
          <a:xfrm>
            <a:off x="451527" y="6341907"/>
            <a:ext cx="3536273" cy="338554"/>
          </a:xfrm>
          <a:prstGeom prst="rect">
            <a:avLst/>
          </a:prstGeom>
          <a:solidFill>
            <a:schemeClr val="bg1"/>
          </a:solidFill>
          <a:ln>
            <a:noFill/>
          </a:ln>
        </p:spPr>
        <p:txBody>
          <a:bodyPr wrap="square" rtlCol="0">
            <a:spAutoFit/>
          </a:bodyPr>
          <a:lstStyle/>
          <a:p>
            <a:r>
              <a:rPr kumimoji="1" lang="en-US" altLang="ja-JP" sz="800" dirty="0"/>
              <a:t>※</a:t>
            </a:r>
            <a:r>
              <a:rPr kumimoji="1" lang="ja-JP" altLang="en-US" sz="800" dirty="0"/>
              <a:t>民間開発事業者資料等をもとに作成。</a:t>
            </a:r>
            <a:r>
              <a:rPr kumimoji="1" lang="en-US" altLang="ja-JP" sz="800" dirty="0"/>
              <a:t>2020</a:t>
            </a:r>
            <a:r>
              <a:rPr kumimoji="1" lang="ja-JP" altLang="en-US" sz="800" dirty="0"/>
              <a:t>年</a:t>
            </a:r>
            <a:r>
              <a:rPr kumimoji="1" lang="en-US" altLang="ja-JP" sz="800" dirty="0"/>
              <a:t>12</a:t>
            </a:r>
            <a:r>
              <a:rPr kumimoji="1" lang="ja-JP" altLang="en-US" sz="800" dirty="0"/>
              <a:t>月時点のイメージ図であり</a:t>
            </a:r>
            <a:r>
              <a:rPr kumimoji="1" lang="ja-JP" altLang="en-US" sz="800" dirty="0" smtClean="0"/>
              <a:t>、</a:t>
            </a:r>
            <a:endParaRPr kumimoji="1" lang="en-US" altLang="ja-JP" sz="800" dirty="0" smtClean="0"/>
          </a:p>
          <a:p>
            <a:r>
              <a:rPr kumimoji="1" lang="ja-JP" altLang="en-US" sz="800" dirty="0"/>
              <a:t>　</a:t>
            </a:r>
            <a:r>
              <a:rPr kumimoji="1" lang="ja-JP" altLang="en-US" sz="800" dirty="0" smtClean="0"/>
              <a:t> 今後</a:t>
            </a:r>
            <a:r>
              <a:rPr kumimoji="1" lang="ja-JP" altLang="en-US" sz="800" dirty="0"/>
              <a:t>変更の可能性あり。</a:t>
            </a:r>
            <a:r>
              <a:rPr kumimoji="1" lang="en-US" altLang="ja-JP" sz="800" dirty="0"/>
              <a:t>【</a:t>
            </a:r>
            <a:r>
              <a:rPr kumimoji="1" lang="ja-JP" altLang="en-US" sz="800" dirty="0"/>
              <a:t>提供者：うめきた</a:t>
            </a:r>
            <a:r>
              <a:rPr kumimoji="1" lang="en-US" altLang="ja-JP" sz="800" dirty="0"/>
              <a:t>2</a:t>
            </a:r>
            <a:r>
              <a:rPr kumimoji="1" lang="ja-JP" altLang="en-US" sz="800" dirty="0"/>
              <a:t>期地区開発事業者</a:t>
            </a:r>
            <a:r>
              <a:rPr kumimoji="1" lang="en-US" altLang="ja-JP" sz="800" dirty="0"/>
              <a:t>】</a:t>
            </a:r>
            <a:endParaRPr kumimoji="1" lang="ja-JP" altLang="en-US" sz="800" dirty="0"/>
          </a:p>
        </p:txBody>
      </p:sp>
      <p:sp>
        <p:nvSpPr>
          <p:cNvPr id="57" name="スライド番号プレースホルダー 4">
            <a:extLst>
              <a:ext uri="{FF2B5EF4-FFF2-40B4-BE49-F238E27FC236}">
                <a16:creationId xmlns:a16="http://schemas.microsoft.com/office/drawing/2014/main" id="{6DB8CA7E-E1D5-45CF-9330-ED028E7C184B}"/>
              </a:ext>
            </a:extLst>
          </p:cNvPr>
          <p:cNvSpPr>
            <a:spLocks noGrp="1"/>
          </p:cNvSpPr>
          <p:nvPr>
            <p:ph type="sldNum" sz="quarter" idx="12"/>
          </p:nvPr>
        </p:nvSpPr>
        <p:spPr>
          <a:xfrm>
            <a:off x="7645878" y="6624000"/>
            <a:ext cx="2160000" cy="123111"/>
          </a:xfrm>
        </p:spPr>
        <p:txBody>
          <a:bodyPr/>
          <a:lstStyle/>
          <a:p>
            <a:fld id="{0638AFE9-EB24-4E85-A937-181894F314B4}" type="slidenum">
              <a:rPr kumimoji="1" lang="ja-JP" altLang="en-US" smtClean="0"/>
              <a:pPr/>
              <a:t>41</a:t>
            </a:fld>
            <a:endParaRPr kumimoji="1" lang="ja-JP" altLang="en-US" dirty="0"/>
          </a:p>
        </p:txBody>
      </p:sp>
      <p:sp>
        <p:nvSpPr>
          <p:cNvPr id="58" name="テキスト ボックス 39">
            <a:extLst>
              <a:ext uri="{FF2B5EF4-FFF2-40B4-BE49-F238E27FC236}">
                <a16:creationId xmlns:a16="http://schemas.microsoft.com/office/drawing/2014/main" id="{00000000-0008-0000-0000-000028000000}"/>
              </a:ext>
            </a:extLst>
          </p:cNvPr>
          <p:cNvSpPr txBox="1"/>
          <p:nvPr/>
        </p:nvSpPr>
        <p:spPr bwMode="gray">
          <a:xfrm>
            <a:off x="4211458" y="3229847"/>
            <a:ext cx="684000" cy="253128"/>
          </a:xfrm>
          <a:prstGeom prst="rect">
            <a:avLst/>
          </a:prstGeom>
          <a:solidFill>
            <a:srgbClr val="0070C0">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6057">
              <a:defRPr/>
            </a:pPr>
            <a:r>
              <a:rPr lang="ja-JP" altLang="en-US" sz="700" b="1" dirty="0" smtClean="0">
                <a:solidFill>
                  <a:prstClr val="white"/>
                </a:solidFill>
                <a:latin typeface="Meiryo UI" panose="020B0604030504040204" pitchFamily="50" charset="-128"/>
                <a:ea typeface="Meiryo UI" panose="020B0604030504040204" pitchFamily="50" charset="-128"/>
              </a:rPr>
              <a:t>スポーツキューブ</a:t>
            </a:r>
            <a:endParaRPr lang="ja-JP" altLang="en-US" sz="700" b="1" dirty="0">
              <a:solidFill>
                <a:prstClr val="white"/>
              </a:solidFill>
              <a:latin typeface="Meiryo UI" panose="020B0604030504040204" pitchFamily="50" charset="-128"/>
              <a:ea typeface="Meiryo UI" panose="020B0604030504040204" pitchFamily="50" charset="-128"/>
            </a:endParaRPr>
          </a:p>
        </p:txBody>
      </p:sp>
      <p:cxnSp>
        <p:nvCxnSpPr>
          <p:cNvPr id="59" name="直線コネクタ 58"/>
          <p:cNvCxnSpPr/>
          <p:nvPr/>
        </p:nvCxnSpPr>
        <p:spPr>
          <a:xfrm flipH="1">
            <a:off x="4455945" y="3492854"/>
            <a:ext cx="30789" cy="249288"/>
          </a:xfrm>
          <a:prstGeom prst="line">
            <a:avLst/>
          </a:prstGeom>
          <a:ln w="22225">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60" name="テキスト ボックス 39">
            <a:extLst>
              <a:ext uri="{FF2B5EF4-FFF2-40B4-BE49-F238E27FC236}">
                <a16:creationId xmlns:a16="http://schemas.microsoft.com/office/drawing/2014/main" id="{9C4110AF-A7CA-4F5E-BCE4-F35D1EC85F9A}"/>
              </a:ext>
            </a:extLst>
          </p:cNvPr>
          <p:cNvSpPr txBox="1"/>
          <p:nvPr/>
        </p:nvSpPr>
        <p:spPr bwMode="gray">
          <a:xfrm>
            <a:off x="7139782" y="4107764"/>
            <a:ext cx="540901" cy="360850"/>
          </a:xfrm>
          <a:prstGeom prst="rect">
            <a:avLst/>
          </a:prstGeom>
          <a:solidFill>
            <a:srgbClr val="0066FF">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700" b="1" dirty="0">
                <a:solidFill>
                  <a:prstClr val="white"/>
                </a:solidFill>
                <a:latin typeface="Meiryo UI" panose="020B0604030504040204" pitchFamily="50" charset="-128"/>
                <a:ea typeface="Meiryo UI" panose="020B0604030504040204" pitchFamily="50" charset="-128"/>
              </a:rPr>
              <a:t>みんなの</a:t>
            </a:r>
            <a:endParaRPr lang="en-US" altLang="ja-JP" sz="7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700" b="1" dirty="0">
                <a:solidFill>
                  <a:prstClr val="white"/>
                </a:solidFill>
                <a:latin typeface="Meiryo UI" panose="020B0604030504040204" pitchFamily="50" charset="-128"/>
                <a:ea typeface="Meiryo UI" panose="020B0604030504040204" pitchFamily="50" charset="-128"/>
              </a:rPr>
              <a:t>キューブ</a:t>
            </a:r>
          </a:p>
        </p:txBody>
      </p:sp>
      <p:cxnSp>
        <p:nvCxnSpPr>
          <p:cNvPr id="61" name="直線コネクタ 60"/>
          <p:cNvCxnSpPr>
            <a:stCxn id="60" idx="2"/>
          </p:cNvCxnSpPr>
          <p:nvPr/>
        </p:nvCxnSpPr>
        <p:spPr>
          <a:xfrm flipH="1">
            <a:off x="7409661" y="4468614"/>
            <a:ext cx="572" cy="225007"/>
          </a:xfrm>
          <a:prstGeom prst="line">
            <a:avLst/>
          </a:prstGeom>
          <a:ln w="25400">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62" name="テキスト ボックス 39">
            <a:extLst>
              <a:ext uri="{FF2B5EF4-FFF2-40B4-BE49-F238E27FC236}">
                <a16:creationId xmlns:a16="http://schemas.microsoft.com/office/drawing/2014/main" id="{2075A49B-28FA-4B36-8A7F-1A176B71BAA7}"/>
              </a:ext>
            </a:extLst>
          </p:cNvPr>
          <p:cNvSpPr txBox="1"/>
          <p:nvPr/>
        </p:nvSpPr>
        <p:spPr bwMode="gray">
          <a:xfrm>
            <a:off x="8036168" y="4107763"/>
            <a:ext cx="722724" cy="360850"/>
          </a:xfrm>
          <a:prstGeom prst="rect">
            <a:avLst/>
          </a:prstGeom>
          <a:solidFill>
            <a:srgbClr val="0066FF">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700" b="1" dirty="0">
                <a:solidFill>
                  <a:prstClr val="white"/>
                </a:solidFill>
                <a:latin typeface="Meiryo UI" panose="020B0604030504040204" pitchFamily="50" charset="-128"/>
                <a:ea typeface="Meiryo UI" panose="020B0604030504040204" pitchFamily="50" charset="-128"/>
              </a:rPr>
              <a:t>エデュテインメント</a:t>
            </a:r>
            <a:endParaRPr lang="en-US" altLang="ja-JP" sz="7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700" b="1" dirty="0">
                <a:solidFill>
                  <a:prstClr val="white"/>
                </a:solidFill>
                <a:latin typeface="Meiryo UI" panose="020B0604030504040204" pitchFamily="50" charset="-128"/>
                <a:ea typeface="Meiryo UI" panose="020B0604030504040204" pitchFamily="50" charset="-128"/>
              </a:rPr>
              <a:t>キューブ</a:t>
            </a:r>
          </a:p>
        </p:txBody>
      </p:sp>
      <p:cxnSp>
        <p:nvCxnSpPr>
          <p:cNvPr id="63" name="直線コネクタ 62"/>
          <p:cNvCxnSpPr>
            <a:stCxn id="62" idx="2"/>
          </p:cNvCxnSpPr>
          <p:nvPr/>
        </p:nvCxnSpPr>
        <p:spPr>
          <a:xfrm flipH="1">
            <a:off x="7779768" y="4468613"/>
            <a:ext cx="617762" cy="110136"/>
          </a:xfrm>
          <a:prstGeom prst="line">
            <a:avLst/>
          </a:prstGeom>
          <a:ln w="25400">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pic>
        <p:nvPicPr>
          <p:cNvPr id="64" name="図 63"/>
          <p:cNvPicPr>
            <a:picLocks noChangeAspect="1"/>
          </p:cNvPicPr>
          <p:nvPr/>
        </p:nvPicPr>
        <p:blipFill>
          <a:blip r:embed="rId4"/>
          <a:stretch>
            <a:fillRect/>
          </a:stretch>
        </p:blipFill>
        <p:spPr>
          <a:xfrm rot="5400000">
            <a:off x="9091804" y="3495181"/>
            <a:ext cx="451589" cy="493923"/>
          </a:xfrm>
          <a:prstGeom prst="rect">
            <a:avLst/>
          </a:prstGeom>
        </p:spPr>
      </p:pic>
      <p:sp>
        <p:nvSpPr>
          <p:cNvPr id="65" name="テキスト ボックス 39">
            <a:extLst>
              <a:ext uri="{FF2B5EF4-FFF2-40B4-BE49-F238E27FC236}">
                <a16:creationId xmlns:a16="http://schemas.microsoft.com/office/drawing/2014/main" id="{19192CD1-5DBD-4284-A000-893E8824D4B6}"/>
              </a:ext>
            </a:extLst>
          </p:cNvPr>
          <p:cNvSpPr txBox="1"/>
          <p:nvPr/>
        </p:nvSpPr>
        <p:spPr bwMode="gray">
          <a:xfrm>
            <a:off x="6466509" y="6017046"/>
            <a:ext cx="673273" cy="395869"/>
          </a:xfrm>
          <a:prstGeom prst="rect">
            <a:avLst/>
          </a:prstGeom>
          <a:solidFill>
            <a:srgbClr val="0066FF">
              <a:alpha val="76000"/>
            </a:srgbClr>
          </a:solidFill>
        </p:spPr>
        <p:style>
          <a:lnRef idx="0">
            <a:scrgbClr r="0" g="0" b="0"/>
          </a:lnRef>
          <a:fillRef idx="0">
            <a:scrgbClr r="0" g="0" b="0"/>
          </a:fillRef>
          <a:effectRef idx="0">
            <a:scrgbClr r="0" g="0" b="0"/>
          </a:effectRef>
          <a:fontRef idx="minor">
            <a:schemeClr val="tx1"/>
          </a:fontRef>
        </p:style>
        <p:txBody>
          <a:bodyPr wrap="squar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700" b="1" dirty="0">
                <a:solidFill>
                  <a:prstClr val="white"/>
                </a:solidFill>
                <a:latin typeface="Meiryo UI" panose="020B0604030504040204" pitchFamily="50" charset="-128"/>
                <a:ea typeface="Meiryo UI" panose="020B0604030504040204" pitchFamily="50" charset="-128"/>
              </a:rPr>
              <a:t>ネクスト</a:t>
            </a:r>
            <a:endParaRPr lang="en-US" altLang="ja-JP" sz="7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700" b="1" dirty="0">
                <a:solidFill>
                  <a:prstClr val="white"/>
                </a:solidFill>
                <a:latin typeface="Meiryo UI" panose="020B0604030504040204" pitchFamily="50" charset="-128"/>
                <a:ea typeface="Meiryo UI" panose="020B0604030504040204" pitchFamily="50" charset="-128"/>
              </a:rPr>
              <a:t>イノベーション</a:t>
            </a:r>
            <a:endParaRPr lang="en-US" altLang="ja-JP" sz="7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700" b="1" dirty="0">
                <a:solidFill>
                  <a:prstClr val="white"/>
                </a:solidFill>
                <a:latin typeface="Meiryo UI" panose="020B0604030504040204" pitchFamily="50" charset="-128"/>
                <a:ea typeface="Meiryo UI" panose="020B0604030504040204" pitchFamily="50" charset="-128"/>
              </a:rPr>
              <a:t>ミュージアム</a:t>
            </a:r>
          </a:p>
        </p:txBody>
      </p:sp>
      <p:cxnSp>
        <p:nvCxnSpPr>
          <p:cNvPr id="66" name="直線コネクタ 65"/>
          <p:cNvCxnSpPr>
            <a:stCxn id="65" idx="0"/>
          </p:cNvCxnSpPr>
          <p:nvPr/>
        </p:nvCxnSpPr>
        <p:spPr>
          <a:xfrm flipH="1" flipV="1">
            <a:off x="6731552" y="5755684"/>
            <a:ext cx="71594" cy="261362"/>
          </a:xfrm>
          <a:prstGeom prst="line">
            <a:avLst/>
          </a:prstGeom>
          <a:ln w="25400">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67" name="正方形/長方形 66"/>
          <p:cNvSpPr/>
          <p:nvPr/>
        </p:nvSpPr>
        <p:spPr>
          <a:xfrm>
            <a:off x="2790368" y="5515091"/>
            <a:ext cx="1044000" cy="360850"/>
          </a:xfrm>
          <a:prstGeom prst="rect">
            <a:avLst/>
          </a:prstGeom>
          <a:solidFill>
            <a:schemeClr val="bg1">
              <a:alpha val="50000"/>
            </a:schemeClr>
          </a:solidFill>
        </p:spPr>
        <p:txBody>
          <a:bodyPr wrap="square" lIns="36000" tIns="72000" rIns="36000" bIns="72000">
            <a:spAutoFit/>
          </a:bodyPr>
          <a:lstStyle/>
          <a:p>
            <a:r>
              <a:rPr lang="ja-JP" altLang="en-US" sz="700" b="1" dirty="0">
                <a:latin typeface="+mn-ea"/>
              </a:rPr>
              <a:t>うめきた</a:t>
            </a:r>
            <a:r>
              <a:rPr lang="en-US" altLang="ja-JP" sz="700" b="1" dirty="0">
                <a:latin typeface="+mn-ea"/>
              </a:rPr>
              <a:t>(</a:t>
            </a:r>
            <a:r>
              <a:rPr lang="ja-JP" altLang="en-US" sz="700" b="1" dirty="0">
                <a:latin typeface="+mn-ea"/>
              </a:rPr>
              <a:t>大阪</a:t>
            </a:r>
            <a:r>
              <a:rPr lang="en-US" altLang="ja-JP" sz="700" b="1" dirty="0">
                <a:latin typeface="+mn-ea"/>
              </a:rPr>
              <a:t>)</a:t>
            </a:r>
            <a:r>
              <a:rPr lang="ja-JP" altLang="en-US" sz="700" b="1" dirty="0">
                <a:latin typeface="+mn-ea"/>
              </a:rPr>
              <a:t>地下駅</a:t>
            </a:r>
            <a:endParaRPr lang="en-US" altLang="ja-JP" sz="700" b="1" dirty="0">
              <a:latin typeface="+mn-ea"/>
            </a:endParaRPr>
          </a:p>
          <a:p>
            <a:r>
              <a:rPr lang="ja-JP" altLang="en-US" sz="700" b="1" dirty="0">
                <a:latin typeface="+mn-ea"/>
              </a:rPr>
              <a:t>（</a:t>
            </a:r>
            <a:r>
              <a:rPr lang="en-US" altLang="ja-JP" sz="700" b="1" dirty="0">
                <a:latin typeface="+mn-ea"/>
              </a:rPr>
              <a:t>2023</a:t>
            </a:r>
            <a:r>
              <a:rPr lang="ja-JP" altLang="en-US" sz="700" b="1" dirty="0">
                <a:latin typeface="+mn-ea"/>
              </a:rPr>
              <a:t>年春開業予定）</a:t>
            </a:r>
          </a:p>
        </p:txBody>
      </p:sp>
      <p:sp>
        <p:nvSpPr>
          <p:cNvPr id="68" name="テキスト ボックス 39">
            <a:extLst>
              <a:ext uri="{FF2B5EF4-FFF2-40B4-BE49-F238E27FC236}">
                <a16:creationId xmlns:a16="http://schemas.microsoft.com/office/drawing/2014/main" id="{7BC79764-1C67-4E45-8B19-40FAAB15FD80}"/>
              </a:ext>
            </a:extLst>
          </p:cNvPr>
          <p:cNvSpPr txBox="1"/>
          <p:nvPr/>
        </p:nvSpPr>
        <p:spPr bwMode="gray">
          <a:xfrm>
            <a:off x="6285658" y="4385019"/>
            <a:ext cx="612000" cy="216000"/>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6057">
              <a:defRPr/>
            </a:pPr>
            <a:r>
              <a:rPr lang="ja-JP" altLang="en-US" sz="700" b="1" dirty="0">
                <a:solidFill>
                  <a:prstClr val="white"/>
                </a:solidFill>
                <a:latin typeface="メイリオ" panose="020B0604030504040204" pitchFamily="50" charset="-128"/>
                <a:ea typeface="メイリオ" panose="020B0604030504040204" pitchFamily="50" charset="-128"/>
              </a:rPr>
              <a:t>うめ</a:t>
            </a:r>
            <a:r>
              <a:rPr lang="ja-JP" altLang="en-US" sz="700" b="1" dirty="0" err="1">
                <a:solidFill>
                  <a:prstClr val="white"/>
                </a:solidFill>
                <a:latin typeface="メイリオ" panose="020B0604030504040204" pitchFamily="50" charset="-128"/>
                <a:ea typeface="メイリオ" panose="020B0604030504040204" pitchFamily="50" charset="-128"/>
              </a:rPr>
              <a:t>きたの</a:t>
            </a:r>
            <a:r>
              <a:rPr lang="ja-JP" altLang="en-US" sz="700" b="1" dirty="0">
                <a:solidFill>
                  <a:prstClr val="white"/>
                </a:solidFill>
                <a:latin typeface="メイリオ" panose="020B0604030504040204" pitchFamily="50" charset="-128"/>
                <a:ea typeface="メイリオ" panose="020B0604030504040204" pitchFamily="50" charset="-128"/>
              </a:rPr>
              <a:t>森</a:t>
            </a:r>
          </a:p>
        </p:txBody>
      </p:sp>
      <p:sp>
        <p:nvSpPr>
          <p:cNvPr id="69" name="テキスト ボックス 39">
            <a:extLst>
              <a:ext uri="{FF2B5EF4-FFF2-40B4-BE49-F238E27FC236}">
                <a16:creationId xmlns:a16="http://schemas.microsoft.com/office/drawing/2014/main" id="{24A3CCB9-30A3-4D05-991E-6EF6616F7699}"/>
              </a:ext>
            </a:extLst>
          </p:cNvPr>
          <p:cNvSpPr txBox="1"/>
          <p:nvPr/>
        </p:nvSpPr>
        <p:spPr bwMode="gray">
          <a:xfrm>
            <a:off x="3564945" y="4987679"/>
            <a:ext cx="641770" cy="253128"/>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non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6057">
              <a:defRPr/>
            </a:pPr>
            <a:r>
              <a:rPr lang="ja-JP" altLang="en-US" sz="700" b="1" dirty="0">
                <a:solidFill>
                  <a:prstClr val="white"/>
                </a:solidFill>
                <a:latin typeface="Meiryo UI" panose="020B0604030504040204" pitchFamily="50" charset="-128"/>
                <a:ea typeface="Meiryo UI" panose="020B0604030504040204" pitchFamily="50" charset="-128"/>
              </a:rPr>
              <a:t>大屋根スペース</a:t>
            </a:r>
          </a:p>
        </p:txBody>
      </p:sp>
      <p:sp>
        <p:nvSpPr>
          <p:cNvPr id="70" name="テキスト ボックス 39">
            <a:extLst>
              <a:ext uri="{FF2B5EF4-FFF2-40B4-BE49-F238E27FC236}">
                <a16:creationId xmlns:a16="http://schemas.microsoft.com/office/drawing/2014/main" id="{2FE47B02-4A71-4476-8FEB-3BD653E3FB05}"/>
              </a:ext>
            </a:extLst>
          </p:cNvPr>
          <p:cNvSpPr txBox="1"/>
          <p:nvPr/>
        </p:nvSpPr>
        <p:spPr bwMode="gray">
          <a:xfrm>
            <a:off x="4065540" y="4568013"/>
            <a:ext cx="654862" cy="288147"/>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squar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700" b="1" dirty="0" smtClean="0">
                <a:solidFill>
                  <a:prstClr val="white"/>
                </a:solidFill>
                <a:latin typeface="Meiryo UI" panose="020B0604030504040204" pitchFamily="50" charset="-128"/>
                <a:ea typeface="Meiryo UI" panose="020B0604030504040204" pitchFamily="50" charset="-128"/>
              </a:rPr>
              <a:t>リフレクション</a:t>
            </a:r>
            <a:endParaRPr lang="en-US" altLang="ja-JP" sz="700" b="1" dirty="0" smtClean="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700" b="1" dirty="0" smtClean="0">
                <a:solidFill>
                  <a:prstClr val="white"/>
                </a:solidFill>
                <a:latin typeface="Meiryo UI" panose="020B0604030504040204" pitchFamily="50" charset="-128"/>
                <a:ea typeface="Meiryo UI" panose="020B0604030504040204" pitchFamily="50" charset="-128"/>
              </a:rPr>
              <a:t>広場</a:t>
            </a:r>
            <a:endParaRPr lang="ja-JP" altLang="en-US" sz="700" b="1" dirty="0">
              <a:solidFill>
                <a:prstClr val="white"/>
              </a:solidFill>
              <a:latin typeface="Meiryo UI" panose="020B0604030504040204" pitchFamily="50" charset="-128"/>
              <a:ea typeface="Meiryo UI" panose="020B0604030504040204" pitchFamily="50" charset="-128"/>
            </a:endParaRPr>
          </a:p>
        </p:txBody>
      </p:sp>
      <p:sp>
        <p:nvSpPr>
          <p:cNvPr id="71" name="テキスト ボックス 39">
            <a:extLst>
              <a:ext uri="{FF2B5EF4-FFF2-40B4-BE49-F238E27FC236}">
                <a16:creationId xmlns:a16="http://schemas.microsoft.com/office/drawing/2014/main" id="{0FB84709-79BE-499A-9D44-42E7E9FC86BD}"/>
              </a:ext>
            </a:extLst>
          </p:cNvPr>
          <p:cNvSpPr txBox="1"/>
          <p:nvPr/>
        </p:nvSpPr>
        <p:spPr bwMode="gray">
          <a:xfrm>
            <a:off x="2495134" y="4325621"/>
            <a:ext cx="530773" cy="253128"/>
          </a:xfrm>
          <a:prstGeom prst="rect">
            <a:avLst/>
          </a:prstGeom>
          <a:solidFill>
            <a:schemeClr val="bg1">
              <a:lumMod val="95000"/>
              <a:alpha val="76000"/>
            </a:schemeClr>
          </a:solidFill>
          <a:ln w="3175">
            <a:solidFill>
              <a:schemeClr val="tx1"/>
            </a:solidFill>
          </a:ln>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700" b="1" dirty="0">
                <a:latin typeface="Meiryo UI" panose="020B0604030504040204" pitchFamily="50" charset="-128"/>
                <a:ea typeface="Meiryo UI" panose="020B0604030504040204" pitchFamily="50" charset="-128"/>
              </a:rPr>
              <a:t>都市型スパ</a:t>
            </a:r>
          </a:p>
        </p:txBody>
      </p:sp>
      <p:sp>
        <p:nvSpPr>
          <p:cNvPr id="72" name="テキスト ボックス 39">
            <a:extLst>
              <a:ext uri="{FF2B5EF4-FFF2-40B4-BE49-F238E27FC236}">
                <a16:creationId xmlns:a16="http://schemas.microsoft.com/office/drawing/2014/main" id="{51425571-C87F-48BF-A873-045F03D5C721}"/>
              </a:ext>
            </a:extLst>
          </p:cNvPr>
          <p:cNvSpPr txBox="1"/>
          <p:nvPr/>
        </p:nvSpPr>
        <p:spPr bwMode="gray">
          <a:xfrm>
            <a:off x="5124504" y="3447567"/>
            <a:ext cx="576000" cy="180000"/>
          </a:xfrm>
          <a:prstGeom prst="rect">
            <a:avLst/>
          </a:prstGeom>
          <a:solidFill>
            <a:srgbClr val="A66637"/>
          </a:solidFill>
        </p:spPr>
        <p:style>
          <a:lnRef idx="0">
            <a:scrgbClr r="0" g="0" b="0"/>
          </a:lnRef>
          <a:fillRef idx="0">
            <a:scrgbClr r="0" g="0" b="0"/>
          </a:fillRef>
          <a:effectRef idx="0">
            <a:scrgbClr r="0" g="0" b="0"/>
          </a:effectRef>
          <a:fontRef idx="minor">
            <a:schemeClr val="tx1"/>
          </a:fontRef>
        </p:style>
        <p:txBody>
          <a:bodyPr wrap="square" lIns="72000" tIns="72000" rIns="72000" bIns="7200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700" b="1" dirty="0">
                <a:solidFill>
                  <a:prstClr val="white"/>
                </a:solidFill>
                <a:latin typeface="Meiryo UI" panose="020B0604030504040204" pitchFamily="50" charset="-128"/>
                <a:ea typeface="Meiryo UI" panose="020B0604030504040204" pitchFamily="50" charset="-128"/>
              </a:rPr>
              <a:t>レストラン</a:t>
            </a:r>
          </a:p>
        </p:txBody>
      </p:sp>
      <p:cxnSp>
        <p:nvCxnSpPr>
          <p:cNvPr id="73" name="直線コネクタ 72"/>
          <p:cNvCxnSpPr>
            <a:stCxn id="72" idx="2"/>
          </p:cNvCxnSpPr>
          <p:nvPr/>
        </p:nvCxnSpPr>
        <p:spPr>
          <a:xfrm flipH="1">
            <a:off x="4895458" y="3627567"/>
            <a:ext cx="517046" cy="114575"/>
          </a:xfrm>
          <a:prstGeom prst="line">
            <a:avLst/>
          </a:prstGeom>
          <a:ln w="22225">
            <a:solidFill>
              <a:srgbClr val="A66637"/>
            </a:solidFill>
            <a:headEnd type="none"/>
            <a:tailEnd type="oval" w="sm" len="sm"/>
          </a:ln>
        </p:spPr>
        <p:style>
          <a:lnRef idx="1">
            <a:schemeClr val="accent2"/>
          </a:lnRef>
          <a:fillRef idx="0">
            <a:schemeClr val="accent2"/>
          </a:fillRef>
          <a:effectRef idx="0">
            <a:schemeClr val="accent2"/>
          </a:effectRef>
          <a:fontRef idx="minor">
            <a:schemeClr val="tx1"/>
          </a:fontRef>
        </p:style>
      </p:cxnSp>
      <p:cxnSp>
        <p:nvCxnSpPr>
          <p:cNvPr id="74" name="直線コネクタ 73"/>
          <p:cNvCxnSpPr>
            <a:stCxn id="72" idx="2"/>
          </p:cNvCxnSpPr>
          <p:nvPr/>
        </p:nvCxnSpPr>
        <p:spPr>
          <a:xfrm>
            <a:off x="5412504" y="3627567"/>
            <a:ext cx="518396" cy="757452"/>
          </a:xfrm>
          <a:prstGeom prst="line">
            <a:avLst/>
          </a:prstGeom>
          <a:ln w="22225">
            <a:solidFill>
              <a:srgbClr val="A66637"/>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75" name="テキスト ボックス 74"/>
          <p:cNvSpPr txBox="1"/>
          <p:nvPr/>
        </p:nvSpPr>
        <p:spPr bwMode="gray">
          <a:xfrm>
            <a:off x="5732151" y="3229492"/>
            <a:ext cx="3780000" cy="198748"/>
          </a:xfrm>
          <a:prstGeom prst="rect">
            <a:avLst/>
          </a:prstGeom>
          <a:solidFill>
            <a:schemeClr val="bg1"/>
          </a:solidFill>
        </p:spPr>
        <p:txBody>
          <a:bodyPr vert="horz" wrap="square" lIns="0" tIns="36000" rIns="0" bIns="0" rtlCol="0">
            <a:noAutofit/>
          </a:bodyPr>
          <a:lstStyle/>
          <a:p>
            <a:r>
              <a:rPr kumimoji="1" lang="ja-JP" altLang="en-US" sz="800" dirty="0" smtClean="0"/>
              <a:t>　</a:t>
            </a:r>
            <a:r>
              <a:rPr kumimoji="1" lang="ja-JP" altLang="en-US" sz="800" dirty="0"/>
              <a:t>　    ・・・</a:t>
            </a:r>
            <a:r>
              <a:rPr lang="ja-JP" altLang="en-US" sz="800" dirty="0"/>
              <a:t>公園内（ｲノベーション施設</a:t>
            </a:r>
            <a:r>
              <a:rPr lang="ja-JP" altLang="en-US" sz="800" dirty="0" smtClean="0"/>
              <a:t>）</a:t>
            </a:r>
            <a:r>
              <a:rPr lang="ja-JP" altLang="en-US" sz="800" dirty="0"/>
              <a:t>　　　　</a:t>
            </a:r>
            <a:r>
              <a:rPr kumimoji="1" lang="ja-JP" altLang="en-US" sz="800" dirty="0"/>
              <a:t>・・・公園内（その他</a:t>
            </a:r>
            <a:r>
              <a:rPr kumimoji="1" lang="ja-JP" altLang="en-US" sz="800" dirty="0" smtClean="0"/>
              <a:t>）</a:t>
            </a:r>
            <a:r>
              <a:rPr lang="ja-JP" altLang="en-US" sz="800" dirty="0"/>
              <a:t>　　　　・・・民間建物内</a:t>
            </a:r>
            <a:r>
              <a:rPr kumimoji="1" lang="ja-JP" altLang="en-US" sz="800" dirty="0"/>
              <a:t>　</a:t>
            </a:r>
          </a:p>
        </p:txBody>
      </p:sp>
      <p:sp>
        <p:nvSpPr>
          <p:cNvPr id="76" name="正方形/長方形 75"/>
          <p:cNvSpPr/>
          <p:nvPr/>
        </p:nvSpPr>
        <p:spPr>
          <a:xfrm>
            <a:off x="5771838" y="3282746"/>
            <a:ext cx="202838" cy="92200"/>
          </a:xfrm>
          <a:prstGeom prst="rect">
            <a:avLst/>
          </a:prstGeom>
          <a:solidFill>
            <a:srgbClr val="0070C0">
              <a:alpha val="76000"/>
            </a:srgb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3"/>
          </a:p>
        </p:txBody>
      </p:sp>
      <p:sp>
        <p:nvSpPr>
          <p:cNvPr id="77" name="正方形/長方形 76"/>
          <p:cNvSpPr/>
          <p:nvPr/>
        </p:nvSpPr>
        <p:spPr>
          <a:xfrm>
            <a:off x="7396494" y="3282746"/>
            <a:ext cx="202838" cy="92200"/>
          </a:xfrm>
          <a:prstGeom prst="rect">
            <a:avLst/>
          </a:prstGeom>
          <a:solidFill>
            <a:schemeClr val="accent2">
              <a:lumMod val="50000"/>
              <a:alpha val="76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3"/>
          </a:p>
        </p:txBody>
      </p:sp>
      <p:sp>
        <p:nvSpPr>
          <p:cNvPr id="78" name="正方形/長方形 77"/>
          <p:cNvSpPr/>
          <p:nvPr/>
        </p:nvSpPr>
        <p:spPr>
          <a:xfrm>
            <a:off x="8583788" y="3282746"/>
            <a:ext cx="202838" cy="92200"/>
          </a:xfrm>
          <a:prstGeom prst="rect">
            <a:avLst/>
          </a:prstGeom>
          <a:solidFill>
            <a:schemeClr val="bg1">
              <a:lumMod val="95000"/>
              <a:alpha val="76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3"/>
          </a:p>
        </p:txBody>
      </p:sp>
      <p:sp>
        <p:nvSpPr>
          <p:cNvPr id="79" name="テキスト ボックス 39">
            <a:extLst>
              <a:ext uri="{FF2B5EF4-FFF2-40B4-BE49-F238E27FC236}">
                <a16:creationId xmlns:a16="http://schemas.microsoft.com/office/drawing/2014/main" id="{2FE47B02-4A71-4476-8FEB-3BD653E3FB05}"/>
              </a:ext>
            </a:extLst>
          </p:cNvPr>
          <p:cNvSpPr txBox="1"/>
          <p:nvPr/>
        </p:nvSpPr>
        <p:spPr bwMode="gray">
          <a:xfrm>
            <a:off x="3067912" y="4710521"/>
            <a:ext cx="396000" cy="288147"/>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squar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700" b="1" dirty="0" smtClean="0">
                <a:solidFill>
                  <a:prstClr val="white"/>
                </a:solidFill>
                <a:latin typeface="Meiryo UI" panose="020B0604030504040204" pitchFamily="50" charset="-128"/>
                <a:ea typeface="Meiryo UI" panose="020B0604030504040204" pitchFamily="50" charset="-128"/>
              </a:rPr>
              <a:t>アクセス</a:t>
            </a:r>
            <a:endParaRPr lang="en-US" altLang="ja-JP" sz="700" b="1" dirty="0" smtClean="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700" b="1" dirty="0">
                <a:solidFill>
                  <a:prstClr val="white"/>
                </a:solidFill>
                <a:latin typeface="Meiryo UI" panose="020B0604030504040204" pitchFamily="50" charset="-128"/>
                <a:ea typeface="Meiryo UI" panose="020B0604030504040204" pitchFamily="50" charset="-128"/>
              </a:rPr>
              <a:t>ランタン</a:t>
            </a:r>
          </a:p>
        </p:txBody>
      </p:sp>
    </p:spTree>
    <p:extLst>
      <p:ext uri="{BB962C8B-B14F-4D97-AF65-F5344CB8AC3E}">
        <p14:creationId xmlns:p14="http://schemas.microsoft.com/office/powerpoint/2010/main" val="1335980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A98CDE-3C84-4F47-9A9E-291696A851BA}"/>
              </a:ext>
            </a:extLst>
          </p:cNvPr>
          <p:cNvSpPr>
            <a:spLocks noGrp="1"/>
          </p:cNvSpPr>
          <p:nvPr>
            <p:ph type="title"/>
          </p:nvPr>
        </p:nvSpPr>
        <p:spPr>
          <a:xfrm>
            <a:off x="0" y="-8719"/>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t> 事業スケジュール</a:t>
            </a:r>
          </a:p>
        </p:txBody>
      </p:sp>
      <p:sp>
        <p:nvSpPr>
          <p:cNvPr id="50" name="テキスト ボックス 49">
            <a:extLst>
              <a:ext uri="{FF2B5EF4-FFF2-40B4-BE49-F238E27FC236}">
                <a16:creationId xmlns:a16="http://schemas.microsoft.com/office/drawing/2014/main" id="{8A0A287E-9B4A-4C36-A1FA-9FC7ADC66A6F}"/>
              </a:ext>
            </a:extLst>
          </p:cNvPr>
          <p:cNvSpPr txBox="1"/>
          <p:nvPr/>
        </p:nvSpPr>
        <p:spPr>
          <a:xfrm>
            <a:off x="796757" y="922038"/>
            <a:ext cx="4671948" cy="738664"/>
          </a:xfrm>
          <a:prstGeom prst="rect">
            <a:avLst/>
          </a:prstGeom>
          <a:solidFill>
            <a:srgbClr val="FFC000"/>
          </a:solidFill>
          <a:ln>
            <a:solidFill>
              <a:srgbClr val="FF0000"/>
            </a:solidFill>
          </a:ln>
        </p:spPr>
        <p:txBody>
          <a:bodyPr wrap="square" lIns="0" tIns="0" rIns="0" bIns="0" rtlCol="0">
            <a:spAutoFit/>
          </a:bodyPr>
          <a:lstStyle/>
          <a:p>
            <a:pPr algn="ctr"/>
            <a:r>
              <a:rPr kumimoji="1" lang="ja-JP" altLang="en-US" sz="1600" dirty="0">
                <a:solidFill>
                  <a:srgbClr val="FF0000"/>
                </a:solidFill>
                <a:latin typeface="Meiryo UI" panose="020B0604030504040204" pitchFamily="50" charset="-128"/>
                <a:ea typeface="Meiryo UI" panose="020B0604030504040204" pitchFamily="50" charset="-128"/>
              </a:rPr>
              <a:t>要調整</a:t>
            </a:r>
            <a:endParaRPr kumimoji="1" lang="en-US" altLang="ja-JP" sz="1600" dirty="0">
              <a:solidFill>
                <a:srgbClr val="FF0000"/>
              </a:solidFill>
              <a:latin typeface="Meiryo UI" panose="020B0604030504040204" pitchFamily="50" charset="-128"/>
              <a:ea typeface="Meiryo UI" panose="020B0604030504040204" pitchFamily="50" charset="-128"/>
            </a:endParaRPr>
          </a:p>
          <a:p>
            <a:pPr algn="l"/>
            <a:r>
              <a:rPr kumimoji="1" lang="ja-JP" altLang="en-US" sz="1600" dirty="0">
                <a:solidFill>
                  <a:srgbClr val="FF0000"/>
                </a:solidFill>
                <a:latin typeface="Meiryo UI" panose="020B0604030504040204" pitchFamily="50" charset="-128"/>
                <a:ea typeface="Meiryo UI" panose="020B0604030504040204" pitchFamily="50" charset="-128"/>
              </a:rPr>
              <a:t>（記載する場合でも記載内容は他のプロジェクトとの調整を希望します。）</a:t>
            </a:r>
            <a:endParaRPr kumimoji="1" lang="en-US" altLang="ja-JP" sz="1600" dirty="0">
              <a:solidFill>
                <a:srgbClr val="FF0000"/>
              </a:solidFill>
              <a:latin typeface="Meiryo UI" panose="020B0604030504040204" pitchFamily="50" charset="-128"/>
              <a:ea typeface="Meiryo UI" panose="020B0604030504040204" pitchFamily="50" charset="-128"/>
            </a:endParaRPr>
          </a:p>
        </p:txBody>
      </p:sp>
      <p:sp>
        <p:nvSpPr>
          <p:cNvPr id="9" name="テキスト プレースホルダー 34">
            <a:extLst>
              <a:ext uri="{FF2B5EF4-FFF2-40B4-BE49-F238E27FC236}">
                <a16:creationId xmlns:a16="http://schemas.microsoft.com/office/drawing/2014/main" id="{535084B9-7327-44F4-9F3E-F66F295B920F}"/>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t>　うめきた </a:t>
            </a:r>
            <a:r>
              <a:rPr lang="en-US" altLang="ja-JP" err="1"/>
              <a:t>Parkness</a:t>
            </a:r>
            <a:r>
              <a:rPr lang="en-US" altLang="ja-JP"/>
              <a:t> Challenge</a:t>
            </a:r>
            <a:endParaRPr lang="ja-JP" altLang="en-US">
              <a:solidFill>
                <a:schemeClr val="bg1"/>
              </a:solidFill>
            </a:endParaRPr>
          </a:p>
        </p:txBody>
      </p:sp>
      <p:graphicFrame>
        <p:nvGraphicFramePr>
          <p:cNvPr id="14" name="表 13">
            <a:extLst>
              <a:ext uri="{FF2B5EF4-FFF2-40B4-BE49-F238E27FC236}">
                <a16:creationId xmlns:a16="http://schemas.microsoft.com/office/drawing/2014/main" id="{9BD6DB21-0C47-4E5E-806F-8124E14873E2}"/>
              </a:ext>
            </a:extLst>
          </p:cNvPr>
          <p:cNvGraphicFramePr>
            <a:graphicFrameLocks noGrp="1"/>
          </p:cNvGraphicFramePr>
          <p:nvPr>
            <p:extLst/>
          </p:nvPr>
        </p:nvGraphicFramePr>
        <p:xfrm>
          <a:off x="315300" y="905070"/>
          <a:ext cx="9324000" cy="5463283"/>
        </p:xfrm>
        <a:graphic>
          <a:graphicData uri="http://schemas.openxmlformats.org/drawingml/2006/table">
            <a:tbl>
              <a:tblPr firstRow="1" bandRow="1">
                <a:tableStyleId>{6E25E649-3F16-4E02-A733-19D2CDBF48F0}</a:tableStyleId>
              </a:tblPr>
              <a:tblGrid>
                <a:gridCol w="792000">
                  <a:extLst>
                    <a:ext uri="{9D8B030D-6E8A-4147-A177-3AD203B41FA5}">
                      <a16:colId xmlns:a16="http://schemas.microsoft.com/office/drawing/2014/main" val="3343399595"/>
                    </a:ext>
                  </a:extLst>
                </a:gridCol>
                <a:gridCol w="1044000">
                  <a:extLst>
                    <a:ext uri="{9D8B030D-6E8A-4147-A177-3AD203B41FA5}">
                      <a16:colId xmlns:a16="http://schemas.microsoft.com/office/drawing/2014/main" val="3482630612"/>
                    </a:ext>
                  </a:extLst>
                </a:gridCol>
                <a:gridCol w="2882296">
                  <a:extLst>
                    <a:ext uri="{9D8B030D-6E8A-4147-A177-3AD203B41FA5}">
                      <a16:colId xmlns:a16="http://schemas.microsoft.com/office/drawing/2014/main" val="1718938046"/>
                    </a:ext>
                  </a:extLst>
                </a:gridCol>
                <a:gridCol w="2103804">
                  <a:extLst>
                    <a:ext uri="{9D8B030D-6E8A-4147-A177-3AD203B41FA5}">
                      <a16:colId xmlns:a16="http://schemas.microsoft.com/office/drawing/2014/main" val="4152553691"/>
                    </a:ext>
                  </a:extLst>
                </a:gridCol>
                <a:gridCol w="2501900">
                  <a:extLst>
                    <a:ext uri="{9D8B030D-6E8A-4147-A177-3AD203B41FA5}">
                      <a16:colId xmlns:a16="http://schemas.microsoft.com/office/drawing/2014/main" val="3483886642"/>
                    </a:ext>
                  </a:extLst>
                </a:gridCol>
              </a:tblGrid>
              <a:tr h="435076">
                <a:tc gridSpan="2">
                  <a:txBody>
                    <a:bodyPr/>
                    <a:lstStyle/>
                    <a:p>
                      <a:pPr marL="0" algn="ctr" defTabSz="914423" rtl="0" eaLnBrk="1" latinLnBrk="0" hangingPunct="1"/>
                      <a:endParaRPr kumimoji="1" lang="ja-JP" altLang="en-US" sz="1100" b="1" kern="1200" dirty="0">
                        <a:solidFill>
                          <a:schemeClr val="tx1"/>
                        </a:solidFill>
                        <a:latin typeface="+mn-ea"/>
                        <a:ea typeface="+mn-ea"/>
                        <a:cs typeface="+mn-cs"/>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Ⅰ</a:t>
                      </a:r>
                    </a:p>
                    <a:p>
                      <a:pPr algn="ct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2024</a:t>
                      </a:r>
                      <a:r>
                        <a:rPr kumimoji="1" lang="ja-JP" altLang="en-US" sz="1100" dirty="0">
                          <a:solidFill>
                            <a:schemeClr val="tx1"/>
                          </a:solidFill>
                          <a:latin typeface="+mn-ea"/>
                          <a:ea typeface="+mn-ea"/>
                        </a:rPr>
                        <a:t>年 </a:t>
                      </a:r>
                      <a:r>
                        <a:rPr kumimoji="1" lang="en-US" altLang="ja-JP" sz="1100" dirty="0">
                          <a:solidFill>
                            <a:schemeClr val="tx1"/>
                          </a:solidFill>
                          <a:latin typeface="+mn-ea"/>
                          <a:ea typeface="+mn-ea"/>
                        </a:rPr>
                        <a:t>Before</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Ⅱ</a:t>
                      </a:r>
                    </a:p>
                    <a:p>
                      <a:pPr algn="ctr"/>
                      <a:r>
                        <a:rPr kumimoji="1" lang="en-US" altLang="ja-JP" sz="1100" dirty="0">
                          <a:solidFill>
                            <a:schemeClr val="tx1"/>
                          </a:solidFill>
                          <a:latin typeface="+mn-ea"/>
                          <a:ea typeface="+mn-ea"/>
                        </a:rPr>
                        <a:t>2025</a:t>
                      </a:r>
                      <a:r>
                        <a:rPr kumimoji="1" lang="ja-JP" altLang="en-US" sz="1100" dirty="0">
                          <a:solidFill>
                            <a:schemeClr val="tx1"/>
                          </a:solidFill>
                          <a:latin typeface="+mn-ea"/>
                          <a:ea typeface="+mn-ea"/>
                        </a:rPr>
                        <a:t>年 </a:t>
                      </a:r>
                      <a:r>
                        <a:rPr kumimoji="1" lang="en-US" altLang="ja-JP" sz="1100" dirty="0">
                          <a:solidFill>
                            <a:schemeClr val="tx1"/>
                          </a:solidFill>
                          <a:latin typeface="+mn-ea"/>
                          <a:ea typeface="+mn-ea"/>
                        </a:rPr>
                        <a:t>With</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Ⅲ</a:t>
                      </a:r>
                    </a:p>
                    <a:p>
                      <a:pPr algn="ctr"/>
                      <a:r>
                        <a:rPr kumimoji="1" lang="en-US" altLang="ja-JP" sz="1100" dirty="0">
                          <a:solidFill>
                            <a:schemeClr val="tx1"/>
                          </a:solidFill>
                          <a:latin typeface="+mn-ea"/>
                          <a:ea typeface="+mn-ea"/>
                        </a:rPr>
                        <a:t>2026</a:t>
                      </a:r>
                      <a:r>
                        <a:rPr kumimoji="1" lang="ja-JP" altLang="en-US" sz="1100" dirty="0">
                          <a:solidFill>
                            <a:schemeClr val="tx1"/>
                          </a:solidFill>
                          <a:latin typeface="+mn-ea"/>
                          <a:ea typeface="+mn-ea"/>
                        </a:rPr>
                        <a:t>年～ </a:t>
                      </a:r>
                      <a:r>
                        <a:rPr kumimoji="1" lang="en-US" altLang="ja-JP" sz="1100" dirty="0">
                          <a:solidFill>
                            <a:schemeClr val="tx1"/>
                          </a:solidFill>
                          <a:latin typeface="+mn-ea"/>
                          <a:ea typeface="+mn-ea"/>
                        </a:rPr>
                        <a:t>After</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1074549">
                <a:tc gridSpan="2">
                  <a:txBody>
                    <a:bodyPr/>
                    <a:lstStyle/>
                    <a:p>
                      <a:pPr algn="ctr"/>
                      <a:r>
                        <a:rPr kumimoji="1" lang="ja-JP" altLang="en-US" sz="1100" b="1" dirty="0">
                          <a:solidFill>
                            <a:srgbClr val="FFFFFF"/>
                          </a:solidFill>
                          <a:latin typeface="+mn-ea"/>
                          <a:ea typeface="+mn-ea"/>
                        </a:rPr>
                        <a:t>利用者</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3780898"/>
                  </a:ext>
                </a:extLst>
              </a:tr>
              <a:tr h="2558005">
                <a:tc gridSpan="2">
                  <a:txBody>
                    <a:bodyPr/>
                    <a:lstStyle/>
                    <a:p>
                      <a:pPr algn="ctr"/>
                      <a:r>
                        <a:rPr kumimoji="1" lang="ja-JP" altLang="en-US" sz="1100" b="1" dirty="0">
                          <a:solidFill>
                            <a:srgbClr val="FFFFFF"/>
                          </a:solidFill>
                          <a:latin typeface="+mn-ea"/>
                          <a:ea typeface="+mn-ea"/>
                        </a:rPr>
                        <a:t>主な</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先端的サービス</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405740"/>
                  </a:ext>
                </a:extLst>
              </a:tr>
              <a:tr h="856527">
                <a:tc rowSpan="2">
                  <a:txBody>
                    <a:bodyPr/>
                    <a:lstStyle/>
                    <a:p>
                      <a:pPr algn="ctr"/>
                      <a:r>
                        <a:rPr kumimoji="1" lang="ja-JP" altLang="en-US" sz="1100" b="1" dirty="0">
                          <a:solidFill>
                            <a:srgbClr val="FFFFFF"/>
                          </a:solidFill>
                          <a:latin typeface="+mn-ea"/>
                          <a:ea typeface="+mn-ea"/>
                        </a:rPr>
                        <a:t>データ</a:t>
                      </a:r>
                      <a:endParaRPr kumimoji="1" lang="en-US" altLang="ja-JP" sz="1100" b="1" dirty="0">
                        <a:solidFill>
                          <a:srgbClr val="FFFFFF"/>
                        </a:solidFill>
                        <a:latin typeface="+mn-ea"/>
                        <a:ea typeface="+mn-ea"/>
                      </a:endParaRPr>
                    </a:p>
                    <a:p>
                      <a:pPr algn="ctr"/>
                      <a:r>
                        <a:rPr kumimoji="1" lang="ja-JP" altLang="en-US" sz="1100" b="1" dirty="0" smtClean="0">
                          <a:solidFill>
                            <a:srgbClr val="FFFFFF"/>
                          </a:solidFill>
                          <a:latin typeface="+mn-ea"/>
                          <a:ea typeface="+mn-ea"/>
                        </a:rPr>
                        <a:t>連携</a:t>
                      </a:r>
                      <a:r>
                        <a:rPr kumimoji="1" lang="en-US" altLang="ja-JP" sz="1100" b="1" dirty="0" smtClean="0">
                          <a:solidFill>
                            <a:srgbClr val="FFFFFF"/>
                          </a:solidFill>
                          <a:latin typeface="+mn-ea"/>
                          <a:ea typeface="+mn-ea"/>
                        </a:rPr>
                        <a:t>※</a:t>
                      </a:r>
                      <a:endParaRPr kumimoji="1" lang="ja-JP" altLang="en-US"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smtClean="0">
                          <a:solidFill>
                            <a:srgbClr val="000000"/>
                          </a:solidFill>
                          <a:latin typeface="+mn-ea"/>
                          <a:ea typeface="+mn-ea"/>
                        </a:rPr>
                        <a:t>データ</a:t>
                      </a:r>
                      <a:r>
                        <a:rPr kumimoji="1" lang="en-US" altLang="ja-JP" sz="1100" b="1" dirty="0" smtClean="0">
                          <a:solidFill>
                            <a:srgbClr val="000000"/>
                          </a:solidFill>
                          <a:latin typeface="+mn-ea"/>
                          <a:ea typeface="+mn-ea"/>
                        </a:rPr>
                        <a:t>※</a:t>
                      </a:r>
                      <a:endParaRPr kumimoji="1" lang="ja-JP" altLang="en-US" sz="1100" b="1" dirty="0">
                        <a:solidFill>
                          <a:srgbClr val="000000"/>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539126">
                <a:tc vMerge="1">
                  <a:txBody>
                    <a:bodyPr/>
                    <a:lstStyle/>
                    <a:p>
                      <a:endParaRPr kumimoji="1" lang="ja-JP" altLang="en-US" sz="1100">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dirty="0">
                          <a:solidFill>
                            <a:srgbClr val="000000"/>
                          </a:solidFill>
                          <a:latin typeface="+mn-ea"/>
                          <a:ea typeface="+mn-ea"/>
                        </a:rPr>
                        <a:t>ローカル</a:t>
                      </a:r>
                      <a:r>
                        <a:rPr kumimoji="1" lang="en-US" altLang="ja-JP" sz="1100" b="1" dirty="0">
                          <a:solidFill>
                            <a:srgbClr val="000000"/>
                          </a:solidFill>
                          <a:latin typeface="+mn-ea"/>
                          <a:ea typeface="+mn-ea"/>
                        </a:rPr>
                        <a:t/>
                      </a:r>
                      <a:br>
                        <a:rPr kumimoji="1" lang="en-US" altLang="ja-JP" sz="1100" b="1" dirty="0">
                          <a:solidFill>
                            <a:srgbClr val="000000"/>
                          </a:solidFill>
                          <a:latin typeface="+mn-ea"/>
                          <a:ea typeface="+mn-ea"/>
                        </a:rPr>
                      </a:br>
                      <a:r>
                        <a:rPr kumimoji="1" lang="ja-JP" altLang="en-US" sz="1100" b="1" dirty="0">
                          <a:solidFill>
                            <a:srgbClr val="000000"/>
                          </a:solidFill>
                          <a:latin typeface="+mn-ea"/>
                          <a:ea typeface="+mn-ea"/>
                        </a:rPr>
                        <a:t>プラットフォーム</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bl>
          </a:graphicData>
        </a:graphic>
      </p:graphicFrame>
      <p:sp>
        <p:nvSpPr>
          <p:cNvPr id="16" name="ホームベース 15">
            <a:extLst>
              <a:ext uri="{FF2B5EF4-FFF2-40B4-BE49-F238E27FC236}">
                <a16:creationId xmlns:a16="http://schemas.microsoft.com/office/drawing/2014/main" id="{E602BBD3-F42D-4B8C-A494-F4C45B593F3E}"/>
              </a:ext>
            </a:extLst>
          </p:cNvPr>
          <p:cNvSpPr/>
          <p:nvPr/>
        </p:nvSpPr>
        <p:spPr>
          <a:xfrm>
            <a:off x="2259716" y="5931440"/>
            <a:ext cx="2497355" cy="368082"/>
          </a:xfrm>
          <a:prstGeom prst="homePlate">
            <a:avLst/>
          </a:prstGeom>
          <a:solidFill>
            <a:srgbClr val="2E75B6"/>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defTabSz="422041" fontAlgn="ctr">
              <a:defRPr/>
            </a:pPr>
            <a:r>
              <a:rPr kumimoji="1" lang="ja-JP" altLang="en-US" sz="900" b="1">
                <a:solidFill>
                  <a:prstClr val="white"/>
                </a:solidFill>
                <a:latin typeface="+mn-ea"/>
              </a:rPr>
              <a:t>検討・調達・整備</a:t>
            </a:r>
          </a:p>
        </p:txBody>
      </p:sp>
      <p:sp>
        <p:nvSpPr>
          <p:cNvPr id="17" name="ホームベース 9">
            <a:extLst>
              <a:ext uri="{FF2B5EF4-FFF2-40B4-BE49-F238E27FC236}">
                <a16:creationId xmlns:a16="http://schemas.microsoft.com/office/drawing/2014/main" id="{079C10D5-0C04-45B8-88B0-4D7B7AD776C4}"/>
              </a:ext>
            </a:extLst>
          </p:cNvPr>
          <p:cNvSpPr/>
          <p:nvPr/>
        </p:nvSpPr>
        <p:spPr>
          <a:xfrm>
            <a:off x="4986899" y="2031210"/>
            <a:ext cx="464400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企業・オフィスワーカー</a:t>
            </a:r>
          </a:p>
        </p:txBody>
      </p:sp>
      <p:sp>
        <p:nvSpPr>
          <p:cNvPr id="34" name="角丸四角形 50">
            <a:extLst>
              <a:ext uri="{FF2B5EF4-FFF2-40B4-BE49-F238E27FC236}">
                <a16:creationId xmlns:a16="http://schemas.microsoft.com/office/drawing/2014/main" id="{3EA27927-1786-4FAF-9344-FDF0793675F6}"/>
              </a:ext>
            </a:extLst>
          </p:cNvPr>
          <p:cNvSpPr/>
          <p:nvPr/>
        </p:nvSpPr>
        <p:spPr>
          <a:xfrm>
            <a:off x="4230899" y="1662954"/>
            <a:ext cx="216000" cy="576000"/>
          </a:xfrm>
          <a:prstGeom prst="rect">
            <a:avLst/>
          </a:prstGeom>
          <a:solidFill>
            <a:srgbClr val="9DC3E6"/>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nchorCtr="0"/>
          <a:lstStyle/>
          <a:p>
            <a:pPr algn="ctr" defTabSz="422041" fontAlgn="ctr">
              <a:defRPr/>
            </a:pPr>
            <a:r>
              <a:rPr kumimoji="1" lang="ja-JP" altLang="en-US" sz="900" b="1" dirty="0">
                <a:solidFill>
                  <a:prstClr val="black"/>
                </a:solidFill>
                <a:latin typeface="+mn-ea"/>
              </a:rPr>
              <a:t>新駅開業</a:t>
            </a:r>
          </a:p>
        </p:txBody>
      </p:sp>
      <p:sp>
        <p:nvSpPr>
          <p:cNvPr id="18" name="ホームベース 10">
            <a:extLst>
              <a:ext uri="{FF2B5EF4-FFF2-40B4-BE49-F238E27FC236}">
                <a16:creationId xmlns:a16="http://schemas.microsoft.com/office/drawing/2014/main" id="{760E0E6D-F998-4EC1-BBBD-B69DA63D9F21}"/>
              </a:ext>
            </a:extLst>
          </p:cNvPr>
          <p:cNvSpPr/>
          <p:nvPr/>
        </p:nvSpPr>
        <p:spPr>
          <a:xfrm>
            <a:off x="2250899" y="1698954"/>
            <a:ext cx="1944000" cy="252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a:solidFill>
                  <a:prstClr val="black"/>
                </a:solidFill>
                <a:latin typeface="+mn-ea"/>
              </a:rPr>
              <a:t>うめきた（新駅）整備</a:t>
            </a:r>
          </a:p>
        </p:txBody>
      </p:sp>
      <p:sp>
        <p:nvSpPr>
          <p:cNvPr id="19" name="ホームベース 11">
            <a:extLst>
              <a:ext uri="{FF2B5EF4-FFF2-40B4-BE49-F238E27FC236}">
                <a16:creationId xmlns:a16="http://schemas.microsoft.com/office/drawing/2014/main" id="{07E83DD9-C87E-4E62-B313-2C0E14ECB55A}"/>
              </a:ext>
            </a:extLst>
          </p:cNvPr>
          <p:cNvSpPr/>
          <p:nvPr/>
        </p:nvSpPr>
        <p:spPr>
          <a:xfrm>
            <a:off x="2250899" y="1376229"/>
            <a:ext cx="5760000" cy="252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インフラ整備（都市公園・道路など）</a:t>
            </a:r>
          </a:p>
        </p:txBody>
      </p:sp>
      <p:sp>
        <p:nvSpPr>
          <p:cNvPr id="47" name="スライド番号プレースホルダー 1">
            <a:extLst>
              <a:ext uri="{FF2B5EF4-FFF2-40B4-BE49-F238E27FC236}">
                <a16:creationId xmlns:a16="http://schemas.microsoft.com/office/drawing/2014/main" id="{F69B6A33-54EB-4AD4-A871-E553B411F127}"/>
              </a:ext>
            </a:extLst>
          </p:cNvPr>
          <p:cNvSpPr>
            <a:spLocks noGrp="1"/>
          </p:cNvSpPr>
          <p:nvPr>
            <p:ph type="sldNum" sz="quarter" idx="12"/>
          </p:nvPr>
        </p:nvSpPr>
        <p:spPr>
          <a:xfrm>
            <a:off x="7640712" y="6616621"/>
            <a:ext cx="2160000" cy="123111"/>
          </a:xfrm>
        </p:spPr>
        <p:txBody>
          <a:bodyPr/>
          <a:lstStyle/>
          <a:p>
            <a:fld id="{0638AFE9-EB24-4E85-A937-181894F314B4}" type="slidenum">
              <a:rPr lang="ja-JP" altLang="en-US" smtClean="0"/>
              <a:pPr/>
              <a:t>42</a:t>
            </a:fld>
            <a:endParaRPr lang="ja-JP" altLang="en-US" dirty="0"/>
          </a:p>
        </p:txBody>
      </p:sp>
      <p:sp>
        <p:nvSpPr>
          <p:cNvPr id="29" name="ホームベース 18">
            <a:extLst>
              <a:ext uri="{FF2B5EF4-FFF2-40B4-BE49-F238E27FC236}">
                <a16:creationId xmlns:a16="http://schemas.microsoft.com/office/drawing/2014/main" id="{2B5A4831-4023-4416-8C03-92CED78A4896}"/>
              </a:ext>
            </a:extLst>
          </p:cNvPr>
          <p:cNvSpPr/>
          <p:nvPr/>
        </p:nvSpPr>
        <p:spPr>
          <a:xfrm>
            <a:off x="4959231" y="3186142"/>
            <a:ext cx="4644000" cy="4680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　</a:t>
            </a:r>
            <a:r>
              <a:rPr kumimoji="1" lang="ja-JP" altLang="en-US" sz="900" dirty="0" smtClean="0">
                <a:solidFill>
                  <a:prstClr val="black"/>
                </a:solidFill>
                <a:latin typeface="+mn-ea"/>
              </a:rPr>
              <a:t>　　　２</a:t>
            </a:r>
            <a:r>
              <a:rPr kumimoji="1" lang="ja-JP" altLang="en-US" sz="900" dirty="0">
                <a:solidFill>
                  <a:prstClr val="black"/>
                </a:solidFill>
                <a:latin typeface="+mn-ea"/>
              </a:rPr>
              <a:t>　パーソナルモビリティ</a:t>
            </a:r>
            <a:r>
              <a:rPr kumimoji="1" lang="ja-JP" altLang="en-US" sz="900" dirty="0" smtClean="0">
                <a:solidFill>
                  <a:prstClr val="black"/>
                </a:solidFill>
                <a:latin typeface="+mn-ea"/>
              </a:rPr>
              <a:t>のシェアサービス</a:t>
            </a:r>
            <a:endParaRPr kumimoji="1" lang="ja-JP" altLang="en-US" sz="900" dirty="0">
              <a:solidFill>
                <a:prstClr val="black"/>
              </a:solidFill>
              <a:latin typeface="+mn-ea"/>
            </a:endParaRPr>
          </a:p>
        </p:txBody>
      </p:sp>
      <p:sp>
        <p:nvSpPr>
          <p:cNvPr id="27" name="ホームベース 20">
            <a:extLst>
              <a:ext uri="{FF2B5EF4-FFF2-40B4-BE49-F238E27FC236}">
                <a16:creationId xmlns:a16="http://schemas.microsoft.com/office/drawing/2014/main" id="{9FB4A1FF-CE5E-47AA-8200-59089AF3C6EA}"/>
              </a:ext>
            </a:extLst>
          </p:cNvPr>
          <p:cNvSpPr/>
          <p:nvPr/>
        </p:nvSpPr>
        <p:spPr>
          <a:xfrm>
            <a:off x="4959231" y="4301738"/>
            <a:ext cx="4644000" cy="468000"/>
          </a:xfrm>
          <a:prstGeom prst="homePlate">
            <a:avLst/>
          </a:prstGeom>
          <a:no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r>
              <a:rPr kumimoji="1" lang="ja-JP" altLang="en-US" sz="900" dirty="0">
                <a:solidFill>
                  <a:prstClr val="black"/>
                </a:solidFill>
                <a:latin typeface="+mn-ea"/>
              </a:rPr>
              <a:t>　</a:t>
            </a:r>
            <a:r>
              <a:rPr kumimoji="1" lang="ja-JP" altLang="en-US" sz="900" dirty="0" smtClean="0">
                <a:solidFill>
                  <a:prstClr val="black"/>
                </a:solidFill>
                <a:latin typeface="+mn-ea"/>
              </a:rPr>
              <a:t>　　４</a:t>
            </a:r>
            <a:r>
              <a:rPr kumimoji="1" lang="ja-JP" altLang="en-US" sz="900" dirty="0">
                <a:solidFill>
                  <a:prstClr val="black"/>
                </a:solidFill>
                <a:latin typeface="+mn-ea"/>
              </a:rPr>
              <a:t>　</a:t>
            </a:r>
            <a:r>
              <a:rPr kumimoji="1" lang="ja-JP" altLang="en-US" sz="900" dirty="0">
                <a:solidFill>
                  <a:schemeClr val="tx1"/>
                </a:solidFill>
                <a:latin typeface="+mn-ea"/>
              </a:rPr>
              <a:t>リアルとデジタルの融合した都市</a:t>
            </a:r>
            <a:r>
              <a:rPr kumimoji="1" lang="ja-JP" altLang="en-US" sz="900" dirty="0" smtClean="0">
                <a:solidFill>
                  <a:schemeClr val="tx1"/>
                </a:solidFill>
                <a:latin typeface="+mn-ea"/>
              </a:rPr>
              <a:t>空間</a:t>
            </a:r>
            <a:endParaRPr kumimoji="1" lang="en-US" altLang="ja-JP" sz="900" dirty="0">
              <a:solidFill>
                <a:schemeClr val="tx1"/>
              </a:solidFill>
              <a:latin typeface="+mn-ea"/>
            </a:endParaRPr>
          </a:p>
          <a:p>
            <a:r>
              <a:rPr kumimoji="1" lang="en-US" altLang="ja-JP" sz="900" dirty="0">
                <a:solidFill>
                  <a:schemeClr val="tx1"/>
                </a:solidFill>
                <a:latin typeface="+mn-ea"/>
              </a:rPr>
              <a:t> </a:t>
            </a:r>
            <a:r>
              <a:rPr kumimoji="1" lang="en-US" altLang="ja-JP" sz="900" dirty="0" smtClean="0">
                <a:solidFill>
                  <a:schemeClr val="tx1"/>
                </a:solidFill>
                <a:latin typeface="+mn-ea"/>
              </a:rPr>
              <a:t>       </a:t>
            </a:r>
            <a:r>
              <a:rPr kumimoji="1" lang="ja-JP" altLang="en-US" sz="900" dirty="0" smtClean="0">
                <a:solidFill>
                  <a:schemeClr val="tx1"/>
                </a:solidFill>
                <a:latin typeface="+mn-ea"/>
              </a:rPr>
              <a:t>＝</a:t>
            </a:r>
            <a:r>
              <a:rPr kumimoji="1" lang="en-US" altLang="ja-JP" sz="900" dirty="0" err="1">
                <a:solidFill>
                  <a:schemeClr val="tx1"/>
                </a:solidFill>
                <a:latin typeface="+mn-ea"/>
              </a:rPr>
              <a:t>Parkness</a:t>
            </a:r>
            <a:r>
              <a:rPr kumimoji="1" lang="ja-JP" altLang="en-US" sz="900" dirty="0">
                <a:solidFill>
                  <a:schemeClr val="tx1"/>
                </a:solidFill>
                <a:latin typeface="+mn-ea"/>
              </a:rPr>
              <a:t>を実現するためのＤＸ推進</a:t>
            </a:r>
          </a:p>
        </p:txBody>
      </p:sp>
      <p:sp>
        <p:nvSpPr>
          <p:cNvPr id="15" name="ホームベース 13">
            <a:extLst>
              <a:ext uri="{FF2B5EF4-FFF2-40B4-BE49-F238E27FC236}">
                <a16:creationId xmlns:a16="http://schemas.microsoft.com/office/drawing/2014/main" id="{BD87D04A-33CE-44CC-B91F-FF539E3C19C1}"/>
              </a:ext>
            </a:extLst>
          </p:cNvPr>
          <p:cNvSpPr/>
          <p:nvPr/>
        </p:nvSpPr>
        <p:spPr>
          <a:xfrm>
            <a:off x="4976049" y="5929996"/>
            <a:ext cx="4663251" cy="360000"/>
          </a:xfrm>
          <a:prstGeom prst="homePlate">
            <a:avLst>
              <a:gd name="adj" fmla="val 47061"/>
            </a:avLst>
          </a:prstGeom>
          <a:solidFill>
            <a:srgbClr val="2E75B6"/>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defTabSz="422041" fontAlgn="ctr">
              <a:defRPr/>
            </a:pPr>
            <a:r>
              <a:rPr kumimoji="1" lang="ja-JP" altLang="en-US" sz="900" b="1" dirty="0">
                <a:solidFill>
                  <a:prstClr val="white"/>
                </a:solidFill>
                <a:latin typeface="+mn-ea"/>
              </a:rPr>
              <a:t>うめきた２期データプラットフォーム運用</a:t>
            </a:r>
            <a:endParaRPr kumimoji="1" lang="en-US" altLang="ja-JP" sz="900" b="1" dirty="0">
              <a:solidFill>
                <a:prstClr val="white"/>
              </a:solidFill>
              <a:latin typeface="+mn-ea"/>
            </a:endParaRPr>
          </a:p>
          <a:p>
            <a:pPr defTabSz="422041" fontAlgn="ctr">
              <a:defRPr/>
            </a:pPr>
            <a:r>
              <a:rPr kumimoji="1" lang="ja-JP" altLang="en-US" sz="900" b="1" dirty="0">
                <a:solidFill>
                  <a:prstClr val="white"/>
                </a:solidFill>
                <a:latin typeface="+mn-ea"/>
              </a:rPr>
              <a:t>（民間）</a:t>
            </a:r>
          </a:p>
        </p:txBody>
      </p:sp>
      <p:sp>
        <p:nvSpPr>
          <p:cNvPr id="53" name="ホームベース 9">
            <a:extLst>
              <a:ext uri="{FF2B5EF4-FFF2-40B4-BE49-F238E27FC236}">
                <a16:creationId xmlns:a16="http://schemas.microsoft.com/office/drawing/2014/main" id="{079C10D5-0C04-45B8-88B0-4D7B7AD776C4}"/>
              </a:ext>
            </a:extLst>
          </p:cNvPr>
          <p:cNvSpPr/>
          <p:nvPr/>
        </p:nvSpPr>
        <p:spPr>
          <a:xfrm>
            <a:off x="4986899" y="1698954"/>
            <a:ext cx="464400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来街者（買物客・観光客・府民・市民）</a:t>
            </a:r>
          </a:p>
        </p:txBody>
      </p:sp>
      <p:sp>
        <p:nvSpPr>
          <p:cNvPr id="42" name="テキスト ボックス 41">
            <a:extLst>
              <a:ext uri="{FF2B5EF4-FFF2-40B4-BE49-F238E27FC236}">
                <a16:creationId xmlns:a16="http://schemas.microsoft.com/office/drawing/2014/main" id="{9843B4A5-D033-4EE2-BA9C-D1264A7C49BC}"/>
              </a:ext>
            </a:extLst>
          </p:cNvPr>
          <p:cNvSpPr txBox="1"/>
          <p:nvPr/>
        </p:nvSpPr>
        <p:spPr>
          <a:xfrm>
            <a:off x="4976049" y="2436620"/>
            <a:ext cx="3994411" cy="121614"/>
          </a:xfrm>
          <a:prstGeom prst="rect">
            <a:avLst/>
          </a:prstGeom>
          <a:solidFill>
            <a:schemeClr val="bg1"/>
          </a:solidFill>
          <a:ln w="6350">
            <a:noFill/>
          </a:ln>
        </p:spPr>
        <p:txBody>
          <a:bodyPr vert="horz" wrap="square" lIns="72000" tIns="0" rIns="72000" bIns="0" rtlCol="0" anchor="ctr" anchorCtr="0">
            <a:noAutofit/>
          </a:bodyPr>
          <a:lstStyle/>
          <a:p>
            <a:pPr defTabSz="422041" fontAlgn="ctr">
              <a:defRPr/>
            </a:pPr>
            <a:r>
              <a:rPr kumimoji="1" lang="en-US" altLang="ja-JP" sz="800" dirty="0">
                <a:solidFill>
                  <a:prstClr val="black"/>
                </a:solidFill>
                <a:latin typeface="+mn-ea"/>
              </a:rPr>
              <a:t>※</a:t>
            </a:r>
            <a:r>
              <a:rPr kumimoji="1" lang="ja-JP" altLang="en-US" sz="800" dirty="0">
                <a:solidFill>
                  <a:prstClr val="black"/>
                </a:solidFill>
                <a:latin typeface="+mn-ea"/>
              </a:rPr>
              <a:t>その他、パートナー事業者に応じて追加するサービスあり</a:t>
            </a:r>
          </a:p>
        </p:txBody>
      </p:sp>
      <p:sp>
        <p:nvSpPr>
          <p:cNvPr id="28" name="ホームベース 36">
            <a:extLst>
              <a:ext uri="{FF2B5EF4-FFF2-40B4-BE49-F238E27FC236}">
                <a16:creationId xmlns:a16="http://schemas.microsoft.com/office/drawing/2014/main" id="{9160B1FB-8BA5-4D4C-BD60-16B3475834EC}"/>
              </a:ext>
            </a:extLst>
          </p:cNvPr>
          <p:cNvSpPr/>
          <p:nvPr/>
        </p:nvSpPr>
        <p:spPr>
          <a:xfrm>
            <a:off x="2212071" y="4301738"/>
            <a:ext cx="3024000"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サービス内容検討、</a:t>
            </a:r>
            <a:endParaRPr kumimoji="1" lang="en-US" altLang="ja-JP" sz="900" dirty="0">
              <a:solidFill>
                <a:prstClr val="black"/>
              </a:solidFill>
              <a:latin typeface="+mn-ea"/>
            </a:endParaRPr>
          </a:p>
          <a:p>
            <a:pPr defTabSz="422041" fontAlgn="ctr">
              <a:defRPr/>
            </a:pPr>
            <a:r>
              <a:rPr kumimoji="1" lang="ja-JP" altLang="en-US" sz="900" dirty="0">
                <a:solidFill>
                  <a:prstClr val="black"/>
                </a:solidFill>
                <a:latin typeface="+mn-ea"/>
              </a:rPr>
              <a:t>官民体制の検討・実証</a:t>
            </a:r>
            <a:endParaRPr kumimoji="1" lang="en-US" altLang="ja-JP" sz="900" dirty="0">
              <a:solidFill>
                <a:prstClr val="black"/>
              </a:solidFill>
              <a:latin typeface="+mn-ea"/>
            </a:endParaRPr>
          </a:p>
        </p:txBody>
      </p:sp>
      <p:sp>
        <p:nvSpPr>
          <p:cNvPr id="25" name="ホームベース 25">
            <a:extLst>
              <a:ext uri="{FF2B5EF4-FFF2-40B4-BE49-F238E27FC236}">
                <a16:creationId xmlns:a16="http://schemas.microsoft.com/office/drawing/2014/main" id="{7D3EE9EC-8A8C-4927-A242-0AE169A5A898}"/>
              </a:ext>
            </a:extLst>
          </p:cNvPr>
          <p:cNvSpPr/>
          <p:nvPr/>
        </p:nvSpPr>
        <p:spPr>
          <a:xfrm>
            <a:off x="4959231" y="3761940"/>
            <a:ext cx="4644000" cy="4320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 </a:t>
            </a:r>
            <a:r>
              <a:rPr kumimoji="1" lang="ja-JP" altLang="en-US" sz="900" dirty="0" smtClean="0">
                <a:solidFill>
                  <a:prstClr val="black"/>
                </a:solidFill>
                <a:latin typeface="+mn-ea"/>
              </a:rPr>
              <a:t>       </a:t>
            </a:r>
            <a:r>
              <a:rPr kumimoji="1" lang="en-US" altLang="ja-JP" sz="900" dirty="0" smtClean="0">
                <a:solidFill>
                  <a:prstClr val="black"/>
                </a:solidFill>
                <a:latin typeface="+mn-ea"/>
              </a:rPr>
              <a:t>3</a:t>
            </a:r>
            <a:r>
              <a:rPr kumimoji="1" lang="ja-JP" altLang="en-US" sz="900" dirty="0">
                <a:solidFill>
                  <a:prstClr val="black"/>
                </a:solidFill>
                <a:latin typeface="+mn-ea"/>
              </a:rPr>
              <a:t>　</a:t>
            </a:r>
            <a:r>
              <a:rPr kumimoji="1" lang="ja-JP" altLang="en-US" sz="800" dirty="0">
                <a:solidFill>
                  <a:prstClr val="black"/>
                </a:solidFill>
                <a:latin typeface="+mn-ea"/>
              </a:rPr>
              <a:t>先端技術を用いた公園内・建物内における施</a:t>
            </a:r>
            <a:endParaRPr kumimoji="1" lang="en-US" altLang="ja-JP" sz="800" dirty="0">
              <a:solidFill>
                <a:prstClr val="black"/>
              </a:solidFill>
              <a:latin typeface="+mn-ea"/>
            </a:endParaRPr>
          </a:p>
          <a:p>
            <a:pPr defTabSz="422041" fontAlgn="ctr">
              <a:defRPr/>
            </a:pPr>
            <a:r>
              <a:rPr kumimoji="1" lang="ja-JP" altLang="en-US" sz="800" dirty="0">
                <a:solidFill>
                  <a:prstClr val="black"/>
                </a:solidFill>
                <a:latin typeface="+mn-ea"/>
              </a:rPr>
              <a:t>　　　　</a:t>
            </a:r>
            <a:r>
              <a:rPr kumimoji="1" lang="ja-JP" altLang="en-US" sz="800" dirty="0" smtClean="0">
                <a:solidFill>
                  <a:prstClr val="black"/>
                </a:solidFill>
                <a:latin typeface="+mn-ea"/>
              </a:rPr>
              <a:t>　  設</a:t>
            </a:r>
            <a:r>
              <a:rPr kumimoji="1" lang="ja-JP" altLang="en-US" sz="800" dirty="0">
                <a:solidFill>
                  <a:prstClr val="black"/>
                </a:solidFill>
                <a:latin typeface="+mn-ea"/>
              </a:rPr>
              <a:t>管理、配送などのマネジメント高度化</a:t>
            </a:r>
            <a:endParaRPr kumimoji="1" lang="en-US" altLang="ja-JP" sz="900" dirty="0">
              <a:solidFill>
                <a:prstClr val="black"/>
              </a:solidFill>
              <a:latin typeface="+mn-ea"/>
            </a:endParaRPr>
          </a:p>
        </p:txBody>
      </p:sp>
      <p:sp>
        <p:nvSpPr>
          <p:cNvPr id="26" name="ホームベース 34">
            <a:extLst>
              <a:ext uri="{FF2B5EF4-FFF2-40B4-BE49-F238E27FC236}">
                <a16:creationId xmlns:a16="http://schemas.microsoft.com/office/drawing/2014/main" id="{BE36EC46-184F-413A-BBF0-CF39AF71A3C5}"/>
              </a:ext>
            </a:extLst>
          </p:cNvPr>
          <p:cNvSpPr/>
          <p:nvPr/>
        </p:nvSpPr>
        <p:spPr>
          <a:xfrm>
            <a:off x="2214975" y="3761940"/>
            <a:ext cx="3024000" cy="432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a:t>
            </a:r>
            <a:endParaRPr kumimoji="1" lang="en-US" altLang="ja-JP" sz="900" dirty="0">
              <a:solidFill>
                <a:prstClr val="black"/>
              </a:solidFill>
              <a:latin typeface="+mn-ea"/>
            </a:endParaRPr>
          </a:p>
          <a:p>
            <a:pPr defTabSz="422041" fontAlgn="ctr">
              <a:defRPr/>
            </a:pPr>
            <a:r>
              <a:rPr kumimoji="1" lang="ja-JP" altLang="en-US" sz="900" dirty="0">
                <a:solidFill>
                  <a:prstClr val="black"/>
                </a:solidFill>
                <a:latin typeface="+mn-ea"/>
              </a:rPr>
              <a:t>検討</a:t>
            </a:r>
            <a:endParaRPr kumimoji="1" lang="en-US" altLang="ja-JP" sz="900" dirty="0">
              <a:solidFill>
                <a:prstClr val="black"/>
              </a:solidFill>
              <a:latin typeface="+mn-ea"/>
            </a:endParaRPr>
          </a:p>
        </p:txBody>
      </p:sp>
      <p:sp>
        <p:nvSpPr>
          <p:cNvPr id="49" name="正方形/長方形 48"/>
          <p:cNvSpPr/>
          <p:nvPr/>
        </p:nvSpPr>
        <p:spPr>
          <a:xfrm>
            <a:off x="3015141" y="3824468"/>
            <a:ext cx="720000" cy="3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実証</a:t>
            </a:r>
            <a:endParaRPr kumimoji="1" lang="en-US" altLang="ja-JP" sz="800" dirty="0">
              <a:solidFill>
                <a:schemeClr val="tx1"/>
              </a:solidFill>
              <a:latin typeface="+mn-ea"/>
            </a:endParaRPr>
          </a:p>
          <a:p>
            <a:pPr algn="ctr"/>
            <a:r>
              <a:rPr kumimoji="1" lang="ja-JP" altLang="en-US" sz="800" dirty="0">
                <a:solidFill>
                  <a:schemeClr val="tx1"/>
                </a:solidFill>
                <a:latin typeface="+mn-ea"/>
              </a:rPr>
              <a:t>（国交省）</a:t>
            </a:r>
          </a:p>
        </p:txBody>
      </p:sp>
      <p:sp>
        <p:nvSpPr>
          <p:cNvPr id="51" name="正方形/長方形 50"/>
          <p:cNvSpPr/>
          <p:nvPr/>
        </p:nvSpPr>
        <p:spPr>
          <a:xfrm>
            <a:off x="3779961" y="3824468"/>
            <a:ext cx="720000" cy="3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実証</a:t>
            </a:r>
            <a:endParaRPr kumimoji="1" lang="en-US" altLang="ja-JP" sz="800" dirty="0">
              <a:solidFill>
                <a:schemeClr val="tx1"/>
              </a:solidFill>
              <a:latin typeface="+mn-ea"/>
            </a:endParaRPr>
          </a:p>
          <a:p>
            <a:pPr algn="ctr"/>
            <a:r>
              <a:rPr kumimoji="1" lang="ja-JP" altLang="en-US" sz="800" dirty="0">
                <a:solidFill>
                  <a:schemeClr val="tx1"/>
                </a:solidFill>
                <a:latin typeface="+mn-ea"/>
              </a:rPr>
              <a:t>（内閣府）</a:t>
            </a:r>
          </a:p>
        </p:txBody>
      </p:sp>
      <p:sp>
        <p:nvSpPr>
          <p:cNvPr id="31" name="ホームベース 17">
            <a:extLst>
              <a:ext uri="{FF2B5EF4-FFF2-40B4-BE49-F238E27FC236}">
                <a16:creationId xmlns:a16="http://schemas.microsoft.com/office/drawing/2014/main" id="{A712A7BA-4743-4734-9F8C-D4C314039983}"/>
              </a:ext>
            </a:extLst>
          </p:cNvPr>
          <p:cNvSpPr/>
          <p:nvPr/>
        </p:nvSpPr>
        <p:spPr>
          <a:xfrm>
            <a:off x="4959230" y="2610344"/>
            <a:ext cx="4644000" cy="4680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　</a:t>
            </a:r>
            <a:r>
              <a:rPr kumimoji="1" lang="ja-JP" altLang="en-US" sz="900" dirty="0" smtClean="0">
                <a:solidFill>
                  <a:prstClr val="black"/>
                </a:solidFill>
                <a:latin typeface="+mn-ea"/>
              </a:rPr>
              <a:t>　　 １</a:t>
            </a:r>
            <a:r>
              <a:rPr kumimoji="1" lang="ja-JP" altLang="en-US" sz="900" dirty="0">
                <a:solidFill>
                  <a:prstClr val="black"/>
                </a:solidFill>
                <a:latin typeface="+mn-ea"/>
              </a:rPr>
              <a:t>　ヒューマンデータ利活用に</a:t>
            </a:r>
            <a:r>
              <a:rPr kumimoji="1" lang="ja-JP" altLang="en-US" sz="900" dirty="0" smtClean="0">
                <a:solidFill>
                  <a:prstClr val="black"/>
                </a:solidFill>
                <a:latin typeface="+mn-ea"/>
              </a:rPr>
              <a:t>資する</a:t>
            </a:r>
            <a:endParaRPr kumimoji="1" lang="en-US" altLang="ja-JP" sz="900" dirty="0" smtClean="0">
              <a:solidFill>
                <a:prstClr val="black"/>
              </a:solidFill>
              <a:latin typeface="+mn-ea"/>
            </a:endParaRPr>
          </a:p>
          <a:p>
            <a:pPr defTabSz="422041" fontAlgn="ctr">
              <a:defRPr/>
            </a:pPr>
            <a:r>
              <a:rPr kumimoji="1" lang="ja-JP" altLang="en-US" sz="900" dirty="0">
                <a:solidFill>
                  <a:prstClr val="black"/>
                </a:solidFill>
                <a:latin typeface="+mn-ea"/>
              </a:rPr>
              <a:t>　</a:t>
            </a:r>
            <a:r>
              <a:rPr kumimoji="1" lang="ja-JP" altLang="en-US" sz="900" dirty="0" smtClean="0">
                <a:solidFill>
                  <a:prstClr val="black"/>
                </a:solidFill>
                <a:latin typeface="+mn-ea"/>
              </a:rPr>
              <a:t>　　　　　プラットホーム</a:t>
            </a:r>
            <a:r>
              <a:rPr kumimoji="1" lang="ja-JP" altLang="en-US" sz="900" dirty="0">
                <a:solidFill>
                  <a:prstClr val="black"/>
                </a:solidFill>
                <a:latin typeface="+mn-ea"/>
              </a:rPr>
              <a:t>の提供</a:t>
            </a:r>
            <a:endParaRPr kumimoji="1" lang="en-US" altLang="ja-JP" sz="900" dirty="0">
              <a:solidFill>
                <a:prstClr val="black"/>
              </a:solidFill>
              <a:latin typeface="+mn-ea"/>
            </a:endParaRPr>
          </a:p>
        </p:txBody>
      </p:sp>
      <p:sp>
        <p:nvSpPr>
          <p:cNvPr id="32" name="ホームベース 33">
            <a:extLst>
              <a:ext uri="{FF2B5EF4-FFF2-40B4-BE49-F238E27FC236}">
                <a16:creationId xmlns:a16="http://schemas.microsoft.com/office/drawing/2014/main" id="{A61E52CE-32E8-47C4-A91C-D0443555A6A7}"/>
              </a:ext>
            </a:extLst>
          </p:cNvPr>
          <p:cNvSpPr/>
          <p:nvPr/>
        </p:nvSpPr>
        <p:spPr>
          <a:xfrm>
            <a:off x="2212593" y="2610344"/>
            <a:ext cx="3024000"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a:t>
            </a:r>
            <a:endParaRPr kumimoji="1" lang="en-US" altLang="ja-JP" sz="900" dirty="0">
              <a:solidFill>
                <a:prstClr val="black"/>
              </a:solidFill>
              <a:latin typeface="+mn-ea"/>
            </a:endParaRPr>
          </a:p>
          <a:p>
            <a:pPr defTabSz="422041" fontAlgn="ctr">
              <a:defRPr/>
            </a:pPr>
            <a:r>
              <a:rPr kumimoji="1" lang="ja-JP" altLang="en-US" sz="900" dirty="0">
                <a:solidFill>
                  <a:prstClr val="black"/>
                </a:solidFill>
                <a:latin typeface="+mn-ea"/>
              </a:rPr>
              <a:t>検討</a:t>
            </a:r>
            <a:endParaRPr kumimoji="1" lang="en-US" altLang="ja-JP" sz="900" dirty="0">
              <a:solidFill>
                <a:prstClr val="black"/>
              </a:solidFill>
              <a:latin typeface="+mn-ea"/>
            </a:endParaRPr>
          </a:p>
        </p:txBody>
      </p:sp>
      <p:sp>
        <p:nvSpPr>
          <p:cNvPr id="4" name="正方形/長方形 3"/>
          <p:cNvSpPr/>
          <p:nvPr/>
        </p:nvSpPr>
        <p:spPr>
          <a:xfrm>
            <a:off x="3764265" y="2697996"/>
            <a:ext cx="720000" cy="3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実証</a:t>
            </a:r>
            <a:endParaRPr kumimoji="1" lang="en-US" altLang="ja-JP" sz="800" dirty="0">
              <a:solidFill>
                <a:schemeClr val="tx1"/>
              </a:solidFill>
              <a:latin typeface="+mn-ea"/>
            </a:endParaRPr>
          </a:p>
          <a:p>
            <a:pPr algn="ctr"/>
            <a:r>
              <a:rPr kumimoji="1" lang="ja-JP" altLang="en-US" sz="800" dirty="0">
                <a:solidFill>
                  <a:schemeClr val="tx1"/>
                </a:solidFill>
                <a:latin typeface="+mn-ea"/>
              </a:rPr>
              <a:t>（内閣府）</a:t>
            </a:r>
          </a:p>
        </p:txBody>
      </p:sp>
      <p:sp>
        <p:nvSpPr>
          <p:cNvPr id="30" name="ホームベース 43">
            <a:extLst>
              <a:ext uri="{FF2B5EF4-FFF2-40B4-BE49-F238E27FC236}">
                <a16:creationId xmlns:a16="http://schemas.microsoft.com/office/drawing/2014/main" id="{5E50ADCD-58EC-4216-8DA2-CDCCF3A158E7}"/>
              </a:ext>
            </a:extLst>
          </p:cNvPr>
          <p:cNvSpPr/>
          <p:nvPr/>
        </p:nvSpPr>
        <p:spPr>
          <a:xfrm>
            <a:off x="2212070" y="3186142"/>
            <a:ext cx="3024000"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a:t>
            </a:r>
            <a:endParaRPr kumimoji="1" lang="en-US" altLang="ja-JP" sz="900" dirty="0">
              <a:solidFill>
                <a:prstClr val="black"/>
              </a:solidFill>
              <a:latin typeface="+mn-ea"/>
            </a:endParaRPr>
          </a:p>
          <a:p>
            <a:pPr defTabSz="422041" fontAlgn="ctr">
              <a:defRPr/>
            </a:pPr>
            <a:r>
              <a:rPr kumimoji="1" lang="ja-JP" altLang="en-US" sz="900" dirty="0">
                <a:solidFill>
                  <a:prstClr val="black"/>
                </a:solidFill>
                <a:latin typeface="+mn-ea"/>
              </a:rPr>
              <a:t>　検討　　　　　　　　　　　　　　　　　　　　　　</a:t>
            </a:r>
            <a:endParaRPr kumimoji="1" lang="en-US" altLang="ja-JP" sz="900" dirty="0">
              <a:solidFill>
                <a:prstClr val="black"/>
              </a:solidFill>
              <a:latin typeface="+mn-ea"/>
            </a:endParaRPr>
          </a:p>
        </p:txBody>
      </p:sp>
      <p:sp>
        <p:nvSpPr>
          <p:cNvPr id="41" name="角丸四角形 1">
            <a:extLst>
              <a:ext uri="{FF2B5EF4-FFF2-40B4-BE49-F238E27FC236}">
                <a16:creationId xmlns:a16="http://schemas.microsoft.com/office/drawing/2014/main" id="{630FB0A5-7E98-4DF0-833A-58577DB8BFB0}"/>
              </a:ext>
            </a:extLst>
          </p:cNvPr>
          <p:cNvSpPr/>
          <p:nvPr/>
        </p:nvSpPr>
        <p:spPr>
          <a:xfrm>
            <a:off x="4708298" y="1291369"/>
            <a:ext cx="239358" cy="5112000"/>
          </a:xfrm>
          <a:prstGeom prst="rect">
            <a:avLst/>
          </a:prstGeom>
          <a:solidFill>
            <a:srgbClr val="9DC3E6">
              <a:alpha val="75000"/>
            </a:srgbClr>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900" b="1" dirty="0">
                <a:solidFill>
                  <a:prstClr val="black"/>
                </a:solidFill>
                <a:latin typeface="+mn-ea"/>
              </a:rPr>
              <a:t>一部先行</a:t>
            </a:r>
            <a:r>
              <a:rPr kumimoji="1" lang="ja-JP" altLang="en-US" sz="900" b="1" dirty="0" err="1">
                <a:solidFill>
                  <a:prstClr val="black"/>
                </a:solidFill>
                <a:latin typeface="+mn-ea"/>
              </a:rPr>
              <a:t>ま</a:t>
            </a:r>
            <a:r>
              <a:rPr kumimoji="1" lang="ja-JP" altLang="en-US" sz="900" b="1" dirty="0">
                <a:solidFill>
                  <a:prstClr val="black"/>
                </a:solidFill>
                <a:latin typeface="+mn-ea"/>
              </a:rPr>
              <a:t>ちびらき（</a:t>
            </a:r>
            <a:r>
              <a:rPr kumimoji="1" lang="ja-JP" altLang="en-US" sz="900" b="1" dirty="0" smtClean="0">
                <a:solidFill>
                  <a:prstClr val="black"/>
                </a:solidFill>
                <a:latin typeface="+mn-ea"/>
              </a:rPr>
              <a:t>２０２４年</a:t>
            </a:r>
            <a:r>
              <a:rPr kumimoji="1" lang="ja-JP" altLang="en-US" sz="900" b="1" dirty="0" smtClean="0">
                <a:solidFill>
                  <a:schemeClr val="tx1"/>
                </a:solidFill>
                <a:latin typeface="+mn-ea"/>
              </a:rPr>
              <a:t>夏頃</a:t>
            </a:r>
            <a:r>
              <a:rPr kumimoji="1" lang="ja-JP" altLang="en-US" sz="900" b="1" dirty="0" smtClean="0">
                <a:solidFill>
                  <a:prstClr val="black"/>
                </a:solidFill>
                <a:latin typeface="+mn-ea"/>
              </a:rPr>
              <a:t>）</a:t>
            </a:r>
            <a:endParaRPr kumimoji="1" lang="en-US" altLang="ja-JP" sz="900" b="1" dirty="0">
              <a:solidFill>
                <a:prstClr val="black"/>
              </a:solidFill>
              <a:latin typeface="+mn-ea"/>
            </a:endParaRPr>
          </a:p>
        </p:txBody>
      </p:sp>
      <p:sp>
        <p:nvSpPr>
          <p:cNvPr id="45" name="ホームベース 33">
            <a:extLst>
              <a:ext uri="{FF2B5EF4-FFF2-40B4-BE49-F238E27FC236}">
                <a16:creationId xmlns:a16="http://schemas.microsoft.com/office/drawing/2014/main" id="{A61E52CE-32E8-47C4-A91C-D0443555A6A7}"/>
              </a:ext>
            </a:extLst>
          </p:cNvPr>
          <p:cNvSpPr/>
          <p:nvPr/>
        </p:nvSpPr>
        <p:spPr>
          <a:xfrm>
            <a:off x="4976049" y="5106487"/>
            <a:ext cx="4674990" cy="495663"/>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schemeClr val="tx1"/>
                </a:solidFill>
                <a:latin typeface="+mn-ea"/>
              </a:rPr>
              <a:t>ヒューマンデータ、人流データ</a:t>
            </a:r>
            <a:r>
              <a:rPr kumimoji="1" lang="ja-JP" altLang="en-US" sz="900" dirty="0" smtClean="0">
                <a:solidFill>
                  <a:schemeClr val="tx1"/>
                </a:solidFill>
                <a:latin typeface="+mn-ea"/>
              </a:rPr>
              <a:t>等</a:t>
            </a:r>
            <a:endParaRPr kumimoji="1" lang="en-US" altLang="ja-JP" sz="900" dirty="0">
              <a:solidFill>
                <a:schemeClr val="tx1"/>
              </a:solidFill>
              <a:latin typeface="+mn-ea"/>
            </a:endParaRPr>
          </a:p>
        </p:txBody>
      </p:sp>
      <p:sp>
        <p:nvSpPr>
          <p:cNvPr id="44" name="角丸四角形 1">
            <a:extLst>
              <a:ext uri="{FF2B5EF4-FFF2-40B4-BE49-F238E27FC236}">
                <a16:creationId xmlns:a16="http://schemas.microsoft.com/office/drawing/2014/main" id="{630FB0A5-7E98-4DF0-833A-58577DB8BFB0}"/>
              </a:ext>
            </a:extLst>
          </p:cNvPr>
          <p:cNvSpPr/>
          <p:nvPr/>
        </p:nvSpPr>
        <p:spPr>
          <a:xfrm>
            <a:off x="8020028" y="1291369"/>
            <a:ext cx="241200" cy="5112000"/>
          </a:xfrm>
          <a:prstGeom prst="rect">
            <a:avLst/>
          </a:prstGeom>
          <a:solidFill>
            <a:srgbClr val="9DC3E6">
              <a:alpha val="75000"/>
            </a:srgbClr>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900" b="1" dirty="0">
                <a:solidFill>
                  <a:prstClr val="black"/>
                </a:solidFill>
                <a:latin typeface="+mn-ea"/>
              </a:rPr>
              <a:t>全体</a:t>
            </a:r>
            <a:r>
              <a:rPr kumimoji="1" lang="ja-JP" altLang="en-US" sz="900" b="1" dirty="0" err="1">
                <a:solidFill>
                  <a:prstClr val="black"/>
                </a:solidFill>
                <a:latin typeface="+mn-ea"/>
              </a:rPr>
              <a:t>ま</a:t>
            </a:r>
            <a:r>
              <a:rPr kumimoji="1" lang="ja-JP" altLang="en-US" sz="900" b="1" dirty="0">
                <a:solidFill>
                  <a:prstClr val="black"/>
                </a:solidFill>
                <a:latin typeface="+mn-ea"/>
              </a:rPr>
              <a:t>ちびらき（</a:t>
            </a:r>
            <a:r>
              <a:rPr kumimoji="1" lang="ja-JP" altLang="en-US" sz="900" b="1" dirty="0" smtClean="0">
                <a:solidFill>
                  <a:prstClr val="black"/>
                </a:solidFill>
                <a:latin typeface="+mn-ea"/>
              </a:rPr>
              <a:t>２０２７年</a:t>
            </a:r>
            <a:r>
              <a:rPr kumimoji="1" lang="ja-JP" altLang="en-US" sz="900" b="1" dirty="0">
                <a:solidFill>
                  <a:schemeClr val="tx1"/>
                </a:solidFill>
                <a:latin typeface="+mn-ea"/>
              </a:rPr>
              <a:t>度</a:t>
            </a:r>
            <a:r>
              <a:rPr kumimoji="1" lang="ja-JP" altLang="en-US" sz="900" b="1" dirty="0" smtClean="0">
                <a:solidFill>
                  <a:prstClr val="black"/>
                </a:solidFill>
                <a:latin typeface="+mn-ea"/>
              </a:rPr>
              <a:t>）</a:t>
            </a:r>
            <a:endParaRPr kumimoji="1" lang="en-US" altLang="ja-JP" sz="900" b="1" dirty="0">
              <a:solidFill>
                <a:prstClr val="black"/>
              </a:solidFill>
              <a:latin typeface="+mn-ea"/>
            </a:endParaRPr>
          </a:p>
        </p:txBody>
      </p:sp>
      <p:sp>
        <p:nvSpPr>
          <p:cNvPr id="46" name="正方形/長方形 45"/>
          <p:cNvSpPr/>
          <p:nvPr/>
        </p:nvSpPr>
        <p:spPr>
          <a:xfrm>
            <a:off x="3015142" y="3254371"/>
            <a:ext cx="720000" cy="3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n-ea"/>
              </a:rPr>
              <a:t>実証</a:t>
            </a:r>
            <a:endParaRPr kumimoji="1" lang="en-US" altLang="ja-JP" sz="800" dirty="0">
              <a:solidFill>
                <a:schemeClr val="tx1"/>
              </a:solidFill>
              <a:latin typeface="+mn-ea"/>
            </a:endParaRPr>
          </a:p>
          <a:p>
            <a:pPr algn="ctr"/>
            <a:r>
              <a:rPr kumimoji="1" lang="ja-JP" altLang="en-US" sz="800" dirty="0">
                <a:solidFill>
                  <a:schemeClr val="tx1"/>
                </a:solidFill>
                <a:latin typeface="+mn-ea"/>
              </a:rPr>
              <a:t>（国交省）</a:t>
            </a:r>
          </a:p>
        </p:txBody>
      </p:sp>
      <p:sp>
        <p:nvSpPr>
          <p:cNvPr id="36" name="正方形/長方形 35"/>
          <p:cNvSpPr/>
          <p:nvPr/>
        </p:nvSpPr>
        <p:spPr>
          <a:xfrm>
            <a:off x="285750" y="6385311"/>
            <a:ext cx="4634655" cy="148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smtClean="0">
                <a:solidFill>
                  <a:schemeClr val="tx1"/>
                </a:solidFill>
                <a:latin typeface="+mn-ea"/>
              </a:rPr>
              <a:t>※</a:t>
            </a:r>
            <a:r>
              <a:rPr kumimoji="1" lang="ja-JP" altLang="en-US" sz="800" dirty="0" smtClean="0">
                <a:solidFill>
                  <a:schemeClr val="tx1"/>
                </a:solidFill>
                <a:latin typeface="+mn-ea"/>
              </a:rPr>
              <a:t>　データ連携及びデータは、　</a:t>
            </a:r>
            <a:r>
              <a:rPr kumimoji="1" lang="en-US" altLang="ja-JP" sz="800" dirty="0" smtClean="0">
                <a:solidFill>
                  <a:schemeClr val="tx1"/>
                </a:solidFill>
                <a:latin typeface="+mn-ea"/>
              </a:rPr>
              <a:t>ORDEN</a:t>
            </a:r>
            <a:r>
              <a:rPr kumimoji="1" lang="ja-JP" altLang="en-US" sz="800" dirty="0" smtClean="0">
                <a:solidFill>
                  <a:schemeClr val="tx1"/>
                </a:solidFill>
                <a:latin typeface="+mn-ea"/>
              </a:rPr>
              <a:t>検討状況を踏まえ検討予定</a:t>
            </a:r>
            <a:endParaRPr kumimoji="1" lang="ja-JP" altLang="en-US" sz="800" dirty="0">
              <a:solidFill>
                <a:schemeClr val="tx1"/>
              </a:solidFill>
              <a:latin typeface="+mn-ea"/>
            </a:endParaRPr>
          </a:p>
        </p:txBody>
      </p:sp>
    </p:spTree>
    <p:extLst>
      <p:ext uri="{BB962C8B-B14F-4D97-AF65-F5344CB8AC3E}">
        <p14:creationId xmlns:p14="http://schemas.microsoft.com/office/powerpoint/2010/main" val="1775433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smtClean="0"/>
              <a:t>うめ</a:t>
            </a:r>
            <a:r>
              <a:rPr lang="ja-JP" altLang="en-US" dirty="0"/>
              <a:t>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338600054"/>
              </p:ext>
            </p:extLst>
          </p:nvPr>
        </p:nvGraphicFramePr>
        <p:xfrm>
          <a:off x="287825" y="1070455"/>
          <a:ext cx="9323999" cy="5007071"/>
        </p:xfrm>
        <a:graphic>
          <a:graphicData uri="http://schemas.openxmlformats.org/drawingml/2006/table">
            <a:tbl>
              <a:tblPr firstRow="1" bandRow="1">
                <a:tableStyleId>{5940675A-B579-460E-94D1-54222C63F5DA}</a:tableStyleId>
              </a:tblPr>
              <a:tblGrid>
                <a:gridCol w="1677895">
                  <a:extLst>
                    <a:ext uri="{9D8B030D-6E8A-4147-A177-3AD203B41FA5}">
                      <a16:colId xmlns:a16="http://schemas.microsoft.com/office/drawing/2014/main" val="627285008"/>
                    </a:ext>
                  </a:extLst>
                </a:gridCol>
                <a:gridCol w="3361023">
                  <a:extLst>
                    <a:ext uri="{9D8B030D-6E8A-4147-A177-3AD203B41FA5}">
                      <a16:colId xmlns:a16="http://schemas.microsoft.com/office/drawing/2014/main" val="232150186"/>
                    </a:ext>
                  </a:extLst>
                </a:gridCol>
                <a:gridCol w="4285081">
                  <a:extLst>
                    <a:ext uri="{9D8B030D-6E8A-4147-A177-3AD203B41FA5}">
                      <a16:colId xmlns:a16="http://schemas.microsoft.com/office/drawing/2014/main" val="1667408104"/>
                    </a:ext>
                  </a:extLst>
                </a:gridCol>
              </a:tblGrid>
              <a:tr h="243791">
                <a:tc>
                  <a:txBody>
                    <a:bodyPr/>
                    <a:lstStyle/>
                    <a:p>
                      <a:pPr marL="0" indent="0" algn="ctr" fontAlgn="ctr">
                        <a:lnSpc>
                          <a:spcPct val="100000"/>
                        </a:lnSpc>
                        <a:spcBef>
                          <a:spcPts val="0"/>
                        </a:spcBef>
                        <a:spcAft>
                          <a:spcPts val="0"/>
                        </a:spcAft>
                      </a:pPr>
                      <a:r>
                        <a:rPr kumimoji="1" lang="ja-JP" altLang="en-US" sz="1400" b="1">
                          <a:latin typeface="+mn-ea"/>
                          <a:ea typeface="+mn-ea"/>
                        </a:rPr>
                        <a:t>大分類</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a:latin typeface="+mn-ea"/>
                          <a:ea typeface="+mn-ea"/>
                        </a:rPr>
                        <a:t>概要</a:t>
                      </a:r>
                    </a:p>
                  </a:txBody>
                  <a:tcPr marL="10800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a:latin typeface="+mn-ea"/>
                          <a:ea typeface="+mn-ea"/>
                        </a:rPr>
                        <a:t>先端的サービスの詳細内容</a:t>
                      </a:r>
                    </a:p>
                  </a:txBody>
                  <a:tcPr marL="10800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063065">
                <a:tc>
                  <a:txBody>
                    <a:bodyPr/>
                    <a:lstStyle/>
                    <a:p>
                      <a:pPr marL="0" indent="0" algn="l">
                        <a:buFont typeface="Arial" panose="020B0604020202020204" pitchFamily="34" charset="0"/>
                        <a:buNone/>
                      </a:pPr>
                      <a:r>
                        <a:rPr kumimoji="1" lang="ja-JP" altLang="en-US" sz="1100" b="1">
                          <a:solidFill>
                            <a:schemeClr val="tx1"/>
                          </a:solidFill>
                          <a:latin typeface="Meiryo UI" panose="020B0604030504040204" pitchFamily="50" charset="-128"/>
                          <a:ea typeface="Meiryo UI" panose="020B0604030504040204" pitchFamily="50" charset="-128"/>
                        </a:rPr>
                        <a:t>ヒューマンデータ利活用に資するプラットフォームの提供</a:t>
                      </a:r>
                    </a:p>
                  </a:txBody>
                  <a:tcPr anchor="ctr">
                    <a:lnL w="12700" cmpd="sng">
                      <a:noFill/>
                    </a:lnL>
                    <a:lnR w="12700" cmpd="sng">
                      <a:noFill/>
                    </a:lnR>
                    <a:lnT w="12700" cmpd="sng">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100">
                          <a:solidFill>
                            <a:schemeClr val="tx1"/>
                          </a:solidFill>
                          <a:latin typeface="Meiryo UI" panose="020B0604030504040204" pitchFamily="50" charset="-128"/>
                          <a:ea typeface="Meiryo UI" panose="020B0604030504040204" pitchFamily="50" charset="-128"/>
                        </a:rPr>
                        <a:t>うめきた</a:t>
                      </a:r>
                      <a:r>
                        <a:rPr kumimoji="1" lang="en-US" altLang="ja-JP" sz="1100">
                          <a:solidFill>
                            <a:schemeClr val="tx1"/>
                          </a:solidFill>
                          <a:latin typeface="Meiryo UI" panose="020B0604030504040204" pitchFamily="50" charset="-128"/>
                          <a:ea typeface="Meiryo UI" panose="020B0604030504040204" pitchFamily="50" charset="-128"/>
                        </a:rPr>
                        <a:t>2</a:t>
                      </a:r>
                      <a:r>
                        <a:rPr kumimoji="1" lang="ja-JP" altLang="en-US" sz="1100">
                          <a:solidFill>
                            <a:schemeClr val="tx1"/>
                          </a:solidFill>
                          <a:latin typeface="Meiryo UI" panose="020B0604030504040204" pitchFamily="50" charset="-128"/>
                          <a:ea typeface="Meiryo UI" panose="020B0604030504040204" pitchFamily="50" charset="-128"/>
                        </a:rPr>
                        <a:t>期地区の来街者のヒューマンデータ（心理、生理、脳情報、行動など）を本人同意のもと取得し、</a:t>
                      </a:r>
                    </a:p>
                    <a:p>
                      <a:r>
                        <a:rPr kumimoji="1" lang="ja-JP" altLang="en-US" sz="1100">
                          <a:solidFill>
                            <a:schemeClr val="tx1"/>
                          </a:solidFill>
                          <a:latin typeface="Meiryo UI" panose="020B0604030504040204" pitchFamily="50" charset="-128"/>
                          <a:ea typeface="Meiryo UI" panose="020B0604030504040204" pitchFamily="50" charset="-128"/>
                        </a:rPr>
                        <a:t>先進的なサービスや製品開発を志向するサービス事業者が当該データを活用できる環境を構築する。</a:t>
                      </a:r>
                    </a:p>
                  </a:txBody>
                  <a:tcPr anchor="ctr">
                    <a:lnL w="12700" cmpd="sng">
                      <a:noFill/>
                    </a:lnL>
                    <a:lnR w="12700" cmpd="sng">
                      <a:noFill/>
                    </a:lnR>
                    <a:lnT w="12700" cmpd="sng">
                      <a:noFill/>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buFont typeface="Arial" panose="020B0604020202020204" pitchFamily="34" charset="0"/>
                        <a:buNone/>
                      </a:pPr>
                      <a:r>
                        <a:rPr kumimoji="1" lang="ja-JP" altLang="en-US" sz="1050">
                          <a:solidFill>
                            <a:schemeClr val="tx1"/>
                          </a:solidFill>
                          <a:latin typeface="Meiryo UI" panose="020B0604030504040204" pitchFamily="50" charset="-128"/>
                          <a:ea typeface="Meiryo UI" panose="020B0604030504040204" pitchFamily="50" charset="-128"/>
                        </a:rPr>
                        <a:t>①　ヒューマンデータと</a:t>
                      </a:r>
                      <a:r>
                        <a:rPr kumimoji="1" lang="en-US" altLang="ja-JP" sz="1050">
                          <a:solidFill>
                            <a:schemeClr val="tx1"/>
                          </a:solidFill>
                          <a:latin typeface="Meiryo UI" panose="020B0604030504040204" pitchFamily="50" charset="-128"/>
                          <a:ea typeface="Meiryo UI" panose="020B0604030504040204" pitchFamily="50" charset="-128"/>
                        </a:rPr>
                        <a:t>AI</a:t>
                      </a:r>
                      <a:r>
                        <a:rPr kumimoji="1" lang="ja-JP" altLang="en-US" sz="1050">
                          <a:solidFill>
                            <a:schemeClr val="tx1"/>
                          </a:solidFill>
                          <a:latin typeface="Meiryo UI" panose="020B0604030504040204" pitchFamily="50" charset="-128"/>
                          <a:ea typeface="Meiryo UI" panose="020B0604030504040204" pitchFamily="50" charset="-128"/>
                        </a:rPr>
                        <a:t>分析等によるエビデンスに基づく健康増進プログラム</a:t>
                      </a:r>
                    </a:p>
                    <a:p>
                      <a:pPr marL="177800" indent="-177800">
                        <a:buFont typeface="Arial" panose="020B0604020202020204" pitchFamily="34" charset="0"/>
                        <a:buNone/>
                      </a:pPr>
                      <a:endParaRPr kumimoji="1" lang="ja-JP" altLang="en-US" sz="105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2700" cmpd="sng">
                      <a:noFill/>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653013">
                <a:tc>
                  <a:txBody>
                    <a:bodyPr/>
                    <a:lstStyle/>
                    <a:p>
                      <a:pPr marL="0" indent="0" algn="l">
                        <a:buFont typeface="Arial" panose="020B0604020202020204" pitchFamily="34" charset="0"/>
                        <a:buNone/>
                        <a:tabLst>
                          <a:tab pos="177800" algn="l"/>
                        </a:tabLst>
                      </a:pPr>
                      <a:r>
                        <a:rPr kumimoji="1" lang="ja-JP" altLang="en-US" sz="1100" b="1">
                          <a:solidFill>
                            <a:schemeClr val="tx1"/>
                          </a:solidFill>
                          <a:latin typeface="Meiryo UI" panose="020B0604030504040204" pitchFamily="50" charset="-128"/>
                          <a:ea typeface="Meiryo UI" panose="020B0604030504040204" pitchFamily="50" charset="-128"/>
                        </a:rPr>
                        <a:t>パーソナルモビリティサービスのシェアサービス</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100">
                          <a:solidFill>
                            <a:schemeClr val="tx1"/>
                          </a:solidFill>
                          <a:latin typeface="Meiryo UI" panose="020B0604030504040204" pitchFamily="50" charset="-128"/>
                          <a:ea typeface="Meiryo UI" panose="020B0604030504040204" pitchFamily="50" charset="-128"/>
                        </a:rPr>
                        <a:t>パーソナルモビリティ</a:t>
                      </a:r>
                      <a:r>
                        <a:rPr kumimoji="1" lang="en-US" altLang="ja-JP" sz="1100">
                          <a:solidFill>
                            <a:schemeClr val="tx1"/>
                          </a:solidFill>
                          <a:latin typeface="Meiryo UI" panose="020B0604030504040204" pitchFamily="50" charset="-128"/>
                          <a:ea typeface="Meiryo UI" panose="020B0604030504040204" pitchFamily="50" charset="-128"/>
                        </a:rPr>
                        <a:t>※</a:t>
                      </a:r>
                      <a:r>
                        <a:rPr kumimoji="1" lang="ja-JP" altLang="en-US" sz="1100">
                          <a:solidFill>
                            <a:schemeClr val="tx1"/>
                          </a:solidFill>
                          <a:latin typeface="Meiryo UI" panose="020B0604030504040204" pitchFamily="50" charset="-128"/>
                          <a:ea typeface="Meiryo UI" panose="020B0604030504040204" pitchFamily="50" charset="-128"/>
                        </a:rPr>
                        <a:t>の利用環境を整備することにより、利用者の公園内外の移動を円滑にする。</a:t>
                      </a:r>
                      <a:r>
                        <a:rPr kumimoji="1" lang="en-US" altLang="ja-JP" sz="1100">
                          <a:solidFill>
                            <a:schemeClr val="tx1"/>
                          </a:solidFill>
                          <a:latin typeface="Meiryo UI" panose="020B0604030504040204" pitchFamily="50" charset="-128"/>
                          <a:ea typeface="Meiryo UI" panose="020B0604030504040204" pitchFamily="50" charset="-128"/>
                        </a:rPr>
                        <a:t>※</a:t>
                      </a:r>
                      <a:r>
                        <a:rPr kumimoji="1" lang="ja-JP" altLang="en-US" sz="1100">
                          <a:solidFill>
                            <a:schemeClr val="tx1"/>
                          </a:solidFill>
                          <a:latin typeface="Meiryo UI" panose="020B0604030504040204" pitchFamily="50" charset="-128"/>
                          <a:ea typeface="Meiryo UI" panose="020B0604030504040204" pitchFamily="50" charset="-128"/>
                        </a:rPr>
                        <a:t>シェアサイクル、電動キックボード、低速モビリティ、自動走行モビリティ等</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r>
                        <a:rPr kumimoji="1" lang="ja-JP" altLang="en-US" sz="1050">
                          <a:solidFill>
                            <a:schemeClr val="tx1"/>
                          </a:solidFill>
                          <a:latin typeface="Meiryo UI" panose="020B0604030504040204" pitchFamily="50" charset="-128"/>
                          <a:ea typeface="Meiryo UI" panose="020B0604030504040204" pitchFamily="50" charset="-128"/>
                        </a:rPr>
                        <a:t>②　パーソナルモビリティによるエリアの回遊性やラストワンマイルの移動快適性の向上</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018701">
                <a:tc>
                  <a:txBody>
                    <a:bodyPr/>
                    <a:lstStyle/>
                    <a:p>
                      <a:pPr marL="0" indent="0">
                        <a:buFont typeface="Arial" panose="020B0604020202020204" pitchFamily="34" charset="0"/>
                        <a:buNone/>
                      </a:pPr>
                      <a:r>
                        <a:rPr kumimoji="1" lang="ja-JP" altLang="en-US" sz="1100" b="1">
                          <a:solidFill>
                            <a:schemeClr val="tx1"/>
                          </a:solidFill>
                          <a:latin typeface="Meiryo UI" panose="020B0604030504040204" pitchFamily="50" charset="-128"/>
                          <a:ea typeface="Meiryo UI" panose="020B0604030504040204" pitchFamily="50" charset="-128"/>
                        </a:rPr>
                        <a:t>先端技術を用いた公園内・建物内における施設管理、配送などのマネジメント高度化</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100">
                          <a:solidFill>
                            <a:schemeClr val="tx1"/>
                          </a:solidFill>
                          <a:latin typeface="Meiryo UI" panose="020B0604030504040204" pitchFamily="50" charset="-128"/>
                          <a:ea typeface="Meiryo UI" panose="020B0604030504040204" pitchFamily="50" charset="-128"/>
                        </a:rPr>
                        <a:t>人手不足が深刻化する中、建物・公園の維持管理・運営業務について、画像解析・ロボット・ドローン等の技術を活用することにより、業務の省人化・無人化をめざす。</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r>
                        <a:rPr kumimoji="1" lang="ja-JP" altLang="en-US" sz="1050">
                          <a:solidFill>
                            <a:schemeClr val="tx1"/>
                          </a:solidFill>
                          <a:latin typeface="Meiryo UI" panose="020B0604030504040204" pitchFamily="50" charset="-128"/>
                          <a:ea typeface="Meiryo UI" panose="020B0604030504040204" pitchFamily="50" charset="-128"/>
                        </a:rPr>
                        <a:t>③　画像解析を用いた施設管理（</a:t>
                      </a:r>
                      <a:r>
                        <a:rPr kumimoji="1" lang="en-US" altLang="ja-JP" sz="1050">
                          <a:solidFill>
                            <a:schemeClr val="tx1"/>
                          </a:solidFill>
                          <a:latin typeface="Meiryo UI" panose="020B0604030504040204" pitchFamily="50" charset="-128"/>
                          <a:ea typeface="Meiryo UI" panose="020B0604030504040204" pitchFamily="50" charset="-128"/>
                        </a:rPr>
                        <a:t>AI</a:t>
                      </a:r>
                      <a:r>
                        <a:rPr kumimoji="1" lang="ja-JP" altLang="en-US" sz="1050">
                          <a:solidFill>
                            <a:schemeClr val="tx1"/>
                          </a:solidFill>
                          <a:latin typeface="Meiryo UI" panose="020B0604030504040204" pitchFamily="50" charset="-128"/>
                          <a:ea typeface="Meiryo UI" panose="020B0604030504040204" pitchFamily="50" charset="-128"/>
                        </a:rPr>
                        <a:t>カメラやビーコン、センサー等）</a:t>
                      </a:r>
                      <a:endParaRPr kumimoji="1" lang="en-US" altLang="ja-JP" sz="1050">
                        <a:solidFill>
                          <a:schemeClr val="tx1"/>
                        </a:solidFill>
                        <a:latin typeface="Meiryo UI" panose="020B0604030504040204" pitchFamily="50" charset="-128"/>
                        <a:ea typeface="Meiryo UI" panose="020B0604030504040204" pitchFamily="50" charset="-128"/>
                      </a:endParaRPr>
                    </a:p>
                    <a:p>
                      <a:pPr marL="177800" indent="-177800"/>
                      <a:r>
                        <a:rPr kumimoji="1" lang="ja-JP" altLang="en-US" sz="1050">
                          <a:solidFill>
                            <a:schemeClr val="tx1"/>
                          </a:solidFill>
                          <a:latin typeface="Meiryo UI" panose="020B0604030504040204" pitchFamily="50" charset="-128"/>
                          <a:ea typeface="Meiryo UI" panose="020B0604030504040204" pitchFamily="50" charset="-128"/>
                        </a:rPr>
                        <a:t>④　</a:t>
                      </a:r>
                      <a:r>
                        <a:rPr kumimoji="1" lang="en-US" altLang="ja-JP" sz="1050">
                          <a:solidFill>
                            <a:schemeClr val="tx1"/>
                          </a:solidFill>
                          <a:latin typeface="Meiryo UI" panose="020B0604030504040204" pitchFamily="50" charset="-128"/>
                          <a:ea typeface="Meiryo UI" panose="020B0604030504040204" pitchFamily="50" charset="-128"/>
                        </a:rPr>
                        <a:t>ICT</a:t>
                      </a:r>
                      <a:r>
                        <a:rPr kumimoji="1" lang="ja-JP" altLang="en-US" sz="1050">
                          <a:solidFill>
                            <a:schemeClr val="tx1"/>
                          </a:solidFill>
                          <a:latin typeface="Meiryo UI" panose="020B0604030504040204" pitchFamily="50" charset="-128"/>
                          <a:ea typeface="Meiryo UI" panose="020B0604030504040204" pitchFamily="50" charset="-128"/>
                        </a:rPr>
                        <a:t>を活用した「みどり」管理（</a:t>
                      </a:r>
                      <a:r>
                        <a:rPr kumimoji="1" lang="en-US" altLang="ja-JP" sz="1050">
                          <a:solidFill>
                            <a:schemeClr val="tx1"/>
                          </a:solidFill>
                          <a:latin typeface="Meiryo UI" panose="020B0604030504040204" pitchFamily="50" charset="-128"/>
                          <a:ea typeface="Meiryo UI" panose="020B0604030504040204" pitchFamily="50" charset="-128"/>
                        </a:rPr>
                        <a:t>ICT,</a:t>
                      </a:r>
                      <a:r>
                        <a:rPr kumimoji="1" lang="ja-JP" altLang="en-US" sz="1050">
                          <a:solidFill>
                            <a:schemeClr val="tx1"/>
                          </a:solidFill>
                          <a:latin typeface="Meiryo UI" panose="020B0604030504040204" pitchFamily="50" charset="-128"/>
                          <a:ea typeface="Meiryo UI" panose="020B0604030504040204" pitchFamily="50" charset="-128"/>
                        </a:rPr>
                        <a:t>ロボット等の活用）</a:t>
                      </a:r>
                      <a:endParaRPr kumimoji="1" lang="en-US" altLang="ja-JP" sz="1050">
                        <a:solidFill>
                          <a:schemeClr val="tx1"/>
                        </a:solidFill>
                        <a:latin typeface="Meiryo UI" panose="020B0604030504040204" pitchFamily="50" charset="-128"/>
                        <a:ea typeface="Meiryo UI" panose="020B0604030504040204" pitchFamily="50" charset="-128"/>
                      </a:endParaRPr>
                    </a:p>
                    <a:p>
                      <a:pPr marL="177800" indent="-177800"/>
                      <a:r>
                        <a:rPr kumimoji="1" lang="ja-JP" altLang="en-US" sz="1050">
                          <a:solidFill>
                            <a:schemeClr val="tx1"/>
                          </a:solidFill>
                          <a:latin typeface="Meiryo UI" panose="020B0604030504040204" pitchFamily="50" charset="-128"/>
                          <a:ea typeface="Meiryo UI" panose="020B0604030504040204" pitchFamily="50" charset="-128"/>
                        </a:rPr>
                        <a:t>⑤　</a:t>
                      </a:r>
                      <a:r>
                        <a:rPr kumimoji="1" lang="en-US" altLang="ja-JP" sz="1050">
                          <a:solidFill>
                            <a:schemeClr val="tx1"/>
                          </a:solidFill>
                          <a:latin typeface="Meiryo UI" panose="020B0604030504040204" pitchFamily="50" charset="-128"/>
                          <a:ea typeface="Meiryo UI" panose="020B0604030504040204" pitchFamily="50" charset="-128"/>
                        </a:rPr>
                        <a:t>ICT</a:t>
                      </a:r>
                      <a:r>
                        <a:rPr kumimoji="1" lang="ja-JP" altLang="en-US" sz="1050">
                          <a:solidFill>
                            <a:schemeClr val="tx1"/>
                          </a:solidFill>
                          <a:latin typeface="Meiryo UI" panose="020B0604030504040204" pitchFamily="50" charset="-128"/>
                          <a:ea typeface="Meiryo UI" panose="020B0604030504040204" pitchFamily="50" charset="-128"/>
                        </a:rPr>
                        <a:t>を活用した設備・エネルギー管理（人の位置情報や環境情報を基にスマートな設備制御）</a:t>
                      </a:r>
                      <a:endParaRPr kumimoji="1" lang="en-US" altLang="ja-JP" sz="1050">
                        <a:solidFill>
                          <a:schemeClr val="tx1"/>
                        </a:solidFill>
                        <a:latin typeface="Meiryo UI" panose="020B0604030504040204" pitchFamily="50" charset="-128"/>
                        <a:ea typeface="Meiryo UI" panose="020B0604030504040204" pitchFamily="50" charset="-128"/>
                      </a:endParaRPr>
                    </a:p>
                    <a:p>
                      <a:pPr marL="177800" indent="-177800"/>
                      <a:endParaRPr kumimoji="1" lang="ja-JP" altLang="en-US" sz="105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2028501">
                <a:tc>
                  <a:txBody>
                    <a:bodyPr/>
                    <a:lstStyle/>
                    <a:p>
                      <a:pPr marL="0" indent="0">
                        <a:buFont typeface="Arial" panose="020B0604020202020204" pitchFamily="34" charset="0"/>
                        <a:buNone/>
                      </a:pPr>
                      <a:r>
                        <a:rPr kumimoji="1" lang="ja-JP" altLang="en-US" sz="1100" b="1">
                          <a:solidFill>
                            <a:schemeClr val="tx1"/>
                          </a:solidFill>
                          <a:latin typeface="Meiryo UI" panose="020B0604030504040204" pitchFamily="50" charset="-128"/>
                          <a:ea typeface="Meiryo UI" panose="020B0604030504040204" pitchFamily="50" charset="-128"/>
                        </a:rPr>
                        <a:t>リアルとデジタルの融合した都市空間＝</a:t>
                      </a:r>
                      <a:r>
                        <a:rPr kumimoji="1" lang="en-US" altLang="ja-JP" sz="1100" b="1" err="1">
                          <a:solidFill>
                            <a:schemeClr val="tx1"/>
                          </a:solidFill>
                          <a:latin typeface="Meiryo UI" panose="020B0604030504040204" pitchFamily="50" charset="-128"/>
                          <a:ea typeface="Meiryo UI" panose="020B0604030504040204" pitchFamily="50" charset="-128"/>
                        </a:rPr>
                        <a:t>Parkness</a:t>
                      </a:r>
                      <a:r>
                        <a:rPr kumimoji="1" lang="ja-JP" altLang="en-US" sz="1100" b="1">
                          <a:solidFill>
                            <a:schemeClr val="tx1"/>
                          </a:solidFill>
                          <a:latin typeface="Meiryo UI" panose="020B0604030504040204" pitchFamily="50" charset="-128"/>
                          <a:ea typeface="Meiryo UI" panose="020B0604030504040204" pitchFamily="50" charset="-128"/>
                        </a:rPr>
                        <a:t>を実現するためのＤＸ推進</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100">
                          <a:solidFill>
                            <a:schemeClr val="tx1"/>
                          </a:solidFill>
                          <a:latin typeface="Meiryo UI" panose="020B0604030504040204" pitchFamily="50" charset="-128"/>
                          <a:ea typeface="Meiryo UI" panose="020B0604030504040204" pitchFamily="50" charset="-128"/>
                        </a:rPr>
                        <a:t>多様な体験や実証実験を可能とするリアルとデジタルの融合した新たな価値創造空間の創出やこれを支えるローカル５</a:t>
                      </a:r>
                      <a:r>
                        <a:rPr kumimoji="1" lang="en-US" altLang="ja-JP" sz="1100">
                          <a:solidFill>
                            <a:schemeClr val="tx1"/>
                          </a:solidFill>
                          <a:latin typeface="Meiryo UI" panose="020B0604030504040204" pitchFamily="50" charset="-128"/>
                          <a:ea typeface="Meiryo UI" panose="020B0604030504040204" pitchFamily="50" charset="-128"/>
                        </a:rPr>
                        <a:t>G</a:t>
                      </a:r>
                      <a:r>
                        <a:rPr kumimoji="1" lang="ja-JP" altLang="en-US" sz="1100">
                          <a:solidFill>
                            <a:schemeClr val="tx1"/>
                          </a:solidFill>
                          <a:latin typeface="Meiryo UI" panose="020B0604030504040204" pitchFamily="50" charset="-128"/>
                          <a:ea typeface="Meiryo UI" panose="020B0604030504040204" pitchFamily="50" charset="-128"/>
                        </a:rPr>
                        <a:t>通信の整備など、来街者の利便性向上に資する先端的サービスの提供をめざす。</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⑥　デジタルサイネージや</a:t>
                      </a:r>
                      <a:r>
                        <a:rPr kumimoji="1" lang="en-US" altLang="ja-JP" sz="1050" dirty="0">
                          <a:solidFill>
                            <a:schemeClr val="tx1"/>
                          </a:solidFill>
                          <a:latin typeface="Meiryo UI" panose="020B0604030504040204" pitchFamily="50" charset="-128"/>
                          <a:ea typeface="Meiryo UI" panose="020B0604030504040204" pitchFamily="50" charset="-128"/>
                        </a:rPr>
                        <a:t>LED</a:t>
                      </a:r>
                      <a:r>
                        <a:rPr kumimoji="1" lang="ja-JP" altLang="en-US" sz="1050" dirty="0">
                          <a:solidFill>
                            <a:schemeClr val="tx1"/>
                          </a:solidFill>
                          <a:latin typeface="Meiryo UI" panose="020B0604030504040204" pitchFamily="50" charset="-128"/>
                          <a:ea typeface="Meiryo UI" panose="020B0604030504040204" pitchFamily="50" charset="-128"/>
                        </a:rPr>
                        <a:t>ビジョン等を用いた感性をシェアする空間の創造</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⑦　ミラーワールドを構築し、</a:t>
                      </a:r>
                      <a:r>
                        <a:rPr kumimoji="1" lang="en-US" altLang="ja-JP" sz="1050" dirty="0">
                          <a:solidFill>
                            <a:schemeClr val="tx1"/>
                          </a:solidFill>
                          <a:latin typeface="Meiryo UI" panose="020B0604030504040204" pitchFamily="50" charset="-128"/>
                          <a:ea typeface="Meiryo UI" panose="020B0604030504040204" pitchFamily="50" charset="-128"/>
                        </a:rPr>
                        <a:t>MR</a:t>
                      </a:r>
                      <a:r>
                        <a:rPr kumimoji="1" lang="ja-JP" altLang="en-US" sz="1050" dirty="0">
                          <a:solidFill>
                            <a:schemeClr val="tx1"/>
                          </a:solidFill>
                          <a:latin typeface="Meiryo UI" panose="020B0604030504040204" pitchFamily="50" charset="-128"/>
                          <a:ea typeface="Meiryo UI" panose="020B0604030504040204" pitchFamily="50" charset="-128"/>
                        </a:rPr>
                        <a:t>技術により現実と重ね合わせることで、絶景・癒し・ホラー等、多種多様なテーマの世界を体験できるイベントを検討</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⑧　</a:t>
                      </a:r>
                      <a:r>
                        <a:rPr kumimoji="1" lang="en-US" altLang="ja-JP" sz="1050" dirty="0">
                          <a:solidFill>
                            <a:schemeClr val="tx1"/>
                          </a:solidFill>
                          <a:latin typeface="Meiryo UI" panose="020B0604030504040204" pitchFamily="50" charset="-128"/>
                          <a:ea typeface="Meiryo UI" panose="020B0604030504040204" pitchFamily="50" charset="-128"/>
                        </a:rPr>
                        <a:t>Social Good</a:t>
                      </a:r>
                      <a:r>
                        <a:rPr kumimoji="1" lang="ja-JP" altLang="en-US" sz="1050" dirty="0">
                          <a:solidFill>
                            <a:schemeClr val="tx1"/>
                          </a:solidFill>
                          <a:latin typeface="Meiryo UI" panose="020B0604030504040204" pitchFamily="50" charset="-128"/>
                          <a:ea typeface="Meiryo UI" panose="020B0604030504040204" pitchFamily="50" charset="-128"/>
                        </a:rPr>
                        <a:t>な活動を行った会員に対し、公園で提供するサービスに利用できるポイントの発行</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⑨　来街者に対する混雑状況等の提供</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⑩　都市公園の行為許可・占用許可等の行政手続きのオンライン化</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⑪　リアルタイム・オンラインサービスを支える大容量通信網（ローカル５</a:t>
                      </a:r>
                      <a:r>
                        <a:rPr kumimoji="1" lang="en-US" altLang="ja-JP" sz="1050" dirty="0">
                          <a:solidFill>
                            <a:schemeClr val="tx1"/>
                          </a:solidFill>
                          <a:latin typeface="Meiryo UI" panose="020B0604030504040204" pitchFamily="50" charset="-128"/>
                          <a:ea typeface="Meiryo UI" panose="020B0604030504040204" pitchFamily="50" charset="-128"/>
                        </a:rPr>
                        <a:t>G</a:t>
                      </a:r>
                      <a:r>
                        <a:rPr kumimoji="1" lang="ja-JP" altLang="en-US" sz="1050" dirty="0">
                          <a:solidFill>
                            <a:schemeClr val="tx1"/>
                          </a:solidFill>
                          <a:latin typeface="Meiryo UI" panose="020B0604030504040204" pitchFamily="50" charset="-128"/>
                          <a:ea typeface="Meiryo UI" panose="020B0604030504040204" pitchFamily="50" charset="-128"/>
                        </a:rPr>
                        <a:t>等）の整備</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⑫　先端的な技術や先駆的サービスを通じた「様々な体験価値」を市民や来街者に提供し、市民の</a:t>
                      </a:r>
                      <a:r>
                        <a:rPr kumimoji="1" lang="en-US" altLang="ja-JP" sz="1050" dirty="0">
                          <a:solidFill>
                            <a:schemeClr val="tx1"/>
                          </a:solidFill>
                          <a:latin typeface="Meiryo UI" panose="020B0604030504040204" pitchFamily="50" charset="-128"/>
                          <a:ea typeface="Meiryo UI" panose="020B0604030504040204" pitchFamily="50" charset="-128"/>
                        </a:rPr>
                        <a:t>QOL</a:t>
                      </a:r>
                      <a:r>
                        <a:rPr kumimoji="1" lang="ja-JP" altLang="en-US" sz="1050" dirty="0">
                          <a:solidFill>
                            <a:schemeClr val="tx1"/>
                          </a:solidFill>
                          <a:latin typeface="Meiryo UI" panose="020B0604030504040204" pitchFamily="50" charset="-128"/>
                          <a:ea typeface="Meiryo UI" panose="020B0604030504040204" pitchFamily="50" charset="-128"/>
                        </a:rPr>
                        <a:t>向上とライフデザインイベーションを実現する仕組みの提供　</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58518793"/>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43</a:t>
            </a:fld>
            <a:endParaRPr kumimoji="1" lang="ja-JP" altLang="en-US"/>
          </a:p>
        </p:txBody>
      </p:sp>
    </p:spTree>
    <p:extLst>
      <p:ext uri="{BB962C8B-B14F-4D97-AF65-F5344CB8AC3E}">
        <p14:creationId xmlns:p14="http://schemas.microsoft.com/office/powerpoint/2010/main" val="4043770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smtClean="0"/>
              <a:t>うめ</a:t>
            </a:r>
            <a:r>
              <a:rPr lang="ja-JP" altLang="en-US" dirty="0"/>
              <a:t>きた２期 </a:t>
            </a:r>
            <a:r>
              <a:rPr lang="en-US" altLang="ja-JP" dirty="0" err="1"/>
              <a:t>Parkness</a:t>
            </a:r>
            <a:r>
              <a:rPr lang="en-US" altLang="ja-JP" dirty="0"/>
              <a:t> Challenge</a:t>
            </a:r>
            <a:br>
              <a:rPr lang="en-US" altLang="ja-JP" dirty="0"/>
            </a:br>
            <a:r>
              <a:rPr lang="ja-JP" altLang="en-US" dirty="0"/>
              <a:t>　特例措置</a:t>
            </a:r>
          </a:p>
        </p:txBody>
      </p:sp>
      <p:graphicFrame>
        <p:nvGraphicFramePr>
          <p:cNvPr id="6" name="表 5">
            <a:extLst>
              <a:ext uri="{FF2B5EF4-FFF2-40B4-BE49-F238E27FC236}">
                <a16:creationId xmlns:a16="http://schemas.microsoft.com/office/drawing/2014/main" id="{80BC5F2C-222C-41C1-8E8E-D99EB0EC672F}"/>
              </a:ext>
            </a:extLst>
          </p:cNvPr>
          <p:cNvGraphicFramePr>
            <a:graphicFrameLocks noGrp="1"/>
          </p:cNvGraphicFramePr>
          <p:nvPr>
            <p:extLst>
              <p:ext uri="{D42A27DB-BD31-4B8C-83A1-F6EECF244321}">
                <p14:modId xmlns:p14="http://schemas.microsoft.com/office/powerpoint/2010/main" val="198869488"/>
              </p:ext>
            </p:extLst>
          </p:nvPr>
        </p:nvGraphicFramePr>
        <p:xfrm>
          <a:off x="287825" y="1752790"/>
          <a:ext cx="9323999" cy="2904939"/>
        </p:xfrm>
        <a:graphic>
          <a:graphicData uri="http://schemas.openxmlformats.org/drawingml/2006/table">
            <a:tbl>
              <a:tblPr firstRow="1" bandRow="1">
                <a:tableStyleId>{5940675A-B579-460E-94D1-54222C63F5DA}</a:tableStyleId>
              </a:tblPr>
              <a:tblGrid>
                <a:gridCol w="1677895">
                  <a:extLst>
                    <a:ext uri="{9D8B030D-6E8A-4147-A177-3AD203B41FA5}">
                      <a16:colId xmlns:a16="http://schemas.microsoft.com/office/drawing/2014/main" val="627285008"/>
                    </a:ext>
                  </a:extLst>
                </a:gridCol>
                <a:gridCol w="3636794">
                  <a:extLst>
                    <a:ext uri="{9D8B030D-6E8A-4147-A177-3AD203B41FA5}">
                      <a16:colId xmlns:a16="http://schemas.microsoft.com/office/drawing/2014/main" val="232150186"/>
                    </a:ext>
                  </a:extLst>
                </a:gridCol>
                <a:gridCol w="4009310">
                  <a:extLst>
                    <a:ext uri="{9D8B030D-6E8A-4147-A177-3AD203B41FA5}">
                      <a16:colId xmlns:a16="http://schemas.microsoft.com/office/drawing/2014/main" val="1667408104"/>
                    </a:ext>
                  </a:extLst>
                </a:gridCol>
              </a:tblGrid>
              <a:tr h="154645">
                <a:tc>
                  <a:txBody>
                    <a:bodyPr/>
                    <a:lstStyle/>
                    <a:p>
                      <a:pPr marL="0" indent="0" algn="ctr" fontAlgn="ctr">
                        <a:lnSpc>
                          <a:spcPct val="100000"/>
                        </a:lnSpc>
                        <a:spcBef>
                          <a:spcPts val="0"/>
                        </a:spcBef>
                        <a:spcAft>
                          <a:spcPts val="0"/>
                        </a:spcAft>
                      </a:pPr>
                      <a:r>
                        <a:rPr kumimoji="1" lang="ja-JP" altLang="en-US" sz="1400" b="1">
                          <a:latin typeface="+mn-ea"/>
                          <a:ea typeface="+mn-ea"/>
                        </a:rPr>
                        <a:t>大分類</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a:latin typeface="+mn-ea"/>
                          <a:ea typeface="+mn-ea"/>
                        </a:rPr>
                        <a:t>概要</a:t>
                      </a:r>
                    </a:p>
                  </a:txBody>
                  <a:tcPr marL="10800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a:latin typeface="+mn-ea"/>
                          <a:ea typeface="+mn-ea"/>
                        </a:rPr>
                        <a:t>特例措置</a:t>
                      </a:r>
                    </a:p>
                  </a:txBody>
                  <a:tcPr marL="108000" marR="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902563">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a:solidFill>
                            <a:schemeClr val="tx1"/>
                          </a:solidFill>
                          <a:latin typeface="Meiryo UI" panose="020B0604030504040204" pitchFamily="50" charset="-128"/>
                          <a:ea typeface="Meiryo UI" panose="020B0604030504040204" pitchFamily="50" charset="-128"/>
                        </a:rPr>
                        <a:t>ヒューマンデータ利活用に資するプラットフォームの提供</a:t>
                      </a:r>
                    </a:p>
                  </a:txBody>
                  <a:tcPr anchor="ctr">
                    <a:lnL w="12700" cmpd="sng">
                      <a:noFill/>
                    </a:lnL>
                    <a:lnR w="12700" cmpd="sng">
                      <a:noFill/>
                    </a:lnR>
                    <a:lnT w="12700" cmpd="sng">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indent="-177800" algn="l" defTabSz="912114" rtl="0" eaLnBrk="1" latinLnBrk="0" hangingPunct="1"/>
                      <a:r>
                        <a:rPr kumimoji="1" lang="ja-JP" altLang="en-US" sz="1200" b="0" kern="1200">
                          <a:solidFill>
                            <a:schemeClr val="tx1"/>
                          </a:solidFill>
                          <a:latin typeface="Meiryo UI" panose="020B0604030504040204" pitchFamily="50" charset="-128"/>
                          <a:ea typeface="Meiryo UI" panose="020B0604030504040204" pitchFamily="50" charset="-128"/>
                          <a:cs typeface="+mn-cs"/>
                        </a:rPr>
                        <a:t>①ヒューマンデータと</a:t>
                      </a:r>
                      <a:r>
                        <a:rPr kumimoji="1" lang="en-US" altLang="ja-JP" sz="1200" b="0" kern="1200">
                          <a:solidFill>
                            <a:schemeClr val="tx1"/>
                          </a:solidFill>
                          <a:latin typeface="Meiryo UI" panose="020B0604030504040204" pitchFamily="50" charset="-128"/>
                          <a:ea typeface="Meiryo UI" panose="020B0604030504040204" pitchFamily="50" charset="-128"/>
                          <a:cs typeface="+mn-cs"/>
                        </a:rPr>
                        <a:t>AI</a:t>
                      </a:r>
                      <a:r>
                        <a:rPr kumimoji="1" lang="ja-JP" altLang="en-US" sz="1200" b="0" kern="1200">
                          <a:solidFill>
                            <a:schemeClr val="tx1"/>
                          </a:solidFill>
                          <a:latin typeface="Meiryo UI" panose="020B0604030504040204" pitchFamily="50" charset="-128"/>
                          <a:ea typeface="Meiryo UI" panose="020B0604030504040204" pitchFamily="50" charset="-128"/>
                          <a:cs typeface="+mn-cs"/>
                        </a:rPr>
                        <a:t>分析等によるエビデンスに基づく健康増進プログラム</a:t>
                      </a:r>
                    </a:p>
                  </a:txBody>
                  <a:tcPr anchor="ctr">
                    <a:lnL w="12700" cmpd="sng">
                      <a:noFill/>
                    </a:lnL>
                    <a:lnR w="12700" cmpd="sng">
                      <a:noFill/>
                    </a:lnR>
                    <a:lnT w="12700" cmpd="sng">
                      <a:noFill/>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0" indent="-8890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a:solidFill>
                            <a:schemeClr val="tx1"/>
                          </a:solidFill>
                          <a:latin typeface="Meiryo UI" panose="020B0604030504040204" pitchFamily="50" charset="-128"/>
                          <a:ea typeface="Meiryo UI" panose="020B0604030504040204" pitchFamily="50" charset="-128"/>
                        </a:rPr>
                        <a:t>・</a:t>
                      </a:r>
                      <a:r>
                        <a:rPr kumimoji="1" lang="ja-JP" altLang="en-US" sz="1200" u="none" kern="100">
                          <a:solidFill>
                            <a:schemeClr val="tx1"/>
                          </a:solidFill>
                          <a:effectLst/>
                          <a:latin typeface="Meiryo UI" panose="020B0604030504040204" pitchFamily="50" charset="-128"/>
                          <a:ea typeface="Meiryo UI" panose="020B0604030504040204" pitchFamily="50" charset="-128"/>
                          <a:cs typeface="Times New Roman"/>
                        </a:rPr>
                        <a:t>健康増進プログラムに係る医療費控除適用対象期間（７日程度）について、利用頻度の条件緩和</a:t>
                      </a:r>
                      <a:r>
                        <a:rPr kumimoji="1" lang="en-US" altLang="ja-JP" sz="1200" u="none" kern="100">
                          <a:solidFill>
                            <a:schemeClr val="tx1"/>
                          </a:solidFill>
                          <a:effectLst/>
                          <a:latin typeface="Meiryo UI" panose="020B0604030504040204" pitchFamily="50" charset="-128"/>
                          <a:ea typeface="Meiryo UI" panose="020B0604030504040204" pitchFamily="50" charset="-128"/>
                          <a:cs typeface="Times New Roman"/>
                        </a:rPr>
                        <a:t>【</a:t>
                      </a:r>
                      <a:r>
                        <a:rPr kumimoji="1" lang="ja-JP" altLang="en-US" sz="1200" u="none" kern="100">
                          <a:solidFill>
                            <a:schemeClr val="tx1"/>
                          </a:solidFill>
                          <a:effectLst/>
                          <a:latin typeface="Meiryo UI" panose="020B0604030504040204" pitchFamily="50" charset="-128"/>
                          <a:ea typeface="Meiryo UI" panose="020B0604030504040204" pitchFamily="50" charset="-128"/>
                          <a:cs typeface="Times New Roman"/>
                        </a:rPr>
                        <a:t>所得税法</a:t>
                      </a:r>
                      <a:r>
                        <a:rPr kumimoji="1" lang="en-US" altLang="ja-JP" sz="1200" u="none" kern="100">
                          <a:solidFill>
                            <a:schemeClr val="tx1"/>
                          </a:solidFill>
                          <a:effectLst/>
                          <a:latin typeface="Meiryo UI" panose="020B0604030504040204" pitchFamily="50" charset="-128"/>
                          <a:ea typeface="Meiryo UI" panose="020B0604030504040204" pitchFamily="50" charset="-128"/>
                          <a:cs typeface="Times New Roman"/>
                        </a:rPr>
                        <a:t>】</a:t>
                      </a:r>
                      <a:endParaRPr kumimoji="1" lang="ja-JP" altLang="en-US" sz="1200" u="none" kern="100">
                        <a:solidFill>
                          <a:schemeClr val="tx1"/>
                        </a:solidFill>
                        <a:effectLst/>
                        <a:latin typeface="Meiryo UI" panose="020B0604030504040204" pitchFamily="50" charset="-128"/>
                        <a:ea typeface="Meiryo UI" panose="020B0604030504040204" pitchFamily="50" charset="-128"/>
                        <a:cs typeface="Times New Roman"/>
                      </a:endParaRPr>
                    </a:p>
                  </a:txBody>
                  <a:tcPr anchor="ctr">
                    <a:lnL w="12700" cmpd="sng">
                      <a:noFill/>
                    </a:lnL>
                    <a:lnR w="12700" cmpd="sng">
                      <a:noFill/>
                    </a:lnR>
                    <a:lnT w="12700" cmpd="sng">
                      <a:noFill/>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987964">
                <a:tc rowSpan="2">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a:solidFill>
                            <a:schemeClr val="tx1"/>
                          </a:solidFill>
                          <a:latin typeface="Meiryo UI" panose="020B0604030504040204" pitchFamily="50" charset="-128"/>
                          <a:ea typeface="Meiryo UI" panose="020B0604030504040204" pitchFamily="50" charset="-128"/>
                        </a:rPr>
                        <a:t>リアルとデジタルの融合した都市空間＝</a:t>
                      </a:r>
                      <a:r>
                        <a:rPr kumimoji="1" lang="en-US" altLang="ja-JP" sz="1200" b="1">
                          <a:solidFill>
                            <a:schemeClr val="tx1"/>
                          </a:solidFill>
                          <a:latin typeface="Meiryo UI" panose="020B0604030504040204" pitchFamily="50" charset="-128"/>
                          <a:ea typeface="Meiryo UI" panose="020B0604030504040204" pitchFamily="50" charset="-128"/>
                        </a:rPr>
                        <a:t>Parkness</a:t>
                      </a:r>
                      <a:r>
                        <a:rPr kumimoji="1" lang="ja-JP" altLang="en-US" sz="1200" b="1">
                          <a:solidFill>
                            <a:schemeClr val="tx1"/>
                          </a:solidFill>
                          <a:latin typeface="Meiryo UI" panose="020B0604030504040204" pitchFamily="50" charset="-128"/>
                          <a:ea typeface="Meiryo UI" panose="020B0604030504040204" pitchFamily="50" charset="-128"/>
                        </a:rPr>
                        <a:t>を実現するためのＤＸ推進</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l" defTabSz="912114"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solidFill>
                          <a:latin typeface="Meiryo UI" panose="020B0604030504040204" pitchFamily="50" charset="-128"/>
                          <a:ea typeface="Meiryo UI" panose="020B0604030504040204" pitchFamily="50" charset="-128"/>
                          <a:cs typeface="+mn-cs"/>
                        </a:rPr>
                        <a:t>⑪リアルタイム・オンラインサービスを支える大容量通信網（ローカル５</a:t>
                      </a:r>
                      <a:r>
                        <a:rPr kumimoji="1" lang="en-US" altLang="ja-JP" sz="1200" b="0" kern="1200">
                          <a:solidFill>
                            <a:schemeClr val="tx1"/>
                          </a:solidFill>
                          <a:latin typeface="Meiryo UI" panose="020B0604030504040204" pitchFamily="50" charset="-128"/>
                          <a:ea typeface="Meiryo UI" panose="020B0604030504040204" pitchFamily="50" charset="-128"/>
                          <a:cs typeface="+mn-cs"/>
                        </a:rPr>
                        <a:t>G</a:t>
                      </a:r>
                      <a:r>
                        <a:rPr kumimoji="1" lang="ja-JP" altLang="en-US" sz="1200" b="0" kern="1200">
                          <a:solidFill>
                            <a:schemeClr val="tx1"/>
                          </a:solidFill>
                          <a:latin typeface="Meiryo UI" panose="020B0604030504040204" pitchFamily="50" charset="-128"/>
                          <a:ea typeface="Meiryo UI" panose="020B0604030504040204" pitchFamily="50" charset="-128"/>
                          <a:cs typeface="+mn-cs"/>
                        </a:rPr>
                        <a:t>等）の整備　</a:t>
                      </a:r>
                      <a:endParaRPr kumimoji="1" lang="en-US" altLang="ja-JP" sz="1200" b="0" kern="120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0" indent="-88900" algn="l" defTabSz="912114" rtl="0" eaLnBrk="1" fontAlgn="auto" latinLnBrk="0" hangingPunct="1">
                        <a:lnSpc>
                          <a:spcPct val="100000"/>
                        </a:lnSpc>
                        <a:spcBef>
                          <a:spcPts val="0"/>
                        </a:spcBef>
                        <a:spcAft>
                          <a:spcPts val="0"/>
                        </a:spcAft>
                        <a:buClrTx/>
                        <a:buSzTx/>
                        <a:buFontTx/>
                        <a:buNone/>
                        <a:tabLst/>
                        <a:defRPr/>
                      </a:pPr>
                      <a:r>
                        <a:rPr kumimoji="1" lang="ja-JP" altLang="en-US" sz="1200" u="none" strike="noStrike" kern="1200">
                          <a:solidFill>
                            <a:schemeClr val="tx1"/>
                          </a:solidFill>
                          <a:effectLst/>
                          <a:latin typeface="Meiryo UI" panose="020B0604030504040204" pitchFamily="50" charset="-128"/>
                          <a:ea typeface="Meiryo UI" panose="020B0604030504040204" pitchFamily="50" charset="-128"/>
                          <a:cs typeface="+mn-cs"/>
                        </a:rPr>
                        <a:t>・</a:t>
                      </a:r>
                      <a:r>
                        <a:rPr lang="ja-JP" altLang="en-US" sz="1200" u="none" kern="100">
                          <a:solidFill>
                            <a:schemeClr val="tx1"/>
                          </a:solidFill>
                          <a:effectLst/>
                          <a:latin typeface="Meiryo UI" panose="020B0604030504040204" pitchFamily="50" charset="-128"/>
                          <a:ea typeface="Meiryo UI" panose="020B0604030504040204" pitchFamily="50" charset="-128"/>
                          <a:cs typeface="Times New Roman"/>
                        </a:rPr>
                        <a:t>地域エリアを一体的にカバーする「広域的な利用（他者土地利用）」に関する規制の緩和</a:t>
                      </a:r>
                      <a:r>
                        <a:rPr lang="en-US" altLang="ja-JP" sz="1200" u="none" kern="100">
                          <a:solidFill>
                            <a:schemeClr val="tx1"/>
                          </a:solidFill>
                          <a:effectLst/>
                          <a:latin typeface="Meiryo UI" panose="020B0604030504040204" pitchFamily="50" charset="-128"/>
                          <a:ea typeface="Meiryo UI" panose="020B0604030504040204" pitchFamily="50" charset="-128"/>
                          <a:cs typeface="Times New Roman"/>
                        </a:rPr>
                        <a:t>【</a:t>
                      </a:r>
                      <a:r>
                        <a:rPr lang="ja-JP" altLang="en-US" sz="1200" u="none" kern="100">
                          <a:solidFill>
                            <a:schemeClr val="tx1"/>
                          </a:solidFill>
                          <a:effectLst/>
                          <a:latin typeface="Meiryo UI" panose="020B0604030504040204" pitchFamily="50" charset="-128"/>
                          <a:ea typeface="Meiryo UI" panose="020B0604030504040204" pitchFamily="50" charset="-128"/>
                          <a:cs typeface="Times New Roman"/>
                        </a:rPr>
                        <a:t>電波法</a:t>
                      </a:r>
                      <a:r>
                        <a:rPr lang="en-US" altLang="ja-JP" sz="1200" u="none" kern="100">
                          <a:solidFill>
                            <a:schemeClr val="tx1"/>
                          </a:solidFill>
                          <a:effectLst/>
                          <a:latin typeface="Meiryo UI" panose="020B0604030504040204" pitchFamily="50" charset="-128"/>
                          <a:ea typeface="Meiryo UI" panose="020B0604030504040204" pitchFamily="50" charset="-128"/>
                          <a:cs typeface="Times New Roman"/>
                        </a:rPr>
                        <a:t>】</a:t>
                      </a:r>
                      <a:endParaRPr kumimoji="1" lang="ja-JP" altLang="en-US" sz="120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801052">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l" defTabSz="912114" rtl="0" eaLnBrk="1" fontAlgn="auto" latinLnBrk="0" hangingPunct="1">
                        <a:lnSpc>
                          <a:spcPct val="100000"/>
                        </a:lnSpc>
                        <a:spcBef>
                          <a:spcPts val="0"/>
                        </a:spcBef>
                        <a:spcAft>
                          <a:spcPts val="0"/>
                        </a:spcAft>
                        <a:buClrTx/>
                        <a:buSzTx/>
                        <a:buFontTx/>
                        <a:buNone/>
                        <a:tabLst/>
                        <a:defRPr/>
                      </a:pPr>
                      <a:r>
                        <a:rPr kumimoji="1" lang="ja-JP" altLang="en-US" sz="1200" b="0" kern="1200">
                          <a:solidFill>
                            <a:schemeClr val="tx1"/>
                          </a:solidFill>
                          <a:latin typeface="Meiryo UI" panose="020B0604030504040204" pitchFamily="50" charset="-128"/>
                          <a:ea typeface="Meiryo UI" panose="020B0604030504040204" pitchFamily="50" charset="-128"/>
                          <a:cs typeface="+mn-cs"/>
                        </a:rPr>
                        <a:t>⑫先端的な技術や先駆的サービスを通じた「様々な体験価値」を市民や来街者に提供し、市民の</a:t>
                      </a:r>
                      <a:r>
                        <a:rPr kumimoji="1" lang="en-US" altLang="ja-JP" sz="1200" b="0" kern="1200">
                          <a:solidFill>
                            <a:schemeClr val="tx1"/>
                          </a:solidFill>
                          <a:latin typeface="Meiryo UI" panose="020B0604030504040204" pitchFamily="50" charset="-128"/>
                          <a:ea typeface="Meiryo UI" panose="020B0604030504040204" pitchFamily="50" charset="-128"/>
                          <a:cs typeface="+mn-cs"/>
                        </a:rPr>
                        <a:t>QOL</a:t>
                      </a:r>
                      <a:r>
                        <a:rPr kumimoji="1" lang="ja-JP" altLang="en-US" sz="1200" b="0" kern="1200">
                          <a:solidFill>
                            <a:schemeClr val="tx1"/>
                          </a:solidFill>
                          <a:latin typeface="Meiryo UI" panose="020B0604030504040204" pitchFamily="50" charset="-128"/>
                          <a:ea typeface="Meiryo UI" panose="020B0604030504040204" pitchFamily="50" charset="-128"/>
                          <a:cs typeface="+mn-cs"/>
                        </a:rPr>
                        <a:t>向上とライフデザインイベーションを実現する仕組みの提供</a:t>
                      </a:r>
                      <a:endParaRPr kumimoji="1" lang="en-US" altLang="ja-JP" sz="1200" b="0" kern="120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0" indent="-8890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・仮設建築物に関する要件や期間などの制限緩和</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建築基準法</a:t>
                      </a:r>
                      <a:r>
                        <a:rPr kumimoji="1" lang="en-US" altLang="ja-JP" sz="1200" dirty="0">
                          <a:solidFill>
                            <a:schemeClr val="tx1"/>
                          </a:solidFill>
                          <a:latin typeface="Meiryo UI" panose="020B0604030504040204" pitchFamily="50" charset="-128"/>
                          <a:ea typeface="Meiryo UI" panose="020B0604030504040204" pitchFamily="50" charset="-128"/>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
        <p:nvSpPr>
          <p:cNvPr id="8" name="テキスト プレースホルダー 5">
            <a:extLst>
              <a:ext uri="{FF2B5EF4-FFF2-40B4-BE49-F238E27FC236}">
                <a16:creationId xmlns:a16="http://schemas.microsoft.com/office/drawing/2014/main" id="{308FA63F-3AE8-4061-82AC-7B96D7EAE357}"/>
              </a:ext>
            </a:extLst>
          </p:cNvPr>
          <p:cNvSpPr txBox="1">
            <a:spLocks/>
          </p:cNvSpPr>
          <p:nvPr/>
        </p:nvSpPr>
        <p:spPr>
          <a:xfrm>
            <a:off x="239631" y="922118"/>
            <a:ext cx="9324000" cy="329321"/>
          </a:xfrm>
          <a:prstGeom prst="rect">
            <a:avLst/>
          </a:prstGeom>
        </p:spPr>
        <p:txBody>
          <a:bodyPr>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r>
              <a:rPr lang="ja-JP" altLang="en-US"/>
              <a:t>先端的サービスの一部においては、実現にあたって規制改革が必要となるため、下表に示すような提案をしていく。</a:t>
            </a:r>
            <a:endParaRPr lang="ja-JP" altLang="en-US" strike="sngStrike"/>
          </a:p>
        </p:txBody>
      </p:sp>
      <p:sp>
        <p:nvSpPr>
          <p:cNvPr id="1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86615CC8-9114-4F76-98BC-ABDB200C03C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44</a:t>
            </a:fld>
            <a:endParaRPr kumimoji="1" lang="ja-JP" altLang="en-US"/>
          </a:p>
        </p:txBody>
      </p:sp>
    </p:spTree>
    <p:extLst>
      <p:ext uri="{BB962C8B-B14F-4D97-AF65-F5344CB8AC3E}">
        <p14:creationId xmlns:p14="http://schemas.microsoft.com/office/powerpoint/2010/main" val="2765706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将来の姿～万博レガシー～</a:t>
            </a:r>
          </a:p>
        </p:txBody>
      </p:sp>
    </p:spTree>
    <p:extLst>
      <p:ext uri="{BB962C8B-B14F-4D97-AF65-F5344CB8AC3E}">
        <p14:creationId xmlns:p14="http://schemas.microsoft.com/office/powerpoint/2010/main" val="2492663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将来の姿～万博レガシー～</a:t>
            </a:r>
            <a:r>
              <a:rPr lang="en-US" altLang="ja-JP" dirty="0"/>
              <a:t/>
            </a:r>
            <a:br>
              <a:rPr lang="en-US" altLang="ja-JP" dirty="0"/>
            </a:br>
            <a:r>
              <a:rPr lang="ja-JP" altLang="en-US" dirty="0"/>
              <a:t>　グリーンフィールドからブラウンフィールドへ展開（レガシー）</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1008000"/>
            <a:ext cx="9324000" cy="787908"/>
          </a:xfrm>
        </p:spPr>
        <p:txBody>
          <a:bodyPr/>
          <a:lstStyle/>
          <a:p>
            <a:r>
              <a:rPr lang="ja-JP" altLang="en-US"/>
              <a:t>万博会場での実証・実装、また、大阪広域データ連携基盤（</a:t>
            </a:r>
            <a:r>
              <a:rPr lang="en-US" altLang="ja-JP"/>
              <a:t>ORDEN</a:t>
            </a:r>
            <a:r>
              <a:rPr lang="ja-JP" altLang="en-US"/>
              <a:t>）を活用して、万博会場のみならず、大阪府域へ万博のレガシーを継承する。</a:t>
            </a:r>
            <a:endParaRPr lang="en-US" altLang="ja-JP"/>
          </a:p>
          <a:p>
            <a:r>
              <a:rPr lang="ja-JP" altLang="en-US"/>
              <a:t>具体的には、スーパーシティ構想において、大阪・関西万博関連では以下の</a:t>
            </a:r>
            <a:r>
              <a:rPr lang="en-US" altLang="ja-JP"/>
              <a:t>4</a:t>
            </a:r>
            <a:r>
              <a:rPr lang="ja-JP" altLang="en-US" err="1"/>
              <a:t>つの</a:t>
            </a:r>
            <a:r>
              <a:rPr lang="ja-JP" altLang="en-US"/>
              <a:t>先端的サービスの実装をめざし取り組む。</a:t>
            </a:r>
            <a:endParaRPr lang="en-US" altLang="ja-JP"/>
          </a:p>
        </p:txBody>
      </p:sp>
      <p:sp>
        <p:nvSpPr>
          <p:cNvPr id="5" name="テキスト プレースホルダー 4">
            <a:extLst>
              <a:ext uri="{FF2B5EF4-FFF2-40B4-BE49-F238E27FC236}">
                <a16:creationId xmlns:a16="http://schemas.microsoft.com/office/drawing/2014/main" id="{1630143F-F4D5-4671-8061-7DF92C56D2D4}"/>
              </a:ext>
            </a:extLst>
          </p:cNvPr>
          <p:cNvSpPr>
            <a:spLocks noGrp="1"/>
          </p:cNvSpPr>
          <p:nvPr>
            <p:ph type="body" sz="quarter" idx="11"/>
          </p:nvPr>
        </p:nvSpPr>
        <p:spPr/>
        <p:txBody>
          <a:bodyPr/>
          <a:lstStyle/>
          <a:p>
            <a:endParaRPr lang="ja-JP" altLang="en-US"/>
          </a:p>
        </p:txBody>
      </p:sp>
      <p:sp>
        <p:nvSpPr>
          <p:cNvPr id="40" name="テキスト ボックス 39">
            <a:extLst>
              <a:ext uri="{FF2B5EF4-FFF2-40B4-BE49-F238E27FC236}">
                <a16:creationId xmlns:a16="http://schemas.microsoft.com/office/drawing/2014/main" id="{967CEA4B-E556-4ED4-A221-7CFB52E61378}"/>
              </a:ext>
            </a:extLst>
          </p:cNvPr>
          <p:cNvSpPr txBox="1"/>
          <p:nvPr/>
        </p:nvSpPr>
        <p:spPr>
          <a:xfrm>
            <a:off x="4787295" y="2244204"/>
            <a:ext cx="2639961" cy="276999"/>
          </a:xfrm>
          <a:prstGeom prst="rect">
            <a:avLst/>
          </a:prstGeom>
          <a:noFill/>
          <a:ln>
            <a:noFill/>
          </a:ln>
        </p:spPr>
        <p:txBody>
          <a:bodyPr wrap="square" lIns="0" tIns="0" rIns="0" bIns="0" rtlCol="0">
            <a:spAutoFit/>
          </a:bodyPr>
          <a:lstStyle/>
          <a:p>
            <a:pPr algn="ctr"/>
            <a:r>
              <a:rPr kumimoji="1" lang="ja-JP" altLang="en-US" sz="1800" b="1">
                <a:solidFill>
                  <a:srgbClr val="0070C0"/>
                </a:solidFill>
                <a:latin typeface="Meiryo UI" panose="020B0604030504040204" pitchFamily="50" charset="-128"/>
                <a:ea typeface="Meiryo UI" panose="020B0604030504040204" pitchFamily="50" charset="-128"/>
              </a:rPr>
              <a:t>万博レガシー</a:t>
            </a:r>
            <a:endParaRPr kumimoji="1" lang="en-US" altLang="ja-JP" sz="1800" b="1">
              <a:solidFill>
                <a:srgbClr val="0070C0"/>
              </a:solidFill>
              <a:latin typeface="Meiryo UI" panose="020B0604030504040204" pitchFamily="50" charset="-128"/>
              <a:ea typeface="Meiryo UI" panose="020B0604030504040204" pitchFamily="50" charset="-128"/>
            </a:endParaRPr>
          </a:p>
        </p:txBody>
      </p:sp>
      <p:sp>
        <p:nvSpPr>
          <p:cNvPr id="26" name="角丸四角形 13">
            <a:extLst>
              <a:ext uri="{FF2B5EF4-FFF2-40B4-BE49-F238E27FC236}">
                <a16:creationId xmlns:a16="http://schemas.microsoft.com/office/drawing/2014/main" id="{4E851B50-5C44-4D24-8FA9-E2D66CF19B05}"/>
              </a:ext>
            </a:extLst>
          </p:cNvPr>
          <p:cNvSpPr/>
          <p:nvPr/>
        </p:nvSpPr>
        <p:spPr>
          <a:xfrm>
            <a:off x="591035" y="1768634"/>
            <a:ext cx="9147327" cy="578392"/>
          </a:xfrm>
          <a:prstGeom prst="rightArrow">
            <a:avLst/>
          </a:prstGeom>
          <a:gradFill>
            <a:gsLst>
              <a:gs pos="50000">
                <a:srgbClr val="9DC3E6"/>
              </a:gs>
              <a:gs pos="0">
                <a:srgbClr val="0070C0"/>
              </a:gs>
              <a:gs pos="100000">
                <a:srgbClr val="CADFF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endPar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27">
            <a:extLst>
              <a:ext uri="{FF2B5EF4-FFF2-40B4-BE49-F238E27FC236}">
                <a16:creationId xmlns:a16="http://schemas.microsoft.com/office/drawing/2014/main" id="{306EDE7E-4940-42E1-976E-73B346ADE977}"/>
              </a:ext>
            </a:extLst>
          </p:cNvPr>
          <p:cNvSpPr txBox="1"/>
          <p:nvPr/>
        </p:nvSpPr>
        <p:spPr>
          <a:xfrm>
            <a:off x="1302907" y="1965497"/>
            <a:ext cx="1483131" cy="184666"/>
          </a:xfrm>
          <a:prstGeom prst="rect">
            <a:avLst/>
          </a:prstGeom>
          <a:noFill/>
          <a:ln>
            <a:noFill/>
          </a:ln>
        </p:spPr>
        <p:txBody>
          <a:bodyPr wrap="square" lIns="0" tIns="0" rIns="0" bIns="0" rtlCol="0">
            <a:spAutoFit/>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2025</a:t>
            </a:r>
            <a:r>
              <a:rPr kumimoji="1" lang="ja-JP" altLang="en-US" sz="1200" b="1">
                <a:solidFill>
                  <a:schemeClr val="bg1"/>
                </a:solidFill>
                <a:latin typeface="Meiryo UI" panose="020B0604030504040204" pitchFamily="50" charset="-128"/>
                <a:ea typeface="Meiryo UI" panose="020B0604030504040204" pitchFamily="50" charset="-128"/>
              </a:rPr>
              <a:t>年 </a:t>
            </a:r>
            <a:r>
              <a:rPr kumimoji="1" lang="en-US" altLang="ja-JP" sz="1200" b="1">
                <a:solidFill>
                  <a:schemeClr val="bg1"/>
                </a:solidFill>
                <a:latin typeface="Meiryo UI" panose="020B0604030504040204" pitchFamily="50" charset="-128"/>
                <a:ea typeface="Meiryo UI" panose="020B0604030504040204" pitchFamily="50" charset="-128"/>
              </a:rPr>
              <a:t>With</a:t>
            </a:r>
            <a:r>
              <a:rPr kumimoji="1" lang="ja-JP" altLang="en-US" sz="1200" b="1">
                <a:solidFill>
                  <a:schemeClr val="bg1"/>
                </a:solidFill>
                <a:latin typeface="Meiryo UI" panose="020B0604030504040204" pitchFamily="50" charset="-128"/>
                <a:ea typeface="Meiryo UI" panose="020B0604030504040204" pitchFamily="50" charset="-128"/>
              </a:rPr>
              <a:t>万博</a:t>
            </a:r>
            <a:endParaRPr kumimoji="1" lang="en-US" altLang="ja-JP" sz="1200" b="1">
              <a:solidFill>
                <a:schemeClr val="bg1"/>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3CFB9E25-C82B-4E08-ACCB-C4793B22A14A}"/>
              </a:ext>
            </a:extLst>
          </p:cNvPr>
          <p:cNvSpPr txBox="1"/>
          <p:nvPr/>
        </p:nvSpPr>
        <p:spPr>
          <a:xfrm>
            <a:off x="6056837" y="1965497"/>
            <a:ext cx="1730424" cy="184666"/>
          </a:xfrm>
          <a:prstGeom prst="rect">
            <a:avLst/>
          </a:prstGeom>
          <a:noFill/>
          <a:ln>
            <a:noFill/>
          </a:ln>
        </p:spPr>
        <p:txBody>
          <a:bodyPr wrap="square" lIns="0" tIns="0" rIns="0" bIns="0" rtlCol="0">
            <a:spAutoFit/>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2026</a:t>
            </a:r>
            <a:r>
              <a:rPr kumimoji="1" lang="ja-JP" altLang="en-US" sz="1200" b="1">
                <a:solidFill>
                  <a:schemeClr val="bg1"/>
                </a:solidFill>
                <a:latin typeface="Meiryo UI" panose="020B0604030504040204" pitchFamily="50" charset="-128"/>
                <a:ea typeface="Meiryo UI" panose="020B0604030504040204" pitchFamily="50" charset="-128"/>
              </a:rPr>
              <a:t>年～ </a:t>
            </a:r>
            <a:r>
              <a:rPr kumimoji="1" lang="en-US" altLang="ja-JP" sz="1200" b="1">
                <a:solidFill>
                  <a:schemeClr val="bg1"/>
                </a:solidFill>
                <a:latin typeface="Meiryo UI" panose="020B0604030504040204" pitchFamily="50" charset="-128"/>
                <a:ea typeface="Meiryo UI" panose="020B0604030504040204" pitchFamily="50" charset="-128"/>
              </a:rPr>
              <a:t>After</a:t>
            </a:r>
            <a:r>
              <a:rPr kumimoji="1" lang="ja-JP" altLang="en-US" sz="1200" b="1">
                <a:solidFill>
                  <a:schemeClr val="bg1"/>
                </a:solidFill>
                <a:latin typeface="Meiryo UI" panose="020B0604030504040204" pitchFamily="50" charset="-128"/>
                <a:ea typeface="Meiryo UI" panose="020B0604030504040204" pitchFamily="50" charset="-128"/>
              </a:rPr>
              <a:t>万博</a:t>
            </a:r>
            <a:endParaRPr kumimoji="1" lang="en-US" altLang="ja-JP" sz="1200" b="1">
              <a:solidFill>
                <a:schemeClr val="bg1"/>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337A5B29-991C-4B5B-8DD4-F873A6170447}"/>
              </a:ext>
            </a:extLst>
          </p:cNvPr>
          <p:cNvSpPr txBox="1"/>
          <p:nvPr/>
        </p:nvSpPr>
        <p:spPr>
          <a:xfrm>
            <a:off x="408142" y="2244901"/>
            <a:ext cx="2639961" cy="276999"/>
          </a:xfrm>
          <a:prstGeom prst="rect">
            <a:avLst/>
          </a:prstGeom>
          <a:noFill/>
          <a:ln>
            <a:noFill/>
          </a:ln>
        </p:spPr>
        <p:txBody>
          <a:bodyPr wrap="square" lIns="0" tIns="0" rIns="0" bIns="0" rtlCol="0">
            <a:spAutoFit/>
          </a:bodyPr>
          <a:lstStyle/>
          <a:p>
            <a:pPr algn="ctr"/>
            <a:r>
              <a:rPr kumimoji="1" lang="ja-JP" altLang="en-US" sz="1800" b="1">
                <a:solidFill>
                  <a:srgbClr val="0070C0"/>
                </a:solidFill>
                <a:latin typeface="Meiryo UI" panose="020B0604030504040204" pitchFamily="50" charset="-128"/>
                <a:ea typeface="Meiryo UI" panose="020B0604030504040204" pitchFamily="50" charset="-128"/>
              </a:rPr>
              <a:t>万博会場</a:t>
            </a:r>
            <a:endParaRPr kumimoji="1" lang="en-US" altLang="ja-JP" sz="1800" b="1">
              <a:solidFill>
                <a:srgbClr val="0070C0"/>
              </a:solidFill>
              <a:latin typeface="Meiryo UI" panose="020B0604030504040204" pitchFamily="50" charset="-128"/>
              <a:ea typeface="Meiryo UI" panose="020B0604030504040204" pitchFamily="50" charset="-128"/>
            </a:endParaRPr>
          </a:p>
        </p:txBody>
      </p:sp>
      <p:pic>
        <p:nvPicPr>
          <p:cNvPr id="36" name="図 35">
            <a:extLst>
              <a:ext uri="{FF2B5EF4-FFF2-40B4-BE49-F238E27FC236}">
                <a16:creationId xmlns:a16="http://schemas.microsoft.com/office/drawing/2014/main" id="{8F32E1E4-B390-4906-985A-4973AD012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64" y="3166184"/>
            <a:ext cx="3031948" cy="2031276"/>
          </a:xfrm>
          <a:prstGeom prst="rect">
            <a:avLst/>
          </a:prstGeom>
        </p:spPr>
      </p:pic>
      <p:sp>
        <p:nvSpPr>
          <p:cNvPr id="104" name="テキスト ボックス 103">
            <a:extLst>
              <a:ext uri="{FF2B5EF4-FFF2-40B4-BE49-F238E27FC236}">
                <a16:creationId xmlns:a16="http://schemas.microsoft.com/office/drawing/2014/main" id="{E267A7F1-C279-4253-A5ED-664D0BFDF868}"/>
              </a:ext>
            </a:extLst>
          </p:cNvPr>
          <p:cNvSpPr txBox="1"/>
          <p:nvPr/>
        </p:nvSpPr>
        <p:spPr>
          <a:xfrm>
            <a:off x="3931781" y="2901116"/>
            <a:ext cx="2026588" cy="338554"/>
          </a:xfrm>
          <a:prstGeom prst="rect">
            <a:avLst/>
          </a:prstGeom>
          <a:noFill/>
        </p:spPr>
        <p:txBody>
          <a:bodyPr wrap="square">
            <a:spAutoFit/>
          </a:bodyPr>
          <a:lstStyle/>
          <a:p>
            <a:pPr algn="ctr" defTabSz="457200" fontAlgn="base">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先端国際医療</a:t>
            </a:r>
            <a:r>
              <a:rPr kumimoji="1" lang="ja-JP" altLang="en-US" sz="16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n-cs"/>
              </a:rPr>
              <a:t>の供</a:t>
            </a:r>
            <a:endPar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grpSp>
        <p:nvGrpSpPr>
          <p:cNvPr id="76" name="グループ化 75">
            <a:extLst>
              <a:ext uri="{FF2B5EF4-FFF2-40B4-BE49-F238E27FC236}">
                <a16:creationId xmlns:a16="http://schemas.microsoft.com/office/drawing/2014/main" id="{C0AB5653-A392-4AA2-BB68-9349242A52C4}"/>
              </a:ext>
            </a:extLst>
          </p:cNvPr>
          <p:cNvGrpSpPr/>
          <p:nvPr/>
        </p:nvGrpSpPr>
        <p:grpSpPr>
          <a:xfrm>
            <a:off x="-108493" y="2622373"/>
            <a:ext cx="1955074" cy="1068164"/>
            <a:chOff x="159912" y="2545098"/>
            <a:chExt cx="1955074" cy="1068164"/>
          </a:xfrm>
        </p:grpSpPr>
        <p:sp>
          <p:nvSpPr>
            <p:cNvPr id="7" name="吹き出し: 円形 6">
              <a:extLst>
                <a:ext uri="{FF2B5EF4-FFF2-40B4-BE49-F238E27FC236}">
                  <a16:creationId xmlns:a16="http://schemas.microsoft.com/office/drawing/2014/main" id="{18A17A58-69BC-4748-A283-7EC6CA496B90}"/>
                </a:ext>
              </a:extLst>
            </p:cNvPr>
            <p:cNvSpPr/>
            <p:nvPr/>
          </p:nvSpPr>
          <p:spPr>
            <a:xfrm>
              <a:off x="603367" y="2545098"/>
              <a:ext cx="1068164" cy="1068164"/>
            </a:xfrm>
            <a:prstGeom prst="wedgeEllipseCallout">
              <a:avLst>
                <a:gd name="adj1" fmla="val 38139"/>
                <a:gd name="adj2" fmla="val 54891"/>
              </a:avLst>
            </a:prstGeom>
            <a:solidFill>
              <a:srgbClr val="DEF7EA"/>
            </a:solidFill>
            <a:ln>
              <a:solidFill>
                <a:srgbClr val="36B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BE06B341-6F20-49E7-ABDA-638A279A0FAA}"/>
                </a:ext>
              </a:extLst>
            </p:cNvPr>
            <p:cNvSpPr txBox="1"/>
            <p:nvPr/>
          </p:nvSpPr>
          <p:spPr>
            <a:xfrm>
              <a:off x="159912" y="2813723"/>
              <a:ext cx="1955074" cy="530915"/>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フューチャーライフ万博</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未来のヘルスケア・</a:t>
              </a:r>
              <a:endParaRPr kumimoji="1" lang="en-US" altLang="ja-JP"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インキュベーション</a:t>
              </a:r>
            </a:p>
          </p:txBody>
        </p:sp>
      </p:grpSp>
      <p:grpSp>
        <p:nvGrpSpPr>
          <p:cNvPr id="75" name="グループ化 74">
            <a:extLst>
              <a:ext uri="{FF2B5EF4-FFF2-40B4-BE49-F238E27FC236}">
                <a16:creationId xmlns:a16="http://schemas.microsoft.com/office/drawing/2014/main" id="{4F1B5E0B-0937-4661-9A7D-4A30F0471C26}"/>
              </a:ext>
            </a:extLst>
          </p:cNvPr>
          <p:cNvGrpSpPr/>
          <p:nvPr/>
        </p:nvGrpSpPr>
        <p:grpSpPr>
          <a:xfrm>
            <a:off x="1651943" y="2576889"/>
            <a:ext cx="1955074" cy="1068164"/>
            <a:chOff x="1967956" y="2545098"/>
            <a:chExt cx="1955074" cy="1068164"/>
          </a:xfrm>
        </p:grpSpPr>
        <p:sp>
          <p:nvSpPr>
            <p:cNvPr id="45" name="吹き出し: 円形 44">
              <a:extLst>
                <a:ext uri="{FF2B5EF4-FFF2-40B4-BE49-F238E27FC236}">
                  <a16:creationId xmlns:a16="http://schemas.microsoft.com/office/drawing/2014/main" id="{69EF3BCB-7076-4F1F-907F-50F20F6BFDE3}"/>
                </a:ext>
              </a:extLst>
            </p:cNvPr>
            <p:cNvSpPr/>
            <p:nvPr/>
          </p:nvSpPr>
          <p:spPr>
            <a:xfrm>
              <a:off x="2411411" y="2545098"/>
              <a:ext cx="1068164" cy="1068164"/>
            </a:xfrm>
            <a:prstGeom prst="wedgeEllipseCallout">
              <a:avLst>
                <a:gd name="adj1" fmla="val -22735"/>
                <a:gd name="adj2" fmla="val 59647"/>
              </a:avLst>
            </a:prstGeom>
            <a:solidFill>
              <a:srgbClr val="DEF7EA"/>
            </a:solidFill>
            <a:ln>
              <a:solidFill>
                <a:srgbClr val="36B9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919F02C1-DF3C-4B4F-8F53-BFF0DFD71E58}"/>
                </a:ext>
              </a:extLst>
            </p:cNvPr>
            <p:cNvSpPr txBox="1"/>
            <p:nvPr/>
          </p:nvSpPr>
          <p:spPr>
            <a:xfrm>
              <a:off x="1967956" y="2732932"/>
              <a:ext cx="1955074" cy="692497"/>
            </a:xfrm>
            <a:prstGeom prst="rect">
              <a:avLst/>
            </a:prstGeom>
            <a:noFill/>
          </p:spPr>
          <p:txBody>
            <a:bodyPr wrap="square">
              <a:spAutoFit/>
            </a:bodyPr>
            <a:lstStyle/>
            <a:p>
              <a:pPr algn="ctr" defTabSz="457200" fontAlgn="base">
                <a:defRPr/>
              </a:pPr>
              <a:r>
                <a:rPr kumimoji="1" lang="ja-JP" altLang="en-US" sz="105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“健康といのち”が</a:t>
              </a:r>
              <a:endParaRPr kumimoji="1" lang="en-US" altLang="ja-JP" sz="105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ja-JP" altLang="en-US" sz="105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コンセプトの万博</a:t>
              </a:r>
            </a:p>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近未来の医療サービスを</a:t>
              </a:r>
              <a:endParaRPr kumimoji="1" lang="en-US" altLang="ja-JP"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体感・具現化</a:t>
              </a:r>
            </a:p>
          </p:txBody>
        </p:sp>
      </p:grpSp>
      <p:grpSp>
        <p:nvGrpSpPr>
          <p:cNvPr id="77" name="グループ化 76">
            <a:extLst>
              <a:ext uri="{FF2B5EF4-FFF2-40B4-BE49-F238E27FC236}">
                <a16:creationId xmlns:a16="http://schemas.microsoft.com/office/drawing/2014/main" id="{3CC72469-2C39-43FA-AF96-A4A66F9C1F6D}"/>
              </a:ext>
            </a:extLst>
          </p:cNvPr>
          <p:cNvGrpSpPr/>
          <p:nvPr/>
        </p:nvGrpSpPr>
        <p:grpSpPr>
          <a:xfrm>
            <a:off x="-211367" y="5098691"/>
            <a:ext cx="1955074" cy="1068164"/>
            <a:chOff x="604681" y="5089849"/>
            <a:chExt cx="1955074" cy="1068164"/>
          </a:xfrm>
        </p:grpSpPr>
        <p:sp>
          <p:nvSpPr>
            <p:cNvPr id="49" name="吹き出し: 円形 48">
              <a:extLst>
                <a:ext uri="{FF2B5EF4-FFF2-40B4-BE49-F238E27FC236}">
                  <a16:creationId xmlns:a16="http://schemas.microsoft.com/office/drawing/2014/main" id="{42B31B37-B0CA-499D-978F-3C582B678DB6}"/>
                </a:ext>
              </a:extLst>
            </p:cNvPr>
            <p:cNvSpPr/>
            <p:nvPr/>
          </p:nvSpPr>
          <p:spPr>
            <a:xfrm>
              <a:off x="1048136" y="5089849"/>
              <a:ext cx="1068164" cy="1068164"/>
            </a:xfrm>
            <a:prstGeom prst="wedgeEllipseCallout">
              <a:avLst>
                <a:gd name="adj1" fmla="val 26725"/>
                <a:gd name="adj2" fmla="val -61151"/>
              </a:avLst>
            </a:prstGeom>
            <a:solidFill>
              <a:srgbClr val="DAE3F3"/>
            </a:solidFill>
            <a:ln>
              <a:solidFill>
                <a:srgbClr val="355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813DCD8A-801F-4C87-814B-D53C8120C219}"/>
                </a:ext>
              </a:extLst>
            </p:cNvPr>
            <p:cNvSpPr txBox="1"/>
            <p:nvPr/>
          </p:nvSpPr>
          <p:spPr>
            <a:xfrm>
              <a:off x="604681" y="5339238"/>
              <a:ext cx="1955074" cy="569387"/>
            </a:xfrm>
            <a:prstGeom prst="rect">
              <a:avLst/>
            </a:prstGeom>
            <a:noFill/>
          </p:spPr>
          <p:txBody>
            <a:bodyPr wrap="square">
              <a:spAutoFit/>
            </a:bodyPr>
            <a:lstStyle/>
            <a:p>
              <a:pPr algn="ctr" defTabSz="457200" fontAlgn="base">
                <a:defRPr/>
              </a:pPr>
              <a:r>
                <a:rPr kumimoji="1" lang="ja-JP" altLang="en-US" sz="105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自動運転車</a:t>
              </a:r>
              <a:endParaRPr kumimoji="1" lang="en-US" altLang="ja-JP" sz="105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ja-JP" altLang="en-US" sz="105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（レベル</a:t>
              </a:r>
              <a:r>
                <a:rPr kumimoji="1" lang="en-US" altLang="ja-JP" sz="105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4</a:t>
              </a:r>
              <a:r>
                <a:rPr kumimoji="1" lang="ja-JP" altLang="en-US" sz="105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相当）実施</a:t>
              </a:r>
            </a:p>
            <a:p>
              <a:pPr algn="ctr" defTabSz="457200" fontAlgn="base">
                <a:defRPr/>
              </a:pPr>
              <a:r>
                <a:rPr kumimoji="1" lang="ja-JP" altLang="en-US" sz="90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万博アクセスや会場内移動</a:t>
              </a:r>
            </a:p>
          </p:txBody>
        </p:sp>
      </p:grpSp>
      <p:grpSp>
        <p:nvGrpSpPr>
          <p:cNvPr id="78" name="グループ化 77">
            <a:extLst>
              <a:ext uri="{FF2B5EF4-FFF2-40B4-BE49-F238E27FC236}">
                <a16:creationId xmlns:a16="http://schemas.microsoft.com/office/drawing/2014/main" id="{06033876-3E47-4835-9FE5-2CA74A3BCE44}"/>
              </a:ext>
            </a:extLst>
          </p:cNvPr>
          <p:cNvGrpSpPr/>
          <p:nvPr/>
        </p:nvGrpSpPr>
        <p:grpSpPr>
          <a:xfrm>
            <a:off x="1651943" y="4960729"/>
            <a:ext cx="1955074" cy="1068164"/>
            <a:chOff x="2616926" y="5027093"/>
            <a:chExt cx="1955074" cy="1068164"/>
          </a:xfrm>
        </p:grpSpPr>
        <p:sp>
          <p:nvSpPr>
            <p:cNvPr id="52" name="吹き出し: 円形 51">
              <a:extLst>
                <a:ext uri="{FF2B5EF4-FFF2-40B4-BE49-F238E27FC236}">
                  <a16:creationId xmlns:a16="http://schemas.microsoft.com/office/drawing/2014/main" id="{12B6F0F6-B083-4217-B975-802FE453290C}"/>
                </a:ext>
              </a:extLst>
            </p:cNvPr>
            <p:cNvSpPr/>
            <p:nvPr/>
          </p:nvSpPr>
          <p:spPr>
            <a:xfrm>
              <a:off x="3060381" y="5027093"/>
              <a:ext cx="1068164" cy="1068164"/>
            </a:xfrm>
            <a:prstGeom prst="wedgeEllipseCallout">
              <a:avLst>
                <a:gd name="adj1" fmla="val -28442"/>
                <a:gd name="adj2" fmla="val -59249"/>
              </a:avLst>
            </a:prstGeom>
            <a:solidFill>
              <a:srgbClr val="DAE3F3"/>
            </a:solidFill>
            <a:ln>
              <a:solidFill>
                <a:srgbClr val="355A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A7F8DC37-313D-429D-A11E-1A0314950016}"/>
                </a:ext>
              </a:extLst>
            </p:cNvPr>
            <p:cNvSpPr txBox="1"/>
            <p:nvPr/>
          </p:nvSpPr>
          <p:spPr>
            <a:xfrm>
              <a:off x="2616926" y="5214927"/>
              <a:ext cx="1955074" cy="692497"/>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空飛ぶクルマの</a:t>
              </a:r>
              <a:endParaRPr kumimoji="1" lang="en-US" altLang="ja-JP" sz="105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万博アクセス</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万博会場を結ぶ</a:t>
              </a:r>
              <a:endParaRPr kumimoji="1" lang="en-US" altLang="ja-JP"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空飛ぶクルマの実装</a:t>
              </a:r>
            </a:p>
          </p:txBody>
        </p:sp>
      </p:grpSp>
      <p:sp>
        <p:nvSpPr>
          <p:cNvPr id="133" name="二等辺三角形 132">
            <a:extLst>
              <a:ext uri="{FF2B5EF4-FFF2-40B4-BE49-F238E27FC236}">
                <a16:creationId xmlns:a16="http://schemas.microsoft.com/office/drawing/2014/main" id="{0FAB6834-59C7-4D2C-BFED-0F9CEEE9C787}"/>
              </a:ext>
            </a:extLst>
          </p:cNvPr>
          <p:cNvSpPr/>
          <p:nvPr/>
        </p:nvSpPr>
        <p:spPr>
          <a:xfrm rot="5400000">
            <a:off x="2640158" y="3944199"/>
            <a:ext cx="1725464" cy="221145"/>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7141698C-CF0A-4785-8412-AF700A0D50C3}"/>
              </a:ext>
            </a:extLst>
          </p:cNvPr>
          <p:cNvSpPr txBox="1"/>
          <p:nvPr/>
        </p:nvSpPr>
        <p:spPr>
          <a:xfrm>
            <a:off x="3801008" y="3750353"/>
            <a:ext cx="2306268" cy="615553"/>
          </a:xfrm>
          <a:prstGeom prst="rect">
            <a:avLst/>
          </a:prstGeom>
          <a:noFill/>
          <a:ln>
            <a:noFill/>
          </a:ln>
        </p:spPr>
        <p:txBody>
          <a:bodyPr wrap="square" lIns="0" tIns="0" rIns="0" bIns="0" rtlCol="0">
            <a:spAutoFit/>
          </a:bodyPr>
          <a:lstStyle/>
          <a:p>
            <a:pPr defTabSz="912114" fontAlgn="ctr">
              <a:buClr>
                <a:srgbClr val="2E75B6"/>
              </a:buClr>
              <a:defRPr/>
            </a:pPr>
            <a:r>
              <a:rPr kumimoji="1" lang="ja-JP" altLang="en-US" sz="1000"/>
              <a:t>遠隔医療や遠隔投薬、</a:t>
            </a:r>
            <a:r>
              <a:rPr kumimoji="1" lang="en-US" altLang="ja-JP" sz="1000"/>
              <a:t>AI</a:t>
            </a:r>
            <a:r>
              <a:rPr kumimoji="1" lang="ja-JP" altLang="en-US" sz="1000"/>
              <a:t>やロボットによる診療支援、再生医療などの先端医療サービスを、国籍や場所を問わず、日常的に享受することができる環境を整備</a:t>
            </a:r>
          </a:p>
        </p:txBody>
      </p:sp>
      <p:sp>
        <p:nvSpPr>
          <p:cNvPr id="65" name="テキスト ボックス 64">
            <a:extLst>
              <a:ext uri="{FF2B5EF4-FFF2-40B4-BE49-F238E27FC236}">
                <a16:creationId xmlns:a16="http://schemas.microsoft.com/office/drawing/2014/main" id="{ED3A6322-B5FC-4BC6-8BE8-01853295A3A0}"/>
              </a:ext>
            </a:extLst>
          </p:cNvPr>
          <p:cNvSpPr txBox="1"/>
          <p:nvPr/>
        </p:nvSpPr>
        <p:spPr>
          <a:xfrm>
            <a:off x="6206044" y="3737944"/>
            <a:ext cx="2442424" cy="923330"/>
          </a:xfrm>
          <a:prstGeom prst="rect">
            <a:avLst/>
          </a:prstGeom>
          <a:noFill/>
          <a:ln>
            <a:noFill/>
          </a:ln>
        </p:spPr>
        <p:txBody>
          <a:bodyPr wrap="square" lIns="0" tIns="0" rIns="0" bIns="0" rtlCol="0">
            <a:spAutoFit/>
          </a:bodyPr>
          <a:lstStyle/>
          <a:p>
            <a:pPr defTabSz="912114" fontAlgn="ctr">
              <a:buClr>
                <a:srgbClr val="2E75B6"/>
              </a:buClr>
              <a:defRPr/>
            </a:pPr>
            <a:r>
              <a:rPr kumimoji="1" lang="ja-JP" altLang="en-US" sz="1000" dirty="0"/>
              <a:t>データ連携基盤などを通じて健康、医療、介護、スポーツなど、多岐にわたるデータを繋いだ次世代</a:t>
            </a:r>
            <a:r>
              <a:rPr kumimoji="1" lang="en-US" altLang="ja-JP" sz="1000" dirty="0"/>
              <a:t>PHR</a:t>
            </a:r>
            <a:r>
              <a:rPr kumimoji="1" lang="ja-JP" altLang="en-US" sz="1000" dirty="0"/>
              <a:t>を活用し</a:t>
            </a:r>
            <a:r>
              <a:rPr kumimoji="1" lang="ja-JP" altLang="en-US" sz="1000" dirty="0" smtClean="0"/>
              <a:t>、</a:t>
            </a:r>
            <a:r>
              <a:rPr kumimoji="1" lang="en-US" altLang="ja-JP" sz="1000" dirty="0" smtClean="0"/>
              <a:t>AI</a:t>
            </a:r>
            <a:r>
              <a:rPr kumimoji="1" lang="ja-JP" altLang="en-US" sz="1000" dirty="0" smtClean="0"/>
              <a:t>等の新たなテクノロジーを利用することで、健康</a:t>
            </a:r>
            <a:r>
              <a:rPr kumimoji="1" lang="ja-JP" altLang="en-US" sz="1000" dirty="0"/>
              <a:t>・医療のシームレスな融合や個人への最適化など、高度化された様々</a:t>
            </a:r>
            <a:r>
              <a:rPr kumimoji="1" lang="ja-JP" altLang="en-US" sz="1000" dirty="0" smtClean="0"/>
              <a:t>な先端的サービス</a:t>
            </a:r>
            <a:r>
              <a:rPr kumimoji="1" lang="ja-JP" altLang="en-US" sz="1000" dirty="0"/>
              <a:t>を提供</a:t>
            </a:r>
          </a:p>
        </p:txBody>
      </p:sp>
      <p:sp>
        <p:nvSpPr>
          <p:cNvPr id="66" name="テキスト ボックス 65">
            <a:extLst>
              <a:ext uri="{FF2B5EF4-FFF2-40B4-BE49-F238E27FC236}">
                <a16:creationId xmlns:a16="http://schemas.microsoft.com/office/drawing/2014/main" id="{B686544D-E73F-465A-A1BD-0ADE882FD8A6}"/>
              </a:ext>
            </a:extLst>
          </p:cNvPr>
          <p:cNvSpPr txBox="1"/>
          <p:nvPr/>
        </p:nvSpPr>
        <p:spPr>
          <a:xfrm>
            <a:off x="3801008" y="5839023"/>
            <a:ext cx="2260210" cy="615553"/>
          </a:xfrm>
          <a:prstGeom prst="rect">
            <a:avLst/>
          </a:prstGeom>
          <a:noFill/>
          <a:ln>
            <a:noFill/>
          </a:ln>
        </p:spPr>
        <p:txBody>
          <a:bodyPr wrap="square" lIns="0" tIns="0" rIns="0" bIns="0" rtlCol="0">
            <a:spAutoFit/>
          </a:bodyPr>
          <a:lstStyle/>
          <a:p>
            <a:pPr defTabSz="912114" fontAlgn="ctr">
              <a:buClr>
                <a:srgbClr val="2E75B6"/>
              </a:buClr>
              <a:defRPr/>
            </a:pPr>
            <a:r>
              <a:rPr kumimoji="1" lang="ja-JP" altLang="en-US" sz="1000"/>
              <a:t>交通手段による移動を</a:t>
            </a:r>
            <a:r>
              <a:rPr kumimoji="1" lang="en-US" altLang="ja-JP" sz="1000"/>
              <a:t>1</a:t>
            </a:r>
            <a:r>
              <a:rPr kumimoji="1" lang="ja-JP" altLang="en-US" sz="1000"/>
              <a:t>つのサービスとして捉え、それらをシームレスにつなぐことで、移動を支えるトータルサービスを実現し、多様なサービスが選択できる都市型</a:t>
            </a:r>
            <a:r>
              <a:rPr kumimoji="1" lang="en-US" altLang="ja-JP" sz="1000" err="1"/>
              <a:t>MaaS</a:t>
            </a:r>
            <a:r>
              <a:rPr kumimoji="1" lang="ja-JP" altLang="en-US" sz="1000"/>
              <a:t>を社会実装</a:t>
            </a:r>
          </a:p>
        </p:txBody>
      </p:sp>
      <p:sp>
        <p:nvSpPr>
          <p:cNvPr id="67" name="テキスト ボックス 66">
            <a:extLst>
              <a:ext uri="{FF2B5EF4-FFF2-40B4-BE49-F238E27FC236}">
                <a16:creationId xmlns:a16="http://schemas.microsoft.com/office/drawing/2014/main" id="{A8E4FCB9-5FED-4D6C-907D-3774A21274EF}"/>
              </a:ext>
            </a:extLst>
          </p:cNvPr>
          <p:cNvSpPr txBox="1"/>
          <p:nvPr/>
        </p:nvSpPr>
        <p:spPr>
          <a:xfrm>
            <a:off x="6248661" y="5839023"/>
            <a:ext cx="2260210" cy="615553"/>
          </a:xfrm>
          <a:prstGeom prst="rect">
            <a:avLst/>
          </a:prstGeom>
          <a:noFill/>
          <a:ln>
            <a:noFill/>
          </a:ln>
        </p:spPr>
        <p:txBody>
          <a:bodyPr wrap="square" lIns="0" tIns="0" rIns="0" bIns="0" rtlCol="0">
            <a:spAutoFit/>
          </a:bodyPr>
          <a:lstStyle/>
          <a:p>
            <a:pPr defTabSz="912114" fontAlgn="ctr">
              <a:buClr>
                <a:srgbClr val="2E75B6"/>
              </a:buClr>
              <a:defRPr/>
            </a:pPr>
            <a:r>
              <a:rPr kumimoji="1" lang="ja-JP" altLang="en-US" sz="1000"/>
              <a:t>主要駅やビルの屋上（</a:t>
            </a:r>
            <a:r>
              <a:rPr kumimoji="1" lang="en-US" altLang="ja-JP" sz="1000"/>
              <a:t>H</a:t>
            </a:r>
            <a:r>
              <a:rPr kumimoji="1" lang="ja-JP" altLang="en-US" sz="1000"/>
              <a:t>ポート・</a:t>
            </a:r>
            <a:r>
              <a:rPr kumimoji="1" lang="en-US" altLang="ja-JP" sz="1000"/>
              <a:t>R</a:t>
            </a:r>
            <a:r>
              <a:rPr kumimoji="1" lang="ja-JP" altLang="en-US" sz="1000"/>
              <a:t>ポート）、コンビニの駐車場、ウォーターフロントなど、市街地の様々な場所にポートが存在し、日常使いのモビリティとして空飛ぶクルマが普及</a:t>
            </a:r>
          </a:p>
        </p:txBody>
      </p:sp>
      <p:sp>
        <p:nvSpPr>
          <p:cNvPr id="80" name="角丸四角形 13">
            <a:extLst>
              <a:ext uri="{FF2B5EF4-FFF2-40B4-BE49-F238E27FC236}">
                <a16:creationId xmlns:a16="http://schemas.microsoft.com/office/drawing/2014/main" id="{D7BA5095-54CE-45A4-9443-B265F07F085B}"/>
              </a:ext>
            </a:extLst>
          </p:cNvPr>
          <p:cNvSpPr/>
          <p:nvPr/>
        </p:nvSpPr>
        <p:spPr>
          <a:xfrm>
            <a:off x="287825" y="6547968"/>
            <a:ext cx="93240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noAutofit/>
          </a:bodyPr>
          <a:lstStyle/>
          <a:p>
            <a:pPr defTabSz="457200" fontAlgn="base">
              <a:defRPr/>
            </a:pPr>
            <a:r>
              <a:rPr kumimoji="1" lang="en-US" altLang="ja-JP"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0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記載内容</a:t>
            </a:r>
            <a:r>
              <a:rPr kumimoji="1" lang="ja-JP" altLang="en-US" sz="1000">
                <a:solidFill>
                  <a:srgbClr val="000000"/>
                </a:solidFill>
                <a:latin typeface="Meiryo UI" panose="020B0604030504040204" pitchFamily="50" charset="-128"/>
                <a:ea typeface="Meiryo UI" panose="020B0604030504040204" pitchFamily="50" charset="-128"/>
              </a:rPr>
              <a:t>は予定です。今後、詳細を検討していきます。</a:t>
            </a:r>
            <a:endParaRPr kumimoji="1" lang="ja-JP" altLang="en-US" sz="10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69" name="Freeform 166">
            <a:extLst>
              <a:ext uri="{FF2B5EF4-FFF2-40B4-BE49-F238E27FC236}">
                <a16:creationId xmlns:a16="http://schemas.microsoft.com/office/drawing/2014/main" id="{249FEE43-03CB-4CF8-918F-EA5D4CB391C8}"/>
              </a:ext>
            </a:extLst>
          </p:cNvPr>
          <p:cNvSpPr>
            <a:spLocks noChangeAspect="1"/>
          </p:cNvSpPr>
          <p:nvPr/>
        </p:nvSpPr>
        <p:spPr bwMode="auto">
          <a:xfrm>
            <a:off x="8586845" y="4007369"/>
            <a:ext cx="988715" cy="1190117"/>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F4B183"/>
          </a:solidFill>
          <a:ln w="3175" cap="flat" cmpd="sng" algn="ctr">
            <a:solidFill>
              <a:srgbClr val="FFFFFF"/>
            </a:solidFill>
            <a:prstDash val="solid"/>
            <a:round/>
            <a:headEnd type="none" w="med" len="med"/>
            <a:tailEnd type="none" w="med" len="med"/>
          </a:ln>
          <a:effectLst>
            <a:outerShdw dist="38100" dir="2700000" algn="tl" rotWithShape="0">
              <a:srgbClr val="E6E6E6"/>
            </a:outerShdw>
          </a:effectLst>
        </p:spPr>
        <p:txBody>
          <a:bodyP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a:ln>
                <a:noFill/>
              </a:ln>
              <a:solidFill>
                <a:prstClr val="white"/>
              </a:solidFill>
              <a:effectLst/>
              <a:uLnTx/>
              <a:uFillTx/>
              <a:latin typeface="Meiryo UI"/>
              <a:ea typeface="Meiryo UI"/>
              <a:cs typeface="+mn-cs"/>
            </a:endParaRPr>
          </a:p>
        </p:txBody>
      </p:sp>
      <p:sp>
        <p:nvSpPr>
          <p:cNvPr id="71" name="角丸四角形 13">
            <a:extLst>
              <a:ext uri="{FF2B5EF4-FFF2-40B4-BE49-F238E27FC236}">
                <a16:creationId xmlns:a16="http://schemas.microsoft.com/office/drawing/2014/main" id="{F61FC43A-542A-437C-BB92-FFCD09DF92A7}"/>
              </a:ext>
            </a:extLst>
          </p:cNvPr>
          <p:cNvSpPr/>
          <p:nvPr/>
        </p:nvSpPr>
        <p:spPr>
          <a:xfrm>
            <a:off x="7947571" y="4482957"/>
            <a:ext cx="2484000" cy="415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スーパーシティと</a:t>
            </a:r>
            <a:r>
              <a:rPr kumimoji="1" lang="en-US" altLang="ja-JP"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万博レガシーを</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880</a:t>
            </a:r>
            <a:r>
              <a:rPr kumimoji="1"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万府民につなぐ</a:t>
            </a:r>
          </a:p>
        </p:txBody>
      </p:sp>
      <p:sp>
        <p:nvSpPr>
          <p:cNvPr id="56" name="スライド番号プレースホルダー 4">
            <a:extLst>
              <a:ext uri="{FF2B5EF4-FFF2-40B4-BE49-F238E27FC236}">
                <a16:creationId xmlns:a16="http://schemas.microsoft.com/office/drawing/2014/main" id="{043C19FA-5FAA-49CC-B367-DDB260E3DCA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46</a:t>
            </a:fld>
            <a:endParaRPr kumimoji="1" lang="ja-JP" altLang="en-US"/>
          </a:p>
        </p:txBody>
      </p:sp>
      <p:sp>
        <p:nvSpPr>
          <p:cNvPr id="55" name="テキスト ボックス 54">
            <a:extLst>
              <a:ext uri="{FF2B5EF4-FFF2-40B4-BE49-F238E27FC236}">
                <a16:creationId xmlns:a16="http://schemas.microsoft.com/office/drawing/2014/main" id="{D0A4C147-CCDC-4AD5-80B1-80DADF12D089}"/>
              </a:ext>
            </a:extLst>
          </p:cNvPr>
          <p:cNvSpPr txBox="1"/>
          <p:nvPr/>
        </p:nvSpPr>
        <p:spPr>
          <a:xfrm>
            <a:off x="3784236" y="2757884"/>
            <a:ext cx="2327179" cy="692497"/>
          </a:xfrm>
          <a:prstGeom prst="rect">
            <a:avLst/>
          </a:prstGeom>
          <a:solidFill>
            <a:srgbClr val="34B973"/>
          </a:solid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7" name="テキスト ボックス 56">
            <a:extLst>
              <a:ext uri="{FF2B5EF4-FFF2-40B4-BE49-F238E27FC236}">
                <a16:creationId xmlns:a16="http://schemas.microsoft.com/office/drawing/2014/main" id="{E267A7F1-C279-4253-A5ED-664D0BFDF868}"/>
              </a:ext>
            </a:extLst>
          </p:cNvPr>
          <p:cNvSpPr txBox="1"/>
          <p:nvPr/>
        </p:nvSpPr>
        <p:spPr>
          <a:xfrm>
            <a:off x="3930964" y="3002699"/>
            <a:ext cx="2026588" cy="338554"/>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先端国際医療の提供</a:t>
            </a:r>
          </a:p>
        </p:txBody>
      </p:sp>
      <p:sp>
        <p:nvSpPr>
          <p:cNvPr id="58" name="テキスト ボックス 57">
            <a:extLst>
              <a:ext uri="{FF2B5EF4-FFF2-40B4-BE49-F238E27FC236}">
                <a16:creationId xmlns:a16="http://schemas.microsoft.com/office/drawing/2014/main" id="{C1366DC7-012F-4713-83F3-51BDE2A811CD}"/>
              </a:ext>
            </a:extLst>
          </p:cNvPr>
          <p:cNvSpPr txBox="1"/>
          <p:nvPr/>
        </p:nvSpPr>
        <p:spPr>
          <a:xfrm>
            <a:off x="6237475" y="2767849"/>
            <a:ext cx="2327179" cy="672567"/>
          </a:xfrm>
          <a:prstGeom prst="rect">
            <a:avLst/>
          </a:prstGeom>
          <a:solidFill>
            <a:srgbClr val="36B975"/>
          </a:solid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9" name="テキスト ボックス 58">
            <a:extLst>
              <a:ext uri="{FF2B5EF4-FFF2-40B4-BE49-F238E27FC236}">
                <a16:creationId xmlns:a16="http://schemas.microsoft.com/office/drawing/2014/main" id="{0A6DA80B-4A9C-46CE-B243-17D9426D8D80}"/>
              </a:ext>
            </a:extLst>
          </p:cNvPr>
          <p:cNvSpPr txBox="1"/>
          <p:nvPr/>
        </p:nvSpPr>
        <p:spPr>
          <a:xfrm>
            <a:off x="6414352" y="2911120"/>
            <a:ext cx="1904741" cy="584775"/>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データ</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連携等に</a:t>
            </a:r>
            <a:r>
              <a:rPr kumimoji="1" lang="ja-JP" altLang="en-US" sz="16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よるサービスの</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高度化</a:t>
            </a:r>
          </a:p>
        </p:txBody>
      </p:sp>
      <p:sp>
        <p:nvSpPr>
          <p:cNvPr id="60" name="テキスト ボックス 59">
            <a:extLst>
              <a:ext uri="{FF2B5EF4-FFF2-40B4-BE49-F238E27FC236}">
                <a16:creationId xmlns:a16="http://schemas.microsoft.com/office/drawing/2014/main" id="{98543F61-D9B0-43B9-841E-0434A1D990D4}"/>
              </a:ext>
            </a:extLst>
          </p:cNvPr>
          <p:cNvSpPr txBox="1"/>
          <p:nvPr/>
        </p:nvSpPr>
        <p:spPr>
          <a:xfrm>
            <a:off x="3784235" y="3493412"/>
            <a:ext cx="2327179"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a:ln>
                  <a:noFill/>
                </a:ln>
                <a:solidFill>
                  <a:srgbClr val="34B973"/>
                </a:solidFill>
                <a:effectLst/>
                <a:uLnTx/>
                <a:uFillTx/>
                <a:latin typeface="Meiryo UI"/>
                <a:ea typeface="Meiryo UI"/>
                <a:cs typeface="+mn-cs"/>
              </a:rPr>
              <a:t>日常化された先端医療サービスの実現</a:t>
            </a:r>
            <a:endParaRPr kumimoji="1" lang="en-US" altLang="ja-JP" sz="1100" b="1" i="0" u="none" strike="noStrike" kern="1200" cap="none" spc="0" normalizeH="0" baseline="0" noProof="0">
              <a:ln>
                <a:noFill/>
              </a:ln>
              <a:solidFill>
                <a:srgbClr val="34B973"/>
              </a:solidFill>
              <a:effectLst/>
              <a:uLnTx/>
              <a:uFillTx/>
              <a:latin typeface="Meiryo UI"/>
              <a:ea typeface="Meiryo UI"/>
              <a:cs typeface="+mn-cs"/>
            </a:endParaRPr>
          </a:p>
        </p:txBody>
      </p:sp>
      <p:sp>
        <p:nvSpPr>
          <p:cNvPr id="61" name="テキスト ボックス 60">
            <a:extLst>
              <a:ext uri="{FF2B5EF4-FFF2-40B4-BE49-F238E27FC236}">
                <a16:creationId xmlns:a16="http://schemas.microsoft.com/office/drawing/2014/main" id="{A94FECA4-6013-43AF-8782-24EABA962095}"/>
              </a:ext>
            </a:extLst>
          </p:cNvPr>
          <p:cNvSpPr txBox="1"/>
          <p:nvPr/>
        </p:nvSpPr>
        <p:spPr>
          <a:xfrm>
            <a:off x="6231888" y="3492635"/>
            <a:ext cx="2327179"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4B973"/>
                </a:solidFill>
                <a:effectLst/>
                <a:uLnTx/>
                <a:uFillTx/>
                <a:latin typeface="Meiryo UI"/>
                <a:ea typeface="Meiryo UI"/>
                <a:cs typeface="+mn-cs"/>
              </a:rPr>
              <a:t>次世代</a:t>
            </a:r>
            <a:r>
              <a:rPr kumimoji="1" lang="en-US" altLang="ja-JP" sz="1100" b="1" i="0" u="none" strike="noStrike" kern="1200" cap="none" spc="0" normalizeH="0" baseline="0" noProof="0" dirty="0">
                <a:ln>
                  <a:noFill/>
                </a:ln>
                <a:solidFill>
                  <a:srgbClr val="34B973"/>
                </a:solidFill>
                <a:effectLst/>
                <a:uLnTx/>
                <a:uFillTx/>
                <a:latin typeface="Meiryo UI"/>
                <a:ea typeface="Meiryo UI"/>
                <a:cs typeface="+mn-cs"/>
              </a:rPr>
              <a:t>PHR</a:t>
            </a:r>
            <a:r>
              <a:rPr kumimoji="1" lang="ja-JP" altLang="en-US" sz="1100" b="1" i="0" u="none" strike="noStrike" kern="1200" cap="none" spc="0" normalizeH="0" baseline="0" noProof="0" dirty="0">
                <a:ln>
                  <a:noFill/>
                </a:ln>
                <a:solidFill>
                  <a:srgbClr val="34B973"/>
                </a:solidFill>
                <a:effectLst/>
                <a:uLnTx/>
                <a:uFillTx/>
                <a:latin typeface="Meiryo UI"/>
                <a:ea typeface="Meiryo UI"/>
                <a:cs typeface="+mn-cs"/>
              </a:rPr>
              <a:t>と新たなテクノロジーを活用</a:t>
            </a:r>
          </a:p>
        </p:txBody>
      </p:sp>
      <p:sp>
        <p:nvSpPr>
          <p:cNvPr id="62" name="テキスト ボックス 61">
            <a:extLst>
              <a:ext uri="{FF2B5EF4-FFF2-40B4-BE49-F238E27FC236}">
                <a16:creationId xmlns:a16="http://schemas.microsoft.com/office/drawing/2014/main" id="{D0A4C147-CCDC-4AD5-80B1-80DADF12D089}"/>
              </a:ext>
            </a:extLst>
          </p:cNvPr>
          <p:cNvSpPr txBox="1"/>
          <p:nvPr/>
        </p:nvSpPr>
        <p:spPr>
          <a:xfrm>
            <a:off x="3785301" y="2766119"/>
            <a:ext cx="1199855" cy="190527"/>
          </a:xfrm>
          <a:prstGeom prst="rect">
            <a:avLst/>
          </a:prstGeom>
          <a:solidFill>
            <a:srgbClr val="34B973"/>
          </a:solid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3" name="テキスト ボックス 62">
            <a:extLst>
              <a:ext uri="{FF2B5EF4-FFF2-40B4-BE49-F238E27FC236}">
                <a16:creationId xmlns:a16="http://schemas.microsoft.com/office/drawing/2014/main" id="{E267A7F1-C279-4253-A5ED-664D0BFDF868}"/>
              </a:ext>
            </a:extLst>
          </p:cNvPr>
          <p:cNvSpPr txBox="1"/>
          <p:nvPr/>
        </p:nvSpPr>
        <p:spPr>
          <a:xfrm>
            <a:off x="5355415" y="2757901"/>
            <a:ext cx="756000" cy="216000"/>
          </a:xfrm>
          <a:prstGeom prst="rect">
            <a:avLst/>
          </a:prstGeom>
          <a:solidFill>
            <a:srgbClr val="34B973"/>
          </a:solidFill>
          <a:ln>
            <a:noFill/>
          </a:ln>
        </p:spPr>
        <p:txBody>
          <a:bodyPr wrap="square">
            <a:spAutoFit/>
          </a:bodyPr>
          <a:lstStyle/>
          <a:p>
            <a:pPr marL="0" marR="0" lvl="0" indent="0" algn="r" defTabSz="457200" rtl="0" eaLnBrk="1" fontAlgn="base"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医療・健康等</a:t>
            </a:r>
            <a:endParaRPr kumimoji="1" lang="ja-JP" altLang="en-US" sz="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0" name="楕円 69">
            <a:extLst>
              <a:ext uri="{FF2B5EF4-FFF2-40B4-BE49-F238E27FC236}">
                <a16:creationId xmlns:a16="http://schemas.microsoft.com/office/drawing/2014/main" id="{650FC2BA-43AF-47A3-9191-458D3E59F187}"/>
              </a:ext>
            </a:extLst>
          </p:cNvPr>
          <p:cNvSpPr/>
          <p:nvPr/>
        </p:nvSpPr>
        <p:spPr>
          <a:xfrm>
            <a:off x="3668252" y="2596178"/>
            <a:ext cx="338554" cy="338554"/>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en-US" altLang="ja-JP" sz="1797" b="0" i="0" u="none" strike="noStrike" kern="1200" cap="none" spc="0" normalizeH="0" baseline="0" noProof="0">
                <a:ln>
                  <a:noFill/>
                </a:ln>
                <a:solidFill>
                  <a:prstClr val="black"/>
                </a:solidFill>
                <a:effectLst/>
                <a:uLnTx/>
                <a:uFillTx/>
                <a:latin typeface="Meiryo UI"/>
                <a:ea typeface="Meiryo UI"/>
                <a:cs typeface="+mn-cs"/>
              </a:rPr>
              <a:t>1</a:t>
            </a:r>
          </a:p>
        </p:txBody>
      </p:sp>
      <p:sp>
        <p:nvSpPr>
          <p:cNvPr id="72" name="テキスト ボックス 71">
            <a:extLst>
              <a:ext uri="{FF2B5EF4-FFF2-40B4-BE49-F238E27FC236}">
                <a16:creationId xmlns:a16="http://schemas.microsoft.com/office/drawing/2014/main" id="{E267A7F1-C279-4253-A5ED-664D0BFDF868}"/>
              </a:ext>
            </a:extLst>
          </p:cNvPr>
          <p:cNvSpPr txBox="1"/>
          <p:nvPr/>
        </p:nvSpPr>
        <p:spPr>
          <a:xfrm>
            <a:off x="7808654" y="2768930"/>
            <a:ext cx="756000" cy="215444"/>
          </a:xfrm>
          <a:prstGeom prst="rect">
            <a:avLst/>
          </a:prstGeom>
          <a:solidFill>
            <a:srgbClr val="34B973"/>
          </a:solidFill>
        </p:spPr>
        <p:txBody>
          <a:bodyPr wrap="square">
            <a:spAutoFit/>
          </a:bodyPr>
          <a:lstStyle/>
          <a:p>
            <a:pPr marL="0" marR="0" lvl="0" indent="0" algn="r" defTabSz="457200" rtl="0" eaLnBrk="1" fontAlgn="base"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医療・健康等</a:t>
            </a:r>
            <a:endParaRPr kumimoji="1" lang="ja-JP" altLang="en-US" sz="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3" name="楕円 72">
            <a:extLst>
              <a:ext uri="{FF2B5EF4-FFF2-40B4-BE49-F238E27FC236}">
                <a16:creationId xmlns:a16="http://schemas.microsoft.com/office/drawing/2014/main" id="{EF5AA652-9B9C-4DB2-A902-6AE7624D4F45}"/>
              </a:ext>
            </a:extLst>
          </p:cNvPr>
          <p:cNvSpPr/>
          <p:nvPr/>
        </p:nvSpPr>
        <p:spPr>
          <a:xfrm>
            <a:off x="6107350" y="2588132"/>
            <a:ext cx="338554" cy="338554"/>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en-US" altLang="ja-JP" sz="1797" b="0" i="0" u="none" strike="noStrike" kern="1200" cap="none" spc="0" normalizeH="0" baseline="0" noProof="0" dirty="0">
                <a:ln>
                  <a:noFill/>
                </a:ln>
                <a:solidFill>
                  <a:prstClr val="black"/>
                </a:solidFill>
                <a:effectLst/>
                <a:uLnTx/>
                <a:uFillTx/>
                <a:latin typeface="Meiryo UI"/>
                <a:ea typeface="Meiryo UI"/>
                <a:cs typeface="+mn-cs"/>
              </a:rPr>
              <a:t>2</a:t>
            </a:r>
          </a:p>
        </p:txBody>
      </p:sp>
      <p:sp>
        <p:nvSpPr>
          <p:cNvPr id="89" name="テキスト ボックス 88">
            <a:extLst>
              <a:ext uri="{FF2B5EF4-FFF2-40B4-BE49-F238E27FC236}">
                <a16:creationId xmlns:a16="http://schemas.microsoft.com/office/drawing/2014/main" id="{AACD166E-B36A-46FA-BD2C-1C0F49843A8A}"/>
              </a:ext>
            </a:extLst>
          </p:cNvPr>
          <p:cNvSpPr txBox="1"/>
          <p:nvPr/>
        </p:nvSpPr>
        <p:spPr>
          <a:xfrm>
            <a:off x="3784236" y="4862633"/>
            <a:ext cx="2327179" cy="692497"/>
          </a:xfrm>
          <a:prstGeom prst="rect">
            <a:avLst/>
          </a:prstGeom>
          <a:solidFill>
            <a:srgbClr val="355A9B"/>
          </a:solid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0" name="テキスト ボックス 89">
            <a:extLst>
              <a:ext uri="{FF2B5EF4-FFF2-40B4-BE49-F238E27FC236}">
                <a16:creationId xmlns:a16="http://schemas.microsoft.com/office/drawing/2014/main" id="{953A1A78-9C07-43F0-90A0-E5BC68A4DF92}"/>
              </a:ext>
            </a:extLst>
          </p:cNvPr>
          <p:cNvSpPr txBox="1"/>
          <p:nvPr/>
        </p:nvSpPr>
        <p:spPr>
          <a:xfrm>
            <a:off x="4016798" y="5007409"/>
            <a:ext cx="1904741" cy="584775"/>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大阪版都市型</a:t>
            </a:r>
            <a:r>
              <a:rPr kumimoji="1" lang="en-US" altLang="ja-JP" sz="1600" b="1" i="0" u="none" strike="noStrike" kern="12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mn-cs"/>
              </a:rPr>
              <a:t>MaaS</a:t>
            </a:r>
            <a:endPar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1" name="テキスト ボックス 90">
            <a:extLst>
              <a:ext uri="{FF2B5EF4-FFF2-40B4-BE49-F238E27FC236}">
                <a16:creationId xmlns:a16="http://schemas.microsoft.com/office/drawing/2014/main" id="{63C85C8D-3E53-4B9C-9713-9EC6391D874D}"/>
              </a:ext>
            </a:extLst>
          </p:cNvPr>
          <p:cNvSpPr txBox="1"/>
          <p:nvPr/>
        </p:nvSpPr>
        <p:spPr>
          <a:xfrm>
            <a:off x="6237475" y="4881604"/>
            <a:ext cx="2327179" cy="672567"/>
          </a:xfrm>
          <a:prstGeom prst="rect">
            <a:avLst/>
          </a:prstGeom>
          <a:solidFill>
            <a:srgbClr val="355A9B"/>
          </a:solid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2" name="テキスト ボックス 91">
            <a:extLst>
              <a:ext uri="{FF2B5EF4-FFF2-40B4-BE49-F238E27FC236}">
                <a16:creationId xmlns:a16="http://schemas.microsoft.com/office/drawing/2014/main" id="{9C78FAA3-E628-4561-B85E-A09FD4B0D757}"/>
              </a:ext>
            </a:extLst>
          </p:cNvPr>
          <p:cNvSpPr txBox="1"/>
          <p:nvPr/>
        </p:nvSpPr>
        <p:spPr>
          <a:xfrm>
            <a:off x="6443106" y="5012590"/>
            <a:ext cx="1904741" cy="584775"/>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日常での</a:t>
            </a:r>
            <a:endPar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空飛ぶクルマ普及</a:t>
            </a:r>
          </a:p>
        </p:txBody>
      </p:sp>
      <p:sp>
        <p:nvSpPr>
          <p:cNvPr id="93" name="テキスト ボックス 92">
            <a:extLst>
              <a:ext uri="{FF2B5EF4-FFF2-40B4-BE49-F238E27FC236}">
                <a16:creationId xmlns:a16="http://schemas.microsoft.com/office/drawing/2014/main" id="{AC36BEF8-F0ED-484A-B5C7-F4B482EEEF8A}"/>
              </a:ext>
            </a:extLst>
          </p:cNvPr>
          <p:cNvSpPr txBox="1"/>
          <p:nvPr/>
        </p:nvSpPr>
        <p:spPr>
          <a:xfrm>
            <a:off x="3803791" y="5613314"/>
            <a:ext cx="2307623"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a:ln>
                  <a:noFill/>
                </a:ln>
                <a:solidFill>
                  <a:srgbClr val="355A9B"/>
                </a:solidFill>
                <a:effectLst/>
                <a:uLnTx/>
                <a:uFillTx/>
                <a:latin typeface="Meiryo UI"/>
                <a:ea typeface="Meiryo UI"/>
                <a:cs typeface="+mn-cs"/>
              </a:rPr>
              <a:t>多様なサービスをつないで街を活性化</a:t>
            </a:r>
          </a:p>
        </p:txBody>
      </p:sp>
      <p:sp>
        <p:nvSpPr>
          <p:cNvPr id="94" name="テキスト ボックス 93">
            <a:extLst>
              <a:ext uri="{FF2B5EF4-FFF2-40B4-BE49-F238E27FC236}">
                <a16:creationId xmlns:a16="http://schemas.microsoft.com/office/drawing/2014/main" id="{7BA1C96D-D721-4546-BD11-65166E851A65}"/>
              </a:ext>
            </a:extLst>
          </p:cNvPr>
          <p:cNvSpPr txBox="1"/>
          <p:nvPr/>
        </p:nvSpPr>
        <p:spPr>
          <a:xfrm>
            <a:off x="6251444" y="5613314"/>
            <a:ext cx="2327179"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a:ln>
                  <a:noFill/>
                </a:ln>
                <a:solidFill>
                  <a:srgbClr val="355A9B"/>
                </a:solidFill>
                <a:effectLst/>
                <a:uLnTx/>
                <a:uFillTx/>
                <a:latin typeface="Meiryo UI"/>
                <a:ea typeface="Meiryo UI"/>
                <a:cs typeface="+mn-cs"/>
              </a:rPr>
              <a:t>街なかにポートが存在する日常モビリティ</a:t>
            </a:r>
          </a:p>
        </p:txBody>
      </p:sp>
      <p:sp>
        <p:nvSpPr>
          <p:cNvPr id="95" name="テキスト ボックス 94">
            <a:extLst>
              <a:ext uri="{FF2B5EF4-FFF2-40B4-BE49-F238E27FC236}">
                <a16:creationId xmlns:a16="http://schemas.microsoft.com/office/drawing/2014/main" id="{AACD166E-B36A-46FA-BD2C-1C0F49843A8A}"/>
              </a:ext>
            </a:extLst>
          </p:cNvPr>
          <p:cNvSpPr txBox="1"/>
          <p:nvPr/>
        </p:nvSpPr>
        <p:spPr>
          <a:xfrm>
            <a:off x="5355415" y="4863177"/>
            <a:ext cx="756000" cy="216000"/>
          </a:xfrm>
          <a:prstGeom prst="rect">
            <a:avLst/>
          </a:prstGeom>
          <a:solidFill>
            <a:srgbClr val="355A9B"/>
          </a:solidFill>
          <a:ln>
            <a:noFill/>
          </a:ln>
        </p:spPr>
        <p:txBody>
          <a:bodyPr wrap="square" rtlCol="0">
            <a:spAutoFit/>
          </a:bodyPr>
          <a:lstStyle/>
          <a:p>
            <a:pPr marL="0" marR="0" lvl="0" indent="0" algn="r" defTabSz="457200" rtl="0" eaLnBrk="1" fontAlgn="base"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移動・物流等</a:t>
            </a:r>
            <a:endParaRPr kumimoji="1" lang="ja-JP" altLang="en-US" sz="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6" name="楕円 95">
            <a:extLst>
              <a:ext uri="{FF2B5EF4-FFF2-40B4-BE49-F238E27FC236}">
                <a16:creationId xmlns:a16="http://schemas.microsoft.com/office/drawing/2014/main" id="{CB50D977-9B3E-49F9-A60C-2F8E96507C3F}"/>
              </a:ext>
            </a:extLst>
          </p:cNvPr>
          <p:cNvSpPr/>
          <p:nvPr/>
        </p:nvSpPr>
        <p:spPr>
          <a:xfrm>
            <a:off x="3668252" y="4679810"/>
            <a:ext cx="338554" cy="338554"/>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en-US" altLang="ja-JP" sz="1797" b="0" i="0" u="none" strike="noStrike" kern="1200" cap="none" spc="0" normalizeH="0" baseline="0" noProof="0" dirty="0">
                <a:ln>
                  <a:noFill/>
                </a:ln>
                <a:solidFill>
                  <a:prstClr val="black"/>
                </a:solidFill>
                <a:effectLst/>
                <a:uLnTx/>
                <a:uFillTx/>
                <a:latin typeface="Meiryo UI"/>
                <a:ea typeface="Meiryo UI"/>
                <a:cs typeface="+mn-cs"/>
              </a:rPr>
              <a:t>3</a:t>
            </a:r>
          </a:p>
        </p:txBody>
      </p:sp>
      <p:sp>
        <p:nvSpPr>
          <p:cNvPr id="97" name="テキスト ボックス 96">
            <a:extLst>
              <a:ext uri="{FF2B5EF4-FFF2-40B4-BE49-F238E27FC236}">
                <a16:creationId xmlns:a16="http://schemas.microsoft.com/office/drawing/2014/main" id="{AACD166E-B36A-46FA-BD2C-1C0F49843A8A}"/>
              </a:ext>
            </a:extLst>
          </p:cNvPr>
          <p:cNvSpPr txBox="1"/>
          <p:nvPr/>
        </p:nvSpPr>
        <p:spPr>
          <a:xfrm>
            <a:off x="7808654" y="4884253"/>
            <a:ext cx="756000" cy="215444"/>
          </a:xfrm>
          <a:prstGeom prst="rect">
            <a:avLst/>
          </a:prstGeom>
          <a:solidFill>
            <a:srgbClr val="355A9B"/>
          </a:solid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移動・物流等</a:t>
            </a:r>
            <a:endParaRPr kumimoji="1" lang="ja-JP" altLang="en-US" sz="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8" name="楕円 97">
            <a:extLst>
              <a:ext uri="{FF2B5EF4-FFF2-40B4-BE49-F238E27FC236}">
                <a16:creationId xmlns:a16="http://schemas.microsoft.com/office/drawing/2014/main" id="{5E1CA301-C0B6-4108-95C2-316F7961AC7A}"/>
              </a:ext>
            </a:extLst>
          </p:cNvPr>
          <p:cNvSpPr/>
          <p:nvPr/>
        </p:nvSpPr>
        <p:spPr>
          <a:xfrm>
            <a:off x="6107350" y="4680770"/>
            <a:ext cx="338554" cy="338554"/>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en-US" altLang="ja-JP" sz="1797" b="0" i="0" u="none" strike="noStrike" kern="1200" cap="none" spc="0" normalizeH="0" baseline="0" noProof="0" dirty="0">
                <a:ln>
                  <a:noFill/>
                </a:ln>
                <a:solidFill>
                  <a:prstClr val="black"/>
                </a:solidFill>
                <a:effectLst/>
                <a:uLnTx/>
                <a:uFillTx/>
                <a:latin typeface="Meiryo UI"/>
                <a:ea typeface="Meiryo UI"/>
                <a:cs typeface="+mn-cs"/>
              </a:rPr>
              <a:t>4</a:t>
            </a:r>
          </a:p>
        </p:txBody>
      </p:sp>
    </p:spTree>
    <p:extLst>
      <p:ext uri="{BB962C8B-B14F-4D97-AF65-F5344CB8AC3E}">
        <p14:creationId xmlns:p14="http://schemas.microsoft.com/office/powerpoint/2010/main" val="2137148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広域データ連携基盤による府域展開</a:t>
            </a:r>
          </a:p>
        </p:txBody>
      </p:sp>
    </p:spTree>
    <p:extLst>
      <p:ext uri="{BB962C8B-B14F-4D97-AF65-F5344CB8AC3E}">
        <p14:creationId xmlns:p14="http://schemas.microsoft.com/office/powerpoint/2010/main" val="2533829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タイトル 2">
            <a:extLst>
              <a:ext uri="{FF2B5EF4-FFF2-40B4-BE49-F238E27FC236}">
                <a16:creationId xmlns:a16="http://schemas.microsoft.com/office/drawing/2014/main" id="{0CCD5764-BFED-41F2-990D-94FCB9454FEF}"/>
              </a:ext>
            </a:extLst>
          </p:cNvPr>
          <p:cNvSpPr txBox="1">
            <a:spLocks/>
          </p:cNvSpPr>
          <p:nvPr/>
        </p:nvSpPr>
        <p:spPr>
          <a:xfrm>
            <a:off x="0" y="0"/>
            <a:ext cx="9900000" cy="828000"/>
          </a:xfrm>
          <a:prstGeom prst="rect">
            <a:avLst/>
          </a:prstGeom>
          <a:solidFill>
            <a:srgbClr val="DEEBF7"/>
          </a:solidFill>
        </p:spPr>
        <p:txBody>
          <a:bodyPr vert="horz" lIns="288000" tIns="0" rIns="288000" bIns="72000" rtlCol="0" anchor="b" anchorCtr="0">
            <a:noAutofit/>
          </a:bodyPr>
          <a:lstStyle>
            <a:lvl1pPr algn="l" defTabSz="912114" rtl="0" eaLnBrk="1" fontAlgn="ctr" latinLnBrk="0" hangingPunct="1">
              <a:lnSpc>
                <a:spcPct val="100000"/>
              </a:lnSpc>
              <a:spcBef>
                <a:spcPts val="0"/>
              </a:spcBef>
              <a:buNone/>
              <a:defRPr kumimoji="1" sz="1995" b="1" kern="1200">
                <a:solidFill>
                  <a:schemeClr val="tx1"/>
                </a:solidFill>
                <a:latin typeface="+mj-lt"/>
                <a:ea typeface="+mj-ea"/>
                <a:cs typeface="+mj-cs"/>
              </a:defRPr>
            </a:lvl1pPr>
          </a:lstStyle>
          <a:p>
            <a:r>
              <a:rPr lang="ja-JP" altLang="en-US" sz="1800"/>
              <a:t>広域データ連携基盤による府域展開</a:t>
            </a:r>
            <a:endParaRPr lang="en-US" altLang="ja-JP" sz="1800"/>
          </a:p>
          <a:p>
            <a:r>
              <a:rPr lang="ja-JP" altLang="en-US" sz="1800"/>
              <a:t>　大阪広域データ連携基盤（</a:t>
            </a:r>
            <a:r>
              <a:rPr lang="en-US" altLang="ja-JP" sz="1800"/>
              <a:t>ORDEN</a:t>
            </a:r>
            <a:r>
              <a:rPr lang="ja-JP" altLang="en-US" sz="1800"/>
              <a:t>）の概要</a:t>
            </a:r>
            <a:endParaRPr lang="en-US" altLang="ja-JP" sz="1800"/>
          </a:p>
        </p:txBody>
      </p:sp>
      <p:sp>
        <p:nvSpPr>
          <p:cNvPr id="88" name="タイトル 1">
            <a:extLst>
              <a:ext uri="{FF2B5EF4-FFF2-40B4-BE49-F238E27FC236}">
                <a16:creationId xmlns:a16="http://schemas.microsoft.com/office/drawing/2014/main" id="{4D22E58F-4E80-44F2-966E-7C4560094601}"/>
              </a:ext>
            </a:extLst>
          </p:cNvPr>
          <p:cNvSpPr txBox="1">
            <a:spLocks/>
          </p:cNvSpPr>
          <p:nvPr/>
        </p:nvSpPr>
        <p:spPr>
          <a:xfrm>
            <a:off x="287825" y="843967"/>
            <a:ext cx="9324000" cy="488818"/>
          </a:xfrm>
          <a:prstGeom prst="rect">
            <a:avLst/>
          </a:prstGeom>
        </p:spPr>
        <p:txBody>
          <a:bodyPr vert="horz" lIns="91207" tIns="45604" rIns="91207" bIns="45604" rtlCol="0" anchor="ctr">
            <a:noAutofit/>
          </a:bodyPr>
          <a:lstStyle>
            <a:lvl1pPr algn="l" defTabSz="914400" rtl="0" eaLnBrk="1" latinLnBrk="0" hangingPunct="1">
              <a:lnSpc>
                <a:spcPct val="90000"/>
              </a:lnSpc>
              <a:spcBef>
                <a:spcPct val="0"/>
              </a:spcBef>
              <a:buNone/>
              <a:defRPr kumimoji="1" sz="2000" kern="1200">
                <a:solidFill>
                  <a:schemeClr val="tx1"/>
                </a:solidFill>
                <a:latin typeface="+mj-lt"/>
                <a:ea typeface="+mj-ea"/>
                <a:cs typeface="+mj-cs"/>
              </a:defRPr>
            </a:lvl1pPr>
          </a:lstStyle>
          <a:p>
            <a:pPr marL="285750" indent="-285750">
              <a:buFont typeface="Wingdings" panose="05000000000000000000" pitchFamily="2" charset="2"/>
              <a:buChar char="l"/>
            </a:pPr>
            <a:endParaRPr lang="ja-JP" altLang="en-US" sz="1400">
              <a:latin typeface="+mn-ea"/>
              <a:ea typeface="+mn-ea"/>
            </a:endParaRPr>
          </a:p>
        </p:txBody>
      </p:sp>
      <p:grpSp>
        <p:nvGrpSpPr>
          <p:cNvPr id="2" name="グループ化 1">
            <a:extLst>
              <a:ext uri="{FF2B5EF4-FFF2-40B4-BE49-F238E27FC236}">
                <a16:creationId xmlns:a16="http://schemas.microsoft.com/office/drawing/2014/main" id="{9758F3C4-7E76-481F-AF94-1BCBBB1FDB5D}"/>
              </a:ext>
            </a:extLst>
          </p:cNvPr>
          <p:cNvGrpSpPr/>
          <p:nvPr/>
        </p:nvGrpSpPr>
        <p:grpSpPr>
          <a:xfrm>
            <a:off x="467335" y="1515525"/>
            <a:ext cx="8918641" cy="5277565"/>
            <a:chOff x="467335" y="1308467"/>
            <a:chExt cx="8918641" cy="5579100"/>
          </a:xfrm>
        </p:grpSpPr>
        <p:sp>
          <p:nvSpPr>
            <p:cNvPr id="95" name="正方形/長方形 94">
              <a:extLst>
                <a:ext uri="{FF2B5EF4-FFF2-40B4-BE49-F238E27FC236}">
                  <a16:creationId xmlns:a16="http://schemas.microsoft.com/office/drawing/2014/main" id="{3F773552-040C-49E9-A34C-4E5F1EA178EF}"/>
                </a:ext>
              </a:extLst>
            </p:cNvPr>
            <p:cNvSpPr/>
            <p:nvPr/>
          </p:nvSpPr>
          <p:spPr>
            <a:xfrm>
              <a:off x="467335" y="1308467"/>
              <a:ext cx="466808" cy="2371050"/>
            </a:xfrm>
            <a:prstGeom prst="rect">
              <a:avLst/>
            </a:prstGeom>
            <a:solidFill>
              <a:srgbClr val="B62E3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596" b="1">
                  <a:solidFill>
                    <a:schemeClr val="bg1"/>
                  </a:solidFill>
                </a:rPr>
                <a:t>先端</a:t>
              </a:r>
              <a:r>
                <a:rPr kumimoji="1" lang="ja-JP" altLang="en-US" sz="1596" b="1">
                  <a:solidFill>
                    <a:schemeClr val="bg1"/>
                  </a:solidFill>
                </a:rPr>
                <a:t>的サービス</a:t>
              </a:r>
            </a:p>
          </p:txBody>
        </p:sp>
        <p:sp>
          <p:nvSpPr>
            <p:cNvPr id="97" name="正方形/長方形 96">
              <a:extLst>
                <a:ext uri="{FF2B5EF4-FFF2-40B4-BE49-F238E27FC236}">
                  <a16:creationId xmlns:a16="http://schemas.microsoft.com/office/drawing/2014/main" id="{CA54B348-FDE4-4ACC-B719-2A4A79FC12C2}"/>
                </a:ext>
              </a:extLst>
            </p:cNvPr>
            <p:cNvSpPr/>
            <p:nvPr/>
          </p:nvSpPr>
          <p:spPr>
            <a:xfrm>
              <a:off x="467335" y="3909477"/>
              <a:ext cx="466808" cy="154405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kumimoji="1" lang="ja-JP" altLang="en-US" sz="1596" b="1">
                  <a:solidFill>
                    <a:schemeClr val="bg1"/>
                  </a:solidFill>
                </a:rPr>
                <a:t>データ連携基盤</a:t>
              </a:r>
              <a:endParaRPr kumimoji="1" lang="en-US" altLang="ja-JP" sz="1596" b="1">
                <a:solidFill>
                  <a:schemeClr val="bg1"/>
                </a:solidFill>
              </a:endParaRPr>
            </a:p>
          </p:txBody>
        </p:sp>
        <p:sp>
          <p:nvSpPr>
            <p:cNvPr id="101" name="正方形/長方形 100">
              <a:extLst>
                <a:ext uri="{FF2B5EF4-FFF2-40B4-BE49-F238E27FC236}">
                  <a16:creationId xmlns:a16="http://schemas.microsoft.com/office/drawing/2014/main" id="{CAF5B330-2531-4ABC-9D6D-31A50BE85CCE}"/>
                </a:ext>
              </a:extLst>
            </p:cNvPr>
            <p:cNvSpPr/>
            <p:nvPr/>
          </p:nvSpPr>
          <p:spPr>
            <a:xfrm>
              <a:off x="467335" y="5575818"/>
              <a:ext cx="466808" cy="11131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596" b="1">
                  <a:solidFill>
                    <a:schemeClr val="bg1"/>
                  </a:solidFill>
                </a:rPr>
                <a:t>データ</a:t>
              </a:r>
              <a:endParaRPr kumimoji="1" lang="en-US" altLang="ja-JP" sz="1596" b="1">
                <a:solidFill>
                  <a:schemeClr val="bg1"/>
                </a:solidFill>
              </a:endParaRPr>
            </a:p>
            <a:p>
              <a:pPr algn="ctr"/>
              <a:r>
                <a:rPr kumimoji="1" lang="ja-JP" altLang="en-US" sz="1596" b="1">
                  <a:solidFill>
                    <a:schemeClr val="bg1"/>
                  </a:solidFill>
                </a:rPr>
                <a:t>提供者</a:t>
              </a:r>
            </a:p>
          </p:txBody>
        </p:sp>
        <p:sp>
          <p:nvSpPr>
            <p:cNvPr id="102" name="正方形/長方形 101">
              <a:extLst>
                <a:ext uri="{FF2B5EF4-FFF2-40B4-BE49-F238E27FC236}">
                  <a16:creationId xmlns:a16="http://schemas.microsoft.com/office/drawing/2014/main" id="{DA58BBE4-203F-4270-B521-A840E1C03DDF}"/>
                </a:ext>
              </a:extLst>
            </p:cNvPr>
            <p:cNvSpPr/>
            <p:nvPr/>
          </p:nvSpPr>
          <p:spPr>
            <a:xfrm>
              <a:off x="1030803" y="1338946"/>
              <a:ext cx="8258917" cy="545331"/>
            </a:xfrm>
            <a:prstGeom prst="rect">
              <a:avLst/>
            </a:prstGeom>
            <a:solidFill>
              <a:srgbClr val="F7DED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05" name="正方形/長方形 104">
              <a:extLst>
                <a:ext uri="{FF2B5EF4-FFF2-40B4-BE49-F238E27FC236}">
                  <a16:creationId xmlns:a16="http://schemas.microsoft.com/office/drawing/2014/main" id="{A4D3D9B1-BA57-4558-9F5F-389AE02A8AE4}"/>
                </a:ext>
              </a:extLst>
            </p:cNvPr>
            <p:cNvSpPr/>
            <p:nvPr/>
          </p:nvSpPr>
          <p:spPr>
            <a:xfrm>
              <a:off x="1030802" y="1980025"/>
              <a:ext cx="1579967" cy="1692000"/>
            </a:xfrm>
            <a:prstGeom prst="rect">
              <a:avLst/>
            </a:prstGeom>
            <a:solidFill>
              <a:srgbClr val="E2F0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06" name="テキスト ボックス 105">
              <a:extLst>
                <a:ext uri="{FF2B5EF4-FFF2-40B4-BE49-F238E27FC236}">
                  <a16:creationId xmlns:a16="http://schemas.microsoft.com/office/drawing/2014/main" id="{7EF16BF1-8596-4C41-9078-DE49D6586987}"/>
                </a:ext>
              </a:extLst>
            </p:cNvPr>
            <p:cNvSpPr txBox="1"/>
            <p:nvPr/>
          </p:nvSpPr>
          <p:spPr>
            <a:xfrm>
              <a:off x="1283944" y="2018380"/>
              <a:ext cx="1073684" cy="359083"/>
            </a:xfrm>
            <a:prstGeom prst="rect">
              <a:avLst/>
            </a:prstGeom>
            <a:noFill/>
          </p:spPr>
          <p:txBody>
            <a:bodyPr wrap="none" rtlCol="0" anchor="ctr">
              <a:noAutofit/>
            </a:bodyPr>
            <a:lstStyle/>
            <a:p>
              <a:pPr algn="ctr"/>
              <a:r>
                <a:rPr kumimoji="1" lang="ja-JP" altLang="en-US" sz="1397" b="1"/>
                <a:t>夢洲</a:t>
              </a:r>
              <a:endParaRPr kumimoji="1" lang="en-US" altLang="ja-JP" sz="1397" b="1"/>
            </a:p>
            <a:p>
              <a:pPr algn="ctr"/>
              <a:r>
                <a:rPr kumimoji="1" lang="ja-JP" altLang="en-US" sz="1397" b="1"/>
                <a:t>コンストラクション</a:t>
              </a:r>
            </a:p>
          </p:txBody>
        </p:sp>
        <p:sp>
          <p:nvSpPr>
            <p:cNvPr id="107" name="四角形: 角を丸くする 176">
              <a:extLst>
                <a:ext uri="{FF2B5EF4-FFF2-40B4-BE49-F238E27FC236}">
                  <a16:creationId xmlns:a16="http://schemas.microsoft.com/office/drawing/2014/main" id="{84EAF6DF-FDC2-442B-8760-3FC6D283EA82}"/>
                </a:ext>
              </a:extLst>
            </p:cNvPr>
            <p:cNvSpPr/>
            <p:nvPr/>
          </p:nvSpPr>
          <p:spPr>
            <a:xfrm>
              <a:off x="1128329" y="2468937"/>
              <a:ext cx="502717" cy="1077250"/>
            </a:xfrm>
            <a:prstGeom prst="roundRect">
              <a:avLst>
                <a:gd name="adj" fmla="val 16667"/>
              </a:avLst>
            </a:prstGeom>
            <a:solidFill>
              <a:schemeClr val="bg1"/>
            </a:solidFill>
            <a:ln w="28575">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5908" rIns="0" bIns="35908" rtlCol="0" anchor="ctr" anchorCtr="0"/>
            <a:lstStyle/>
            <a:p>
              <a:pPr algn="ctr"/>
              <a:r>
                <a:rPr kumimoji="1" lang="ja-JP" altLang="en-US" sz="1097" b="1">
                  <a:solidFill>
                    <a:schemeClr val="tx1"/>
                  </a:solidFill>
                </a:rPr>
                <a:t>モビリティ</a:t>
              </a:r>
              <a:endParaRPr kumimoji="1" lang="en-US" altLang="ja-JP" sz="1097" b="1">
                <a:solidFill>
                  <a:schemeClr val="tx1"/>
                </a:solidFill>
              </a:endParaRPr>
            </a:p>
            <a:p>
              <a:pPr algn="ctr"/>
              <a:r>
                <a:rPr lang="ja-JP" altLang="en-US" sz="1097" b="1">
                  <a:solidFill>
                    <a:schemeClr val="tx1"/>
                  </a:solidFill>
                </a:rPr>
                <a:t>サービス</a:t>
              </a:r>
              <a:endParaRPr kumimoji="1" lang="en-US" altLang="ja-JP" sz="1097" b="1">
                <a:solidFill>
                  <a:schemeClr val="tx1"/>
                </a:solidFill>
              </a:endParaRPr>
            </a:p>
          </p:txBody>
        </p:sp>
        <p:sp>
          <p:nvSpPr>
            <p:cNvPr id="108" name="四角形: 角を丸くする 177">
              <a:extLst>
                <a:ext uri="{FF2B5EF4-FFF2-40B4-BE49-F238E27FC236}">
                  <a16:creationId xmlns:a16="http://schemas.microsoft.com/office/drawing/2014/main" id="{79DB397B-0DA3-4780-AFCB-0E754E7B2CCE}"/>
                </a:ext>
              </a:extLst>
            </p:cNvPr>
            <p:cNvSpPr/>
            <p:nvPr/>
          </p:nvSpPr>
          <p:spPr>
            <a:xfrm>
              <a:off x="1725065" y="2468937"/>
              <a:ext cx="502717" cy="1077250"/>
            </a:xfrm>
            <a:prstGeom prst="roundRect">
              <a:avLst>
                <a:gd name="adj" fmla="val 16667"/>
              </a:avLst>
            </a:prstGeom>
            <a:solidFill>
              <a:schemeClr val="bg1"/>
            </a:solidFill>
            <a:ln w="28575">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5908" rIns="0" bIns="35908" rtlCol="0" anchor="ctr" anchorCtr="0"/>
            <a:lstStyle/>
            <a:p>
              <a:pPr algn="ctr"/>
              <a:r>
                <a:rPr lang="ja-JP" altLang="en-US" sz="1097" b="1">
                  <a:solidFill>
                    <a:schemeClr val="tx1"/>
                  </a:solidFill>
                </a:rPr>
                <a:t>ヘルスケア</a:t>
              </a:r>
              <a:endParaRPr lang="en-US" altLang="ja-JP" sz="1097" b="1">
                <a:solidFill>
                  <a:schemeClr val="tx1"/>
                </a:solidFill>
              </a:endParaRPr>
            </a:p>
            <a:p>
              <a:pPr algn="ctr"/>
              <a:r>
                <a:rPr lang="ja-JP" altLang="en-US" sz="1097" b="1">
                  <a:solidFill>
                    <a:schemeClr val="tx1"/>
                  </a:solidFill>
                </a:rPr>
                <a:t>サービス</a:t>
              </a:r>
              <a:endParaRPr lang="en-US" altLang="ja-JP" sz="1097" b="1">
                <a:solidFill>
                  <a:schemeClr val="tx1"/>
                </a:solidFill>
              </a:endParaRPr>
            </a:p>
          </p:txBody>
        </p:sp>
        <p:sp>
          <p:nvSpPr>
            <p:cNvPr id="109" name="正方形/長方形 108">
              <a:extLst>
                <a:ext uri="{FF2B5EF4-FFF2-40B4-BE49-F238E27FC236}">
                  <a16:creationId xmlns:a16="http://schemas.microsoft.com/office/drawing/2014/main" id="{63529EE4-02BD-4371-9BA9-FE1FC42F2A70}"/>
                </a:ext>
              </a:extLst>
            </p:cNvPr>
            <p:cNvSpPr/>
            <p:nvPr/>
          </p:nvSpPr>
          <p:spPr>
            <a:xfrm>
              <a:off x="6604958" y="1959640"/>
              <a:ext cx="1867233" cy="1795417"/>
            </a:xfrm>
            <a:prstGeom prst="rect">
              <a:avLst/>
            </a:prstGeom>
            <a:solidFill>
              <a:srgbClr val="FBE5D6"/>
            </a:solidFill>
            <a:ln w="12700">
              <a:solidFill>
                <a:srgbClr val="B62E3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10" name="テキスト ボックス 109">
              <a:extLst>
                <a:ext uri="{FF2B5EF4-FFF2-40B4-BE49-F238E27FC236}">
                  <a16:creationId xmlns:a16="http://schemas.microsoft.com/office/drawing/2014/main" id="{B22876C7-7B8B-49DE-97D2-0221C219399D}"/>
                </a:ext>
              </a:extLst>
            </p:cNvPr>
            <p:cNvSpPr txBox="1"/>
            <p:nvPr/>
          </p:nvSpPr>
          <p:spPr>
            <a:xfrm>
              <a:off x="7001734" y="1981991"/>
              <a:ext cx="1073684" cy="359083"/>
            </a:xfrm>
            <a:prstGeom prst="rect">
              <a:avLst/>
            </a:prstGeom>
            <a:noFill/>
          </p:spPr>
          <p:txBody>
            <a:bodyPr wrap="none" rtlCol="0" anchor="ctr">
              <a:noAutofit/>
            </a:bodyPr>
            <a:lstStyle/>
            <a:p>
              <a:pPr algn="ctr"/>
              <a:r>
                <a:rPr kumimoji="1" lang="ja-JP" altLang="en-US" sz="1397" b="1"/>
                <a:t>府全域・市町村</a:t>
              </a:r>
            </a:p>
          </p:txBody>
        </p:sp>
        <p:sp>
          <p:nvSpPr>
            <p:cNvPr id="111" name="正方形/長方形 110">
              <a:extLst>
                <a:ext uri="{FF2B5EF4-FFF2-40B4-BE49-F238E27FC236}">
                  <a16:creationId xmlns:a16="http://schemas.microsoft.com/office/drawing/2014/main" id="{47387083-C79F-4878-B00F-E6E9D8327E6C}"/>
                </a:ext>
              </a:extLst>
            </p:cNvPr>
            <p:cNvSpPr/>
            <p:nvPr/>
          </p:nvSpPr>
          <p:spPr>
            <a:xfrm>
              <a:off x="1060109" y="4047684"/>
              <a:ext cx="6966217" cy="1184975"/>
            </a:xfrm>
            <a:prstGeom prst="rect">
              <a:avLst/>
            </a:prstGeom>
            <a:solidFill>
              <a:srgbClr val="59595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r>
                <a:rPr lang="ja-JP" altLang="en-US" sz="2793" b="1">
                  <a:solidFill>
                    <a:schemeClr val="bg1"/>
                  </a:solidFill>
                </a:rPr>
                <a:t>　　　　</a:t>
              </a:r>
              <a:r>
                <a:rPr lang="en-US" altLang="ja-JP" sz="2793" b="1">
                  <a:solidFill>
                    <a:schemeClr val="bg1"/>
                  </a:solidFill>
                </a:rPr>
                <a:t>ORDEN</a:t>
              </a:r>
              <a:r>
                <a:rPr lang="en-US" altLang="ja-JP" sz="1197" b="1">
                  <a:solidFill>
                    <a:schemeClr val="bg1"/>
                  </a:solidFill>
                </a:rPr>
                <a:t>*</a:t>
              </a:r>
              <a:r>
                <a:rPr lang="en-US" altLang="ja-JP" sz="1097" b="1">
                  <a:solidFill>
                    <a:schemeClr val="bg1"/>
                  </a:solidFill>
                </a:rPr>
                <a:t> </a:t>
              </a:r>
            </a:p>
            <a:p>
              <a:r>
                <a:rPr lang="ja-JP" altLang="en-US" sz="1793" b="1">
                  <a:solidFill>
                    <a:schemeClr val="bg1"/>
                  </a:solidFill>
                </a:rPr>
                <a:t>　</a:t>
              </a:r>
              <a:r>
                <a:rPr lang="en-US" altLang="ja-JP" sz="1793" b="1">
                  <a:solidFill>
                    <a:schemeClr val="bg1"/>
                  </a:solidFill>
                </a:rPr>
                <a:t>(</a:t>
              </a:r>
              <a:r>
                <a:rPr lang="ja-JP" altLang="en-US" sz="1793" b="1">
                  <a:solidFill>
                    <a:schemeClr val="bg1"/>
                  </a:solidFill>
                </a:rPr>
                <a:t>大阪広域データ連携基盤</a:t>
              </a:r>
              <a:r>
                <a:rPr lang="en-US" altLang="ja-JP" sz="1793" b="1">
                  <a:solidFill>
                    <a:schemeClr val="bg1"/>
                  </a:solidFill>
                </a:rPr>
                <a:t>)</a:t>
              </a:r>
              <a:endParaRPr lang="ja-JP" altLang="en-US" sz="2793" b="1">
                <a:solidFill>
                  <a:schemeClr val="bg1"/>
                </a:solidFill>
              </a:endParaRPr>
            </a:p>
          </p:txBody>
        </p:sp>
        <p:sp>
          <p:nvSpPr>
            <p:cNvPr id="113" name="楕円 112">
              <a:extLst>
                <a:ext uri="{FF2B5EF4-FFF2-40B4-BE49-F238E27FC236}">
                  <a16:creationId xmlns:a16="http://schemas.microsoft.com/office/drawing/2014/main" id="{E8AB8254-4D84-4A85-8C86-6E928341560F}"/>
                </a:ext>
              </a:extLst>
            </p:cNvPr>
            <p:cNvSpPr/>
            <p:nvPr/>
          </p:nvSpPr>
          <p:spPr>
            <a:xfrm>
              <a:off x="2317106" y="1564394"/>
              <a:ext cx="850486" cy="27314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lang="ja-JP" altLang="en-US" sz="1197">
                  <a:solidFill>
                    <a:schemeClr val="tx1"/>
                  </a:solidFill>
                </a:rPr>
                <a:t>市町村</a:t>
              </a:r>
              <a:endParaRPr kumimoji="1" lang="ja-JP" altLang="en-US" sz="1197">
                <a:solidFill>
                  <a:schemeClr val="tx1"/>
                </a:solidFill>
              </a:endParaRPr>
            </a:p>
          </p:txBody>
        </p:sp>
        <p:sp>
          <p:nvSpPr>
            <p:cNvPr id="117" name="楕円 116">
              <a:extLst>
                <a:ext uri="{FF2B5EF4-FFF2-40B4-BE49-F238E27FC236}">
                  <a16:creationId xmlns:a16="http://schemas.microsoft.com/office/drawing/2014/main" id="{2EBCE3A6-E3FE-4C93-A277-226EC2E8E86D}"/>
                </a:ext>
              </a:extLst>
            </p:cNvPr>
            <p:cNvSpPr/>
            <p:nvPr/>
          </p:nvSpPr>
          <p:spPr>
            <a:xfrm>
              <a:off x="1174204" y="1564394"/>
              <a:ext cx="850486" cy="27314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97">
                  <a:solidFill>
                    <a:schemeClr val="tx1"/>
                  </a:solidFill>
                </a:rPr>
                <a:t>大阪府</a:t>
              </a:r>
            </a:p>
          </p:txBody>
        </p:sp>
        <p:sp>
          <p:nvSpPr>
            <p:cNvPr id="118" name="楕円 117">
              <a:extLst>
                <a:ext uri="{FF2B5EF4-FFF2-40B4-BE49-F238E27FC236}">
                  <a16:creationId xmlns:a16="http://schemas.microsoft.com/office/drawing/2014/main" id="{B5098EEE-ADCF-493F-86D7-AB7253F69EE8}"/>
                </a:ext>
              </a:extLst>
            </p:cNvPr>
            <p:cNvSpPr/>
            <p:nvPr/>
          </p:nvSpPr>
          <p:spPr>
            <a:xfrm>
              <a:off x="1751976" y="1353333"/>
              <a:ext cx="850486" cy="27314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97">
                  <a:solidFill>
                    <a:schemeClr val="tx1"/>
                  </a:solidFill>
                </a:rPr>
                <a:t>国・都道府県</a:t>
              </a:r>
            </a:p>
          </p:txBody>
        </p:sp>
        <p:sp>
          <p:nvSpPr>
            <p:cNvPr id="119" name="楕円 118">
              <a:extLst>
                <a:ext uri="{FF2B5EF4-FFF2-40B4-BE49-F238E27FC236}">
                  <a16:creationId xmlns:a16="http://schemas.microsoft.com/office/drawing/2014/main" id="{86D7FBC4-8985-45D2-9B5A-ACA011B7F52B}"/>
                </a:ext>
              </a:extLst>
            </p:cNvPr>
            <p:cNvSpPr/>
            <p:nvPr/>
          </p:nvSpPr>
          <p:spPr>
            <a:xfrm>
              <a:off x="4322013" y="1563498"/>
              <a:ext cx="850486" cy="27314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97">
                  <a:solidFill>
                    <a:schemeClr val="tx1"/>
                  </a:solidFill>
                </a:rPr>
                <a:t>地域関係者</a:t>
              </a:r>
            </a:p>
          </p:txBody>
        </p:sp>
        <p:sp>
          <p:nvSpPr>
            <p:cNvPr id="120" name="楕円 119">
              <a:extLst>
                <a:ext uri="{FF2B5EF4-FFF2-40B4-BE49-F238E27FC236}">
                  <a16:creationId xmlns:a16="http://schemas.microsoft.com/office/drawing/2014/main" id="{92FBFBDC-AB1C-4861-A30E-98ED227C0F0A}"/>
                </a:ext>
              </a:extLst>
            </p:cNvPr>
            <p:cNvSpPr/>
            <p:nvPr/>
          </p:nvSpPr>
          <p:spPr>
            <a:xfrm>
              <a:off x="3179112" y="1563498"/>
              <a:ext cx="850486" cy="27314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lang="ja-JP" altLang="en-US" sz="1197">
                  <a:solidFill>
                    <a:schemeClr val="tx1"/>
                  </a:solidFill>
                </a:rPr>
                <a:t>観光客</a:t>
              </a:r>
              <a:endParaRPr kumimoji="1" lang="ja-JP" altLang="en-US" sz="1197">
                <a:solidFill>
                  <a:schemeClr val="tx1"/>
                </a:solidFill>
              </a:endParaRPr>
            </a:p>
          </p:txBody>
        </p:sp>
        <p:sp>
          <p:nvSpPr>
            <p:cNvPr id="121" name="楕円 120">
              <a:extLst>
                <a:ext uri="{FF2B5EF4-FFF2-40B4-BE49-F238E27FC236}">
                  <a16:creationId xmlns:a16="http://schemas.microsoft.com/office/drawing/2014/main" id="{0CF3CFD1-829D-495C-8DCC-32E8754570BB}"/>
                </a:ext>
              </a:extLst>
            </p:cNvPr>
            <p:cNvSpPr/>
            <p:nvPr/>
          </p:nvSpPr>
          <p:spPr>
            <a:xfrm>
              <a:off x="3756884" y="1352437"/>
              <a:ext cx="850486" cy="27314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97">
                  <a:solidFill>
                    <a:schemeClr val="tx1"/>
                  </a:solidFill>
                </a:rPr>
                <a:t>住民</a:t>
              </a:r>
            </a:p>
          </p:txBody>
        </p:sp>
        <p:sp>
          <p:nvSpPr>
            <p:cNvPr id="122" name="楕円 121">
              <a:extLst>
                <a:ext uri="{FF2B5EF4-FFF2-40B4-BE49-F238E27FC236}">
                  <a16:creationId xmlns:a16="http://schemas.microsoft.com/office/drawing/2014/main" id="{81C64B75-DD86-4187-A059-200243440F34}"/>
                </a:ext>
              </a:extLst>
            </p:cNvPr>
            <p:cNvSpPr/>
            <p:nvPr/>
          </p:nvSpPr>
          <p:spPr>
            <a:xfrm>
              <a:off x="6329974" y="1563498"/>
              <a:ext cx="850486" cy="27314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97">
                  <a:solidFill>
                    <a:schemeClr val="tx1"/>
                  </a:solidFill>
                </a:rPr>
                <a:t>地域商工会</a:t>
              </a:r>
            </a:p>
          </p:txBody>
        </p:sp>
        <p:sp>
          <p:nvSpPr>
            <p:cNvPr id="123" name="楕円 122">
              <a:extLst>
                <a:ext uri="{FF2B5EF4-FFF2-40B4-BE49-F238E27FC236}">
                  <a16:creationId xmlns:a16="http://schemas.microsoft.com/office/drawing/2014/main" id="{BE13DF9E-F1F7-4CAA-85F2-124070D2275E}"/>
                </a:ext>
              </a:extLst>
            </p:cNvPr>
            <p:cNvSpPr/>
            <p:nvPr/>
          </p:nvSpPr>
          <p:spPr>
            <a:xfrm>
              <a:off x="5187072" y="1563498"/>
              <a:ext cx="850486" cy="27314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97">
                  <a:solidFill>
                    <a:schemeClr val="tx1"/>
                  </a:solidFill>
                </a:rPr>
                <a:t>ベンチャー</a:t>
              </a:r>
            </a:p>
          </p:txBody>
        </p:sp>
        <p:sp>
          <p:nvSpPr>
            <p:cNvPr id="124" name="楕円 123">
              <a:extLst>
                <a:ext uri="{FF2B5EF4-FFF2-40B4-BE49-F238E27FC236}">
                  <a16:creationId xmlns:a16="http://schemas.microsoft.com/office/drawing/2014/main" id="{1F43678A-25F6-4CE7-8C7E-B409938D1066}"/>
                </a:ext>
              </a:extLst>
            </p:cNvPr>
            <p:cNvSpPr/>
            <p:nvPr/>
          </p:nvSpPr>
          <p:spPr>
            <a:xfrm>
              <a:off x="5764844" y="1352437"/>
              <a:ext cx="850486" cy="27314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97">
                  <a:solidFill>
                    <a:schemeClr val="tx1"/>
                  </a:solidFill>
                </a:rPr>
                <a:t>事業者</a:t>
              </a:r>
            </a:p>
          </p:txBody>
        </p:sp>
        <p:sp>
          <p:nvSpPr>
            <p:cNvPr id="125" name="楕円 124">
              <a:extLst>
                <a:ext uri="{FF2B5EF4-FFF2-40B4-BE49-F238E27FC236}">
                  <a16:creationId xmlns:a16="http://schemas.microsoft.com/office/drawing/2014/main" id="{156C7E4C-D40C-49E1-879E-284FD4DC14FD}"/>
                </a:ext>
              </a:extLst>
            </p:cNvPr>
            <p:cNvSpPr/>
            <p:nvPr/>
          </p:nvSpPr>
          <p:spPr>
            <a:xfrm>
              <a:off x="8342101" y="1561653"/>
              <a:ext cx="850486" cy="27314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en-US" altLang="ja-JP" sz="1197">
                  <a:solidFill>
                    <a:schemeClr val="tx1"/>
                  </a:solidFill>
                </a:rPr>
                <a:t>NPO</a:t>
              </a:r>
              <a:endParaRPr kumimoji="1" lang="ja-JP" altLang="en-US" sz="1197">
                <a:solidFill>
                  <a:schemeClr val="tx1"/>
                </a:solidFill>
              </a:endParaRPr>
            </a:p>
          </p:txBody>
        </p:sp>
        <p:sp>
          <p:nvSpPr>
            <p:cNvPr id="126" name="楕円 125">
              <a:extLst>
                <a:ext uri="{FF2B5EF4-FFF2-40B4-BE49-F238E27FC236}">
                  <a16:creationId xmlns:a16="http://schemas.microsoft.com/office/drawing/2014/main" id="{548B1AA8-F658-4142-9232-56FE40A70187}"/>
                </a:ext>
              </a:extLst>
            </p:cNvPr>
            <p:cNvSpPr/>
            <p:nvPr/>
          </p:nvSpPr>
          <p:spPr>
            <a:xfrm>
              <a:off x="7199200" y="1561653"/>
              <a:ext cx="850486" cy="27314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97">
                  <a:solidFill>
                    <a:schemeClr val="tx1"/>
                  </a:solidFill>
                </a:rPr>
                <a:t>大学</a:t>
              </a:r>
            </a:p>
          </p:txBody>
        </p:sp>
        <p:sp>
          <p:nvSpPr>
            <p:cNvPr id="127" name="楕円 126">
              <a:extLst>
                <a:ext uri="{FF2B5EF4-FFF2-40B4-BE49-F238E27FC236}">
                  <a16:creationId xmlns:a16="http://schemas.microsoft.com/office/drawing/2014/main" id="{EA81E671-EA1C-47F4-81B1-90890BB2AB9C}"/>
                </a:ext>
              </a:extLst>
            </p:cNvPr>
            <p:cNvSpPr/>
            <p:nvPr/>
          </p:nvSpPr>
          <p:spPr>
            <a:xfrm>
              <a:off x="7776972" y="1350592"/>
              <a:ext cx="850486" cy="273148"/>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97">
                  <a:solidFill>
                    <a:schemeClr val="tx1"/>
                  </a:solidFill>
                </a:rPr>
                <a:t>公共機関</a:t>
              </a:r>
            </a:p>
          </p:txBody>
        </p:sp>
        <p:sp>
          <p:nvSpPr>
            <p:cNvPr id="132" name="四角形: 角を丸くする 262">
              <a:extLst>
                <a:ext uri="{FF2B5EF4-FFF2-40B4-BE49-F238E27FC236}">
                  <a16:creationId xmlns:a16="http://schemas.microsoft.com/office/drawing/2014/main" id="{E108BDC5-2829-466A-9F14-C420CAAA9DEA}"/>
                </a:ext>
              </a:extLst>
            </p:cNvPr>
            <p:cNvSpPr/>
            <p:nvPr/>
          </p:nvSpPr>
          <p:spPr>
            <a:xfrm>
              <a:off x="6703501" y="2341075"/>
              <a:ext cx="287267" cy="1339657"/>
            </a:xfrm>
            <a:prstGeom prst="roundRect">
              <a:avLst>
                <a:gd name="adj" fmla="val 16667"/>
              </a:avLst>
            </a:prstGeom>
            <a:solidFill>
              <a:schemeClr val="bg1"/>
            </a:solidFill>
            <a:ln w="9525">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5908" rIns="0" bIns="35908" rtlCol="0" anchor="ctr"/>
            <a:lstStyle/>
            <a:p>
              <a:r>
                <a:rPr lang="ja-JP" altLang="en-US" sz="998">
                  <a:solidFill>
                    <a:schemeClr val="tx1"/>
                  </a:solidFill>
                </a:rPr>
                <a:t>ＯＲＤＥＮ</a:t>
              </a:r>
              <a:r>
                <a:rPr kumimoji="1" lang="ja-JP" altLang="en-US" sz="998">
                  <a:solidFill>
                    <a:schemeClr val="tx1"/>
                  </a:solidFill>
                </a:rPr>
                <a:t>ポータル</a:t>
              </a:r>
            </a:p>
          </p:txBody>
        </p:sp>
        <p:sp>
          <p:nvSpPr>
            <p:cNvPr id="133" name="四角形: 角を丸くする 263">
              <a:extLst>
                <a:ext uri="{FF2B5EF4-FFF2-40B4-BE49-F238E27FC236}">
                  <a16:creationId xmlns:a16="http://schemas.microsoft.com/office/drawing/2014/main" id="{075AADCF-FF92-4B92-B3F3-31DF2CAD56A0}"/>
                </a:ext>
              </a:extLst>
            </p:cNvPr>
            <p:cNvSpPr/>
            <p:nvPr/>
          </p:nvSpPr>
          <p:spPr>
            <a:xfrm>
              <a:off x="7043651" y="2341075"/>
              <a:ext cx="287267" cy="1339657"/>
            </a:xfrm>
            <a:prstGeom prst="roundRect">
              <a:avLst>
                <a:gd name="adj" fmla="val 16667"/>
              </a:avLst>
            </a:prstGeom>
            <a:solidFill>
              <a:schemeClr val="bg1"/>
            </a:solidFill>
            <a:ln w="9525">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5908" rIns="0" bIns="35908" rtlCol="0" anchor="ctr"/>
            <a:lstStyle/>
            <a:p>
              <a:r>
                <a:rPr lang="ja-JP" altLang="en-US" sz="998">
                  <a:solidFill>
                    <a:schemeClr val="tx1"/>
                  </a:solidFill>
                </a:rPr>
                <a:t>民間サービス　</a:t>
              </a:r>
              <a:r>
                <a:rPr lang="en-US" altLang="ja-JP" sz="998">
                  <a:solidFill>
                    <a:schemeClr val="tx1"/>
                  </a:solidFill>
                </a:rPr>
                <a:t>×</a:t>
              </a:r>
              <a:r>
                <a:rPr lang="ja-JP" altLang="en-US" sz="998">
                  <a:solidFill>
                    <a:schemeClr val="tx1"/>
                  </a:solidFill>
                </a:rPr>
                <a:t>ｎ</a:t>
              </a:r>
              <a:endParaRPr kumimoji="1" lang="ja-JP" altLang="en-US" sz="998">
                <a:solidFill>
                  <a:schemeClr val="tx1"/>
                </a:solidFill>
              </a:endParaRPr>
            </a:p>
          </p:txBody>
        </p:sp>
        <p:sp>
          <p:nvSpPr>
            <p:cNvPr id="134" name="四角形: 角を丸くする 264">
              <a:extLst>
                <a:ext uri="{FF2B5EF4-FFF2-40B4-BE49-F238E27FC236}">
                  <a16:creationId xmlns:a16="http://schemas.microsoft.com/office/drawing/2014/main" id="{FCBDA1AE-E683-401F-B6EA-646CA3609B4B}"/>
                </a:ext>
              </a:extLst>
            </p:cNvPr>
            <p:cNvSpPr/>
            <p:nvPr/>
          </p:nvSpPr>
          <p:spPr>
            <a:xfrm>
              <a:off x="7383801" y="2341075"/>
              <a:ext cx="287267" cy="1339657"/>
            </a:xfrm>
            <a:prstGeom prst="roundRect">
              <a:avLst>
                <a:gd name="adj" fmla="val 16667"/>
              </a:avLst>
            </a:prstGeom>
            <a:solidFill>
              <a:schemeClr val="bg1"/>
            </a:solidFill>
            <a:ln w="9525">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5908" rIns="0" bIns="35908" rtlCol="0" anchor="ctr"/>
            <a:lstStyle/>
            <a:p>
              <a:r>
                <a:rPr kumimoji="1" lang="ja-JP" altLang="en-US" sz="998">
                  <a:solidFill>
                    <a:schemeClr val="tx1"/>
                  </a:solidFill>
                </a:rPr>
                <a:t>公民サービス　</a:t>
              </a:r>
              <a:r>
                <a:rPr lang="en-US" altLang="ja-JP" sz="998">
                  <a:solidFill>
                    <a:schemeClr val="tx1"/>
                  </a:solidFill>
                </a:rPr>
                <a:t>×</a:t>
              </a:r>
              <a:r>
                <a:rPr lang="ja-JP" altLang="en-US" sz="998">
                  <a:solidFill>
                    <a:schemeClr val="tx1"/>
                  </a:solidFill>
                </a:rPr>
                <a:t>ｎ</a:t>
              </a:r>
              <a:endParaRPr kumimoji="1" lang="ja-JP" altLang="en-US" sz="998">
                <a:solidFill>
                  <a:schemeClr val="tx1"/>
                </a:solidFill>
              </a:endParaRPr>
            </a:p>
          </p:txBody>
        </p:sp>
        <p:sp>
          <p:nvSpPr>
            <p:cNvPr id="135" name="テキスト ボックス 134">
              <a:extLst>
                <a:ext uri="{FF2B5EF4-FFF2-40B4-BE49-F238E27FC236}">
                  <a16:creationId xmlns:a16="http://schemas.microsoft.com/office/drawing/2014/main" id="{C7B0A3CD-6323-48E0-B8F7-AC7C29558C9C}"/>
                </a:ext>
              </a:extLst>
            </p:cNvPr>
            <p:cNvSpPr txBox="1"/>
            <p:nvPr/>
          </p:nvSpPr>
          <p:spPr>
            <a:xfrm>
              <a:off x="8011918" y="2730735"/>
              <a:ext cx="414440" cy="276294"/>
            </a:xfrm>
            <a:prstGeom prst="rect">
              <a:avLst/>
            </a:prstGeom>
            <a:noFill/>
          </p:spPr>
          <p:txBody>
            <a:bodyPr wrap="none" rtlCol="0">
              <a:spAutoFit/>
            </a:bodyPr>
            <a:lstStyle/>
            <a:p>
              <a:r>
                <a:rPr lang="ja-JP" altLang="en-US" sz="1197"/>
                <a:t>・・・</a:t>
              </a:r>
              <a:endParaRPr kumimoji="1" lang="en-US" altLang="ja-JP" sz="1197"/>
            </a:p>
          </p:txBody>
        </p:sp>
        <p:sp>
          <p:nvSpPr>
            <p:cNvPr id="136" name="正方形/長方形 135">
              <a:extLst>
                <a:ext uri="{FF2B5EF4-FFF2-40B4-BE49-F238E27FC236}">
                  <a16:creationId xmlns:a16="http://schemas.microsoft.com/office/drawing/2014/main" id="{A4D3D9B1-BA57-4558-9F5F-389AE02A8AE4}"/>
                </a:ext>
              </a:extLst>
            </p:cNvPr>
            <p:cNvSpPr/>
            <p:nvPr/>
          </p:nvSpPr>
          <p:spPr>
            <a:xfrm>
              <a:off x="2891505" y="1980025"/>
              <a:ext cx="1579967" cy="1692000"/>
            </a:xfrm>
            <a:prstGeom prst="rect">
              <a:avLst/>
            </a:prstGeom>
            <a:solidFill>
              <a:srgbClr val="E2F0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37" name="テキスト ボックス 136">
              <a:extLst>
                <a:ext uri="{FF2B5EF4-FFF2-40B4-BE49-F238E27FC236}">
                  <a16:creationId xmlns:a16="http://schemas.microsoft.com/office/drawing/2014/main" id="{7EF16BF1-8596-4C41-9078-DE49D6586987}"/>
                </a:ext>
              </a:extLst>
            </p:cNvPr>
            <p:cNvSpPr txBox="1"/>
            <p:nvPr/>
          </p:nvSpPr>
          <p:spPr>
            <a:xfrm>
              <a:off x="3144647" y="2018380"/>
              <a:ext cx="1073684" cy="359083"/>
            </a:xfrm>
            <a:prstGeom prst="rect">
              <a:avLst/>
            </a:prstGeom>
            <a:noFill/>
          </p:spPr>
          <p:txBody>
            <a:bodyPr wrap="none" rtlCol="0" anchor="ctr">
              <a:noAutofit/>
            </a:bodyPr>
            <a:lstStyle/>
            <a:p>
              <a:pPr algn="ctr"/>
              <a:r>
                <a:rPr kumimoji="1" lang="ja-JP" altLang="en-US" sz="1397" b="1"/>
                <a:t>大阪・関西万博</a:t>
              </a:r>
            </a:p>
          </p:txBody>
        </p:sp>
        <p:sp>
          <p:nvSpPr>
            <p:cNvPr id="138" name="正方形/長方形 137">
              <a:extLst>
                <a:ext uri="{FF2B5EF4-FFF2-40B4-BE49-F238E27FC236}">
                  <a16:creationId xmlns:a16="http://schemas.microsoft.com/office/drawing/2014/main" id="{A4D3D9B1-BA57-4558-9F5F-389AE02A8AE4}"/>
                </a:ext>
              </a:extLst>
            </p:cNvPr>
            <p:cNvSpPr/>
            <p:nvPr/>
          </p:nvSpPr>
          <p:spPr>
            <a:xfrm>
              <a:off x="4736336" y="1980025"/>
              <a:ext cx="1579967" cy="1692000"/>
            </a:xfrm>
            <a:prstGeom prst="rect">
              <a:avLst/>
            </a:prstGeom>
            <a:solidFill>
              <a:srgbClr val="E2F0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39" name="テキスト ボックス 138">
              <a:extLst>
                <a:ext uri="{FF2B5EF4-FFF2-40B4-BE49-F238E27FC236}">
                  <a16:creationId xmlns:a16="http://schemas.microsoft.com/office/drawing/2014/main" id="{7EF16BF1-8596-4C41-9078-DE49D6586987}"/>
                </a:ext>
              </a:extLst>
            </p:cNvPr>
            <p:cNvSpPr txBox="1"/>
            <p:nvPr/>
          </p:nvSpPr>
          <p:spPr>
            <a:xfrm>
              <a:off x="4953472" y="2020650"/>
              <a:ext cx="1073684" cy="359083"/>
            </a:xfrm>
            <a:prstGeom prst="rect">
              <a:avLst/>
            </a:prstGeom>
            <a:noFill/>
          </p:spPr>
          <p:txBody>
            <a:bodyPr wrap="none" rtlCol="0" anchor="ctr">
              <a:noAutofit/>
            </a:bodyPr>
            <a:lstStyle/>
            <a:p>
              <a:pPr algn="ctr"/>
              <a:r>
                <a:rPr kumimoji="1" lang="ja-JP" altLang="en-US" sz="1397" b="1"/>
                <a:t>うめきた</a:t>
              </a:r>
              <a:r>
                <a:rPr kumimoji="1" lang="en-US" altLang="ja-JP" sz="1397" b="1"/>
                <a:t>2</a:t>
              </a:r>
              <a:r>
                <a:rPr kumimoji="1" lang="ja-JP" altLang="en-US" sz="1397" b="1"/>
                <a:t>期</a:t>
              </a:r>
            </a:p>
          </p:txBody>
        </p:sp>
        <p:sp>
          <p:nvSpPr>
            <p:cNvPr id="140" name="四角形: 角を丸くする 264">
              <a:extLst>
                <a:ext uri="{FF2B5EF4-FFF2-40B4-BE49-F238E27FC236}">
                  <a16:creationId xmlns:a16="http://schemas.microsoft.com/office/drawing/2014/main" id="{FCBDA1AE-E683-401F-B6EA-646CA3609B4B}"/>
                </a:ext>
              </a:extLst>
            </p:cNvPr>
            <p:cNvSpPr/>
            <p:nvPr/>
          </p:nvSpPr>
          <p:spPr>
            <a:xfrm>
              <a:off x="7723950" y="2341075"/>
              <a:ext cx="287267" cy="1339657"/>
            </a:xfrm>
            <a:prstGeom prst="roundRect">
              <a:avLst>
                <a:gd name="adj" fmla="val 16667"/>
              </a:avLst>
            </a:prstGeom>
            <a:solidFill>
              <a:schemeClr val="bg1"/>
            </a:solidFill>
            <a:ln w="9525">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5908" rIns="0" bIns="35908" rtlCol="0" anchor="ctr"/>
            <a:lstStyle/>
            <a:p>
              <a:r>
                <a:rPr kumimoji="1" lang="ja-JP" altLang="en-US" sz="998">
                  <a:solidFill>
                    <a:schemeClr val="tx1"/>
                  </a:solidFill>
                </a:rPr>
                <a:t>行政サービス　</a:t>
              </a:r>
              <a:r>
                <a:rPr lang="en-US" altLang="ja-JP" sz="998">
                  <a:solidFill>
                    <a:schemeClr val="tx1"/>
                  </a:solidFill>
                </a:rPr>
                <a:t>×</a:t>
              </a:r>
              <a:r>
                <a:rPr lang="ja-JP" altLang="en-US" sz="998">
                  <a:solidFill>
                    <a:schemeClr val="tx1"/>
                  </a:solidFill>
                </a:rPr>
                <a:t>ｎ</a:t>
              </a:r>
              <a:endParaRPr kumimoji="1" lang="ja-JP" altLang="en-US" sz="998">
                <a:solidFill>
                  <a:schemeClr val="tx1"/>
                </a:solidFill>
              </a:endParaRPr>
            </a:p>
          </p:txBody>
        </p:sp>
        <p:sp>
          <p:nvSpPr>
            <p:cNvPr id="141" name="正方形/長方形 140">
              <a:extLst>
                <a:ext uri="{FF2B5EF4-FFF2-40B4-BE49-F238E27FC236}">
                  <a16:creationId xmlns:a16="http://schemas.microsoft.com/office/drawing/2014/main" id="{0E21DAF8-2C70-4071-9979-3BA32B10664D}"/>
                </a:ext>
              </a:extLst>
            </p:cNvPr>
            <p:cNvSpPr/>
            <p:nvPr/>
          </p:nvSpPr>
          <p:spPr>
            <a:xfrm>
              <a:off x="1426273" y="5568636"/>
              <a:ext cx="1400425" cy="1044000"/>
            </a:xfrm>
            <a:prstGeom prst="rect">
              <a:avLst/>
            </a:prstGeom>
            <a:solidFill>
              <a:srgbClr val="DEEB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t"/>
            <a:lstStyle/>
            <a:p>
              <a:pPr algn="ctr"/>
              <a:r>
                <a:rPr kumimoji="1" lang="ja-JP" altLang="en-US" sz="1197" b="1">
                  <a:solidFill>
                    <a:schemeClr val="tx1"/>
                  </a:solidFill>
                </a:rPr>
                <a:t>行政</a:t>
              </a:r>
              <a:endParaRPr kumimoji="1" lang="en-US" altLang="ja-JP" sz="1197" b="1">
                <a:solidFill>
                  <a:schemeClr val="tx1"/>
                </a:solidFill>
              </a:endParaRPr>
            </a:p>
            <a:p>
              <a:pPr algn="ctr"/>
              <a:r>
                <a:rPr lang="en-US" altLang="ja-JP" sz="1197" b="1">
                  <a:solidFill>
                    <a:schemeClr val="tx1"/>
                  </a:solidFill>
                </a:rPr>
                <a:t>(</a:t>
              </a:r>
              <a:r>
                <a:rPr lang="ja-JP" altLang="en-US" sz="1197" b="1">
                  <a:solidFill>
                    <a:schemeClr val="tx1"/>
                  </a:solidFill>
                </a:rPr>
                <a:t>国・府・市町村</a:t>
              </a:r>
              <a:r>
                <a:rPr lang="en-US" altLang="ja-JP" sz="1197" b="1">
                  <a:solidFill>
                    <a:schemeClr val="tx1"/>
                  </a:solidFill>
                </a:rPr>
                <a:t>)</a:t>
              </a:r>
              <a:endParaRPr kumimoji="1" lang="ja-JP" altLang="en-US" sz="1197" b="1">
                <a:solidFill>
                  <a:schemeClr val="tx1"/>
                </a:solidFill>
              </a:endParaRPr>
            </a:p>
          </p:txBody>
        </p:sp>
        <p:sp>
          <p:nvSpPr>
            <p:cNvPr id="142" name="正方形/長方形 141">
              <a:extLst>
                <a:ext uri="{FF2B5EF4-FFF2-40B4-BE49-F238E27FC236}">
                  <a16:creationId xmlns:a16="http://schemas.microsoft.com/office/drawing/2014/main" id="{AC906D76-DBA0-4373-8671-2266E5E0F9C8}"/>
                </a:ext>
              </a:extLst>
            </p:cNvPr>
            <p:cNvSpPr/>
            <p:nvPr/>
          </p:nvSpPr>
          <p:spPr>
            <a:xfrm>
              <a:off x="3200285" y="5568636"/>
              <a:ext cx="1400425" cy="1044000"/>
            </a:xfrm>
            <a:prstGeom prst="rect">
              <a:avLst/>
            </a:prstGeom>
            <a:solidFill>
              <a:srgbClr val="DEEB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t"/>
            <a:lstStyle/>
            <a:p>
              <a:pPr algn="ctr"/>
              <a:r>
                <a:rPr kumimoji="1" lang="ja-JP" altLang="en-US" sz="1197" b="1">
                  <a:solidFill>
                    <a:schemeClr val="tx1"/>
                  </a:solidFill>
                </a:rPr>
                <a:t>準公共機関</a:t>
              </a:r>
              <a:endParaRPr kumimoji="1" lang="en-US" altLang="ja-JP" sz="1197" b="1">
                <a:solidFill>
                  <a:schemeClr val="tx1"/>
                </a:solidFill>
              </a:endParaRPr>
            </a:p>
            <a:p>
              <a:pPr algn="ctr"/>
              <a:r>
                <a:rPr kumimoji="1" lang="en-US" altLang="ja-JP" sz="1197" b="1">
                  <a:solidFill>
                    <a:schemeClr val="tx1"/>
                  </a:solidFill>
                </a:rPr>
                <a:t>(</a:t>
              </a:r>
              <a:r>
                <a:rPr kumimoji="1" lang="ja-JP" altLang="en-US" sz="1197" b="1">
                  <a:solidFill>
                    <a:schemeClr val="tx1"/>
                  </a:solidFill>
                </a:rPr>
                <a:t>交通・医療など</a:t>
              </a:r>
              <a:r>
                <a:rPr kumimoji="1" lang="en-US" altLang="ja-JP" sz="1197" b="1">
                  <a:solidFill>
                    <a:schemeClr val="tx1"/>
                  </a:solidFill>
                </a:rPr>
                <a:t>)</a:t>
              </a:r>
              <a:endParaRPr kumimoji="1" lang="ja-JP" altLang="en-US" sz="1197" b="1">
                <a:solidFill>
                  <a:schemeClr val="tx1"/>
                </a:solidFill>
              </a:endParaRPr>
            </a:p>
          </p:txBody>
        </p:sp>
        <p:sp>
          <p:nvSpPr>
            <p:cNvPr id="143" name="四角形: 角を丸くする 117">
              <a:extLst>
                <a:ext uri="{FF2B5EF4-FFF2-40B4-BE49-F238E27FC236}">
                  <a16:creationId xmlns:a16="http://schemas.microsoft.com/office/drawing/2014/main" id="{3E69F35C-579D-4938-8769-89F8BF158D51}"/>
                </a:ext>
              </a:extLst>
            </p:cNvPr>
            <p:cNvSpPr/>
            <p:nvPr/>
          </p:nvSpPr>
          <p:spPr>
            <a:xfrm>
              <a:off x="1630413" y="6293237"/>
              <a:ext cx="1005433" cy="215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097">
                  <a:solidFill>
                    <a:schemeClr val="tx1"/>
                  </a:solidFill>
                </a:rPr>
                <a:t>静的データ</a:t>
              </a:r>
            </a:p>
          </p:txBody>
        </p:sp>
        <p:sp>
          <p:nvSpPr>
            <p:cNvPr id="144" name="四角形: 角を丸くする 118">
              <a:extLst>
                <a:ext uri="{FF2B5EF4-FFF2-40B4-BE49-F238E27FC236}">
                  <a16:creationId xmlns:a16="http://schemas.microsoft.com/office/drawing/2014/main" id="{D65D297B-7B65-4049-BCE0-65BDD98A2C4D}"/>
                </a:ext>
              </a:extLst>
            </p:cNvPr>
            <p:cNvSpPr/>
            <p:nvPr/>
          </p:nvSpPr>
          <p:spPr>
            <a:xfrm>
              <a:off x="1639264" y="6018496"/>
              <a:ext cx="1005433" cy="215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lang="ja-JP" altLang="en-US" sz="1097">
                  <a:solidFill>
                    <a:schemeClr val="tx1"/>
                  </a:solidFill>
                </a:rPr>
                <a:t>リアルタイム</a:t>
              </a:r>
              <a:r>
                <a:rPr kumimoji="1" lang="ja-JP" altLang="en-US" sz="1097">
                  <a:solidFill>
                    <a:schemeClr val="tx1"/>
                  </a:solidFill>
                </a:rPr>
                <a:t>データ</a:t>
              </a:r>
            </a:p>
          </p:txBody>
        </p:sp>
        <p:sp>
          <p:nvSpPr>
            <p:cNvPr id="145" name="四角形: 角を丸くする 122">
              <a:extLst>
                <a:ext uri="{FF2B5EF4-FFF2-40B4-BE49-F238E27FC236}">
                  <a16:creationId xmlns:a16="http://schemas.microsoft.com/office/drawing/2014/main" id="{169530A3-9677-49E4-A4ED-399B3809ABE3}"/>
                </a:ext>
              </a:extLst>
            </p:cNvPr>
            <p:cNvSpPr/>
            <p:nvPr/>
          </p:nvSpPr>
          <p:spPr>
            <a:xfrm>
              <a:off x="3411090" y="6293237"/>
              <a:ext cx="1005433" cy="215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097">
                  <a:solidFill>
                    <a:schemeClr val="tx1"/>
                  </a:solidFill>
                </a:rPr>
                <a:t>静的データ</a:t>
              </a:r>
            </a:p>
          </p:txBody>
        </p:sp>
        <p:sp>
          <p:nvSpPr>
            <p:cNvPr id="146" name="四角形: 角を丸くする 123">
              <a:extLst>
                <a:ext uri="{FF2B5EF4-FFF2-40B4-BE49-F238E27FC236}">
                  <a16:creationId xmlns:a16="http://schemas.microsoft.com/office/drawing/2014/main" id="{86846B19-521C-448E-B7D8-9A59FDC4173F}"/>
                </a:ext>
              </a:extLst>
            </p:cNvPr>
            <p:cNvSpPr/>
            <p:nvPr/>
          </p:nvSpPr>
          <p:spPr>
            <a:xfrm>
              <a:off x="3419940" y="6018496"/>
              <a:ext cx="1005433" cy="215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lang="ja-JP" altLang="en-US" sz="1097">
                  <a:solidFill>
                    <a:schemeClr val="tx1"/>
                  </a:solidFill>
                </a:rPr>
                <a:t>リアルタイム</a:t>
              </a:r>
              <a:r>
                <a:rPr kumimoji="1" lang="ja-JP" altLang="en-US" sz="1097">
                  <a:solidFill>
                    <a:schemeClr val="tx1"/>
                  </a:solidFill>
                </a:rPr>
                <a:t>データ</a:t>
              </a:r>
            </a:p>
          </p:txBody>
        </p:sp>
        <p:sp>
          <p:nvSpPr>
            <p:cNvPr id="147" name="正方形/長方形 146">
              <a:extLst>
                <a:ext uri="{FF2B5EF4-FFF2-40B4-BE49-F238E27FC236}">
                  <a16:creationId xmlns:a16="http://schemas.microsoft.com/office/drawing/2014/main" id="{18602497-B5D0-4BCD-8041-4E7B7020B0B8}"/>
                </a:ext>
              </a:extLst>
            </p:cNvPr>
            <p:cNvSpPr/>
            <p:nvPr/>
          </p:nvSpPr>
          <p:spPr>
            <a:xfrm>
              <a:off x="4943149" y="5568636"/>
              <a:ext cx="1400425" cy="1044000"/>
            </a:xfrm>
            <a:prstGeom prst="rect">
              <a:avLst/>
            </a:prstGeom>
            <a:solidFill>
              <a:srgbClr val="DEEB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t"/>
            <a:lstStyle/>
            <a:p>
              <a:pPr algn="ctr"/>
              <a:r>
                <a:rPr kumimoji="1" lang="ja-JP" altLang="en-US" sz="1197" b="1">
                  <a:solidFill>
                    <a:schemeClr val="tx1"/>
                  </a:solidFill>
                </a:rPr>
                <a:t>万博協会・パビリオン</a:t>
              </a:r>
            </a:p>
          </p:txBody>
        </p:sp>
        <p:sp>
          <p:nvSpPr>
            <p:cNvPr id="148" name="四角形: 角を丸くする 127">
              <a:extLst>
                <a:ext uri="{FF2B5EF4-FFF2-40B4-BE49-F238E27FC236}">
                  <a16:creationId xmlns:a16="http://schemas.microsoft.com/office/drawing/2014/main" id="{76732592-02FF-43F8-BCF1-E3031E76EF5B}"/>
                </a:ext>
              </a:extLst>
            </p:cNvPr>
            <p:cNvSpPr/>
            <p:nvPr/>
          </p:nvSpPr>
          <p:spPr>
            <a:xfrm>
              <a:off x="5153954" y="6306800"/>
              <a:ext cx="1005433" cy="215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097">
                  <a:solidFill>
                    <a:schemeClr val="tx1"/>
                  </a:solidFill>
                </a:rPr>
                <a:t>静的データ</a:t>
              </a:r>
            </a:p>
          </p:txBody>
        </p:sp>
        <p:sp>
          <p:nvSpPr>
            <p:cNvPr id="149" name="四角形: 角を丸くする 128">
              <a:extLst>
                <a:ext uri="{FF2B5EF4-FFF2-40B4-BE49-F238E27FC236}">
                  <a16:creationId xmlns:a16="http://schemas.microsoft.com/office/drawing/2014/main" id="{85DAC4C5-B657-4851-BA94-69CE99376DA7}"/>
                </a:ext>
              </a:extLst>
            </p:cNvPr>
            <p:cNvSpPr/>
            <p:nvPr/>
          </p:nvSpPr>
          <p:spPr>
            <a:xfrm>
              <a:off x="5162805" y="6032060"/>
              <a:ext cx="1005433" cy="215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lang="ja-JP" altLang="en-US" sz="1097">
                  <a:solidFill>
                    <a:schemeClr val="tx1"/>
                  </a:solidFill>
                </a:rPr>
                <a:t>リアルタイム</a:t>
              </a:r>
              <a:r>
                <a:rPr kumimoji="1" lang="ja-JP" altLang="en-US" sz="1097">
                  <a:solidFill>
                    <a:schemeClr val="tx1"/>
                  </a:solidFill>
                </a:rPr>
                <a:t>データ</a:t>
              </a:r>
            </a:p>
          </p:txBody>
        </p:sp>
        <p:sp>
          <p:nvSpPr>
            <p:cNvPr id="150" name="正方形/長方形 149">
              <a:extLst>
                <a:ext uri="{FF2B5EF4-FFF2-40B4-BE49-F238E27FC236}">
                  <a16:creationId xmlns:a16="http://schemas.microsoft.com/office/drawing/2014/main" id="{912D6DFA-7DBE-44BC-9C82-A041AEF4156C}"/>
                </a:ext>
              </a:extLst>
            </p:cNvPr>
            <p:cNvSpPr/>
            <p:nvPr/>
          </p:nvSpPr>
          <p:spPr>
            <a:xfrm>
              <a:off x="6646628" y="5568636"/>
              <a:ext cx="1400425" cy="1044000"/>
            </a:xfrm>
            <a:prstGeom prst="rect">
              <a:avLst/>
            </a:prstGeom>
            <a:solidFill>
              <a:srgbClr val="DEEBF7"/>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t"/>
            <a:lstStyle/>
            <a:p>
              <a:pPr algn="ctr"/>
              <a:r>
                <a:rPr kumimoji="1" lang="ja-JP" altLang="en-US" sz="1197" b="1">
                  <a:solidFill>
                    <a:schemeClr val="tx1"/>
                  </a:solidFill>
                </a:rPr>
                <a:t>民間事業者</a:t>
              </a:r>
            </a:p>
          </p:txBody>
        </p:sp>
        <p:sp>
          <p:nvSpPr>
            <p:cNvPr id="151" name="四角形: 角を丸くする 130">
              <a:extLst>
                <a:ext uri="{FF2B5EF4-FFF2-40B4-BE49-F238E27FC236}">
                  <a16:creationId xmlns:a16="http://schemas.microsoft.com/office/drawing/2014/main" id="{7697B367-92D6-4E1A-9471-F8A9DAD66B7A}"/>
                </a:ext>
              </a:extLst>
            </p:cNvPr>
            <p:cNvSpPr/>
            <p:nvPr/>
          </p:nvSpPr>
          <p:spPr>
            <a:xfrm>
              <a:off x="6860519" y="6308438"/>
              <a:ext cx="1005433" cy="215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097">
                  <a:solidFill>
                    <a:schemeClr val="tx1"/>
                  </a:solidFill>
                </a:rPr>
                <a:t>静的データ</a:t>
              </a:r>
            </a:p>
          </p:txBody>
        </p:sp>
        <p:sp>
          <p:nvSpPr>
            <p:cNvPr id="152" name="四角形: 角を丸くする 131">
              <a:extLst>
                <a:ext uri="{FF2B5EF4-FFF2-40B4-BE49-F238E27FC236}">
                  <a16:creationId xmlns:a16="http://schemas.microsoft.com/office/drawing/2014/main" id="{C2DBCDD2-D22B-441B-B2C4-58FEDD6DEED5}"/>
                </a:ext>
              </a:extLst>
            </p:cNvPr>
            <p:cNvSpPr/>
            <p:nvPr/>
          </p:nvSpPr>
          <p:spPr>
            <a:xfrm>
              <a:off x="6869369" y="6033698"/>
              <a:ext cx="1005433" cy="215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lang="ja-JP" altLang="en-US" sz="1097">
                  <a:solidFill>
                    <a:schemeClr val="tx1"/>
                  </a:solidFill>
                </a:rPr>
                <a:t>リアルタイム</a:t>
              </a:r>
              <a:r>
                <a:rPr kumimoji="1" lang="ja-JP" altLang="en-US" sz="1097">
                  <a:solidFill>
                    <a:schemeClr val="tx1"/>
                  </a:solidFill>
                </a:rPr>
                <a:t>データ</a:t>
              </a:r>
            </a:p>
          </p:txBody>
        </p:sp>
        <p:sp>
          <p:nvSpPr>
            <p:cNvPr id="153" name="矢印: 上下 135">
              <a:extLst>
                <a:ext uri="{FF2B5EF4-FFF2-40B4-BE49-F238E27FC236}">
                  <a16:creationId xmlns:a16="http://schemas.microsoft.com/office/drawing/2014/main" id="{C119A4C4-6608-4AC5-B9A5-153934C8AE07}"/>
                </a:ext>
              </a:extLst>
            </p:cNvPr>
            <p:cNvSpPr/>
            <p:nvPr/>
          </p:nvSpPr>
          <p:spPr>
            <a:xfrm>
              <a:off x="1966036" y="5238019"/>
              <a:ext cx="359083" cy="287267"/>
            </a:xfrm>
            <a:prstGeom prst="upDownArrow">
              <a:avLst>
                <a:gd name="adj1" fmla="val 45539"/>
                <a:gd name="adj2" fmla="val 34385"/>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54" name="矢印: 上下 148">
              <a:extLst>
                <a:ext uri="{FF2B5EF4-FFF2-40B4-BE49-F238E27FC236}">
                  <a16:creationId xmlns:a16="http://schemas.microsoft.com/office/drawing/2014/main" id="{1044D71F-E644-4226-B531-55284B066913}"/>
                </a:ext>
              </a:extLst>
            </p:cNvPr>
            <p:cNvSpPr/>
            <p:nvPr/>
          </p:nvSpPr>
          <p:spPr>
            <a:xfrm>
              <a:off x="3761207" y="5238019"/>
              <a:ext cx="359083" cy="287267"/>
            </a:xfrm>
            <a:prstGeom prst="upDownArrow">
              <a:avLst>
                <a:gd name="adj1" fmla="val 45539"/>
                <a:gd name="adj2" fmla="val 34385"/>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55" name="矢印: 上下 149">
              <a:extLst>
                <a:ext uri="{FF2B5EF4-FFF2-40B4-BE49-F238E27FC236}">
                  <a16:creationId xmlns:a16="http://schemas.microsoft.com/office/drawing/2014/main" id="{AA6069F9-E276-48D4-87DD-F02A222104B2}"/>
                </a:ext>
              </a:extLst>
            </p:cNvPr>
            <p:cNvSpPr/>
            <p:nvPr/>
          </p:nvSpPr>
          <p:spPr>
            <a:xfrm>
              <a:off x="5481575" y="5238019"/>
              <a:ext cx="359083" cy="287267"/>
            </a:xfrm>
            <a:prstGeom prst="upDownArrow">
              <a:avLst>
                <a:gd name="adj1" fmla="val 45539"/>
                <a:gd name="adj2" fmla="val 34385"/>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56" name="矢印: 上下 150">
              <a:extLst>
                <a:ext uri="{FF2B5EF4-FFF2-40B4-BE49-F238E27FC236}">
                  <a16:creationId xmlns:a16="http://schemas.microsoft.com/office/drawing/2014/main" id="{0160AA27-B1EA-4B88-9073-C0B6C3649AB7}"/>
                </a:ext>
              </a:extLst>
            </p:cNvPr>
            <p:cNvSpPr/>
            <p:nvPr/>
          </p:nvSpPr>
          <p:spPr>
            <a:xfrm>
              <a:off x="7186390" y="5238019"/>
              <a:ext cx="359083" cy="287267"/>
            </a:xfrm>
            <a:prstGeom prst="upDownArrow">
              <a:avLst>
                <a:gd name="adj1" fmla="val 45539"/>
                <a:gd name="adj2" fmla="val 34385"/>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57" name="テキスト ボックス 156"/>
            <p:cNvSpPr txBox="1"/>
            <p:nvPr/>
          </p:nvSpPr>
          <p:spPr>
            <a:xfrm>
              <a:off x="5901618" y="6679762"/>
              <a:ext cx="3236130" cy="207805"/>
            </a:xfrm>
            <a:prstGeom prst="rect">
              <a:avLst/>
            </a:prstGeom>
            <a:noFill/>
          </p:spPr>
          <p:txBody>
            <a:bodyPr wrap="none" lIns="35908" tIns="35908" rIns="35908" bIns="71817" rtlCol="0" anchor="ctr" anchorCtr="0">
              <a:noAutofit/>
            </a:bodyPr>
            <a:lstStyle/>
            <a:p>
              <a:pPr algn="ctr"/>
              <a:r>
                <a:rPr lang="en-US" altLang="ja-JP" sz="1197"/>
                <a:t>※</a:t>
              </a:r>
              <a:r>
                <a:rPr lang="ja-JP" altLang="en-US" sz="1197"/>
                <a:t>具体的なデータはデータ提供者と調整・協議</a:t>
              </a:r>
              <a:endParaRPr kumimoji="1" lang="ja-JP" altLang="en-US" sz="1197"/>
            </a:p>
          </p:txBody>
        </p:sp>
        <p:sp>
          <p:nvSpPr>
            <p:cNvPr id="158" name="角丸四角形 85">
              <a:extLst>
                <a:ext uri="{FF2B5EF4-FFF2-40B4-BE49-F238E27FC236}">
                  <a16:creationId xmlns:a16="http://schemas.microsoft.com/office/drawing/2014/main" id="{45BF3A53-A788-401D-A5E6-281AA7150838}"/>
                </a:ext>
              </a:extLst>
            </p:cNvPr>
            <p:cNvSpPr/>
            <p:nvPr/>
          </p:nvSpPr>
          <p:spPr>
            <a:xfrm>
              <a:off x="8825747" y="2282815"/>
              <a:ext cx="287267" cy="1472242"/>
            </a:xfrm>
            <a:prstGeom prst="roundRect">
              <a:avLst>
                <a:gd name="adj" fmla="val 14078"/>
              </a:avLst>
            </a:prstGeom>
            <a:solidFill>
              <a:srgbClr val="FBE5D6"/>
            </a:solidFill>
            <a:ln w="19050" cap="flat" cmpd="sng" algn="ctr">
              <a:solidFill>
                <a:srgbClr val="B62E31"/>
              </a:solidFill>
              <a:prstDash val="solid"/>
              <a:miter lim="800000"/>
            </a:ln>
            <a:effectLst/>
          </p:spPr>
          <p:txBody>
            <a:bodyPr vert="eaVert" lIns="0" tIns="35908" rIns="0" bIns="35908" rtlCol="0" anchor="ctr" anchorCtr="0"/>
            <a:lstStyle/>
            <a:p>
              <a:pPr algn="ctr" defTabSz="592858">
                <a:defRPr/>
              </a:pPr>
              <a:endParaRPr lang="en-US" altLang="ja-JP" sz="1397">
                <a:latin typeface="+mn-ea"/>
              </a:endParaRPr>
            </a:p>
          </p:txBody>
        </p:sp>
        <p:sp>
          <p:nvSpPr>
            <p:cNvPr id="159" name="角丸四角形 85">
              <a:extLst>
                <a:ext uri="{FF2B5EF4-FFF2-40B4-BE49-F238E27FC236}">
                  <a16:creationId xmlns:a16="http://schemas.microsoft.com/office/drawing/2014/main" id="{B1174DA5-23A7-427C-AE17-6D3BFE466EC4}"/>
                </a:ext>
              </a:extLst>
            </p:cNvPr>
            <p:cNvSpPr/>
            <p:nvPr/>
          </p:nvSpPr>
          <p:spPr>
            <a:xfrm>
              <a:off x="8712321" y="2237067"/>
              <a:ext cx="287267" cy="1472242"/>
            </a:xfrm>
            <a:prstGeom prst="roundRect">
              <a:avLst>
                <a:gd name="adj" fmla="val 14078"/>
              </a:avLst>
            </a:prstGeom>
            <a:solidFill>
              <a:srgbClr val="FBE5D6"/>
            </a:solidFill>
            <a:ln w="19050" cap="flat" cmpd="sng" algn="ctr">
              <a:solidFill>
                <a:srgbClr val="B62E31"/>
              </a:solidFill>
              <a:prstDash val="solid"/>
              <a:miter lim="800000"/>
            </a:ln>
            <a:effectLst/>
          </p:spPr>
          <p:txBody>
            <a:bodyPr vert="eaVert" lIns="0" tIns="35908" rIns="0" bIns="35908" rtlCol="0" anchor="ctr" anchorCtr="0"/>
            <a:lstStyle/>
            <a:p>
              <a:pPr algn="ctr" defTabSz="592858">
                <a:defRPr/>
              </a:pPr>
              <a:endParaRPr lang="en-US" altLang="ja-JP" sz="1397">
                <a:latin typeface="+mn-ea"/>
              </a:endParaRPr>
            </a:p>
          </p:txBody>
        </p:sp>
        <p:sp>
          <p:nvSpPr>
            <p:cNvPr id="160" name="角丸四角形 85">
              <a:extLst>
                <a:ext uri="{FF2B5EF4-FFF2-40B4-BE49-F238E27FC236}">
                  <a16:creationId xmlns:a16="http://schemas.microsoft.com/office/drawing/2014/main" id="{19FB2ACD-3DB3-40C5-89EB-FA3E43BB5C81}"/>
                </a:ext>
              </a:extLst>
            </p:cNvPr>
            <p:cNvSpPr/>
            <p:nvPr/>
          </p:nvSpPr>
          <p:spPr>
            <a:xfrm>
              <a:off x="8616078" y="2177279"/>
              <a:ext cx="287267" cy="1472242"/>
            </a:xfrm>
            <a:prstGeom prst="roundRect">
              <a:avLst>
                <a:gd name="adj" fmla="val 14078"/>
              </a:avLst>
            </a:prstGeom>
            <a:solidFill>
              <a:srgbClr val="E2F0D9"/>
            </a:solidFill>
            <a:ln w="19050" cap="flat" cmpd="sng" algn="ctr">
              <a:solidFill>
                <a:srgbClr val="B62E31"/>
              </a:solidFill>
              <a:prstDash val="solid"/>
              <a:miter lim="800000"/>
            </a:ln>
            <a:effectLst/>
          </p:spPr>
          <p:txBody>
            <a:bodyPr vert="eaVert" lIns="0" tIns="35908" rIns="0" bIns="35908" rtlCol="0" anchor="ctr" anchorCtr="0"/>
            <a:lstStyle/>
            <a:p>
              <a:pPr algn="ctr" defTabSz="592858">
                <a:defRPr/>
              </a:pPr>
              <a:r>
                <a:rPr lang="ja-JP" altLang="en-US" sz="1097">
                  <a:latin typeface="+mn-ea"/>
                </a:rPr>
                <a:t>他のサービス</a:t>
              </a:r>
              <a:endParaRPr lang="en-US" altLang="ja-JP" sz="1097">
                <a:latin typeface="+mn-ea"/>
              </a:endParaRPr>
            </a:p>
          </p:txBody>
        </p:sp>
        <p:sp>
          <p:nvSpPr>
            <p:cNvPr id="161" name="角丸四角形 155">
              <a:extLst>
                <a:ext uri="{FF2B5EF4-FFF2-40B4-BE49-F238E27FC236}">
                  <a16:creationId xmlns:a16="http://schemas.microsoft.com/office/drawing/2014/main" id="{A84F8320-269F-4229-85D4-2B3E45C962A6}"/>
                </a:ext>
              </a:extLst>
            </p:cNvPr>
            <p:cNvSpPr/>
            <p:nvPr/>
          </p:nvSpPr>
          <p:spPr>
            <a:xfrm>
              <a:off x="8775534" y="5756861"/>
              <a:ext cx="610442" cy="897708"/>
            </a:xfrm>
            <a:prstGeom prst="roundRect">
              <a:avLst>
                <a:gd name="adj" fmla="val 9104"/>
              </a:avLst>
            </a:prstGeom>
            <a:solidFill>
              <a:srgbClr val="DEEBF7"/>
            </a:solidFill>
            <a:ln w="127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lIns="35908" rIns="35908" rtlCol="0" anchor="t"/>
            <a:lstStyle/>
            <a:p>
              <a:pPr algn="ctr"/>
              <a:endParaRPr lang="en-US" altLang="ja-JP" sz="1397" b="1">
                <a:solidFill>
                  <a:schemeClr val="tx1"/>
                </a:solidFill>
                <a:latin typeface="+mn-ea"/>
              </a:endParaRPr>
            </a:p>
          </p:txBody>
        </p:sp>
        <p:sp>
          <p:nvSpPr>
            <p:cNvPr id="162" name="角丸四角形 155">
              <a:extLst>
                <a:ext uri="{FF2B5EF4-FFF2-40B4-BE49-F238E27FC236}">
                  <a16:creationId xmlns:a16="http://schemas.microsoft.com/office/drawing/2014/main" id="{01EAAF7B-1BB0-4B62-90AC-D299CCDBB48F}"/>
                </a:ext>
              </a:extLst>
            </p:cNvPr>
            <p:cNvSpPr/>
            <p:nvPr/>
          </p:nvSpPr>
          <p:spPr>
            <a:xfrm>
              <a:off x="8694365" y="5675692"/>
              <a:ext cx="610442" cy="897708"/>
            </a:xfrm>
            <a:prstGeom prst="roundRect">
              <a:avLst>
                <a:gd name="adj" fmla="val 9104"/>
              </a:avLst>
            </a:prstGeom>
            <a:solidFill>
              <a:srgbClr val="DEEBF7"/>
            </a:solidFill>
            <a:ln w="127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lIns="35908" rIns="35908" rtlCol="0" anchor="t"/>
            <a:lstStyle/>
            <a:p>
              <a:pPr algn="ctr"/>
              <a:endParaRPr lang="en-US" altLang="ja-JP" sz="1397" b="1">
                <a:solidFill>
                  <a:schemeClr val="tx1"/>
                </a:solidFill>
                <a:latin typeface="+mn-ea"/>
              </a:endParaRPr>
            </a:p>
          </p:txBody>
        </p:sp>
        <p:sp>
          <p:nvSpPr>
            <p:cNvPr id="163" name="角丸四角形 75">
              <a:extLst>
                <a:ext uri="{FF2B5EF4-FFF2-40B4-BE49-F238E27FC236}">
                  <a16:creationId xmlns:a16="http://schemas.microsoft.com/office/drawing/2014/main" id="{CAD2CAE6-3F53-4C93-A0D1-E6899E16A1D5}"/>
                </a:ext>
              </a:extLst>
            </p:cNvPr>
            <p:cNvSpPr/>
            <p:nvPr/>
          </p:nvSpPr>
          <p:spPr>
            <a:xfrm>
              <a:off x="8633851" y="4204214"/>
              <a:ext cx="718167" cy="1149067"/>
            </a:xfrm>
            <a:prstGeom prst="roundRect">
              <a:avLst>
                <a:gd name="adj" fmla="val 9104"/>
              </a:avLst>
            </a:prstGeom>
            <a:solidFill>
              <a:srgbClr val="F2F2F2"/>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lIns="35908" rIns="35908" rtlCol="0" anchor="b"/>
            <a:lstStyle/>
            <a:p>
              <a:pPr algn="ctr" defTabSz="456057">
                <a:defRPr/>
              </a:pPr>
              <a:endParaRPr kumimoji="1" lang="ja-JP" altLang="en-US" sz="1397">
                <a:solidFill>
                  <a:prstClr val="black"/>
                </a:solidFill>
                <a:latin typeface="Meiryo UI"/>
                <a:ea typeface="Meiryo UI"/>
              </a:endParaRPr>
            </a:p>
          </p:txBody>
        </p:sp>
        <p:sp>
          <p:nvSpPr>
            <p:cNvPr id="164" name="角丸四角形 76">
              <a:extLst>
                <a:ext uri="{FF2B5EF4-FFF2-40B4-BE49-F238E27FC236}">
                  <a16:creationId xmlns:a16="http://schemas.microsoft.com/office/drawing/2014/main" id="{5D3B74E9-A837-43B0-9BDA-CD29A8593B68}"/>
                </a:ext>
              </a:extLst>
            </p:cNvPr>
            <p:cNvSpPr/>
            <p:nvPr/>
          </p:nvSpPr>
          <p:spPr>
            <a:xfrm>
              <a:off x="8561537" y="4131900"/>
              <a:ext cx="718167" cy="1149067"/>
            </a:xfrm>
            <a:prstGeom prst="roundRect">
              <a:avLst>
                <a:gd name="adj" fmla="val 9104"/>
              </a:avLst>
            </a:prstGeom>
            <a:solidFill>
              <a:srgbClr val="F2F2F2"/>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lIns="35908" rIns="35908" rtlCol="0" anchor="b"/>
            <a:lstStyle/>
            <a:p>
              <a:pPr algn="ctr" defTabSz="456057">
                <a:defRPr/>
              </a:pPr>
              <a:endParaRPr kumimoji="1" lang="ja-JP" altLang="en-US" sz="1397">
                <a:solidFill>
                  <a:prstClr val="black"/>
                </a:solidFill>
                <a:latin typeface="Meiryo UI"/>
                <a:ea typeface="Meiryo UI"/>
              </a:endParaRPr>
            </a:p>
          </p:txBody>
        </p:sp>
        <p:sp>
          <p:nvSpPr>
            <p:cNvPr id="165" name="角丸四角形 77">
              <a:extLst>
                <a:ext uri="{FF2B5EF4-FFF2-40B4-BE49-F238E27FC236}">
                  <a16:creationId xmlns:a16="http://schemas.microsoft.com/office/drawing/2014/main" id="{1090D2BC-0CF9-4F01-AB44-904CA6B46F8D}"/>
                </a:ext>
              </a:extLst>
            </p:cNvPr>
            <p:cNvSpPr/>
            <p:nvPr/>
          </p:nvSpPr>
          <p:spPr>
            <a:xfrm>
              <a:off x="8489224" y="4068442"/>
              <a:ext cx="718167" cy="1149067"/>
            </a:xfrm>
            <a:prstGeom prst="roundRect">
              <a:avLst>
                <a:gd name="adj" fmla="val 9104"/>
              </a:avLst>
            </a:prstGeom>
            <a:solidFill>
              <a:srgbClr val="F2F2F2"/>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lIns="35908" rIns="35908" rtlCol="0" anchor="b"/>
            <a:lstStyle/>
            <a:p>
              <a:pPr algn="ctr" defTabSz="456057">
                <a:defRPr/>
              </a:pPr>
              <a:endParaRPr kumimoji="1" lang="ja-JP" altLang="en-US" sz="1397">
                <a:solidFill>
                  <a:prstClr val="black"/>
                </a:solidFill>
                <a:latin typeface="Meiryo UI"/>
                <a:ea typeface="Meiryo UI"/>
              </a:endParaRPr>
            </a:p>
          </p:txBody>
        </p:sp>
        <p:sp>
          <p:nvSpPr>
            <p:cNvPr id="166" name="角丸四角形 155">
              <a:extLst>
                <a:ext uri="{FF2B5EF4-FFF2-40B4-BE49-F238E27FC236}">
                  <a16:creationId xmlns:a16="http://schemas.microsoft.com/office/drawing/2014/main" id="{AC94F660-D4E0-4A86-B41E-842E13029CB3}"/>
                </a:ext>
              </a:extLst>
            </p:cNvPr>
            <p:cNvSpPr/>
            <p:nvPr/>
          </p:nvSpPr>
          <p:spPr>
            <a:xfrm>
              <a:off x="8613196" y="5594523"/>
              <a:ext cx="610442" cy="897708"/>
            </a:xfrm>
            <a:prstGeom prst="roundRect">
              <a:avLst>
                <a:gd name="adj" fmla="val 9104"/>
              </a:avLst>
            </a:prstGeom>
            <a:solidFill>
              <a:srgbClr val="DEEBF7"/>
            </a:solidFill>
            <a:ln w="127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lIns="35908" rIns="35908" rtlCol="0" anchor="t"/>
            <a:lstStyle/>
            <a:p>
              <a:pPr algn="ctr"/>
              <a:r>
                <a:rPr lang="ja-JP" altLang="en-US" sz="1397">
                  <a:solidFill>
                    <a:schemeClr val="tx1"/>
                  </a:solidFill>
                  <a:latin typeface="+mn-ea"/>
                </a:rPr>
                <a:t>データ</a:t>
              </a:r>
              <a:endParaRPr lang="en-US" altLang="ja-JP" sz="1397">
                <a:solidFill>
                  <a:schemeClr val="tx1"/>
                </a:solidFill>
                <a:latin typeface="+mn-ea"/>
              </a:endParaRPr>
            </a:p>
          </p:txBody>
        </p:sp>
        <p:sp>
          <p:nvSpPr>
            <p:cNvPr id="167" name="上下矢印 28">
              <a:extLst>
                <a:ext uri="{FF2B5EF4-FFF2-40B4-BE49-F238E27FC236}">
                  <a16:creationId xmlns:a16="http://schemas.microsoft.com/office/drawing/2014/main" id="{98E699E8-7802-483C-A27C-E2833634C16D}"/>
                </a:ext>
              </a:extLst>
            </p:cNvPr>
            <p:cNvSpPr/>
            <p:nvPr/>
          </p:nvSpPr>
          <p:spPr>
            <a:xfrm rot="5400000">
              <a:off x="8015250" y="4554034"/>
              <a:ext cx="461368" cy="323175"/>
            </a:xfrm>
            <a:prstGeom prst="upDownArrow">
              <a:avLst>
                <a:gd name="adj1" fmla="val 50000"/>
                <a:gd name="adj2" fmla="val 26364"/>
              </a:avLst>
            </a:prstGeom>
            <a:solidFill>
              <a:srgbClr val="595959"/>
            </a:solidFill>
            <a:ln w="12700" cap="flat" cmpd="sng" algn="ctr">
              <a:noFill/>
              <a:prstDash val="solid"/>
              <a:miter lim="800000"/>
            </a:ln>
            <a:effectLst/>
          </p:spPr>
          <p:txBody>
            <a:bodyPr rtlCol="0" anchor="ctr"/>
            <a:lstStyle/>
            <a:p>
              <a:pPr algn="ctr" defTabSz="867391">
                <a:defRPr/>
              </a:pPr>
              <a:endParaRPr lang="ja-JP" altLang="en-US" sz="1530" kern="0">
                <a:solidFill>
                  <a:prstClr val="white"/>
                </a:solidFill>
                <a:latin typeface="Meiryo UI" panose="020B0604030504040204" pitchFamily="50" charset="-128"/>
                <a:ea typeface="Meiryo UI" panose="020B0604030504040204" pitchFamily="50" charset="-128"/>
              </a:endParaRPr>
            </a:p>
          </p:txBody>
        </p:sp>
        <p:sp>
          <p:nvSpPr>
            <p:cNvPr id="168" name="テキスト ボックス 167">
              <a:extLst>
                <a:ext uri="{FF2B5EF4-FFF2-40B4-BE49-F238E27FC236}">
                  <a16:creationId xmlns:a16="http://schemas.microsoft.com/office/drawing/2014/main" id="{5DA82E21-ED70-40E1-BAE0-4F8F5668E67A}"/>
                </a:ext>
              </a:extLst>
            </p:cNvPr>
            <p:cNvSpPr txBox="1"/>
            <p:nvPr/>
          </p:nvSpPr>
          <p:spPr>
            <a:xfrm>
              <a:off x="8455252" y="4422885"/>
              <a:ext cx="798181" cy="460489"/>
            </a:xfrm>
            <a:prstGeom prst="rect">
              <a:avLst/>
            </a:prstGeom>
            <a:noFill/>
          </p:spPr>
          <p:txBody>
            <a:bodyPr wrap="none" rtlCol="0">
              <a:spAutoFit/>
            </a:bodyPr>
            <a:lstStyle/>
            <a:p>
              <a:pPr algn="ctr" defTabSz="456057">
                <a:defRPr/>
              </a:pPr>
              <a:r>
                <a:rPr kumimoji="1" lang="ja-JP" altLang="en-US" sz="1197">
                  <a:solidFill>
                    <a:prstClr val="black"/>
                  </a:solidFill>
                  <a:latin typeface="Meiryo UI"/>
                  <a:ea typeface="Meiryo UI"/>
                </a:rPr>
                <a:t>他データ</a:t>
              </a:r>
              <a:endParaRPr kumimoji="1" lang="en-US" altLang="ja-JP" sz="1197">
                <a:solidFill>
                  <a:prstClr val="black"/>
                </a:solidFill>
                <a:latin typeface="Meiryo UI"/>
                <a:ea typeface="Meiryo UI"/>
              </a:endParaRPr>
            </a:p>
            <a:p>
              <a:pPr algn="ctr" defTabSz="456057">
                <a:defRPr/>
              </a:pPr>
              <a:r>
                <a:rPr kumimoji="1" lang="ja-JP" altLang="en-US" sz="1197">
                  <a:solidFill>
                    <a:prstClr val="black"/>
                  </a:solidFill>
                  <a:latin typeface="Meiryo UI"/>
                  <a:ea typeface="Meiryo UI"/>
                </a:rPr>
                <a:t>連携基盤</a:t>
              </a:r>
            </a:p>
          </p:txBody>
        </p:sp>
        <p:sp>
          <p:nvSpPr>
            <p:cNvPr id="170" name="矢印: 上下 150">
              <a:extLst>
                <a:ext uri="{FF2B5EF4-FFF2-40B4-BE49-F238E27FC236}">
                  <a16:creationId xmlns:a16="http://schemas.microsoft.com/office/drawing/2014/main" id="{0160AA27-B1EA-4B88-9073-C0B6C3649AB7}"/>
                </a:ext>
              </a:extLst>
            </p:cNvPr>
            <p:cNvSpPr/>
            <p:nvPr/>
          </p:nvSpPr>
          <p:spPr>
            <a:xfrm>
              <a:off x="8775534" y="5300602"/>
              <a:ext cx="359083" cy="287267"/>
            </a:xfrm>
            <a:prstGeom prst="upDownArrow">
              <a:avLst>
                <a:gd name="adj1" fmla="val 45539"/>
                <a:gd name="adj2" fmla="val 34385"/>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71" name="テキスト ボックス 170"/>
            <p:cNvSpPr txBox="1"/>
            <p:nvPr/>
          </p:nvSpPr>
          <p:spPr>
            <a:xfrm>
              <a:off x="2161218" y="2899837"/>
              <a:ext cx="538625" cy="215450"/>
            </a:xfrm>
            <a:prstGeom prst="rect">
              <a:avLst/>
            </a:prstGeom>
            <a:noFill/>
          </p:spPr>
          <p:txBody>
            <a:bodyPr wrap="none" lIns="35908" tIns="35908" rIns="35908" bIns="71817" rtlCol="0" anchor="ctr" anchorCtr="0">
              <a:noAutofit/>
            </a:bodyPr>
            <a:lstStyle/>
            <a:p>
              <a:pPr algn="ctr"/>
              <a:r>
                <a:rPr kumimoji="1" lang="ja-JP" altLang="en-US" sz="1596"/>
                <a:t>･･･</a:t>
              </a:r>
            </a:p>
          </p:txBody>
        </p:sp>
        <p:sp>
          <p:nvSpPr>
            <p:cNvPr id="172" name="四角形: 角を丸くする 176">
              <a:extLst>
                <a:ext uri="{FF2B5EF4-FFF2-40B4-BE49-F238E27FC236}">
                  <a16:creationId xmlns:a16="http://schemas.microsoft.com/office/drawing/2014/main" id="{84EAF6DF-FDC2-442B-8760-3FC6D283EA82}"/>
                </a:ext>
              </a:extLst>
            </p:cNvPr>
            <p:cNvSpPr/>
            <p:nvPr/>
          </p:nvSpPr>
          <p:spPr>
            <a:xfrm>
              <a:off x="3000639" y="2468403"/>
              <a:ext cx="502717" cy="1077250"/>
            </a:xfrm>
            <a:prstGeom prst="roundRect">
              <a:avLst>
                <a:gd name="adj" fmla="val 16667"/>
              </a:avLst>
            </a:prstGeom>
            <a:solidFill>
              <a:schemeClr val="bg1"/>
            </a:solidFill>
            <a:ln w="28575">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5908" rIns="0" bIns="35908" rtlCol="0" anchor="ctr" anchorCtr="0"/>
            <a:lstStyle/>
            <a:p>
              <a:pPr algn="ctr"/>
              <a:r>
                <a:rPr kumimoji="1" lang="ja-JP" altLang="en-US" sz="1097" b="1">
                  <a:solidFill>
                    <a:schemeClr val="tx1"/>
                  </a:solidFill>
                </a:rPr>
                <a:t>モビリティ</a:t>
              </a:r>
              <a:endParaRPr kumimoji="1" lang="en-US" altLang="ja-JP" sz="1097" b="1">
                <a:solidFill>
                  <a:schemeClr val="tx1"/>
                </a:solidFill>
              </a:endParaRPr>
            </a:p>
            <a:p>
              <a:pPr algn="ctr"/>
              <a:r>
                <a:rPr lang="ja-JP" altLang="en-US" sz="1097" b="1">
                  <a:solidFill>
                    <a:schemeClr val="tx1"/>
                  </a:solidFill>
                </a:rPr>
                <a:t>サービス</a:t>
              </a:r>
              <a:endParaRPr kumimoji="1" lang="en-US" altLang="ja-JP" sz="1097" b="1">
                <a:solidFill>
                  <a:schemeClr val="tx1"/>
                </a:solidFill>
              </a:endParaRPr>
            </a:p>
          </p:txBody>
        </p:sp>
        <p:sp>
          <p:nvSpPr>
            <p:cNvPr id="173" name="四角形: 角を丸くする 177">
              <a:extLst>
                <a:ext uri="{FF2B5EF4-FFF2-40B4-BE49-F238E27FC236}">
                  <a16:creationId xmlns:a16="http://schemas.microsoft.com/office/drawing/2014/main" id="{79DB397B-0DA3-4780-AFCB-0E754E7B2CCE}"/>
                </a:ext>
              </a:extLst>
            </p:cNvPr>
            <p:cNvSpPr/>
            <p:nvPr/>
          </p:nvSpPr>
          <p:spPr>
            <a:xfrm>
              <a:off x="3597376" y="2468403"/>
              <a:ext cx="502717" cy="1077250"/>
            </a:xfrm>
            <a:prstGeom prst="roundRect">
              <a:avLst>
                <a:gd name="adj" fmla="val 16667"/>
              </a:avLst>
            </a:prstGeom>
            <a:solidFill>
              <a:schemeClr val="bg1"/>
            </a:solidFill>
            <a:ln w="28575">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5908" rIns="0" bIns="35908" rtlCol="0" anchor="ctr" anchorCtr="0"/>
            <a:lstStyle/>
            <a:p>
              <a:pPr algn="ctr"/>
              <a:r>
                <a:rPr lang="ja-JP" altLang="en-US" sz="1097" b="1">
                  <a:solidFill>
                    <a:schemeClr val="tx1"/>
                  </a:solidFill>
                </a:rPr>
                <a:t>ヘルスケア</a:t>
              </a:r>
              <a:endParaRPr lang="en-US" altLang="ja-JP" sz="1097" b="1">
                <a:solidFill>
                  <a:schemeClr val="tx1"/>
                </a:solidFill>
              </a:endParaRPr>
            </a:p>
            <a:p>
              <a:pPr algn="ctr"/>
              <a:r>
                <a:rPr lang="ja-JP" altLang="en-US" sz="1097" b="1">
                  <a:solidFill>
                    <a:schemeClr val="tx1"/>
                  </a:solidFill>
                </a:rPr>
                <a:t>サービス</a:t>
              </a:r>
              <a:endParaRPr lang="en-US" altLang="ja-JP" sz="1097" b="1">
                <a:solidFill>
                  <a:schemeClr val="tx1"/>
                </a:solidFill>
              </a:endParaRPr>
            </a:p>
          </p:txBody>
        </p:sp>
        <p:sp>
          <p:nvSpPr>
            <p:cNvPr id="174" name="テキスト ボックス 173"/>
            <p:cNvSpPr txBox="1"/>
            <p:nvPr/>
          </p:nvSpPr>
          <p:spPr>
            <a:xfrm>
              <a:off x="4033529" y="2899303"/>
              <a:ext cx="538625" cy="215450"/>
            </a:xfrm>
            <a:prstGeom prst="rect">
              <a:avLst/>
            </a:prstGeom>
            <a:noFill/>
          </p:spPr>
          <p:txBody>
            <a:bodyPr wrap="none" lIns="35908" tIns="35908" rIns="35908" bIns="71817" rtlCol="0" anchor="ctr" anchorCtr="0">
              <a:noAutofit/>
            </a:bodyPr>
            <a:lstStyle/>
            <a:p>
              <a:pPr algn="ctr"/>
              <a:r>
                <a:rPr kumimoji="1" lang="ja-JP" altLang="en-US" sz="1596"/>
                <a:t>･･･</a:t>
              </a:r>
            </a:p>
          </p:txBody>
        </p:sp>
        <p:sp>
          <p:nvSpPr>
            <p:cNvPr id="175" name="四角形: 角を丸くする 176">
              <a:extLst>
                <a:ext uri="{FF2B5EF4-FFF2-40B4-BE49-F238E27FC236}">
                  <a16:creationId xmlns:a16="http://schemas.microsoft.com/office/drawing/2014/main" id="{84EAF6DF-FDC2-442B-8760-3FC6D283EA82}"/>
                </a:ext>
              </a:extLst>
            </p:cNvPr>
            <p:cNvSpPr/>
            <p:nvPr/>
          </p:nvSpPr>
          <p:spPr>
            <a:xfrm>
              <a:off x="4840218" y="2468403"/>
              <a:ext cx="502717" cy="1077250"/>
            </a:xfrm>
            <a:prstGeom prst="roundRect">
              <a:avLst>
                <a:gd name="adj" fmla="val 16667"/>
              </a:avLst>
            </a:prstGeom>
            <a:solidFill>
              <a:schemeClr val="bg1"/>
            </a:solidFill>
            <a:ln w="28575">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5908" rIns="0" bIns="35908" rtlCol="0" anchor="ctr" anchorCtr="0"/>
            <a:lstStyle/>
            <a:p>
              <a:pPr algn="ctr"/>
              <a:r>
                <a:rPr kumimoji="1" lang="ja-JP" altLang="en-US" sz="1097" b="1">
                  <a:solidFill>
                    <a:schemeClr val="tx1"/>
                  </a:solidFill>
                </a:rPr>
                <a:t>モビリティ</a:t>
              </a:r>
              <a:endParaRPr kumimoji="1" lang="en-US" altLang="ja-JP" sz="1097" b="1">
                <a:solidFill>
                  <a:schemeClr val="tx1"/>
                </a:solidFill>
              </a:endParaRPr>
            </a:p>
            <a:p>
              <a:pPr algn="ctr"/>
              <a:r>
                <a:rPr lang="ja-JP" altLang="en-US" sz="1097" b="1">
                  <a:solidFill>
                    <a:schemeClr val="tx1"/>
                  </a:solidFill>
                </a:rPr>
                <a:t>サービス</a:t>
              </a:r>
              <a:endParaRPr kumimoji="1" lang="en-US" altLang="ja-JP" sz="1097" b="1">
                <a:solidFill>
                  <a:schemeClr val="tx1"/>
                </a:solidFill>
              </a:endParaRPr>
            </a:p>
          </p:txBody>
        </p:sp>
        <p:sp>
          <p:nvSpPr>
            <p:cNvPr id="176" name="四角形: 角を丸くする 177">
              <a:extLst>
                <a:ext uri="{FF2B5EF4-FFF2-40B4-BE49-F238E27FC236}">
                  <a16:creationId xmlns:a16="http://schemas.microsoft.com/office/drawing/2014/main" id="{79DB397B-0DA3-4780-AFCB-0E754E7B2CCE}"/>
                </a:ext>
              </a:extLst>
            </p:cNvPr>
            <p:cNvSpPr/>
            <p:nvPr/>
          </p:nvSpPr>
          <p:spPr>
            <a:xfrm>
              <a:off x="5436955" y="2468403"/>
              <a:ext cx="502717" cy="1077250"/>
            </a:xfrm>
            <a:prstGeom prst="roundRect">
              <a:avLst>
                <a:gd name="adj" fmla="val 16667"/>
              </a:avLst>
            </a:prstGeom>
            <a:solidFill>
              <a:schemeClr val="bg1"/>
            </a:solidFill>
            <a:ln w="28575">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35908" rIns="0" bIns="35908" rtlCol="0" anchor="ctr" anchorCtr="0"/>
            <a:lstStyle/>
            <a:p>
              <a:pPr algn="ctr"/>
              <a:r>
                <a:rPr lang="ja-JP" altLang="en-US" sz="1097" b="1">
                  <a:solidFill>
                    <a:schemeClr val="tx1"/>
                  </a:solidFill>
                </a:rPr>
                <a:t>ヘルスケア</a:t>
              </a:r>
              <a:endParaRPr lang="en-US" altLang="ja-JP" sz="1097" b="1">
                <a:solidFill>
                  <a:schemeClr val="tx1"/>
                </a:solidFill>
              </a:endParaRPr>
            </a:p>
            <a:p>
              <a:pPr algn="ctr"/>
              <a:r>
                <a:rPr lang="ja-JP" altLang="en-US" sz="1097" b="1">
                  <a:solidFill>
                    <a:schemeClr val="tx1"/>
                  </a:solidFill>
                </a:rPr>
                <a:t>サービス</a:t>
              </a:r>
              <a:endParaRPr lang="en-US" altLang="ja-JP" sz="1097" b="1">
                <a:solidFill>
                  <a:schemeClr val="tx1"/>
                </a:solidFill>
              </a:endParaRPr>
            </a:p>
          </p:txBody>
        </p:sp>
        <p:sp>
          <p:nvSpPr>
            <p:cNvPr id="177" name="テキスト ボックス 176"/>
            <p:cNvSpPr txBox="1"/>
            <p:nvPr/>
          </p:nvSpPr>
          <p:spPr>
            <a:xfrm>
              <a:off x="5873107" y="2899303"/>
              <a:ext cx="538625" cy="215450"/>
            </a:xfrm>
            <a:prstGeom prst="rect">
              <a:avLst/>
            </a:prstGeom>
            <a:noFill/>
          </p:spPr>
          <p:txBody>
            <a:bodyPr wrap="none" lIns="35908" tIns="35908" rIns="35908" bIns="71817" rtlCol="0" anchor="ctr" anchorCtr="0">
              <a:noAutofit/>
            </a:bodyPr>
            <a:lstStyle/>
            <a:p>
              <a:pPr algn="ctr"/>
              <a:r>
                <a:rPr kumimoji="1" lang="ja-JP" altLang="en-US" sz="1596"/>
                <a:t>･･･</a:t>
              </a:r>
            </a:p>
          </p:txBody>
        </p:sp>
        <p:sp>
          <p:nvSpPr>
            <p:cNvPr id="178" name="四角形: 角を丸くする 80">
              <a:extLst>
                <a:ext uri="{FF2B5EF4-FFF2-40B4-BE49-F238E27FC236}">
                  <a16:creationId xmlns:a16="http://schemas.microsoft.com/office/drawing/2014/main" id="{DC5FC612-A8F0-45D0-9426-EAA9FE439F24}"/>
                </a:ext>
              </a:extLst>
            </p:cNvPr>
            <p:cNvSpPr/>
            <p:nvPr/>
          </p:nvSpPr>
          <p:spPr>
            <a:xfrm>
              <a:off x="4456358" y="4180588"/>
              <a:ext cx="2980392" cy="359083"/>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defTabSz="456057">
                <a:defRPr/>
              </a:pPr>
              <a:r>
                <a:rPr kumimoji="1" lang="en-US" altLang="ja-JP" sz="1596">
                  <a:solidFill>
                    <a:prstClr val="black"/>
                  </a:solidFill>
                  <a:latin typeface="Meiryo UI"/>
                  <a:ea typeface="Meiryo UI"/>
                </a:rPr>
                <a:t>ID</a:t>
              </a:r>
              <a:r>
                <a:rPr kumimoji="1" lang="ja-JP" altLang="en-US" sz="1596">
                  <a:solidFill>
                    <a:prstClr val="black"/>
                  </a:solidFill>
                  <a:latin typeface="Meiryo UI"/>
                  <a:ea typeface="Meiryo UI"/>
                </a:rPr>
                <a:t>共有・データ共有（システム）</a:t>
              </a:r>
            </a:p>
          </p:txBody>
        </p:sp>
        <p:sp>
          <p:nvSpPr>
            <p:cNvPr id="179" name="四角形: 角を丸くする 82">
              <a:extLst>
                <a:ext uri="{FF2B5EF4-FFF2-40B4-BE49-F238E27FC236}">
                  <a16:creationId xmlns:a16="http://schemas.microsoft.com/office/drawing/2014/main" id="{40FAF9B8-2431-4E65-9D2A-4BBE692CCFB6}"/>
                </a:ext>
              </a:extLst>
            </p:cNvPr>
            <p:cNvSpPr/>
            <p:nvPr/>
          </p:nvSpPr>
          <p:spPr>
            <a:xfrm>
              <a:off x="4456358" y="4669350"/>
              <a:ext cx="2980392" cy="359083"/>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defTabSz="456057">
                <a:defRPr/>
              </a:pPr>
              <a:r>
                <a:rPr kumimoji="1" lang="ja-JP" altLang="en-US" sz="1596">
                  <a:solidFill>
                    <a:prstClr val="black"/>
                  </a:solidFill>
                  <a:latin typeface="Meiryo UI"/>
                  <a:ea typeface="Meiryo UI"/>
                </a:rPr>
                <a:t>ガバナンス（ルール策定・運用）</a:t>
              </a:r>
            </a:p>
          </p:txBody>
        </p:sp>
        <p:sp>
          <p:nvSpPr>
            <p:cNvPr id="80" name="テキスト ボックス 79">
              <a:extLst>
                <a:ext uri="{FF2B5EF4-FFF2-40B4-BE49-F238E27FC236}">
                  <a16:creationId xmlns:a16="http://schemas.microsoft.com/office/drawing/2014/main" id="{DABFCDB6-A8B6-4EE0-BA50-F23EA4C89172}"/>
                </a:ext>
              </a:extLst>
            </p:cNvPr>
            <p:cNvSpPr txBox="1"/>
            <p:nvPr/>
          </p:nvSpPr>
          <p:spPr>
            <a:xfrm>
              <a:off x="1564400" y="5022155"/>
              <a:ext cx="5594780" cy="230244"/>
            </a:xfrm>
            <a:prstGeom prst="rect">
              <a:avLst/>
            </a:prstGeom>
            <a:noFill/>
          </p:spPr>
          <p:txBody>
            <a:bodyPr wrap="square">
              <a:spAutoFit/>
            </a:bodyPr>
            <a:lstStyle/>
            <a:p>
              <a:pPr defTabSz="456057">
                <a:defRPr/>
              </a:pPr>
              <a:r>
                <a:rPr lang="en-US" altLang="ja-JP" sz="898">
                  <a:solidFill>
                    <a:schemeClr val="bg1"/>
                  </a:solidFill>
                  <a:latin typeface="Meiryo UI" panose="020B0604030504040204" pitchFamily="50" charset="-128"/>
                  <a:ea typeface="Meiryo UI" panose="020B0604030504040204" pitchFamily="50" charset="-128"/>
                </a:rPr>
                <a:t>*  ORDEN</a:t>
              </a:r>
              <a:r>
                <a:rPr lang="ja-JP" altLang="en-US" sz="898">
                  <a:solidFill>
                    <a:schemeClr val="bg1"/>
                  </a:solidFill>
                  <a:latin typeface="Meiryo UI" panose="020B0604030504040204" pitchFamily="50" charset="-128"/>
                  <a:ea typeface="Meiryo UI" panose="020B0604030504040204" pitchFamily="50" charset="-128"/>
                </a:rPr>
                <a:t>（オルデン）とは・・・　</a:t>
              </a:r>
              <a:r>
                <a:rPr lang="en-US" altLang="ja-JP" sz="898">
                  <a:solidFill>
                    <a:schemeClr val="bg1"/>
                  </a:solidFill>
                  <a:latin typeface="Meiryo UI" panose="020B0604030504040204" pitchFamily="50" charset="-128"/>
                  <a:ea typeface="Meiryo UI" panose="020B0604030504040204" pitchFamily="50" charset="-128"/>
                </a:rPr>
                <a:t>『Osaka Regional Data Exchange Network』 </a:t>
              </a:r>
              <a:r>
                <a:rPr lang="ja-JP" altLang="en-US" sz="898">
                  <a:solidFill>
                    <a:schemeClr val="bg1"/>
                  </a:solidFill>
                  <a:latin typeface="Meiryo UI" panose="020B0604030504040204" pitchFamily="50" charset="-128"/>
                  <a:ea typeface="Meiryo UI" panose="020B0604030504040204" pitchFamily="50" charset="-128"/>
                </a:rPr>
                <a:t>の頭文字</a:t>
              </a:r>
              <a:endParaRPr lang="en-US" altLang="ja-JP" sz="898">
                <a:solidFill>
                  <a:schemeClr val="bg1"/>
                </a:solidFill>
                <a:latin typeface="Meiryo UI" panose="020B0604030504040204" pitchFamily="50" charset="-128"/>
                <a:ea typeface="Meiryo UI" panose="020B0604030504040204" pitchFamily="50" charset="-128"/>
              </a:endParaRPr>
            </a:p>
          </p:txBody>
        </p:sp>
        <p:sp>
          <p:nvSpPr>
            <p:cNvPr id="128" name="矢印: 上下 81">
              <a:extLst>
                <a:ext uri="{FF2B5EF4-FFF2-40B4-BE49-F238E27FC236}">
                  <a16:creationId xmlns:a16="http://schemas.microsoft.com/office/drawing/2014/main" id="{B2029F24-CF61-4448-9550-E05B78CB5C7B}"/>
                </a:ext>
              </a:extLst>
            </p:cNvPr>
            <p:cNvSpPr/>
            <p:nvPr/>
          </p:nvSpPr>
          <p:spPr>
            <a:xfrm>
              <a:off x="1615813" y="3679516"/>
              <a:ext cx="408877" cy="430900"/>
            </a:xfrm>
            <a:prstGeom prst="upDownArrow">
              <a:avLst>
                <a:gd name="adj1" fmla="val 45539"/>
                <a:gd name="adj2" fmla="val 34385"/>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29" name="矢印: 上下 253">
              <a:extLst>
                <a:ext uri="{FF2B5EF4-FFF2-40B4-BE49-F238E27FC236}">
                  <a16:creationId xmlns:a16="http://schemas.microsoft.com/office/drawing/2014/main" id="{A788C56F-95AD-4AA8-A8B2-9B60BB48F987}"/>
                </a:ext>
              </a:extLst>
            </p:cNvPr>
            <p:cNvSpPr/>
            <p:nvPr/>
          </p:nvSpPr>
          <p:spPr>
            <a:xfrm>
              <a:off x="3462872" y="3679516"/>
              <a:ext cx="408877" cy="430900"/>
            </a:xfrm>
            <a:prstGeom prst="upDownArrow">
              <a:avLst>
                <a:gd name="adj1" fmla="val 45539"/>
                <a:gd name="adj2" fmla="val 34385"/>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30" name="矢印: 上下 254">
              <a:extLst>
                <a:ext uri="{FF2B5EF4-FFF2-40B4-BE49-F238E27FC236}">
                  <a16:creationId xmlns:a16="http://schemas.microsoft.com/office/drawing/2014/main" id="{64F03F25-D490-4DE1-A174-B88921139CD9}"/>
                </a:ext>
              </a:extLst>
            </p:cNvPr>
            <p:cNvSpPr/>
            <p:nvPr/>
          </p:nvSpPr>
          <p:spPr>
            <a:xfrm>
              <a:off x="5294059" y="3679516"/>
              <a:ext cx="408877" cy="430900"/>
            </a:xfrm>
            <a:prstGeom prst="upDownArrow">
              <a:avLst>
                <a:gd name="adj1" fmla="val 45539"/>
                <a:gd name="adj2" fmla="val 34385"/>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31" name="矢印: 上下 255">
              <a:extLst>
                <a:ext uri="{FF2B5EF4-FFF2-40B4-BE49-F238E27FC236}">
                  <a16:creationId xmlns:a16="http://schemas.microsoft.com/office/drawing/2014/main" id="{694AC26C-E94E-4D90-8519-56497BB40A7B}"/>
                </a:ext>
              </a:extLst>
            </p:cNvPr>
            <p:cNvSpPr/>
            <p:nvPr/>
          </p:nvSpPr>
          <p:spPr>
            <a:xfrm>
              <a:off x="6974924" y="3679516"/>
              <a:ext cx="408877" cy="430900"/>
            </a:xfrm>
            <a:prstGeom prst="upDownArrow">
              <a:avLst>
                <a:gd name="adj1" fmla="val 45539"/>
                <a:gd name="adj2" fmla="val 34385"/>
              </a:avLst>
            </a:prstGeom>
            <a:noFill/>
            <a:ln>
              <a:solidFill>
                <a:srgbClr val="FF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sp>
          <p:nvSpPr>
            <p:cNvPr id="169" name="矢印: 上下 254">
              <a:extLst>
                <a:ext uri="{FF2B5EF4-FFF2-40B4-BE49-F238E27FC236}">
                  <a16:creationId xmlns:a16="http://schemas.microsoft.com/office/drawing/2014/main" id="{64F03F25-D490-4DE1-A174-B88921139CD9}"/>
                </a:ext>
              </a:extLst>
            </p:cNvPr>
            <p:cNvSpPr/>
            <p:nvPr/>
          </p:nvSpPr>
          <p:spPr>
            <a:xfrm>
              <a:off x="8694366" y="3679516"/>
              <a:ext cx="408877" cy="430900"/>
            </a:xfrm>
            <a:prstGeom prst="upDownArrow">
              <a:avLst>
                <a:gd name="adj1" fmla="val 45539"/>
                <a:gd name="adj2" fmla="val 34385"/>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793">
                <a:solidFill>
                  <a:schemeClr val="tx1"/>
                </a:solidFill>
              </a:endParaRPr>
            </a:p>
          </p:txBody>
        </p:sp>
      </p:grpSp>
      <p:sp>
        <p:nvSpPr>
          <p:cNvPr id="83"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92" name="テキスト プレースホルダー 5">
            <a:extLst>
              <a:ext uri="{FF2B5EF4-FFF2-40B4-BE49-F238E27FC236}">
                <a16:creationId xmlns:a16="http://schemas.microsoft.com/office/drawing/2014/main" id="{9053BB5A-7844-4977-8599-A300C80B5082}"/>
              </a:ext>
            </a:extLst>
          </p:cNvPr>
          <p:cNvSpPr txBox="1">
            <a:spLocks/>
          </p:cNvSpPr>
          <p:nvPr/>
        </p:nvSpPr>
        <p:spPr>
          <a:xfrm>
            <a:off x="287825" y="920740"/>
            <a:ext cx="9324000" cy="566309"/>
          </a:xfrm>
          <a:prstGeom prst="rect">
            <a:avLst/>
          </a:prstGeom>
        </p:spPr>
        <p:txBody>
          <a:bodyPr>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en-US" altLang="ja-JP"/>
              <a:t>2025</a:t>
            </a:r>
            <a:r>
              <a:rPr lang="ja-JP" altLang="en-US"/>
              <a:t>年大阪・関西万博をマイルストーンとして、交通・観光・行政など、広域、官民、分野横串でデータ連携を進め、先端的サービスの社会実装を実現。</a:t>
            </a:r>
          </a:p>
        </p:txBody>
      </p:sp>
      <p:sp>
        <p:nvSpPr>
          <p:cNvPr id="222" name="スライド番号プレースホルダー 4">
            <a:extLst>
              <a:ext uri="{FF2B5EF4-FFF2-40B4-BE49-F238E27FC236}">
                <a16:creationId xmlns:a16="http://schemas.microsoft.com/office/drawing/2014/main" id="{9E2E36CA-196E-4D13-BD57-9217F1F863F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48</a:t>
            </a:fld>
            <a:endParaRPr kumimoji="1" lang="ja-JP" altLang="en-US"/>
          </a:p>
        </p:txBody>
      </p:sp>
    </p:spTree>
    <p:extLst>
      <p:ext uri="{BB962C8B-B14F-4D97-AF65-F5344CB8AC3E}">
        <p14:creationId xmlns:p14="http://schemas.microsoft.com/office/powerpoint/2010/main" val="9472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2">
            <a:extLst>
              <a:ext uri="{FF2B5EF4-FFF2-40B4-BE49-F238E27FC236}">
                <a16:creationId xmlns:a16="http://schemas.microsoft.com/office/drawing/2014/main" id="{0CCD5764-BFED-41F2-990D-94FCB9454FEF}"/>
              </a:ext>
            </a:extLst>
          </p:cNvPr>
          <p:cNvSpPr txBox="1">
            <a:spLocks/>
          </p:cNvSpPr>
          <p:nvPr/>
        </p:nvSpPr>
        <p:spPr>
          <a:xfrm>
            <a:off x="0" y="0"/>
            <a:ext cx="9900000" cy="828000"/>
          </a:xfrm>
          <a:prstGeom prst="rect">
            <a:avLst/>
          </a:prstGeom>
          <a:solidFill>
            <a:srgbClr val="DEEBF7"/>
          </a:solidFill>
        </p:spPr>
        <p:txBody>
          <a:bodyPr vert="horz" lIns="288000" tIns="0" rIns="288000" bIns="72000" rtlCol="0" anchor="b" anchorCtr="0">
            <a:noAutofit/>
          </a:bodyPr>
          <a:lstStyle>
            <a:lvl1pPr algn="l" defTabSz="912114" rtl="0" eaLnBrk="1" fontAlgn="ctr" latinLnBrk="0" hangingPunct="1">
              <a:lnSpc>
                <a:spcPct val="100000"/>
              </a:lnSpc>
              <a:spcBef>
                <a:spcPts val="0"/>
              </a:spcBef>
              <a:buNone/>
              <a:defRPr kumimoji="1" sz="1995" b="1" kern="1200">
                <a:solidFill>
                  <a:schemeClr val="tx1"/>
                </a:solidFill>
                <a:latin typeface="+mj-lt"/>
                <a:ea typeface="+mj-ea"/>
                <a:cs typeface="+mj-cs"/>
              </a:defRPr>
            </a:lvl1pPr>
          </a:lstStyle>
          <a:p>
            <a:r>
              <a:rPr lang="ja-JP" altLang="en-US" sz="1800"/>
              <a:t>広域データ連携基盤による府域展開</a:t>
            </a:r>
            <a:endParaRPr lang="en-US" altLang="ja-JP" sz="1800"/>
          </a:p>
          <a:p>
            <a:r>
              <a:rPr lang="ja-JP" altLang="en-US" sz="1800"/>
              <a:t>　大阪広域データ連携基盤（</a:t>
            </a:r>
            <a:r>
              <a:rPr lang="en-US" altLang="ja-JP" sz="1800"/>
              <a:t>ORDEN</a:t>
            </a:r>
            <a:r>
              <a:rPr lang="ja-JP" altLang="en-US" sz="1800"/>
              <a:t>）整備　ロードマップ案</a:t>
            </a:r>
            <a:endParaRPr lang="en-US" altLang="ja-JP" sz="1800"/>
          </a:p>
        </p:txBody>
      </p:sp>
      <p:sp>
        <p:nvSpPr>
          <p:cNvPr id="3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63" name="テキスト プレースホルダー 5">
            <a:extLst>
              <a:ext uri="{FF2B5EF4-FFF2-40B4-BE49-F238E27FC236}">
                <a16:creationId xmlns:a16="http://schemas.microsoft.com/office/drawing/2014/main" id="{95CA82B5-8D37-4A8F-8480-8D4E6AF9B070}"/>
              </a:ext>
            </a:extLst>
          </p:cNvPr>
          <p:cNvSpPr txBox="1">
            <a:spLocks/>
          </p:cNvSpPr>
          <p:nvPr/>
        </p:nvSpPr>
        <p:spPr>
          <a:xfrm>
            <a:off x="287825" y="1008000"/>
            <a:ext cx="9324000" cy="787908"/>
          </a:xfrm>
          <a:prstGeom prst="rect">
            <a:avLst/>
          </a:prstGeom>
        </p:spPr>
        <p:txBody>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t>３</a:t>
            </a:r>
            <a:r>
              <a:rPr lang="en-US" altLang="ja-JP"/>
              <a:t>STEP</a:t>
            </a:r>
            <a:r>
              <a:rPr lang="ja-JP" altLang="en-US"/>
              <a:t>で広域かつ万博レガシー継承を担うデータ連携基盤（インフラ）に成長させる計画。</a:t>
            </a:r>
          </a:p>
          <a:p>
            <a:r>
              <a:rPr lang="en-US" altLang="ja-JP"/>
              <a:t>2023</a:t>
            </a:r>
            <a:r>
              <a:rPr lang="ja-JP" altLang="en-US"/>
              <a:t>年度は</a:t>
            </a:r>
            <a:r>
              <a:rPr lang="en-US" altLang="ja-JP"/>
              <a:t>STEP1</a:t>
            </a:r>
            <a:r>
              <a:rPr lang="ja-JP" altLang="en-US"/>
              <a:t>の基盤実装と</a:t>
            </a:r>
            <a:r>
              <a:rPr lang="en-US" altLang="ja-JP"/>
              <a:t>STEP2</a:t>
            </a:r>
            <a:r>
              <a:rPr lang="ja-JP" altLang="en-US"/>
              <a:t>のサービス企画が中心となる。</a:t>
            </a:r>
          </a:p>
        </p:txBody>
      </p:sp>
      <p:grpSp>
        <p:nvGrpSpPr>
          <p:cNvPr id="18" name="グループ化 17">
            <a:extLst>
              <a:ext uri="{FF2B5EF4-FFF2-40B4-BE49-F238E27FC236}">
                <a16:creationId xmlns:a16="http://schemas.microsoft.com/office/drawing/2014/main" id="{BF4095EE-ABE9-4D57-BF75-769518CCB82D}"/>
              </a:ext>
            </a:extLst>
          </p:cNvPr>
          <p:cNvGrpSpPr/>
          <p:nvPr/>
        </p:nvGrpSpPr>
        <p:grpSpPr>
          <a:xfrm>
            <a:off x="561444" y="1970117"/>
            <a:ext cx="8797530" cy="4519673"/>
            <a:chOff x="561444" y="1801622"/>
            <a:chExt cx="8797530" cy="4519673"/>
          </a:xfrm>
        </p:grpSpPr>
        <p:cxnSp>
          <p:nvCxnSpPr>
            <p:cNvPr id="114" name="直線コネクタ 113">
              <a:extLst>
                <a:ext uri="{FF2B5EF4-FFF2-40B4-BE49-F238E27FC236}">
                  <a16:creationId xmlns:a16="http://schemas.microsoft.com/office/drawing/2014/main" id="{E944E2EB-89E5-4342-A23E-EF9F7394C553}"/>
                </a:ext>
              </a:extLst>
            </p:cNvPr>
            <p:cNvCxnSpPr/>
            <p:nvPr/>
          </p:nvCxnSpPr>
          <p:spPr>
            <a:xfrm flipV="1">
              <a:off x="561444" y="1807334"/>
              <a:ext cx="0" cy="347829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15" name="直線コネクタ 114">
              <a:extLst>
                <a:ext uri="{FF2B5EF4-FFF2-40B4-BE49-F238E27FC236}">
                  <a16:creationId xmlns:a16="http://schemas.microsoft.com/office/drawing/2014/main" id="{811DE3D7-2ECA-438B-A3B6-422DD5B2AE60}"/>
                </a:ext>
              </a:extLst>
            </p:cNvPr>
            <p:cNvCxnSpPr/>
            <p:nvPr/>
          </p:nvCxnSpPr>
          <p:spPr>
            <a:xfrm flipV="1">
              <a:off x="2327212" y="1807334"/>
              <a:ext cx="0" cy="23318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16" name="直線コネクタ 115">
              <a:extLst>
                <a:ext uri="{FF2B5EF4-FFF2-40B4-BE49-F238E27FC236}">
                  <a16:creationId xmlns:a16="http://schemas.microsoft.com/office/drawing/2014/main" id="{C80DF695-6672-494E-8836-C7959CDA3FE0}"/>
                </a:ext>
              </a:extLst>
            </p:cNvPr>
            <p:cNvCxnSpPr/>
            <p:nvPr/>
          </p:nvCxnSpPr>
          <p:spPr>
            <a:xfrm flipV="1">
              <a:off x="4079664" y="1884492"/>
              <a:ext cx="0" cy="1299154"/>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17" name="テキスト ボックス 116">
              <a:extLst>
                <a:ext uri="{FF2B5EF4-FFF2-40B4-BE49-F238E27FC236}">
                  <a16:creationId xmlns:a16="http://schemas.microsoft.com/office/drawing/2014/main" id="{A25B644A-30D7-4A4E-9477-8F346890EDED}"/>
                </a:ext>
              </a:extLst>
            </p:cNvPr>
            <p:cNvSpPr txBox="1"/>
            <p:nvPr/>
          </p:nvSpPr>
          <p:spPr>
            <a:xfrm>
              <a:off x="929068" y="1801622"/>
              <a:ext cx="1028426" cy="284793"/>
            </a:xfrm>
            <a:prstGeom prst="rect">
              <a:avLst/>
            </a:prstGeom>
            <a:noFill/>
          </p:spPr>
          <p:txBody>
            <a:bodyPr wrap="none" rtlCol="0">
              <a:spAutoFit/>
            </a:bodyPr>
            <a:lstStyle/>
            <a:p>
              <a:pPr defTabSz="456057">
                <a:defRPr/>
              </a:pPr>
              <a:r>
                <a:rPr kumimoji="1" lang="en-US" altLang="ja-JP" sz="1397" b="1">
                  <a:solidFill>
                    <a:prstClr val="black"/>
                  </a:solidFill>
                  <a:latin typeface="Meiryo UI" panose="020B0604030504040204" pitchFamily="50" charset="-128"/>
                  <a:ea typeface="Meiryo UI" panose="020B0604030504040204" pitchFamily="50" charset="-128"/>
                </a:rPr>
                <a:t>2022</a:t>
              </a:r>
              <a:r>
                <a:rPr kumimoji="1" lang="ja-JP" altLang="en-US" sz="1397" b="1">
                  <a:solidFill>
                    <a:prstClr val="black"/>
                  </a:solidFill>
                  <a:latin typeface="Meiryo UI" panose="020B0604030504040204" pitchFamily="50" charset="-128"/>
                  <a:ea typeface="Meiryo UI" panose="020B0604030504040204" pitchFamily="50" charset="-128"/>
                </a:rPr>
                <a:t>年度</a:t>
              </a:r>
            </a:p>
          </p:txBody>
        </p:sp>
        <p:sp>
          <p:nvSpPr>
            <p:cNvPr id="118" name="テキスト ボックス 117">
              <a:extLst>
                <a:ext uri="{FF2B5EF4-FFF2-40B4-BE49-F238E27FC236}">
                  <a16:creationId xmlns:a16="http://schemas.microsoft.com/office/drawing/2014/main" id="{ACF3F14B-316F-4C46-B2ED-75C35FA89518}"/>
                </a:ext>
              </a:extLst>
            </p:cNvPr>
            <p:cNvSpPr txBox="1"/>
            <p:nvPr/>
          </p:nvSpPr>
          <p:spPr>
            <a:xfrm>
              <a:off x="2774637" y="1801622"/>
              <a:ext cx="1028426" cy="284793"/>
            </a:xfrm>
            <a:prstGeom prst="rect">
              <a:avLst/>
            </a:prstGeom>
            <a:noFill/>
          </p:spPr>
          <p:txBody>
            <a:bodyPr wrap="none" rtlCol="0">
              <a:spAutoFit/>
            </a:bodyPr>
            <a:lstStyle/>
            <a:p>
              <a:pPr defTabSz="456057">
                <a:defRPr/>
              </a:pPr>
              <a:r>
                <a:rPr kumimoji="1" lang="en-US" altLang="ja-JP" sz="1397" b="1">
                  <a:solidFill>
                    <a:prstClr val="black"/>
                  </a:solidFill>
                  <a:latin typeface="Meiryo UI" panose="020B0604030504040204" pitchFamily="50" charset="-128"/>
                  <a:ea typeface="Meiryo UI" panose="020B0604030504040204" pitchFamily="50" charset="-128"/>
                </a:rPr>
                <a:t>2023</a:t>
              </a:r>
              <a:r>
                <a:rPr kumimoji="1" lang="ja-JP" altLang="en-US" sz="1397" b="1">
                  <a:solidFill>
                    <a:prstClr val="black"/>
                  </a:solidFill>
                  <a:latin typeface="Meiryo UI" panose="020B0604030504040204" pitchFamily="50" charset="-128"/>
                  <a:ea typeface="Meiryo UI" panose="020B0604030504040204" pitchFamily="50" charset="-128"/>
                </a:rPr>
                <a:t>年度</a:t>
              </a:r>
            </a:p>
          </p:txBody>
        </p:sp>
        <p:sp>
          <p:nvSpPr>
            <p:cNvPr id="120" name="テキスト ボックス 119">
              <a:extLst>
                <a:ext uri="{FF2B5EF4-FFF2-40B4-BE49-F238E27FC236}">
                  <a16:creationId xmlns:a16="http://schemas.microsoft.com/office/drawing/2014/main" id="{4057E033-BE48-42A4-8B65-D71D7355BE15}"/>
                </a:ext>
              </a:extLst>
            </p:cNvPr>
            <p:cNvSpPr txBox="1"/>
            <p:nvPr/>
          </p:nvSpPr>
          <p:spPr>
            <a:xfrm>
              <a:off x="5555514" y="1801622"/>
              <a:ext cx="2051735" cy="284793"/>
            </a:xfrm>
            <a:prstGeom prst="rect">
              <a:avLst/>
            </a:prstGeom>
            <a:noFill/>
          </p:spPr>
          <p:txBody>
            <a:bodyPr wrap="none" rtlCol="0">
              <a:spAutoFit/>
            </a:bodyPr>
            <a:lstStyle/>
            <a:p>
              <a:pPr defTabSz="456057">
                <a:defRPr/>
              </a:pPr>
              <a:r>
                <a:rPr kumimoji="1" lang="en-US" altLang="ja-JP" sz="1397" b="1">
                  <a:solidFill>
                    <a:prstClr val="black"/>
                  </a:solidFill>
                  <a:latin typeface="Meiryo UI" panose="020B0604030504040204" pitchFamily="50" charset="-128"/>
                  <a:ea typeface="Meiryo UI" panose="020B0604030504040204" pitchFamily="50" charset="-128"/>
                </a:rPr>
                <a:t>2024</a:t>
              </a:r>
              <a:r>
                <a:rPr kumimoji="1" lang="ja-JP" altLang="en-US" sz="1397" b="1">
                  <a:solidFill>
                    <a:prstClr val="black"/>
                  </a:solidFill>
                  <a:latin typeface="Meiryo UI" panose="020B0604030504040204" pitchFamily="50" charset="-128"/>
                  <a:ea typeface="Meiryo UI" panose="020B0604030504040204" pitchFamily="50" charset="-128"/>
                </a:rPr>
                <a:t>年度～</a:t>
              </a:r>
              <a:r>
                <a:rPr kumimoji="1" lang="en-US" altLang="ja-JP" sz="1397" b="1">
                  <a:solidFill>
                    <a:prstClr val="black"/>
                  </a:solidFill>
                  <a:latin typeface="Meiryo UI" panose="020B0604030504040204" pitchFamily="50" charset="-128"/>
                  <a:ea typeface="Meiryo UI" panose="020B0604030504040204" pitchFamily="50" charset="-128"/>
                </a:rPr>
                <a:t>2026</a:t>
              </a:r>
              <a:r>
                <a:rPr kumimoji="1" lang="ja-JP" altLang="en-US" sz="1397" b="1">
                  <a:solidFill>
                    <a:prstClr val="black"/>
                  </a:solidFill>
                  <a:latin typeface="Meiryo UI" panose="020B0604030504040204" pitchFamily="50" charset="-128"/>
                  <a:ea typeface="Meiryo UI" panose="020B0604030504040204" pitchFamily="50" charset="-128"/>
                </a:rPr>
                <a:t>年度</a:t>
              </a:r>
            </a:p>
          </p:txBody>
        </p:sp>
        <p:sp>
          <p:nvSpPr>
            <p:cNvPr id="122" name="テキスト ボックス 121">
              <a:extLst>
                <a:ext uri="{FF2B5EF4-FFF2-40B4-BE49-F238E27FC236}">
                  <a16:creationId xmlns:a16="http://schemas.microsoft.com/office/drawing/2014/main" id="{9B46600E-23F1-4D75-BB3A-D62691B6063F}"/>
                </a:ext>
              </a:extLst>
            </p:cNvPr>
            <p:cNvSpPr txBox="1"/>
            <p:nvPr/>
          </p:nvSpPr>
          <p:spPr>
            <a:xfrm>
              <a:off x="582096" y="2147931"/>
              <a:ext cx="1690106" cy="2242280"/>
            </a:xfrm>
            <a:prstGeom prst="rect">
              <a:avLst/>
            </a:prstGeom>
            <a:noFill/>
          </p:spPr>
          <p:txBody>
            <a:bodyPr wrap="square" rtlCol="0">
              <a:spAutoFit/>
            </a:bodyPr>
            <a:lstStyle/>
            <a:p>
              <a:pPr defTabSz="456057">
                <a:defRPr/>
              </a:pPr>
              <a:r>
                <a:rPr kumimoji="1" lang="ja-JP" altLang="en-US" sz="1397" dirty="0">
                  <a:solidFill>
                    <a:prstClr val="black"/>
                  </a:solidFill>
                  <a:latin typeface="Meiryo UI" panose="020B0604030504040204" pitchFamily="50" charset="-128"/>
                  <a:ea typeface="Meiryo UI" panose="020B0604030504040204" pitchFamily="50" charset="-128"/>
                </a:rPr>
                <a:t>大阪・関西万博のデータ基盤と繋ぐ基本設計を中心にスタートし、</a:t>
              </a:r>
              <a:endParaRPr kumimoji="1" lang="en-US" altLang="ja-JP" sz="1397" dirty="0">
                <a:solidFill>
                  <a:prstClr val="black"/>
                </a:solidFill>
                <a:latin typeface="Meiryo UI" panose="020B0604030504040204" pitchFamily="50" charset="-128"/>
                <a:ea typeface="Meiryo UI" panose="020B0604030504040204" pitchFamily="50" charset="-128"/>
              </a:endParaRPr>
            </a:p>
            <a:p>
              <a:pPr defTabSz="456057">
                <a:defRPr/>
              </a:pPr>
              <a:r>
                <a:rPr kumimoji="1" lang="en-US" altLang="ja-JP" sz="1397" dirty="0">
                  <a:solidFill>
                    <a:prstClr val="black"/>
                  </a:solidFill>
                  <a:latin typeface="Meiryo UI" panose="020B0604030504040204" pitchFamily="50" charset="-128"/>
                  <a:ea typeface="Meiryo UI" panose="020B0604030504040204" pitchFamily="50" charset="-128"/>
                </a:rPr>
                <a:t>2022</a:t>
              </a:r>
              <a:r>
                <a:rPr kumimoji="1" lang="ja-JP" altLang="en-US" sz="1397" dirty="0">
                  <a:solidFill>
                    <a:prstClr val="black"/>
                  </a:solidFill>
                  <a:latin typeface="Meiryo UI" panose="020B0604030504040204" pitchFamily="50" charset="-128"/>
                  <a:ea typeface="Meiryo UI" panose="020B0604030504040204" pitchFamily="50" charset="-128"/>
                </a:rPr>
                <a:t>年度中に、市町村や民間企業と協議しながら、</a:t>
              </a:r>
              <a:endParaRPr kumimoji="1" lang="en-US" altLang="ja-JP" sz="1397" dirty="0">
                <a:solidFill>
                  <a:prstClr val="black"/>
                </a:solidFill>
                <a:latin typeface="Meiryo UI" panose="020B0604030504040204" pitchFamily="50" charset="-128"/>
                <a:ea typeface="Meiryo UI" panose="020B0604030504040204" pitchFamily="50" charset="-128"/>
              </a:endParaRPr>
            </a:p>
            <a:p>
              <a:pPr defTabSz="456057">
                <a:defRPr/>
              </a:pPr>
              <a:r>
                <a:rPr kumimoji="1" lang="ja-JP" altLang="en-US" sz="1397" dirty="0">
                  <a:solidFill>
                    <a:prstClr val="black"/>
                  </a:solidFill>
                  <a:latin typeface="Meiryo UI" panose="020B0604030504040204" pitchFamily="50" charset="-128"/>
                  <a:ea typeface="Meiryo UI" panose="020B0604030504040204" pitchFamily="50" charset="-128"/>
                </a:rPr>
                <a:t>「サービス」と「データ」の連携可能性について、さらに具体化。</a:t>
              </a:r>
            </a:p>
          </p:txBody>
        </p:sp>
        <p:sp>
          <p:nvSpPr>
            <p:cNvPr id="123" name="テキスト ボックス 122">
              <a:extLst>
                <a:ext uri="{FF2B5EF4-FFF2-40B4-BE49-F238E27FC236}">
                  <a16:creationId xmlns:a16="http://schemas.microsoft.com/office/drawing/2014/main" id="{7B716C84-FA54-4E28-B618-8E33A4CB92D1}"/>
                </a:ext>
              </a:extLst>
            </p:cNvPr>
            <p:cNvSpPr txBox="1"/>
            <p:nvPr/>
          </p:nvSpPr>
          <p:spPr>
            <a:xfrm>
              <a:off x="2317796" y="2147931"/>
              <a:ext cx="1716276" cy="1382301"/>
            </a:xfrm>
            <a:prstGeom prst="rect">
              <a:avLst/>
            </a:prstGeom>
            <a:noFill/>
          </p:spPr>
          <p:txBody>
            <a:bodyPr wrap="square" rtlCol="0">
              <a:spAutoFit/>
            </a:bodyPr>
            <a:lstStyle/>
            <a:p>
              <a:pPr defTabSz="456057">
                <a:defRPr/>
              </a:pPr>
              <a:r>
                <a:rPr kumimoji="1" lang="ja-JP" altLang="en-US" sz="1397">
                  <a:solidFill>
                    <a:prstClr val="black"/>
                  </a:solidFill>
                  <a:latin typeface="Meiryo UI" panose="020B0604030504040204" pitchFamily="50" charset="-128"/>
                  <a:ea typeface="Meiryo UI" panose="020B0604030504040204" pitchFamily="50" charset="-128"/>
                </a:rPr>
                <a:t>市町村や企業と連携したサービス構築を行い（２～３事業）</a:t>
              </a:r>
              <a:endParaRPr kumimoji="1" lang="en-US" altLang="ja-JP" sz="1397">
                <a:solidFill>
                  <a:prstClr val="black"/>
                </a:solidFill>
                <a:latin typeface="Meiryo UI" panose="020B0604030504040204" pitchFamily="50" charset="-128"/>
                <a:ea typeface="Meiryo UI" panose="020B0604030504040204" pitchFamily="50" charset="-128"/>
              </a:endParaRPr>
            </a:p>
            <a:p>
              <a:pPr defTabSz="456057">
                <a:defRPr/>
              </a:pPr>
              <a:r>
                <a:rPr kumimoji="1" lang="ja-JP" altLang="en-US" sz="1397">
                  <a:solidFill>
                    <a:prstClr val="black"/>
                  </a:solidFill>
                  <a:latin typeface="Meiryo UI" panose="020B0604030504040204" pitchFamily="50" charset="-128"/>
                  <a:ea typeface="Meiryo UI" panose="020B0604030504040204" pitchFamily="50" charset="-128"/>
                </a:rPr>
                <a:t>分野間のデータ連携が可能なシステムに拡張</a:t>
              </a:r>
            </a:p>
          </p:txBody>
        </p:sp>
        <p:sp>
          <p:nvSpPr>
            <p:cNvPr id="128" name="テキスト ボックス 127">
              <a:extLst>
                <a:ext uri="{FF2B5EF4-FFF2-40B4-BE49-F238E27FC236}">
                  <a16:creationId xmlns:a16="http://schemas.microsoft.com/office/drawing/2014/main" id="{8B513138-C107-4BB3-AA5F-4A4BF1B08E41}"/>
                </a:ext>
              </a:extLst>
            </p:cNvPr>
            <p:cNvSpPr txBox="1"/>
            <p:nvPr/>
          </p:nvSpPr>
          <p:spPr>
            <a:xfrm>
              <a:off x="4125258" y="2147931"/>
              <a:ext cx="5206408" cy="484148"/>
            </a:xfrm>
            <a:prstGeom prst="rect">
              <a:avLst/>
            </a:prstGeom>
            <a:noFill/>
          </p:spPr>
          <p:txBody>
            <a:bodyPr wrap="square" rtlCol="0">
              <a:spAutoFit/>
            </a:bodyPr>
            <a:lstStyle/>
            <a:p>
              <a:pPr defTabSz="456057">
                <a:defRPr/>
              </a:pPr>
              <a:r>
                <a:rPr kumimoji="1" lang="ja-JP" altLang="en-US" sz="1397">
                  <a:solidFill>
                    <a:prstClr val="black"/>
                  </a:solidFill>
                  <a:latin typeface="Meiryo UI" panose="020B0604030504040204" pitchFamily="50" charset="-128"/>
                  <a:ea typeface="Meiryo UI" panose="020B0604030504040204" pitchFamily="50" charset="-128"/>
                </a:rPr>
                <a:t>要配慮情報（健康データ等）が流通できる機能を付加し、健康寿命の延伸を目指す、スマートヘルスシティを実現</a:t>
              </a:r>
            </a:p>
          </p:txBody>
        </p:sp>
        <p:grpSp>
          <p:nvGrpSpPr>
            <p:cNvPr id="17" name="グループ化 16">
              <a:extLst>
                <a:ext uri="{FF2B5EF4-FFF2-40B4-BE49-F238E27FC236}">
                  <a16:creationId xmlns:a16="http://schemas.microsoft.com/office/drawing/2014/main" id="{555F1A34-3E7C-4683-8278-8CDDCE78F966}"/>
                </a:ext>
              </a:extLst>
            </p:cNvPr>
            <p:cNvGrpSpPr/>
            <p:nvPr/>
          </p:nvGrpSpPr>
          <p:grpSpPr>
            <a:xfrm>
              <a:off x="561444" y="3056927"/>
              <a:ext cx="8797530" cy="3264368"/>
              <a:chOff x="561444" y="3154829"/>
              <a:chExt cx="8797530" cy="3264368"/>
            </a:xfrm>
          </p:grpSpPr>
          <p:grpSp>
            <p:nvGrpSpPr>
              <p:cNvPr id="15" name="グループ化 14">
                <a:extLst>
                  <a:ext uri="{FF2B5EF4-FFF2-40B4-BE49-F238E27FC236}">
                    <a16:creationId xmlns:a16="http://schemas.microsoft.com/office/drawing/2014/main" id="{8C830CE5-22EF-409F-A051-8E1476B56C84}"/>
                  </a:ext>
                </a:extLst>
              </p:cNvPr>
              <p:cNvGrpSpPr/>
              <p:nvPr/>
            </p:nvGrpSpPr>
            <p:grpSpPr>
              <a:xfrm>
                <a:off x="2278817" y="4235950"/>
                <a:ext cx="7080157" cy="1080000"/>
                <a:chOff x="2301848" y="4117108"/>
                <a:chExt cx="7080157" cy="1080000"/>
              </a:xfrm>
            </p:grpSpPr>
            <p:sp>
              <p:nvSpPr>
                <p:cNvPr id="97" name="正方形/長方形 96">
                  <a:extLst>
                    <a:ext uri="{FF2B5EF4-FFF2-40B4-BE49-F238E27FC236}">
                      <a16:creationId xmlns:a16="http://schemas.microsoft.com/office/drawing/2014/main" id="{8AE4CD1C-F19D-4A17-B16A-2B4835B7B8A1}"/>
                    </a:ext>
                  </a:extLst>
                </p:cNvPr>
                <p:cNvSpPr/>
                <p:nvPr/>
              </p:nvSpPr>
              <p:spPr>
                <a:xfrm>
                  <a:off x="2352577" y="4117108"/>
                  <a:ext cx="7029428" cy="1080000"/>
                </a:xfrm>
                <a:prstGeom prst="rect">
                  <a:avLst/>
                </a:prstGeom>
                <a:solidFill>
                  <a:srgbClr val="F2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kumimoji="1" lang="ja-JP" altLang="en-US" sz="1397">
                    <a:solidFill>
                      <a:prstClr val="white"/>
                    </a:solidFill>
                    <a:latin typeface="Meiryo UI"/>
                    <a:ea typeface="Meiryo UI"/>
                  </a:endParaRPr>
                </a:p>
              </p:txBody>
            </p:sp>
            <p:sp>
              <p:nvSpPr>
                <p:cNvPr id="103" name="テキスト ボックス 102">
                  <a:extLst>
                    <a:ext uri="{FF2B5EF4-FFF2-40B4-BE49-F238E27FC236}">
                      <a16:creationId xmlns:a16="http://schemas.microsoft.com/office/drawing/2014/main" id="{CF1F0CAE-89EB-4C27-BFCC-A62BC4C61D4B}"/>
                    </a:ext>
                  </a:extLst>
                </p:cNvPr>
                <p:cNvSpPr txBox="1"/>
                <p:nvPr/>
              </p:nvSpPr>
              <p:spPr>
                <a:xfrm>
                  <a:off x="2352577" y="4706980"/>
                  <a:ext cx="6364156" cy="461665"/>
                </a:xfrm>
                <a:prstGeom prst="rect">
                  <a:avLst/>
                </a:prstGeom>
                <a:noFill/>
              </p:spPr>
              <p:txBody>
                <a:bodyPr wrap="square" rIns="35908" rtlCol="0">
                  <a:spAutoFit/>
                </a:bodyPr>
                <a:lstStyle/>
                <a:p>
                  <a:pPr marL="285036" indent="-285036" defTabSz="456057">
                    <a:buFont typeface="Wingdings" panose="05000000000000000000" pitchFamily="2" charset="2"/>
                    <a:buChar char="n"/>
                    <a:defRPr/>
                  </a:pPr>
                  <a:r>
                    <a:rPr kumimoji="1" lang="ja-JP" altLang="en-US" sz="1200">
                      <a:solidFill>
                        <a:prstClr val="black"/>
                      </a:solidFill>
                      <a:latin typeface="Meiryo UI" panose="020B0604030504040204" pitchFamily="50" charset="-128"/>
                      <a:ea typeface="Meiryo UI" panose="020B0604030504040204" pitchFamily="50" charset="-128"/>
                    </a:rPr>
                    <a:t>追加機能：万博連携</a:t>
                  </a:r>
                  <a:r>
                    <a:rPr kumimoji="1" lang="en-US" altLang="ja-JP" sz="1200">
                      <a:solidFill>
                        <a:prstClr val="black"/>
                      </a:solidFill>
                      <a:latin typeface="Meiryo UI" panose="020B0604030504040204" pitchFamily="50" charset="-128"/>
                      <a:ea typeface="Meiryo UI" panose="020B0604030504040204" pitchFamily="50" charset="-128"/>
                    </a:rPr>
                    <a:t>(</a:t>
                  </a:r>
                  <a:r>
                    <a:rPr kumimoji="1" lang="ja-JP" altLang="en-US" sz="1200">
                      <a:solidFill>
                        <a:prstClr val="black"/>
                      </a:solidFill>
                      <a:latin typeface="Meiryo UI" panose="020B0604030504040204" pitchFamily="50" charset="-128"/>
                      <a:ea typeface="Meiryo UI" panose="020B0604030504040204" pitchFamily="50" charset="-128"/>
                    </a:rPr>
                    <a:t>スマート交通、周遊、ヘルスケア</a:t>
                  </a:r>
                  <a:r>
                    <a:rPr kumimoji="1" lang="en-US" altLang="ja-JP" sz="1200">
                      <a:solidFill>
                        <a:prstClr val="black"/>
                      </a:solidFill>
                      <a:latin typeface="Meiryo UI" panose="020B0604030504040204" pitchFamily="50" charset="-128"/>
                      <a:ea typeface="Meiryo UI" panose="020B0604030504040204" pitchFamily="50" charset="-128"/>
                    </a:rPr>
                    <a:t>)</a:t>
                  </a:r>
                  <a:r>
                    <a:rPr kumimoji="1" lang="ja-JP" altLang="en-US" sz="1200">
                      <a:solidFill>
                        <a:prstClr val="black"/>
                      </a:solidFill>
                      <a:latin typeface="Meiryo UI" panose="020B0604030504040204" pitchFamily="50" charset="-128"/>
                      <a:ea typeface="Meiryo UI" panose="020B0604030504040204" pitchFamily="50" charset="-128"/>
                    </a:rPr>
                    <a:t>、市町村連携、民間連携</a:t>
                  </a:r>
                  <a:endParaRPr kumimoji="1" lang="en-US" altLang="ja-JP" sz="1200">
                    <a:solidFill>
                      <a:prstClr val="black"/>
                    </a:solidFill>
                    <a:latin typeface="Meiryo UI" panose="020B0604030504040204" pitchFamily="50" charset="-128"/>
                    <a:ea typeface="Meiryo UI" panose="020B0604030504040204" pitchFamily="50" charset="-128"/>
                  </a:endParaRPr>
                </a:p>
                <a:p>
                  <a:pPr marL="285036" indent="-285036">
                    <a:buFont typeface="Wingdings" panose="05000000000000000000" pitchFamily="2" charset="2"/>
                    <a:buChar char="n"/>
                    <a:defRPr/>
                  </a:pPr>
                  <a:r>
                    <a:rPr kumimoji="1" lang="ja-JP" altLang="en-US" sz="1200">
                      <a:solidFill>
                        <a:prstClr val="black"/>
                      </a:solidFill>
                      <a:latin typeface="Meiryo UI" panose="020B0604030504040204" pitchFamily="50" charset="-128"/>
                      <a:ea typeface="Meiryo UI" panose="020B0604030504040204" pitchFamily="50" charset="-128"/>
                    </a:rPr>
                    <a:t>サービス：行政サービスや民間サービスの高度化</a:t>
                  </a:r>
                  <a:r>
                    <a:rPr kumimoji="1" lang="en-US" altLang="ja-JP" sz="1200">
                      <a:solidFill>
                        <a:prstClr val="black"/>
                      </a:solidFill>
                      <a:latin typeface="Meiryo UI" panose="020B0604030504040204" pitchFamily="50" charset="-128"/>
                      <a:ea typeface="Meiryo UI" panose="020B0604030504040204" pitchFamily="50" charset="-128"/>
                    </a:rPr>
                    <a:t>(</a:t>
                  </a:r>
                  <a:r>
                    <a:rPr kumimoji="1" lang="ja-JP" altLang="en-US" sz="1200">
                      <a:solidFill>
                        <a:prstClr val="black"/>
                      </a:solidFill>
                      <a:latin typeface="Meiryo UI" panose="020B0604030504040204" pitchFamily="50" charset="-128"/>
                      <a:ea typeface="Meiryo UI" panose="020B0604030504040204" pitchFamily="50" charset="-128"/>
                    </a:rPr>
                    <a:t>住民の利便性と生活</a:t>
                  </a:r>
                  <a:r>
                    <a:rPr kumimoji="1" lang="en-US" altLang="ja-JP" sz="1200">
                      <a:solidFill>
                        <a:prstClr val="black"/>
                      </a:solidFill>
                      <a:latin typeface="Meiryo UI" panose="020B0604030504040204" pitchFamily="50" charset="-128"/>
                      <a:ea typeface="Meiryo UI" panose="020B0604030504040204" pitchFamily="50" charset="-128"/>
                    </a:rPr>
                    <a:t>QoL</a:t>
                  </a:r>
                  <a:r>
                    <a:rPr kumimoji="1" lang="ja-JP" altLang="en-US" sz="1200">
                      <a:solidFill>
                        <a:prstClr val="black"/>
                      </a:solidFill>
                      <a:latin typeface="Meiryo UI" panose="020B0604030504040204" pitchFamily="50" charset="-128"/>
                      <a:ea typeface="Meiryo UI" panose="020B0604030504040204" pitchFamily="50" charset="-128"/>
                    </a:rPr>
                    <a:t>向上、行政効率化</a:t>
                  </a:r>
                  <a:r>
                    <a:rPr kumimoji="1" lang="en-US" altLang="ja-JP" sz="1200">
                      <a:solidFill>
                        <a:prstClr val="black"/>
                      </a:solidFill>
                      <a:latin typeface="Meiryo UI" panose="020B0604030504040204" pitchFamily="50" charset="-128"/>
                      <a:ea typeface="Meiryo UI" panose="020B0604030504040204" pitchFamily="50" charset="-128"/>
                    </a:rPr>
                    <a:t>)</a:t>
                  </a:r>
                  <a:endParaRPr kumimoji="1" lang="ja-JP" altLang="en-US" sz="1200">
                    <a:solidFill>
                      <a:prstClr val="black"/>
                    </a:solidFill>
                    <a:latin typeface="Meiryo UI" panose="020B0604030504040204" pitchFamily="50" charset="-128"/>
                    <a:ea typeface="Meiryo UI" panose="020B0604030504040204" pitchFamily="50" charset="-128"/>
                  </a:endParaRPr>
                </a:p>
              </p:txBody>
            </p:sp>
            <p:sp>
              <p:nvSpPr>
                <p:cNvPr id="107" name="テキスト ボックス 106">
                  <a:extLst>
                    <a:ext uri="{FF2B5EF4-FFF2-40B4-BE49-F238E27FC236}">
                      <a16:creationId xmlns:a16="http://schemas.microsoft.com/office/drawing/2014/main" id="{45687AA2-2F07-4FAF-8449-5A9D5A100361}"/>
                    </a:ext>
                  </a:extLst>
                </p:cNvPr>
                <p:cNvSpPr txBox="1"/>
                <p:nvPr/>
              </p:nvSpPr>
              <p:spPr>
                <a:xfrm>
                  <a:off x="2301848" y="4232597"/>
                  <a:ext cx="5972291" cy="313272"/>
                </a:xfrm>
                <a:prstGeom prst="rect">
                  <a:avLst/>
                </a:prstGeom>
                <a:noFill/>
              </p:spPr>
              <p:txBody>
                <a:bodyPr wrap="none" rtlCol="0">
                  <a:spAutoFit/>
                </a:bodyPr>
                <a:lstStyle/>
                <a:p>
                  <a:pPr defTabSz="456057">
                    <a:defRPr/>
                  </a:pPr>
                  <a:r>
                    <a:rPr kumimoji="1" lang="ja-JP" altLang="en-US" sz="1596" b="1">
                      <a:solidFill>
                        <a:prstClr val="black"/>
                      </a:solidFill>
                      <a:latin typeface="Meiryo UI" panose="020B0604030504040204" pitchFamily="50" charset="-128"/>
                      <a:ea typeface="Meiryo UI" panose="020B0604030504040204" pitchFamily="50" charset="-128"/>
                    </a:rPr>
                    <a:t>ＳＴＥＰ２　スーパーシティや万博レガシーを府域に展開できる機能　</a:t>
                  </a:r>
                </a:p>
              </p:txBody>
            </p:sp>
            <p:cxnSp>
              <p:nvCxnSpPr>
                <p:cNvPr id="64" name="直線コネクタ 63">
                  <a:extLst>
                    <a:ext uri="{FF2B5EF4-FFF2-40B4-BE49-F238E27FC236}">
                      <a16:creationId xmlns:a16="http://schemas.microsoft.com/office/drawing/2014/main" id="{A705B93F-A23F-4033-94F5-F1434ABA36E7}"/>
                    </a:ext>
                  </a:extLst>
                </p:cNvPr>
                <p:cNvCxnSpPr>
                  <a:cxnSpLocks/>
                  <a:stCxn id="97" idx="1"/>
                  <a:endCxn id="97" idx="3"/>
                </p:cNvCxnSpPr>
                <p:nvPr/>
              </p:nvCxnSpPr>
              <p:spPr>
                <a:xfrm>
                  <a:off x="2352577" y="4657108"/>
                  <a:ext cx="7029428" cy="0"/>
                </a:xfrm>
                <a:prstGeom prst="line">
                  <a:avLst/>
                </a:prstGeom>
                <a:ln>
                  <a:prstDash val="dash"/>
                </a:ln>
              </p:spPr>
              <p:style>
                <a:lnRef idx="1">
                  <a:schemeClr val="dk1"/>
                </a:lnRef>
                <a:fillRef idx="0">
                  <a:schemeClr val="dk1"/>
                </a:fillRef>
                <a:effectRef idx="0">
                  <a:schemeClr val="dk1"/>
                </a:effectRef>
                <a:fontRef idx="minor">
                  <a:schemeClr val="tx1"/>
                </a:fontRef>
              </p:style>
            </p:cxnSp>
          </p:grpSp>
          <p:grpSp>
            <p:nvGrpSpPr>
              <p:cNvPr id="16" name="グループ化 15">
                <a:extLst>
                  <a:ext uri="{FF2B5EF4-FFF2-40B4-BE49-F238E27FC236}">
                    <a16:creationId xmlns:a16="http://schemas.microsoft.com/office/drawing/2014/main" id="{B506EAAC-9956-43C3-A57C-04CD05ED2862}"/>
                  </a:ext>
                </a:extLst>
              </p:cNvPr>
              <p:cNvGrpSpPr/>
              <p:nvPr/>
            </p:nvGrpSpPr>
            <p:grpSpPr>
              <a:xfrm>
                <a:off x="4073471" y="3154829"/>
                <a:ext cx="5285503" cy="1080000"/>
                <a:chOff x="4073469" y="2951378"/>
                <a:chExt cx="5285503" cy="1080000"/>
              </a:xfrm>
            </p:grpSpPr>
            <p:sp>
              <p:nvSpPr>
                <p:cNvPr id="98" name="正方形/長方形 97">
                  <a:extLst>
                    <a:ext uri="{FF2B5EF4-FFF2-40B4-BE49-F238E27FC236}">
                      <a16:creationId xmlns:a16="http://schemas.microsoft.com/office/drawing/2014/main" id="{A0BB6917-C1D4-423D-BE8A-6CF740666ACC}"/>
                    </a:ext>
                  </a:extLst>
                </p:cNvPr>
                <p:cNvSpPr/>
                <p:nvPr/>
              </p:nvSpPr>
              <p:spPr>
                <a:xfrm>
                  <a:off x="4077713" y="2951378"/>
                  <a:ext cx="5281259" cy="1080000"/>
                </a:xfrm>
                <a:prstGeom prst="rect">
                  <a:avLst/>
                </a:prstGeom>
                <a:solidFill>
                  <a:srgbClr val="F2F2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kumimoji="1" lang="ja-JP" altLang="en-US" sz="1397">
                    <a:solidFill>
                      <a:prstClr val="white"/>
                    </a:solidFill>
                    <a:latin typeface="Meiryo UI"/>
                    <a:ea typeface="Meiryo UI"/>
                  </a:endParaRPr>
                </a:p>
              </p:txBody>
            </p:sp>
            <p:sp>
              <p:nvSpPr>
                <p:cNvPr id="108" name="テキスト ボックス 107">
                  <a:extLst>
                    <a:ext uri="{FF2B5EF4-FFF2-40B4-BE49-F238E27FC236}">
                      <a16:creationId xmlns:a16="http://schemas.microsoft.com/office/drawing/2014/main" id="{9337E10C-7A3A-4377-A4BB-8661AE96045E}"/>
                    </a:ext>
                  </a:extLst>
                </p:cNvPr>
                <p:cNvSpPr txBox="1"/>
                <p:nvPr/>
              </p:nvSpPr>
              <p:spPr>
                <a:xfrm>
                  <a:off x="4073469" y="3061220"/>
                  <a:ext cx="4993751" cy="313272"/>
                </a:xfrm>
                <a:prstGeom prst="rect">
                  <a:avLst/>
                </a:prstGeom>
                <a:noFill/>
              </p:spPr>
              <p:txBody>
                <a:bodyPr wrap="none" rtlCol="0">
                  <a:spAutoFit/>
                </a:bodyPr>
                <a:lstStyle/>
                <a:p>
                  <a:pPr defTabSz="456057">
                    <a:defRPr/>
                  </a:pPr>
                  <a:r>
                    <a:rPr kumimoji="1" lang="ja-JP" altLang="en-US" sz="1596" b="1">
                      <a:solidFill>
                        <a:prstClr val="black"/>
                      </a:solidFill>
                      <a:latin typeface="Meiryo UI" panose="020B0604030504040204" pitchFamily="50" charset="-128"/>
                      <a:ea typeface="Meiryo UI" panose="020B0604030504040204" pitchFamily="50" charset="-128"/>
                    </a:rPr>
                    <a:t>ＳＴＥＰ３　ヘルスケアサービスの実装が可能になる機能</a:t>
                  </a:r>
                  <a:endParaRPr kumimoji="1" lang="en-US" altLang="ja-JP" sz="1596" b="1">
                    <a:solidFill>
                      <a:prstClr val="black"/>
                    </a:solidFill>
                    <a:latin typeface="Meiryo UI" panose="020B0604030504040204" pitchFamily="50" charset="-128"/>
                    <a:ea typeface="Meiryo UI" panose="020B0604030504040204" pitchFamily="50" charset="-128"/>
                  </a:endParaRPr>
                </a:p>
              </p:txBody>
            </p:sp>
            <p:sp>
              <p:nvSpPr>
                <p:cNvPr id="110" name="テキスト ボックス 109">
                  <a:extLst>
                    <a:ext uri="{FF2B5EF4-FFF2-40B4-BE49-F238E27FC236}">
                      <a16:creationId xmlns:a16="http://schemas.microsoft.com/office/drawing/2014/main" id="{C656367C-06E0-4B0A-9634-BD425E6DBD12}"/>
                    </a:ext>
                  </a:extLst>
                </p:cNvPr>
                <p:cNvSpPr txBox="1"/>
                <p:nvPr/>
              </p:nvSpPr>
              <p:spPr>
                <a:xfrm>
                  <a:off x="4089082" y="3541250"/>
                  <a:ext cx="2939587" cy="461665"/>
                </a:xfrm>
                <a:prstGeom prst="rect">
                  <a:avLst/>
                </a:prstGeom>
                <a:noFill/>
              </p:spPr>
              <p:txBody>
                <a:bodyPr wrap="none" rtlCol="0">
                  <a:spAutoFit/>
                </a:bodyPr>
                <a:lstStyle/>
                <a:p>
                  <a:pPr marL="285036" indent="-285036" defTabSz="456057">
                    <a:buFont typeface="Wingdings" panose="05000000000000000000" pitchFamily="2" charset="2"/>
                    <a:buChar char="n"/>
                    <a:defRPr/>
                  </a:pPr>
                  <a:r>
                    <a:rPr kumimoji="1" lang="ja-JP" altLang="en-US" sz="1200">
                      <a:solidFill>
                        <a:prstClr val="black"/>
                      </a:solidFill>
                      <a:latin typeface="Meiryo UI" panose="020B0604030504040204" pitchFamily="50" charset="-128"/>
                      <a:ea typeface="Meiryo UI" panose="020B0604030504040204" pitchFamily="50" charset="-128"/>
                    </a:rPr>
                    <a:t>追加機能：要配慮情報の蓄積・流通、</a:t>
                  </a:r>
                  <a:endParaRPr kumimoji="1" lang="en-US" altLang="ja-JP" sz="1200">
                    <a:solidFill>
                      <a:prstClr val="black"/>
                    </a:solidFill>
                    <a:latin typeface="Meiryo UI" panose="020B0604030504040204" pitchFamily="50" charset="-128"/>
                    <a:ea typeface="Meiryo UI" panose="020B0604030504040204" pitchFamily="50" charset="-128"/>
                  </a:endParaRPr>
                </a:p>
                <a:p>
                  <a:pPr marL="285036" indent="-285036" defTabSz="456057">
                    <a:buFont typeface="Wingdings" panose="05000000000000000000" pitchFamily="2" charset="2"/>
                    <a:buChar char="n"/>
                    <a:defRPr/>
                  </a:pPr>
                  <a:r>
                    <a:rPr kumimoji="1" lang="ja-JP" altLang="en-US" sz="1200">
                      <a:solidFill>
                        <a:prstClr val="black"/>
                      </a:solidFill>
                      <a:latin typeface="Meiryo UI" panose="020B0604030504040204" pitchFamily="50" charset="-128"/>
                      <a:ea typeface="Meiryo UI" panose="020B0604030504040204" pitchFamily="50" charset="-128"/>
                    </a:rPr>
                    <a:t>サービス：ヘルスケア（健康寿命延伸）</a:t>
                  </a:r>
                </a:p>
              </p:txBody>
            </p:sp>
            <p:cxnSp>
              <p:nvCxnSpPr>
                <p:cNvPr id="68" name="直線コネクタ 67">
                  <a:extLst>
                    <a:ext uri="{FF2B5EF4-FFF2-40B4-BE49-F238E27FC236}">
                      <a16:creationId xmlns:a16="http://schemas.microsoft.com/office/drawing/2014/main" id="{DF55D3F1-74BF-44F4-B4A1-F6CA6436E941}"/>
                    </a:ext>
                  </a:extLst>
                </p:cNvPr>
                <p:cNvCxnSpPr>
                  <a:cxnSpLocks/>
                  <a:stCxn id="98" idx="1"/>
                  <a:endCxn id="98" idx="3"/>
                </p:cNvCxnSpPr>
                <p:nvPr/>
              </p:nvCxnSpPr>
              <p:spPr>
                <a:xfrm>
                  <a:off x="4077713" y="3491378"/>
                  <a:ext cx="5281259" cy="0"/>
                </a:xfrm>
                <a:prstGeom prst="line">
                  <a:avLst/>
                </a:prstGeom>
                <a:ln>
                  <a:prstDash val="dash"/>
                </a:ln>
              </p:spPr>
              <p:style>
                <a:lnRef idx="1">
                  <a:schemeClr val="dk1"/>
                </a:lnRef>
                <a:fillRef idx="0">
                  <a:schemeClr val="dk1"/>
                </a:fillRef>
                <a:effectRef idx="0">
                  <a:schemeClr val="dk1"/>
                </a:effectRef>
                <a:fontRef idx="minor">
                  <a:schemeClr val="tx1"/>
                </a:fontRef>
              </p:style>
            </p:cxnSp>
          </p:grpSp>
          <p:grpSp>
            <p:nvGrpSpPr>
              <p:cNvPr id="14" name="グループ化 13">
                <a:extLst>
                  <a:ext uri="{FF2B5EF4-FFF2-40B4-BE49-F238E27FC236}">
                    <a16:creationId xmlns:a16="http://schemas.microsoft.com/office/drawing/2014/main" id="{0EA94F29-0AB0-4145-BB32-740447453188}"/>
                  </a:ext>
                </a:extLst>
              </p:cNvPr>
              <p:cNvGrpSpPr/>
              <p:nvPr/>
            </p:nvGrpSpPr>
            <p:grpSpPr>
              <a:xfrm>
                <a:off x="561444" y="5287134"/>
                <a:ext cx="8797530" cy="1132063"/>
                <a:chOff x="561442" y="5287134"/>
                <a:chExt cx="8797530" cy="1132063"/>
              </a:xfrm>
            </p:grpSpPr>
            <p:sp>
              <p:nvSpPr>
                <p:cNvPr id="96" name="正方形/長方形 95">
                  <a:extLst>
                    <a:ext uri="{FF2B5EF4-FFF2-40B4-BE49-F238E27FC236}">
                      <a16:creationId xmlns:a16="http://schemas.microsoft.com/office/drawing/2014/main" id="{8704B378-2425-4F90-B333-D9AE63B98CEB}"/>
                    </a:ext>
                  </a:extLst>
                </p:cNvPr>
                <p:cNvSpPr/>
                <p:nvPr/>
              </p:nvSpPr>
              <p:spPr>
                <a:xfrm>
                  <a:off x="561442" y="5287134"/>
                  <a:ext cx="8797530" cy="1080000"/>
                </a:xfrm>
                <a:prstGeom prst="rect">
                  <a:avLst/>
                </a:prstGeom>
                <a:solidFill>
                  <a:srgbClr val="F7DE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kumimoji="1" lang="ja-JP" altLang="en-US" sz="1397">
                    <a:solidFill>
                      <a:prstClr val="white"/>
                    </a:solidFill>
                    <a:latin typeface="Meiryo UI"/>
                    <a:ea typeface="Meiryo UI"/>
                  </a:endParaRPr>
                </a:p>
              </p:txBody>
            </p:sp>
            <p:sp>
              <p:nvSpPr>
                <p:cNvPr id="100" name="テキスト ボックス 99">
                  <a:extLst>
                    <a:ext uri="{FF2B5EF4-FFF2-40B4-BE49-F238E27FC236}">
                      <a16:creationId xmlns:a16="http://schemas.microsoft.com/office/drawing/2014/main" id="{DD1DFFEA-3A9E-499C-B7EE-8D1C3CBC963A}"/>
                    </a:ext>
                  </a:extLst>
                </p:cNvPr>
                <p:cNvSpPr txBox="1"/>
                <p:nvPr/>
              </p:nvSpPr>
              <p:spPr>
                <a:xfrm>
                  <a:off x="561442" y="5772866"/>
                  <a:ext cx="8770224" cy="646331"/>
                </a:xfrm>
                <a:prstGeom prst="rect">
                  <a:avLst/>
                </a:prstGeom>
                <a:noFill/>
              </p:spPr>
              <p:txBody>
                <a:bodyPr wrap="square" rtlCol="0">
                  <a:spAutoFit/>
                </a:bodyPr>
                <a:lstStyle/>
                <a:p>
                  <a:pPr marL="285036" indent="-285036" defTabSz="456057">
                    <a:buFont typeface="Wingdings" panose="05000000000000000000" pitchFamily="2" charset="2"/>
                    <a:buChar char="n"/>
                    <a:defRPr/>
                  </a:pPr>
                  <a:r>
                    <a:rPr kumimoji="1" lang="ja-JP" altLang="en-US" sz="1200">
                      <a:solidFill>
                        <a:prstClr val="black"/>
                      </a:solidFill>
                      <a:latin typeface="Meiryo UI" panose="020B0604030504040204" pitchFamily="50" charset="-128"/>
                      <a:ea typeface="Meiryo UI" panose="020B0604030504040204" pitchFamily="50" charset="-128"/>
                    </a:rPr>
                    <a:t>構築機能：基本機能としてのルール、</a:t>
                  </a:r>
                  <a:r>
                    <a:rPr kumimoji="1" lang="en-US" altLang="ja-JP" sz="1200">
                      <a:solidFill>
                        <a:prstClr val="black"/>
                      </a:solidFill>
                      <a:latin typeface="Meiryo UI" panose="020B0604030504040204" pitchFamily="50" charset="-128"/>
                      <a:ea typeface="Meiryo UI" panose="020B0604030504040204" pitchFamily="50" charset="-128"/>
                    </a:rPr>
                    <a:t>ID</a:t>
                  </a:r>
                  <a:r>
                    <a:rPr kumimoji="1" lang="ja-JP" altLang="en-US" sz="1200">
                      <a:solidFill>
                        <a:prstClr val="black"/>
                      </a:solidFill>
                      <a:latin typeface="Meiryo UI" panose="020B0604030504040204" pitchFamily="50" charset="-128"/>
                      <a:ea typeface="Meiryo UI" panose="020B0604030504040204" pitchFamily="50" charset="-128"/>
                    </a:rPr>
                    <a:t>管理、</a:t>
                  </a:r>
                  <a:r>
                    <a:rPr kumimoji="1" lang="en-US" altLang="ja-JP" sz="1200">
                      <a:solidFill>
                        <a:prstClr val="black"/>
                      </a:solidFill>
                      <a:latin typeface="Meiryo UI" panose="020B0604030504040204" pitchFamily="50" charset="-128"/>
                      <a:ea typeface="Meiryo UI" panose="020B0604030504040204" pitchFamily="50" charset="-128"/>
                    </a:rPr>
                    <a:t>ID</a:t>
                  </a:r>
                  <a:r>
                    <a:rPr kumimoji="1" lang="ja-JP" altLang="en-US" sz="1200">
                      <a:solidFill>
                        <a:prstClr val="black"/>
                      </a:solidFill>
                      <a:latin typeface="Meiryo UI" panose="020B0604030504040204" pitchFamily="50" charset="-128"/>
                      <a:ea typeface="Meiryo UI" panose="020B0604030504040204" pitchFamily="50" charset="-128"/>
                    </a:rPr>
                    <a:t>連携、同意管理、認証認可、ポータル</a:t>
                  </a:r>
                  <a:endParaRPr kumimoji="1" lang="en-US" altLang="ja-JP" sz="1200">
                    <a:solidFill>
                      <a:prstClr val="black"/>
                    </a:solidFill>
                    <a:latin typeface="Meiryo UI" panose="020B0604030504040204" pitchFamily="50" charset="-128"/>
                    <a:ea typeface="Meiryo UI" panose="020B0604030504040204" pitchFamily="50" charset="-128"/>
                  </a:endParaRPr>
                </a:p>
                <a:p>
                  <a:pPr defTabSz="456057">
                    <a:defRPr/>
                  </a:pPr>
                  <a:r>
                    <a:rPr kumimoji="1" lang="ja-JP" altLang="en-US" sz="1200">
                      <a:solidFill>
                        <a:prstClr val="black"/>
                      </a:solidFill>
                      <a:latin typeface="Meiryo UI" panose="020B0604030504040204" pitchFamily="50" charset="-128"/>
                      <a:ea typeface="Meiryo UI" panose="020B0604030504040204" pitchFamily="50" charset="-128"/>
                    </a:rPr>
                    <a:t>　　　　　　　　　　最低限のデータ連携機能</a:t>
                  </a:r>
                  <a:r>
                    <a:rPr kumimoji="1" lang="en-US" altLang="ja-JP" sz="1200">
                      <a:solidFill>
                        <a:prstClr val="black"/>
                      </a:solidFill>
                      <a:latin typeface="Meiryo UI" panose="020B0604030504040204" pitchFamily="50" charset="-128"/>
                      <a:ea typeface="Meiryo UI" panose="020B0604030504040204" pitchFamily="50" charset="-128"/>
                    </a:rPr>
                    <a:t>(</a:t>
                  </a:r>
                  <a:r>
                    <a:rPr kumimoji="1" lang="ja-JP" altLang="en-US" sz="1200">
                      <a:solidFill>
                        <a:prstClr val="black"/>
                      </a:solidFill>
                      <a:latin typeface="Meiryo UI" panose="020B0604030504040204" pitchFamily="50" charset="-128"/>
                      <a:ea typeface="Meiryo UI" panose="020B0604030504040204" pitchFamily="50" charset="-128"/>
                    </a:rPr>
                    <a:t>分散仲介</a:t>
                  </a:r>
                  <a:r>
                    <a:rPr kumimoji="1" lang="en-US" altLang="ja-JP" sz="1200">
                      <a:solidFill>
                        <a:prstClr val="black"/>
                      </a:solidFill>
                      <a:latin typeface="Meiryo UI" panose="020B0604030504040204" pitchFamily="50" charset="-128"/>
                      <a:ea typeface="Meiryo UI" panose="020B0604030504040204" pitchFamily="50" charset="-128"/>
                    </a:rPr>
                    <a:t>(</a:t>
                  </a:r>
                  <a:r>
                    <a:rPr kumimoji="1" lang="ja-JP" altLang="en-US" sz="1200">
                      <a:solidFill>
                        <a:prstClr val="black"/>
                      </a:solidFill>
                      <a:latin typeface="Meiryo UI" panose="020B0604030504040204" pitchFamily="50" charset="-128"/>
                      <a:ea typeface="Meiryo UI" panose="020B0604030504040204" pitchFamily="50" charset="-128"/>
                    </a:rPr>
                    <a:t>制御・</a:t>
                  </a:r>
                  <a:r>
                    <a:rPr kumimoji="1" lang="en-US" altLang="ja-JP" sz="1200">
                      <a:solidFill>
                        <a:prstClr val="black"/>
                      </a:solidFill>
                      <a:latin typeface="Meiryo UI" panose="020B0604030504040204" pitchFamily="50" charset="-128"/>
                      <a:ea typeface="Meiryo UI" panose="020B0604030504040204" pitchFamily="50" charset="-128"/>
                    </a:rPr>
                    <a:t>)</a:t>
                  </a:r>
                  <a:r>
                    <a:rPr kumimoji="1" lang="ja-JP" altLang="en-US" sz="1200">
                      <a:solidFill>
                        <a:prstClr val="black"/>
                      </a:solidFill>
                      <a:latin typeface="Meiryo UI" panose="020B0604030504040204" pitchFamily="50" charset="-128"/>
                      <a:ea typeface="Meiryo UI" panose="020B0604030504040204" pitchFamily="50" charset="-128"/>
                    </a:rPr>
                    <a:t>、外部データ連携</a:t>
                  </a:r>
                  <a:r>
                    <a:rPr kumimoji="1" lang="en-US" altLang="ja-JP" sz="1200">
                      <a:solidFill>
                        <a:prstClr val="black"/>
                      </a:solidFill>
                      <a:latin typeface="Meiryo UI" panose="020B0604030504040204" pitchFamily="50" charset="-128"/>
                      <a:ea typeface="Meiryo UI" panose="020B0604030504040204" pitchFamily="50" charset="-128"/>
                    </a:rPr>
                    <a:t>(I/F</a:t>
                  </a:r>
                  <a:r>
                    <a:rPr kumimoji="1" lang="ja-JP" altLang="en-US" sz="1200">
                      <a:solidFill>
                        <a:prstClr val="black"/>
                      </a:solidFill>
                      <a:latin typeface="Meiryo UI" panose="020B0604030504040204" pitchFamily="50" charset="-128"/>
                      <a:ea typeface="Meiryo UI" panose="020B0604030504040204" pitchFamily="50" charset="-128"/>
                    </a:rPr>
                    <a:t>標準</a:t>
                  </a:r>
                  <a:r>
                    <a:rPr kumimoji="1" lang="en-US" altLang="ja-JP" sz="1200">
                      <a:solidFill>
                        <a:prstClr val="black"/>
                      </a:solidFill>
                      <a:latin typeface="Meiryo UI" panose="020B0604030504040204" pitchFamily="50" charset="-128"/>
                      <a:ea typeface="Meiryo UI" panose="020B0604030504040204" pitchFamily="50" charset="-128"/>
                    </a:rPr>
                    <a:t>)</a:t>
                  </a:r>
                  <a:r>
                    <a:rPr kumimoji="1" lang="ja-JP" altLang="en-US" sz="1200">
                      <a:solidFill>
                        <a:prstClr val="black"/>
                      </a:solidFill>
                      <a:latin typeface="Meiryo UI" panose="020B0604030504040204" pitchFamily="50" charset="-128"/>
                      <a:ea typeface="Meiryo UI" panose="020B0604030504040204" pitchFamily="50" charset="-128"/>
                    </a:rPr>
                    <a:t>、データカタログ</a:t>
                  </a:r>
                  <a:r>
                    <a:rPr kumimoji="1" lang="en-US" altLang="ja-JP" sz="1200">
                      <a:solidFill>
                        <a:prstClr val="black"/>
                      </a:solidFill>
                      <a:latin typeface="Meiryo UI" panose="020B0604030504040204" pitchFamily="50" charset="-128"/>
                      <a:ea typeface="Meiryo UI" panose="020B0604030504040204" pitchFamily="50" charset="-128"/>
                    </a:rPr>
                    <a:t>)</a:t>
                  </a:r>
                </a:p>
                <a:p>
                  <a:pPr marL="285036" indent="-285036" defTabSz="456057">
                    <a:buFont typeface="Wingdings" panose="05000000000000000000" pitchFamily="2" charset="2"/>
                    <a:buChar char="n"/>
                    <a:defRPr/>
                  </a:pPr>
                  <a:r>
                    <a:rPr kumimoji="1" lang="ja-JP" altLang="en-US" sz="1200">
                      <a:solidFill>
                        <a:prstClr val="black"/>
                      </a:solidFill>
                      <a:latin typeface="Meiryo UI" panose="020B0604030504040204" pitchFamily="50" charset="-128"/>
                      <a:ea typeface="Meiryo UI" panose="020B0604030504040204" pitchFamily="50" charset="-128"/>
                    </a:rPr>
                    <a:t>サービス：大阪・関西万博との連携事業（ＩＤ一元化／連携）</a:t>
                  </a:r>
                </a:p>
              </p:txBody>
            </p:sp>
            <p:sp>
              <p:nvSpPr>
                <p:cNvPr id="105" name="テキスト ボックス 104">
                  <a:extLst>
                    <a:ext uri="{FF2B5EF4-FFF2-40B4-BE49-F238E27FC236}">
                      <a16:creationId xmlns:a16="http://schemas.microsoft.com/office/drawing/2014/main" id="{E8CCE5A9-A3D2-49EF-BB20-79C14518F7A3}"/>
                    </a:ext>
                  </a:extLst>
                </p:cNvPr>
                <p:cNvSpPr txBox="1"/>
                <p:nvPr/>
              </p:nvSpPr>
              <p:spPr>
                <a:xfrm>
                  <a:off x="561442" y="5380353"/>
                  <a:ext cx="5457438" cy="313272"/>
                </a:xfrm>
                <a:prstGeom prst="rect">
                  <a:avLst/>
                </a:prstGeom>
                <a:noFill/>
              </p:spPr>
              <p:txBody>
                <a:bodyPr wrap="none" rtlCol="0">
                  <a:spAutoFit/>
                </a:bodyPr>
                <a:lstStyle/>
                <a:p>
                  <a:pPr defTabSz="456057">
                    <a:defRPr/>
                  </a:pPr>
                  <a:r>
                    <a:rPr kumimoji="1" lang="ja-JP" altLang="en-US" sz="1596" b="1">
                      <a:solidFill>
                        <a:prstClr val="black"/>
                      </a:solidFill>
                      <a:latin typeface="Meiryo UI" panose="020B0604030504040204" pitchFamily="50" charset="-128"/>
                      <a:ea typeface="Meiryo UI" panose="020B0604030504040204" pitchFamily="50" charset="-128"/>
                    </a:rPr>
                    <a:t>ＳＴＥＰ１　スーパーシティの最低限の応募要件を満たす機能</a:t>
                  </a:r>
                  <a:endParaRPr kumimoji="1" lang="en-US" altLang="ja-JP" sz="1596" b="1">
                    <a:solidFill>
                      <a:prstClr val="black"/>
                    </a:solidFill>
                    <a:latin typeface="Meiryo UI" panose="020B0604030504040204" pitchFamily="50" charset="-128"/>
                    <a:ea typeface="Meiryo UI" panose="020B0604030504040204" pitchFamily="50" charset="-128"/>
                  </a:endParaRPr>
                </a:p>
              </p:txBody>
            </p:sp>
            <p:cxnSp>
              <p:nvCxnSpPr>
                <p:cNvPr id="71" name="直線コネクタ 70">
                  <a:extLst>
                    <a:ext uri="{FF2B5EF4-FFF2-40B4-BE49-F238E27FC236}">
                      <a16:creationId xmlns:a16="http://schemas.microsoft.com/office/drawing/2014/main" id="{23B940FA-6209-4E4E-8A20-7540049EFC35}"/>
                    </a:ext>
                  </a:extLst>
                </p:cNvPr>
                <p:cNvCxnSpPr>
                  <a:cxnSpLocks/>
                  <a:stCxn id="96" idx="1"/>
                  <a:endCxn id="96" idx="3"/>
                </p:cNvCxnSpPr>
                <p:nvPr/>
              </p:nvCxnSpPr>
              <p:spPr>
                <a:xfrm>
                  <a:off x="561442" y="5827134"/>
                  <a:ext cx="8797530" cy="0"/>
                </a:xfrm>
                <a:prstGeom prst="line">
                  <a:avLst/>
                </a:prstGeom>
                <a:ln>
                  <a:prstDash val="dash"/>
                </a:ln>
              </p:spPr>
              <p:style>
                <a:lnRef idx="1">
                  <a:schemeClr val="dk1"/>
                </a:lnRef>
                <a:fillRef idx="0">
                  <a:schemeClr val="dk1"/>
                </a:fillRef>
                <a:effectRef idx="0">
                  <a:schemeClr val="dk1"/>
                </a:effectRef>
                <a:fontRef idx="minor">
                  <a:schemeClr val="tx1"/>
                </a:fontRef>
              </p:style>
            </p:cxnSp>
          </p:grpSp>
        </p:grpSp>
      </p:grpSp>
      <p:sp>
        <p:nvSpPr>
          <p:cNvPr id="70" name="スライド番号プレースホルダー 4">
            <a:extLst>
              <a:ext uri="{FF2B5EF4-FFF2-40B4-BE49-F238E27FC236}">
                <a16:creationId xmlns:a16="http://schemas.microsoft.com/office/drawing/2014/main" id="{E7540A6A-7B41-46C9-A50C-102C182E3A80}"/>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49</a:t>
            </a:fld>
            <a:endParaRPr kumimoji="1" lang="ja-JP" altLang="en-US"/>
          </a:p>
        </p:txBody>
      </p:sp>
    </p:spTree>
    <p:extLst>
      <p:ext uri="{BB962C8B-B14F-4D97-AF65-F5344CB8AC3E}">
        <p14:creationId xmlns:p14="http://schemas.microsoft.com/office/powerpoint/2010/main" val="330851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全体計画と区域計画の案（基本構想）について</a:t>
            </a:r>
          </a:p>
        </p:txBody>
      </p:sp>
      <p:sp>
        <p:nvSpPr>
          <p:cNvPr id="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p:txBody>
          <a:bodyPr/>
          <a:lstStyle/>
          <a:p>
            <a:fld id="{0638AFE9-EB24-4E85-A937-181894F314B4}" type="slidenum">
              <a:rPr kumimoji="1" lang="ja-JP" altLang="en-US" smtClean="0"/>
              <a:pPr/>
              <a:t>5</a:t>
            </a:fld>
            <a:endParaRPr kumimoji="1" lang="ja-JP" altLang="en-US"/>
          </a:p>
        </p:txBody>
      </p:sp>
      <p:sp>
        <p:nvSpPr>
          <p:cNvPr id="64" name="テキスト プレースホルダー 6">
            <a:extLst>
              <a:ext uri="{FF2B5EF4-FFF2-40B4-BE49-F238E27FC236}">
                <a16:creationId xmlns:a16="http://schemas.microsoft.com/office/drawing/2014/main" id="{A9721354-FF9D-41BC-8A3A-62EAA1526FC3}"/>
              </a:ext>
            </a:extLst>
          </p:cNvPr>
          <p:cNvSpPr txBox="1">
            <a:spLocks/>
          </p:cNvSpPr>
          <p:nvPr/>
        </p:nvSpPr>
        <p:spPr>
          <a:xfrm>
            <a:off x="287825" y="1012591"/>
            <a:ext cx="9324000" cy="1261884"/>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全体計画とは、地元自治体として大阪のスーパーシティがめざす姿、指定区域で実施する先端的サービス及び規制改革の内容等を</a:t>
            </a:r>
            <a:r>
              <a:rPr lang="ja-JP" altLang="en-US" dirty="0" smtClean="0"/>
              <a:t>全体的に</a:t>
            </a:r>
            <a:r>
              <a:rPr lang="ja-JP" altLang="en-US" dirty="0"/>
              <a:t>取りまとめた計画である。</a:t>
            </a:r>
            <a:endParaRPr lang="en-US" altLang="ja-JP" dirty="0"/>
          </a:p>
          <a:p>
            <a:r>
              <a:rPr lang="ja-JP" altLang="en-US" dirty="0"/>
              <a:t>スーパーシティ型国家戦略特区の手続きとして、国家戦略特別区域法に基づき設置される区域会議において、規制の特例措置を伴う事業や特定事業の内容、実施主体等を記載した区域計画の案（基本構想）を作成する。全体計画のうち規制改革を伴うものについては、区域計画の素案として大阪府市より区域会議へ提案していく。</a:t>
            </a:r>
          </a:p>
        </p:txBody>
      </p:sp>
      <p:sp>
        <p:nvSpPr>
          <p:cNvPr id="7" name="テキスト プレースホルダー 6">
            <a:extLst>
              <a:ext uri="{FF2B5EF4-FFF2-40B4-BE49-F238E27FC236}">
                <a16:creationId xmlns:a16="http://schemas.microsoft.com/office/drawing/2014/main" id="{BFBFF59C-9C00-4E7E-AB99-CAAE90863CAC}"/>
              </a:ext>
            </a:extLst>
          </p:cNvPr>
          <p:cNvSpPr>
            <a:spLocks noGrp="1"/>
          </p:cNvSpPr>
          <p:nvPr>
            <p:ph type="body" sz="quarter" idx="11"/>
          </p:nvPr>
        </p:nvSpPr>
        <p:spPr/>
        <p:txBody>
          <a:bodyPr/>
          <a:lstStyle/>
          <a:p>
            <a:endParaRPr lang="ja-JP" altLang="en-US"/>
          </a:p>
        </p:txBody>
      </p:sp>
      <p:sp>
        <p:nvSpPr>
          <p:cNvPr id="95" name="テキスト プレースホルダー 2">
            <a:extLst>
              <a:ext uri="{FF2B5EF4-FFF2-40B4-BE49-F238E27FC236}">
                <a16:creationId xmlns:a16="http://schemas.microsoft.com/office/drawing/2014/main" id="{A5EDC9D2-45CE-4131-B56A-27EED925DDE0}"/>
              </a:ext>
            </a:extLst>
          </p:cNvPr>
          <p:cNvSpPr txBox="1">
            <a:spLocks/>
          </p:cNvSpPr>
          <p:nvPr/>
        </p:nvSpPr>
        <p:spPr>
          <a:xfrm>
            <a:off x="-1" y="0"/>
            <a:ext cx="4240306" cy="17999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t>はじめに</a:t>
            </a:r>
          </a:p>
        </p:txBody>
      </p:sp>
      <p:sp>
        <p:nvSpPr>
          <p:cNvPr id="37" name="右矢印 59">
            <a:extLst>
              <a:ext uri="{FF2B5EF4-FFF2-40B4-BE49-F238E27FC236}">
                <a16:creationId xmlns:a16="http://schemas.microsoft.com/office/drawing/2014/main" id="{A41983CF-5AA4-4117-B1D7-4055E72FFA30}"/>
              </a:ext>
            </a:extLst>
          </p:cNvPr>
          <p:cNvSpPr/>
          <p:nvPr/>
        </p:nvSpPr>
        <p:spPr>
          <a:xfrm>
            <a:off x="8356501"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38" name="右矢印 59">
            <a:extLst>
              <a:ext uri="{FF2B5EF4-FFF2-40B4-BE49-F238E27FC236}">
                <a16:creationId xmlns:a16="http://schemas.microsoft.com/office/drawing/2014/main" id="{5C10A4A1-86FC-4860-A131-CEDEE9D0BE18}"/>
              </a:ext>
            </a:extLst>
          </p:cNvPr>
          <p:cNvSpPr/>
          <p:nvPr/>
        </p:nvSpPr>
        <p:spPr>
          <a:xfrm>
            <a:off x="6963679"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39" name="角丸四角形 42">
            <a:extLst>
              <a:ext uri="{FF2B5EF4-FFF2-40B4-BE49-F238E27FC236}">
                <a16:creationId xmlns:a16="http://schemas.microsoft.com/office/drawing/2014/main" id="{C31E0047-7A91-4B69-BBE6-FF58DDE96526}"/>
              </a:ext>
            </a:extLst>
          </p:cNvPr>
          <p:cNvSpPr/>
          <p:nvPr/>
        </p:nvSpPr>
        <p:spPr>
          <a:xfrm>
            <a:off x="5006568" y="2709391"/>
            <a:ext cx="1872067" cy="3804884"/>
          </a:xfrm>
          <a:prstGeom prst="roundRect">
            <a:avLst>
              <a:gd name="adj" fmla="val 0"/>
            </a:avLst>
          </a:prstGeom>
          <a:solidFill>
            <a:srgbClr val="DEEBF7"/>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40" name="角丸四角形 42">
            <a:extLst>
              <a:ext uri="{FF2B5EF4-FFF2-40B4-BE49-F238E27FC236}">
                <a16:creationId xmlns:a16="http://schemas.microsoft.com/office/drawing/2014/main" id="{6B97C410-CC0E-4680-BB76-1EC72D0459DF}"/>
              </a:ext>
            </a:extLst>
          </p:cNvPr>
          <p:cNvSpPr/>
          <p:nvPr/>
        </p:nvSpPr>
        <p:spPr>
          <a:xfrm>
            <a:off x="1035633" y="2717555"/>
            <a:ext cx="3456000" cy="3804884"/>
          </a:xfrm>
          <a:prstGeom prst="roundRect">
            <a:avLst>
              <a:gd name="adj" fmla="val 0"/>
            </a:avLst>
          </a:prstGeom>
          <a:solidFill>
            <a:srgbClr val="DEEBF7"/>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41" name="テキスト ボックス 40">
            <a:extLst>
              <a:ext uri="{FF2B5EF4-FFF2-40B4-BE49-F238E27FC236}">
                <a16:creationId xmlns:a16="http://schemas.microsoft.com/office/drawing/2014/main" id="{054821B7-0D4B-435C-AEA1-1EAFA4988829}"/>
              </a:ext>
            </a:extLst>
          </p:cNvPr>
          <p:cNvSpPr txBox="1"/>
          <p:nvPr/>
        </p:nvSpPr>
        <p:spPr>
          <a:xfrm>
            <a:off x="1136674" y="3002973"/>
            <a:ext cx="3278225" cy="656154"/>
          </a:xfrm>
          <a:prstGeom prst="rect">
            <a:avLst/>
          </a:pr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kumimoji="1"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ja-JP" altLang="en-US" sz="2000" b="1">
              <a:latin typeface="+mn-ea"/>
            </a:endParaRPr>
          </a:p>
        </p:txBody>
      </p:sp>
      <p:sp>
        <p:nvSpPr>
          <p:cNvPr id="42" name="テキスト ボックス 41">
            <a:extLst>
              <a:ext uri="{FF2B5EF4-FFF2-40B4-BE49-F238E27FC236}">
                <a16:creationId xmlns:a16="http://schemas.microsoft.com/office/drawing/2014/main" id="{FFC8F571-939D-48D9-BD02-13FE9EB9B9FF}"/>
              </a:ext>
            </a:extLst>
          </p:cNvPr>
          <p:cNvSpPr txBox="1"/>
          <p:nvPr/>
        </p:nvSpPr>
        <p:spPr>
          <a:xfrm>
            <a:off x="5173118" y="3062853"/>
            <a:ext cx="1598594" cy="54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kumimoji="1"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dirty="0">
                <a:latin typeface="+mn-ea"/>
              </a:rPr>
              <a:t>区域計画の案</a:t>
            </a:r>
            <a:endParaRPr lang="en-US" altLang="ja-JP" sz="1600" b="1" dirty="0">
              <a:latin typeface="+mn-ea"/>
            </a:endParaRPr>
          </a:p>
          <a:p>
            <a:r>
              <a:rPr lang="ja-JP" altLang="en-US" sz="1600" b="1" dirty="0">
                <a:latin typeface="+mn-ea"/>
              </a:rPr>
              <a:t>（基本構想）</a:t>
            </a:r>
          </a:p>
        </p:txBody>
      </p:sp>
      <p:sp>
        <p:nvSpPr>
          <p:cNvPr id="43" name="テキスト ボックス 42">
            <a:extLst>
              <a:ext uri="{FF2B5EF4-FFF2-40B4-BE49-F238E27FC236}">
                <a16:creationId xmlns:a16="http://schemas.microsoft.com/office/drawing/2014/main" id="{95BC09A5-0449-4362-8CD4-BCD0D694D16C}"/>
              </a:ext>
            </a:extLst>
          </p:cNvPr>
          <p:cNvSpPr txBox="1"/>
          <p:nvPr/>
        </p:nvSpPr>
        <p:spPr>
          <a:xfrm>
            <a:off x="1121769" y="3642787"/>
            <a:ext cx="3448499"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大阪のスーパーシティがめざす未来ビジョン</a:t>
            </a:r>
            <a:endPar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7200">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夢洲・うめきた</a:t>
            </a:r>
            <a:r>
              <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期で実施する先端的サービス</a:t>
            </a:r>
            <a:endPar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7200">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規制改革の提案　　　　　　等</a:t>
            </a:r>
            <a:endPar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a:extLst>
              <a:ext uri="{FF2B5EF4-FFF2-40B4-BE49-F238E27FC236}">
                <a16:creationId xmlns:a16="http://schemas.microsoft.com/office/drawing/2014/main" id="{94E6B04B-9DBF-465F-B55F-4244232F26D5}"/>
              </a:ext>
            </a:extLst>
          </p:cNvPr>
          <p:cNvSpPr txBox="1"/>
          <p:nvPr/>
        </p:nvSpPr>
        <p:spPr>
          <a:xfrm>
            <a:off x="1544223" y="2678464"/>
            <a:ext cx="238616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a:solidFill>
                  <a:srgbClr val="000000"/>
                </a:solidFill>
                <a:latin typeface="Meiryo UI" panose="020B0604030504040204" pitchFamily="50" charset="-128"/>
                <a:ea typeface="Meiryo UI" panose="020B0604030504040204" pitchFamily="50" charset="-128"/>
              </a:rPr>
              <a:t>地元自治体での検討</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5" name="テキスト ボックス 44">
            <a:extLst>
              <a:ext uri="{FF2B5EF4-FFF2-40B4-BE49-F238E27FC236}">
                <a16:creationId xmlns:a16="http://schemas.microsoft.com/office/drawing/2014/main" id="{9CFCAE7D-362F-4215-B2D7-B69F59177DCF}"/>
              </a:ext>
            </a:extLst>
          </p:cNvPr>
          <p:cNvSpPr txBox="1"/>
          <p:nvPr/>
        </p:nvSpPr>
        <p:spPr>
          <a:xfrm>
            <a:off x="4691713" y="2678464"/>
            <a:ext cx="238616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区域会議</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6" name="正方形/長方形 45">
            <a:extLst>
              <a:ext uri="{FF2B5EF4-FFF2-40B4-BE49-F238E27FC236}">
                <a16:creationId xmlns:a16="http://schemas.microsoft.com/office/drawing/2014/main" id="{FBA4F902-9205-43A6-B02F-D640D3FF1620}"/>
              </a:ext>
            </a:extLst>
          </p:cNvPr>
          <p:cNvSpPr/>
          <p:nvPr/>
        </p:nvSpPr>
        <p:spPr>
          <a:xfrm>
            <a:off x="8685599" y="2689079"/>
            <a:ext cx="945318" cy="3804884"/>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algn="ctr" defTabSz="457200"/>
            <a:endParaRPr kumimoji="1" lang="en-US" altLang="ja-JP" sz="1400" b="1">
              <a:solidFill>
                <a:srgbClr val="000000"/>
              </a:solidFill>
              <a:latin typeface="メイリオ" panose="020B0604030504040204" pitchFamily="50" charset="-128"/>
              <a:ea typeface="メイリオ" panose="020B0604030504040204" pitchFamily="50" charset="-128"/>
            </a:endParaRPr>
          </a:p>
        </p:txBody>
      </p:sp>
      <p:sp>
        <p:nvSpPr>
          <p:cNvPr id="47" name="正方形/長方形 46">
            <a:extLst>
              <a:ext uri="{FF2B5EF4-FFF2-40B4-BE49-F238E27FC236}">
                <a16:creationId xmlns:a16="http://schemas.microsoft.com/office/drawing/2014/main" id="{0C80DC5F-C5E8-4C2E-8766-E9BCCF8660C8}"/>
              </a:ext>
            </a:extLst>
          </p:cNvPr>
          <p:cNvSpPr/>
          <p:nvPr/>
        </p:nvSpPr>
        <p:spPr>
          <a:xfrm>
            <a:off x="7283183" y="2686316"/>
            <a:ext cx="945318" cy="3804884"/>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algn="ctr" defTabSz="457200"/>
            <a:r>
              <a:rPr kumimoji="1" lang="ja-JP" altLang="en-US" sz="1400" b="1">
                <a:solidFill>
                  <a:srgbClr val="000000"/>
                </a:solidFill>
                <a:latin typeface="メイリオ" panose="020B0604030504040204" pitchFamily="50" charset="-128"/>
                <a:ea typeface="メイリオ" panose="020B0604030504040204" pitchFamily="50" charset="-128"/>
              </a:rPr>
              <a:t>　　　　　　　　　　</a:t>
            </a:r>
            <a:endParaRPr kumimoji="1" lang="en-US" altLang="ja-JP" sz="1400" b="1">
              <a:solidFill>
                <a:srgbClr val="000000"/>
              </a:solidFill>
              <a:latin typeface="メイリオ" panose="020B0604030504040204" pitchFamily="50" charset="-128"/>
              <a:ea typeface="メイリオ" panose="020B0604030504040204" pitchFamily="50" charset="-128"/>
            </a:endParaRPr>
          </a:p>
        </p:txBody>
      </p:sp>
      <p:sp>
        <p:nvSpPr>
          <p:cNvPr id="48" name="角丸四角形 50">
            <a:extLst>
              <a:ext uri="{FF2B5EF4-FFF2-40B4-BE49-F238E27FC236}">
                <a16:creationId xmlns:a16="http://schemas.microsoft.com/office/drawing/2014/main" id="{91585007-D284-48B7-95AC-7EE7AF64EBFA}"/>
              </a:ext>
            </a:extLst>
          </p:cNvPr>
          <p:cNvSpPr/>
          <p:nvPr/>
        </p:nvSpPr>
        <p:spPr>
          <a:xfrm>
            <a:off x="180710" y="2717555"/>
            <a:ext cx="400110" cy="3803644"/>
          </a:xfrm>
          <a:prstGeom prst="roundRect">
            <a:avLst>
              <a:gd name="adj" fmla="val 0"/>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大阪府・大阪市スーパーシティ構想</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9" name="テキスト ボックス 48">
            <a:extLst>
              <a:ext uri="{FF2B5EF4-FFF2-40B4-BE49-F238E27FC236}">
                <a16:creationId xmlns:a16="http://schemas.microsoft.com/office/drawing/2014/main" id="{EDC40F63-CF0C-4A52-A0E1-A54A745C56E9}"/>
              </a:ext>
            </a:extLst>
          </p:cNvPr>
          <p:cNvSpPr txBox="1"/>
          <p:nvPr/>
        </p:nvSpPr>
        <p:spPr>
          <a:xfrm>
            <a:off x="5624439" y="4310220"/>
            <a:ext cx="504000" cy="2124000"/>
          </a:xfrm>
          <a:prstGeom prst="rect">
            <a:avLst/>
          </a:prstGeom>
          <a:solidFill>
            <a:schemeClr val="bg1"/>
          </a:solidFill>
          <a:ln w="19050">
            <a:solidFill>
              <a:srgbClr val="2E75B6"/>
            </a:solidFill>
          </a:ln>
        </p:spPr>
        <p:txBody>
          <a:bodyPr vert="eaVert"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区域会議による検討</a:t>
            </a:r>
            <a:endParaRPr kumimoji="1" lang="en-US" altLang="ja-JP"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0" name="テキスト ボックス 49">
            <a:extLst>
              <a:ext uri="{FF2B5EF4-FFF2-40B4-BE49-F238E27FC236}">
                <a16:creationId xmlns:a16="http://schemas.microsoft.com/office/drawing/2014/main" id="{D8362805-3CB5-4C0B-990E-11C23B8DB1EF}"/>
              </a:ext>
            </a:extLst>
          </p:cNvPr>
          <p:cNvSpPr txBox="1"/>
          <p:nvPr/>
        </p:nvSpPr>
        <p:spPr>
          <a:xfrm>
            <a:off x="7382508" y="3062853"/>
            <a:ext cx="724996" cy="54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kumimoji="1"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a:latin typeface="+mn-ea"/>
              </a:rPr>
              <a:t>区域</a:t>
            </a:r>
            <a:endParaRPr lang="en-US" altLang="ja-JP" sz="1600" b="1">
              <a:latin typeface="+mn-ea"/>
            </a:endParaRPr>
          </a:p>
          <a:p>
            <a:r>
              <a:rPr lang="ja-JP" altLang="en-US" sz="1600" b="1">
                <a:latin typeface="+mn-ea"/>
              </a:rPr>
              <a:t>計画</a:t>
            </a:r>
          </a:p>
        </p:txBody>
      </p:sp>
      <p:sp>
        <p:nvSpPr>
          <p:cNvPr id="51" name="右矢印 44">
            <a:extLst>
              <a:ext uri="{FF2B5EF4-FFF2-40B4-BE49-F238E27FC236}">
                <a16:creationId xmlns:a16="http://schemas.microsoft.com/office/drawing/2014/main" id="{5FC1DC00-EF2F-4D9C-9CDD-2AFF08ABC6F5}"/>
              </a:ext>
            </a:extLst>
          </p:cNvPr>
          <p:cNvSpPr/>
          <p:nvPr/>
        </p:nvSpPr>
        <p:spPr>
          <a:xfrm>
            <a:off x="1228329" y="4950929"/>
            <a:ext cx="3312000" cy="540000"/>
          </a:xfrm>
          <a:prstGeom prst="rightArrow">
            <a:avLst>
              <a:gd name="adj1" fmla="val 56323"/>
              <a:gd name="adj2" fmla="val 52399"/>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52" name="正方形/長方形 51">
            <a:extLst>
              <a:ext uri="{FF2B5EF4-FFF2-40B4-BE49-F238E27FC236}">
                <a16:creationId xmlns:a16="http://schemas.microsoft.com/office/drawing/2014/main" id="{F91DF6CB-DF8B-4EE4-B27B-DA4DAFCB96BB}"/>
              </a:ext>
            </a:extLst>
          </p:cNvPr>
          <p:cNvSpPr/>
          <p:nvPr/>
        </p:nvSpPr>
        <p:spPr>
          <a:xfrm>
            <a:off x="1599969" y="4310220"/>
            <a:ext cx="576293" cy="2124000"/>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72000" tIns="36000" rIns="72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府市、推進主体の協議に　よる内容の深掘り・整理</a:t>
            </a:r>
            <a:endParaRPr kumimoji="1" lang="en-US" altLang="ja-JP"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3" name="正方形/長方形 52">
            <a:extLst>
              <a:ext uri="{FF2B5EF4-FFF2-40B4-BE49-F238E27FC236}">
                <a16:creationId xmlns:a16="http://schemas.microsoft.com/office/drawing/2014/main" id="{174A55AA-501C-48BB-ACFC-849B5BA5D516}"/>
              </a:ext>
            </a:extLst>
          </p:cNvPr>
          <p:cNvSpPr/>
          <p:nvPr/>
        </p:nvSpPr>
        <p:spPr>
          <a:xfrm>
            <a:off x="2556165" y="4310220"/>
            <a:ext cx="507796" cy="2124000"/>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algn="ctr" defTabSz="457200"/>
            <a:r>
              <a:rPr kumimoji="1" lang="ja-JP" altLang="en-US" sz="1400" b="1">
                <a:solidFill>
                  <a:srgbClr val="000000"/>
                </a:solidFill>
                <a:latin typeface="メイリオ" panose="020B0604030504040204" pitchFamily="50" charset="-128"/>
                <a:ea typeface="メイリオ" panose="020B0604030504040204" pitchFamily="50" charset="-128"/>
              </a:rPr>
              <a:t>大阪スーパーシティ</a:t>
            </a:r>
            <a:endParaRPr kumimoji="1" lang="en-US" altLang="ja-JP" sz="1400" b="1">
              <a:solidFill>
                <a:srgbClr val="000000"/>
              </a:solidFill>
              <a:latin typeface="メイリオ" panose="020B0604030504040204" pitchFamily="50" charset="-128"/>
              <a:ea typeface="メイリオ" panose="020B0604030504040204" pitchFamily="50" charset="-128"/>
            </a:endParaRPr>
          </a:p>
          <a:p>
            <a:pPr algn="ctr" defTabSz="457200"/>
            <a:r>
              <a:rPr kumimoji="1" lang="ja-JP" altLang="en-US" sz="1400" b="1">
                <a:solidFill>
                  <a:srgbClr val="000000"/>
                </a:solidFill>
                <a:latin typeface="メイリオ" panose="020B0604030504040204" pitchFamily="50" charset="-128"/>
                <a:ea typeface="メイリオ" panose="020B0604030504040204" pitchFamily="50" charset="-128"/>
              </a:rPr>
              <a:t>協議会の意見交換</a:t>
            </a:r>
            <a:endParaRPr kumimoji="1" lang="en-US" altLang="ja-JP" sz="1400" b="1">
              <a:solidFill>
                <a:srgbClr val="000000"/>
              </a:solidFill>
              <a:latin typeface="メイリオ" panose="020B0604030504040204" pitchFamily="50" charset="-128"/>
              <a:ea typeface="メイリオ" panose="020B0604030504040204" pitchFamily="50" charset="-128"/>
            </a:endParaRPr>
          </a:p>
        </p:txBody>
      </p:sp>
      <p:sp>
        <p:nvSpPr>
          <p:cNvPr id="54" name="正方形/長方形 53">
            <a:extLst>
              <a:ext uri="{FF2B5EF4-FFF2-40B4-BE49-F238E27FC236}">
                <a16:creationId xmlns:a16="http://schemas.microsoft.com/office/drawing/2014/main" id="{E5DE58F8-2B18-44FE-8BAC-B29BF08AF6AD}"/>
              </a:ext>
            </a:extLst>
          </p:cNvPr>
          <p:cNvSpPr/>
          <p:nvPr/>
        </p:nvSpPr>
        <p:spPr>
          <a:xfrm>
            <a:off x="3454034" y="4310220"/>
            <a:ext cx="507796" cy="2124000"/>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府市におけるとりまとめ</a:t>
            </a:r>
            <a:endParaRPr kumimoji="1" lang="en-US" altLang="ja-JP" sz="15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5" name="右矢印 57">
            <a:extLst>
              <a:ext uri="{FF2B5EF4-FFF2-40B4-BE49-F238E27FC236}">
                <a16:creationId xmlns:a16="http://schemas.microsoft.com/office/drawing/2014/main" id="{09397F52-4BC3-4481-8044-FAF4B45D2D27}"/>
              </a:ext>
            </a:extLst>
          </p:cNvPr>
          <p:cNvSpPr/>
          <p:nvPr/>
        </p:nvSpPr>
        <p:spPr>
          <a:xfrm>
            <a:off x="4639933"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56" name="テキスト ボックス 55">
            <a:extLst>
              <a:ext uri="{FF2B5EF4-FFF2-40B4-BE49-F238E27FC236}">
                <a16:creationId xmlns:a16="http://schemas.microsoft.com/office/drawing/2014/main" id="{DE5808CB-9F8B-40E4-87EF-4C13F8855F34}"/>
              </a:ext>
            </a:extLst>
          </p:cNvPr>
          <p:cNvSpPr txBox="1"/>
          <p:nvPr/>
        </p:nvSpPr>
        <p:spPr>
          <a:xfrm>
            <a:off x="4520618" y="4469199"/>
            <a:ext cx="504000" cy="2052000"/>
          </a:xfrm>
          <a:prstGeom prst="rect">
            <a:avLst/>
          </a:prstGeom>
          <a:noFill/>
          <a:ln w="19050">
            <a:noFill/>
          </a:ln>
        </p:spPr>
        <p:txBody>
          <a:bodyPr vert="eaVert" wrap="non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府市より区域会議へ提案</a:t>
            </a:r>
            <a:endParaRPr kumimoji="1" lang="en-US" altLang="ja-JP" sz="1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7" name="テキスト ボックス 56">
            <a:extLst>
              <a:ext uri="{FF2B5EF4-FFF2-40B4-BE49-F238E27FC236}">
                <a16:creationId xmlns:a16="http://schemas.microsoft.com/office/drawing/2014/main" id="{B30DCF56-7703-4640-8C0E-A7C4E6BFFB69}"/>
              </a:ext>
            </a:extLst>
          </p:cNvPr>
          <p:cNvSpPr txBox="1"/>
          <p:nvPr/>
        </p:nvSpPr>
        <p:spPr>
          <a:xfrm>
            <a:off x="4957871" y="3642787"/>
            <a:ext cx="2005807"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規制の特例措置を伴う事業</a:t>
            </a:r>
            <a:endParaRPr kumimoji="1" lang="en-US" altLang="ja-JP" sz="1200" b="1">
              <a:solidFill>
                <a:srgbClr val="000000"/>
              </a:solidFill>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特定事業</a:t>
            </a:r>
            <a:endPar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実施主体　　　等</a:t>
            </a:r>
            <a:endParaRPr kumimoji="1" lang="en-US" altLang="ja-JP"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8" name="右矢印 59">
            <a:extLst>
              <a:ext uri="{FF2B5EF4-FFF2-40B4-BE49-F238E27FC236}">
                <a16:creationId xmlns:a16="http://schemas.microsoft.com/office/drawing/2014/main" id="{6610E6F5-CBB8-4732-A643-DF28E4567F57}"/>
              </a:ext>
            </a:extLst>
          </p:cNvPr>
          <p:cNvSpPr/>
          <p:nvPr/>
        </p:nvSpPr>
        <p:spPr>
          <a:xfrm>
            <a:off x="645903"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cxnSp>
        <p:nvCxnSpPr>
          <p:cNvPr id="61" name="直線矢印コネクタ 60">
            <a:extLst>
              <a:ext uri="{FF2B5EF4-FFF2-40B4-BE49-F238E27FC236}">
                <a16:creationId xmlns:a16="http://schemas.microsoft.com/office/drawing/2014/main" id="{2CCB32F7-81BC-412A-96BC-2686C203B6DC}"/>
              </a:ext>
            </a:extLst>
          </p:cNvPr>
          <p:cNvCxnSpPr>
            <a:cxnSpLocks/>
            <a:stCxn id="63" idx="3"/>
            <a:endCxn id="42" idx="1"/>
          </p:cNvCxnSpPr>
          <p:nvPr/>
        </p:nvCxnSpPr>
        <p:spPr>
          <a:xfrm>
            <a:off x="4316055" y="3332853"/>
            <a:ext cx="857063" cy="0"/>
          </a:xfrm>
          <a:prstGeom prst="straightConnector1">
            <a:avLst/>
          </a:prstGeom>
          <a:ln w="47625">
            <a:solidFill>
              <a:schemeClr val="accent5"/>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B93FB0D6-8F2A-4CBB-81F5-C5E655E63F57}"/>
              </a:ext>
            </a:extLst>
          </p:cNvPr>
          <p:cNvCxnSpPr>
            <a:cxnSpLocks/>
            <a:stCxn id="42" idx="3"/>
            <a:endCxn id="50" idx="1"/>
          </p:cNvCxnSpPr>
          <p:nvPr/>
        </p:nvCxnSpPr>
        <p:spPr>
          <a:xfrm>
            <a:off x="6771712" y="3332853"/>
            <a:ext cx="610796" cy="0"/>
          </a:xfrm>
          <a:prstGeom prst="straightConnector1">
            <a:avLst/>
          </a:prstGeom>
          <a:ln w="47625">
            <a:solidFill>
              <a:schemeClr val="accent5"/>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540CA630-AA34-4ED3-9E3D-5980A4266973}"/>
              </a:ext>
            </a:extLst>
          </p:cNvPr>
          <p:cNvSpPr txBox="1"/>
          <p:nvPr/>
        </p:nvSpPr>
        <p:spPr>
          <a:xfrm>
            <a:off x="2663157" y="3062853"/>
            <a:ext cx="1652898" cy="54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1600" b="1" dirty="0">
                <a:solidFill>
                  <a:schemeClr val="bg1"/>
                </a:solidFill>
                <a:latin typeface="+mn-ea"/>
              </a:rPr>
              <a:t>区域計画の素案</a:t>
            </a:r>
            <a:endParaRPr kumimoji="1" lang="en-US" altLang="ja-JP" sz="1600" b="1" dirty="0">
              <a:solidFill>
                <a:schemeClr val="bg1"/>
              </a:solidFill>
              <a:latin typeface="+mn-ea"/>
            </a:endParaRPr>
          </a:p>
          <a:p>
            <a:pPr algn="ctr"/>
            <a:r>
              <a:rPr kumimoji="1" lang="ja-JP" altLang="en-US" sz="1600" b="1" dirty="0">
                <a:solidFill>
                  <a:schemeClr val="bg1"/>
                </a:solidFill>
                <a:latin typeface="+mn-ea"/>
              </a:rPr>
              <a:t>（基本構想案）</a:t>
            </a:r>
          </a:p>
        </p:txBody>
      </p:sp>
      <p:sp>
        <p:nvSpPr>
          <p:cNvPr id="65" name="テキスト ボックス 64">
            <a:extLst>
              <a:ext uri="{FF2B5EF4-FFF2-40B4-BE49-F238E27FC236}">
                <a16:creationId xmlns:a16="http://schemas.microsoft.com/office/drawing/2014/main" id="{26ABCD6C-8441-4076-818B-27BB0F791200}"/>
              </a:ext>
            </a:extLst>
          </p:cNvPr>
          <p:cNvSpPr txBox="1"/>
          <p:nvPr/>
        </p:nvSpPr>
        <p:spPr>
          <a:xfrm>
            <a:off x="1084252" y="3108788"/>
            <a:ext cx="1349798" cy="4269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1600" b="1">
                <a:latin typeface="+mn-ea"/>
              </a:rPr>
              <a:t>全体計画</a:t>
            </a:r>
          </a:p>
        </p:txBody>
      </p:sp>
      <p:sp>
        <p:nvSpPr>
          <p:cNvPr id="66" name="テキスト ボックス 65">
            <a:extLst>
              <a:ext uri="{FF2B5EF4-FFF2-40B4-BE49-F238E27FC236}">
                <a16:creationId xmlns:a16="http://schemas.microsoft.com/office/drawing/2014/main" id="{702BEF27-E406-43AC-95B5-876A5A3878B6}"/>
              </a:ext>
            </a:extLst>
          </p:cNvPr>
          <p:cNvSpPr txBox="1"/>
          <p:nvPr/>
        </p:nvSpPr>
        <p:spPr>
          <a:xfrm>
            <a:off x="7503842" y="4299784"/>
            <a:ext cx="504000" cy="2124000"/>
          </a:xfrm>
          <a:prstGeom prst="rect">
            <a:avLst/>
          </a:prstGeom>
          <a:solidFill>
            <a:schemeClr val="bg1"/>
          </a:solidFill>
          <a:ln w="19050">
            <a:solidFill>
              <a:srgbClr val="2E75B6"/>
            </a:solidFill>
          </a:ln>
        </p:spPr>
        <p:txBody>
          <a:bodyPr vert="eaVert"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諮問会議、総理大臣認定 </a:t>
            </a:r>
            <a:endParaRPr kumimoji="1" lang="en-US" altLang="ja-JP"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67" name="テキスト ボックス 66">
            <a:extLst>
              <a:ext uri="{FF2B5EF4-FFF2-40B4-BE49-F238E27FC236}">
                <a16:creationId xmlns:a16="http://schemas.microsoft.com/office/drawing/2014/main" id="{37A22E54-C5BA-4504-A393-543DC906939A}"/>
              </a:ext>
            </a:extLst>
          </p:cNvPr>
          <p:cNvSpPr txBox="1"/>
          <p:nvPr/>
        </p:nvSpPr>
        <p:spPr>
          <a:xfrm>
            <a:off x="8902139" y="2745450"/>
            <a:ext cx="504000" cy="3688770"/>
          </a:xfrm>
          <a:prstGeom prst="rect">
            <a:avLst/>
          </a:prstGeom>
          <a:noFill/>
          <a:ln w="19050">
            <a:noFill/>
          </a:ln>
        </p:spPr>
        <p:txBody>
          <a:bodyPr vert="eaVert" wrap="none" rtlCol="0" anchor="ctr">
            <a:noAutofit/>
          </a:bodyPr>
          <a:lstStyle/>
          <a:p>
            <a:pPr algn="ctr" defTabSz="457200"/>
            <a:r>
              <a:rPr kumimoji="1" lang="ja-JP" altLang="en-US" sz="1400" b="1">
                <a:solidFill>
                  <a:srgbClr val="000000"/>
                </a:solidFill>
                <a:latin typeface="メイリオ" panose="020B0604030504040204" pitchFamily="50" charset="-128"/>
                <a:ea typeface="メイリオ" panose="020B0604030504040204" pitchFamily="50" charset="-128"/>
              </a:rPr>
              <a:t>規制所管省庁による　規制改革の実現／検討</a:t>
            </a:r>
            <a:endParaRPr kumimoji="1" lang="en-US" altLang="ja-JP" sz="1400" b="1">
              <a:solidFill>
                <a:srgbClr val="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65944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タイトル 2">
            <a:extLst>
              <a:ext uri="{FF2B5EF4-FFF2-40B4-BE49-F238E27FC236}">
                <a16:creationId xmlns:a16="http://schemas.microsoft.com/office/drawing/2014/main" id="{0CCD5764-BFED-41F2-990D-94FCB9454FEF}"/>
              </a:ext>
            </a:extLst>
          </p:cNvPr>
          <p:cNvSpPr txBox="1">
            <a:spLocks/>
          </p:cNvSpPr>
          <p:nvPr/>
        </p:nvSpPr>
        <p:spPr>
          <a:xfrm>
            <a:off x="0" y="0"/>
            <a:ext cx="9900000" cy="828000"/>
          </a:xfrm>
          <a:prstGeom prst="rect">
            <a:avLst/>
          </a:prstGeom>
          <a:solidFill>
            <a:srgbClr val="DEEBF7"/>
          </a:solidFill>
        </p:spPr>
        <p:txBody>
          <a:bodyPr vert="horz" lIns="288000" tIns="0" rIns="288000" bIns="72000" rtlCol="0" anchor="b" anchorCtr="0">
            <a:noAutofit/>
          </a:bodyPr>
          <a:lstStyle>
            <a:lvl1pPr algn="l" defTabSz="912114" rtl="0" eaLnBrk="1" fontAlgn="ctr" latinLnBrk="0" hangingPunct="1">
              <a:lnSpc>
                <a:spcPct val="100000"/>
              </a:lnSpc>
              <a:spcBef>
                <a:spcPts val="0"/>
              </a:spcBef>
              <a:buNone/>
              <a:defRPr kumimoji="1" sz="1995" b="1" kern="1200">
                <a:solidFill>
                  <a:schemeClr val="tx1"/>
                </a:solidFill>
                <a:latin typeface="+mj-lt"/>
                <a:ea typeface="+mj-ea"/>
                <a:cs typeface="+mj-cs"/>
              </a:defRPr>
            </a:lvl1pPr>
          </a:lstStyle>
          <a:p>
            <a:r>
              <a:rPr lang="ja-JP" altLang="en-US" sz="1800"/>
              <a:t>広域データ連携基盤による府域展開</a:t>
            </a:r>
            <a:endParaRPr lang="en-US" altLang="ja-JP" sz="1800"/>
          </a:p>
          <a:p>
            <a:r>
              <a:rPr lang="ja-JP" altLang="en-US" sz="1800"/>
              <a:t>　大阪広域データ連携基盤（</a:t>
            </a:r>
            <a:r>
              <a:rPr lang="en-US" altLang="ja-JP" sz="1800"/>
              <a:t>ORDEN</a:t>
            </a:r>
            <a:r>
              <a:rPr lang="ja-JP" altLang="en-US" sz="1800"/>
              <a:t>）の府域拡充への取組</a:t>
            </a:r>
            <a:endParaRPr lang="en-US" altLang="ja-JP" sz="1800"/>
          </a:p>
        </p:txBody>
      </p:sp>
      <p:sp>
        <p:nvSpPr>
          <p:cNvPr id="49" name="タイトル 1">
            <a:extLst>
              <a:ext uri="{FF2B5EF4-FFF2-40B4-BE49-F238E27FC236}">
                <a16:creationId xmlns:a16="http://schemas.microsoft.com/office/drawing/2014/main" id="{4D22E58F-4E80-44F2-966E-7C4560094601}"/>
              </a:ext>
            </a:extLst>
          </p:cNvPr>
          <p:cNvSpPr txBox="1">
            <a:spLocks/>
          </p:cNvSpPr>
          <p:nvPr/>
        </p:nvSpPr>
        <p:spPr>
          <a:xfrm>
            <a:off x="287825" y="828900"/>
            <a:ext cx="9324000" cy="614863"/>
          </a:xfrm>
          <a:prstGeom prst="rect">
            <a:avLst/>
          </a:prstGeom>
        </p:spPr>
        <p:txBody>
          <a:bodyPr vert="horz" lIns="91207" tIns="45604" rIns="91207" bIns="45604" rtlCol="0" anchor="t">
            <a:noAutofit/>
          </a:bodyPr>
          <a:lstStyle>
            <a:lvl1pPr algn="l" defTabSz="914400" rtl="0" eaLnBrk="1" latinLnBrk="0" hangingPunct="1">
              <a:lnSpc>
                <a:spcPct val="90000"/>
              </a:lnSpc>
              <a:spcBef>
                <a:spcPct val="0"/>
              </a:spcBef>
              <a:buNone/>
              <a:defRPr kumimoji="1" sz="2000" kern="1200">
                <a:solidFill>
                  <a:schemeClr val="tx1"/>
                </a:solidFill>
                <a:latin typeface="+mj-lt"/>
                <a:ea typeface="+mj-ea"/>
                <a:cs typeface="+mj-cs"/>
              </a:defRPr>
            </a:lvl1pPr>
          </a:lstStyle>
          <a:p>
            <a:pPr marL="342900" indent="-342900" defTabSz="456057">
              <a:lnSpc>
                <a:spcPct val="100000"/>
              </a:lnSpc>
              <a:spcBef>
                <a:spcPts val="0"/>
              </a:spcBef>
              <a:buFont typeface="Wingdings" panose="05000000000000000000" pitchFamily="2" charset="2"/>
              <a:buChar char="l"/>
              <a:defRPr/>
            </a:pPr>
            <a:endParaRPr lang="ja-JP" altLang="en-US" sz="1400">
              <a:latin typeface="+mn-ea"/>
              <a:ea typeface="+mn-ea"/>
            </a:endParaRPr>
          </a:p>
        </p:txBody>
      </p:sp>
      <p:grpSp>
        <p:nvGrpSpPr>
          <p:cNvPr id="2" name="グループ化 1">
            <a:extLst>
              <a:ext uri="{FF2B5EF4-FFF2-40B4-BE49-F238E27FC236}">
                <a16:creationId xmlns:a16="http://schemas.microsoft.com/office/drawing/2014/main" id="{A4B10990-63E5-4408-873F-538A2B392962}"/>
              </a:ext>
            </a:extLst>
          </p:cNvPr>
          <p:cNvGrpSpPr/>
          <p:nvPr/>
        </p:nvGrpSpPr>
        <p:grpSpPr>
          <a:xfrm>
            <a:off x="478143" y="1726932"/>
            <a:ext cx="8943363" cy="4972179"/>
            <a:chOff x="499969" y="1343858"/>
            <a:chExt cx="8943363" cy="5420569"/>
          </a:xfrm>
        </p:grpSpPr>
        <p:sp>
          <p:nvSpPr>
            <p:cNvPr id="18" name="テキスト ボックス 17">
              <a:extLst>
                <a:ext uri="{FF2B5EF4-FFF2-40B4-BE49-F238E27FC236}">
                  <a16:creationId xmlns:a16="http://schemas.microsoft.com/office/drawing/2014/main" id="{15C7F7C4-2AC0-4CD1-BC1B-903FC3C0F0AE}"/>
                </a:ext>
              </a:extLst>
            </p:cNvPr>
            <p:cNvSpPr txBox="1"/>
            <p:nvPr/>
          </p:nvSpPr>
          <p:spPr>
            <a:xfrm>
              <a:off x="503164" y="4913468"/>
              <a:ext cx="613738" cy="1409042"/>
            </a:xfrm>
            <a:prstGeom prst="rect">
              <a:avLst/>
            </a:prstGeom>
            <a:solidFill>
              <a:srgbClr val="595959"/>
            </a:solidFill>
          </p:spPr>
          <p:txBody>
            <a:bodyPr vert="eaVert" wrap="square" lIns="35908" tIns="35908" rIns="35908" bIns="35908" rtlCol="0" anchor="ctr" anchorCtr="0">
              <a:noAutofit/>
            </a:bodyPr>
            <a:lstStyle/>
            <a:p>
              <a:pPr algn="ctr" defTabSz="456057">
                <a:defRPr/>
              </a:pPr>
              <a:r>
                <a:rPr kumimoji="1" lang="ja-JP" altLang="en-US" sz="1795" b="1">
                  <a:solidFill>
                    <a:schemeClr val="bg1"/>
                  </a:solidFill>
                  <a:latin typeface="Meiryo UI"/>
                  <a:ea typeface="Meiryo UI"/>
                </a:rPr>
                <a:t>データ整備</a:t>
              </a:r>
            </a:p>
          </p:txBody>
        </p:sp>
        <p:sp>
          <p:nvSpPr>
            <p:cNvPr id="21" name="テキスト ボックス 20">
              <a:extLst>
                <a:ext uri="{FF2B5EF4-FFF2-40B4-BE49-F238E27FC236}">
                  <a16:creationId xmlns:a16="http://schemas.microsoft.com/office/drawing/2014/main" id="{9B72AA09-0178-4181-882B-5EC03254A3A9}"/>
                </a:ext>
              </a:extLst>
            </p:cNvPr>
            <p:cNvSpPr txBox="1"/>
            <p:nvPr/>
          </p:nvSpPr>
          <p:spPr>
            <a:xfrm>
              <a:off x="513122" y="1844737"/>
              <a:ext cx="613738" cy="2959112"/>
            </a:xfrm>
            <a:prstGeom prst="rect">
              <a:avLst/>
            </a:prstGeom>
            <a:solidFill>
              <a:srgbClr val="B62E31"/>
            </a:solidFill>
          </p:spPr>
          <p:txBody>
            <a:bodyPr vert="eaVert" wrap="square" lIns="35908" tIns="35908" rIns="35908" bIns="35908" rtlCol="0" anchor="ctr" anchorCtr="0">
              <a:noAutofit/>
            </a:bodyPr>
            <a:lstStyle/>
            <a:p>
              <a:pPr algn="ctr" defTabSz="456057">
                <a:defRPr/>
              </a:pPr>
              <a:r>
                <a:rPr kumimoji="1" lang="ja-JP" altLang="en-US" sz="1793" b="1">
                  <a:solidFill>
                    <a:schemeClr val="bg1"/>
                  </a:solidFill>
                  <a:latin typeface="Meiryo UI"/>
                  <a:ea typeface="Meiryo UI"/>
                </a:rPr>
                <a:t>サービス充実</a:t>
              </a:r>
              <a:endParaRPr kumimoji="1" lang="en-US" altLang="ja-JP" sz="1795" b="1">
                <a:solidFill>
                  <a:schemeClr val="bg1"/>
                </a:solidFill>
                <a:latin typeface="Meiryo UI"/>
                <a:ea typeface="Meiryo UI"/>
              </a:endParaRPr>
            </a:p>
          </p:txBody>
        </p:sp>
        <p:sp>
          <p:nvSpPr>
            <p:cNvPr id="23" name="テキスト ボックス 22">
              <a:extLst>
                <a:ext uri="{FF2B5EF4-FFF2-40B4-BE49-F238E27FC236}">
                  <a16:creationId xmlns:a16="http://schemas.microsoft.com/office/drawing/2014/main" id="{73B9FBB3-7677-4EF1-8ABA-62FA5936A1BC}"/>
                </a:ext>
              </a:extLst>
            </p:cNvPr>
            <p:cNvSpPr txBox="1"/>
            <p:nvPr/>
          </p:nvSpPr>
          <p:spPr>
            <a:xfrm>
              <a:off x="8751160" y="3174930"/>
              <a:ext cx="669564" cy="1557839"/>
            </a:xfrm>
            <a:prstGeom prst="homePlate">
              <a:avLst>
                <a:gd name="adj" fmla="val 100000"/>
              </a:avLst>
            </a:prstGeom>
            <a:solidFill>
              <a:srgbClr val="F7DEDF">
                <a:alpha val="70000"/>
              </a:srgbClr>
            </a:solidFill>
          </p:spPr>
          <p:txBody>
            <a:bodyPr vert="horz" wrap="square" lIns="35908" tIns="35908" rIns="35908" bIns="35908" rtlCol="0" anchor="ctr" anchorCtr="0">
              <a:noAutofit/>
            </a:bodyPr>
            <a:lstStyle/>
            <a:p>
              <a:pPr algn="ctr" defTabSz="456057">
                <a:defRPr/>
              </a:pPr>
              <a:endParaRPr kumimoji="1" lang="en-US" altLang="ja-JP" sz="1795">
                <a:solidFill>
                  <a:prstClr val="black"/>
                </a:solidFill>
                <a:latin typeface="Meiryo UI"/>
                <a:ea typeface="Meiryo UI"/>
              </a:endParaRPr>
            </a:p>
          </p:txBody>
        </p:sp>
        <p:cxnSp>
          <p:nvCxnSpPr>
            <p:cNvPr id="24" name="直線コネクタ 23">
              <a:extLst>
                <a:ext uri="{FF2B5EF4-FFF2-40B4-BE49-F238E27FC236}">
                  <a16:creationId xmlns:a16="http://schemas.microsoft.com/office/drawing/2014/main" id="{0F55AAD4-80EB-436C-84D5-03FB99BB4881}"/>
                </a:ext>
              </a:extLst>
            </p:cNvPr>
            <p:cNvCxnSpPr>
              <a:cxnSpLocks/>
            </p:cNvCxnSpPr>
            <p:nvPr/>
          </p:nvCxnSpPr>
          <p:spPr>
            <a:xfrm>
              <a:off x="1169053" y="1347849"/>
              <a:ext cx="0" cy="5386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51E4139-8D0F-46D4-857A-B08998E13A86}"/>
                </a:ext>
              </a:extLst>
            </p:cNvPr>
            <p:cNvCxnSpPr>
              <a:cxnSpLocks/>
            </p:cNvCxnSpPr>
            <p:nvPr/>
          </p:nvCxnSpPr>
          <p:spPr>
            <a:xfrm>
              <a:off x="3202522" y="1347849"/>
              <a:ext cx="0" cy="5386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257A2C5B-40D1-4140-91B5-1997AA62C5AD}"/>
                </a:ext>
              </a:extLst>
            </p:cNvPr>
            <p:cNvCxnSpPr>
              <a:cxnSpLocks/>
            </p:cNvCxnSpPr>
            <p:nvPr/>
          </p:nvCxnSpPr>
          <p:spPr>
            <a:xfrm>
              <a:off x="5235990" y="1347849"/>
              <a:ext cx="0" cy="5386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9AB72D7B-BC32-4E16-BBEE-B14099D0C1BD}"/>
                </a:ext>
              </a:extLst>
            </p:cNvPr>
            <p:cNvSpPr txBox="1"/>
            <p:nvPr/>
          </p:nvSpPr>
          <p:spPr>
            <a:xfrm>
              <a:off x="1434848" y="1343858"/>
              <a:ext cx="1508150" cy="359083"/>
            </a:xfrm>
            <a:prstGeom prst="rect">
              <a:avLst/>
            </a:prstGeom>
            <a:noFill/>
          </p:spPr>
          <p:txBody>
            <a:bodyPr wrap="none" lIns="35908" tIns="35908" rIns="35908" bIns="35908" rtlCol="0" anchor="ctr" anchorCtr="0">
              <a:noAutofit/>
            </a:bodyPr>
            <a:lstStyle/>
            <a:p>
              <a:pPr algn="ctr"/>
              <a:r>
                <a:rPr kumimoji="1" lang="en-US" altLang="ja-JP" sz="1596" dirty="0" smtClean="0"/>
                <a:t>2022</a:t>
              </a:r>
              <a:endParaRPr kumimoji="1" lang="en-US" altLang="ja-JP" sz="1596" dirty="0"/>
            </a:p>
          </p:txBody>
        </p:sp>
        <p:sp>
          <p:nvSpPr>
            <p:cNvPr id="28" name="テキスト ボックス 27">
              <a:extLst>
                <a:ext uri="{FF2B5EF4-FFF2-40B4-BE49-F238E27FC236}">
                  <a16:creationId xmlns:a16="http://schemas.microsoft.com/office/drawing/2014/main" id="{A06C4849-9A51-4CFC-B667-122C1B000608}"/>
                </a:ext>
              </a:extLst>
            </p:cNvPr>
            <p:cNvSpPr txBox="1"/>
            <p:nvPr/>
          </p:nvSpPr>
          <p:spPr>
            <a:xfrm>
              <a:off x="5498802" y="1343858"/>
              <a:ext cx="1508150" cy="359083"/>
            </a:xfrm>
            <a:prstGeom prst="rect">
              <a:avLst/>
            </a:prstGeom>
            <a:noFill/>
          </p:spPr>
          <p:txBody>
            <a:bodyPr wrap="none" lIns="35908" tIns="35908" rIns="35908" bIns="35908" rtlCol="0" anchor="ctr" anchorCtr="0">
              <a:noAutofit/>
            </a:bodyPr>
            <a:lstStyle/>
            <a:p>
              <a:pPr algn="ctr"/>
              <a:r>
                <a:rPr kumimoji="1" lang="en-US" altLang="ja-JP" sz="1596" dirty="0" smtClean="0"/>
                <a:t>2024</a:t>
              </a:r>
              <a:endParaRPr kumimoji="1" lang="en-US" altLang="ja-JP" sz="1596" dirty="0"/>
            </a:p>
          </p:txBody>
        </p:sp>
        <p:sp>
          <p:nvSpPr>
            <p:cNvPr id="29" name="テキスト ボックス 28">
              <a:extLst>
                <a:ext uri="{FF2B5EF4-FFF2-40B4-BE49-F238E27FC236}">
                  <a16:creationId xmlns:a16="http://schemas.microsoft.com/office/drawing/2014/main" id="{1835A4BE-3AC6-47B6-9A6B-5AED2D12CE7E}"/>
                </a:ext>
              </a:extLst>
            </p:cNvPr>
            <p:cNvSpPr txBox="1"/>
            <p:nvPr/>
          </p:nvSpPr>
          <p:spPr>
            <a:xfrm>
              <a:off x="3472470" y="1343858"/>
              <a:ext cx="1508150" cy="359083"/>
            </a:xfrm>
            <a:prstGeom prst="rect">
              <a:avLst/>
            </a:prstGeom>
            <a:noFill/>
          </p:spPr>
          <p:txBody>
            <a:bodyPr wrap="none" lIns="35908" tIns="35908" rIns="35908" bIns="35908" rtlCol="0" anchor="ctr" anchorCtr="0">
              <a:noAutofit/>
            </a:bodyPr>
            <a:lstStyle/>
            <a:p>
              <a:pPr algn="ctr"/>
              <a:r>
                <a:rPr kumimoji="1" lang="en-US" altLang="ja-JP" sz="1596" dirty="0" smtClean="0"/>
                <a:t>2023</a:t>
              </a:r>
              <a:endParaRPr kumimoji="1" lang="en-US" altLang="ja-JP" sz="1596" dirty="0"/>
            </a:p>
          </p:txBody>
        </p:sp>
        <p:sp>
          <p:nvSpPr>
            <p:cNvPr id="30" name="テキスト ボックス 29">
              <a:extLst>
                <a:ext uri="{FF2B5EF4-FFF2-40B4-BE49-F238E27FC236}">
                  <a16:creationId xmlns:a16="http://schemas.microsoft.com/office/drawing/2014/main" id="{B0A7EDAD-5FDE-42EF-A212-C9AF381DA92E}"/>
                </a:ext>
              </a:extLst>
            </p:cNvPr>
            <p:cNvSpPr txBox="1"/>
            <p:nvPr/>
          </p:nvSpPr>
          <p:spPr>
            <a:xfrm>
              <a:off x="7540666" y="1343858"/>
              <a:ext cx="1508150" cy="359083"/>
            </a:xfrm>
            <a:prstGeom prst="rect">
              <a:avLst/>
            </a:prstGeom>
            <a:noFill/>
          </p:spPr>
          <p:txBody>
            <a:bodyPr wrap="none" lIns="35908" tIns="35908" rIns="35908" bIns="35908" rtlCol="0" anchor="ctr" anchorCtr="0">
              <a:noAutofit/>
            </a:bodyPr>
            <a:lstStyle/>
            <a:p>
              <a:pPr algn="ctr"/>
              <a:r>
                <a:rPr kumimoji="1" lang="en-US" altLang="ja-JP" sz="1596" dirty="0" smtClean="0"/>
                <a:t>2025</a:t>
              </a:r>
              <a:r>
                <a:rPr kumimoji="1" lang="ja-JP" altLang="en-US" sz="1596" dirty="0" smtClean="0"/>
                <a:t>～</a:t>
              </a:r>
              <a:endParaRPr kumimoji="1" lang="en-US" altLang="ja-JP" sz="1596" dirty="0"/>
            </a:p>
          </p:txBody>
        </p:sp>
        <p:cxnSp>
          <p:nvCxnSpPr>
            <p:cNvPr id="32" name="直線コネクタ 31">
              <a:extLst>
                <a:ext uri="{FF2B5EF4-FFF2-40B4-BE49-F238E27FC236}">
                  <a16:creationId xmlns:a16="http://schemas.microsoft.com/office/drawing/2014/main" id="{2062A012-0A3D-4839-8652-6798B6E506EA}"/>
                </a:ext>
              </a:extLst>
            </p:cNvPr>
            <p:cNvCxnSpPr>
              <a:cxnSpLocks/>
            </p:cNvCxnSpPr>
            <p:nvPr/>
          </p:nvCxnSpPr>
          <p:spPr>
            <a:xfrm>
              <a:off x="7269460" y="1347849"/>
              <a:ext cx="0" cy="53862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3E628A6-20BA-4C70-91E8-926F60FB6ED7}"/>
                </a:ext>
              </a:extLst>
            </p:cNvPr>
            <p:cNvCxnSpPr>
              <a:cxnSpLocks/>
            </p:cNvCxnSpPr>
            <p:nvPr/>
          </p:nvCxnSpPr>
          <p:spPr>
            <a:xfrm flipH="1">
              <a:off x="502157" y="4833490"/>
              <a:ext cx="894117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C485753D-E93A-434F-9898-C7FD6FF747D3}"/>
                </a:ext>
              </a:extLst>
            </p:cNvPr>
            <p:cNvCxnSpPr>
              <a:cxnSpLocks/>
            </p:cNvCxnSpPr>
            <p:nvPr/>
          </p:nvCxnSpPr>
          <p:spPr>
            <a:xfrm flipH="1">
              <a:off x="499969" y="1744889"/>
              <a:ext cx="894117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86BB077F-7867-4305-B330-8CB809FC7465}"/>
                </a:ext>
              </a:extLst>
            </p:cNvPr>
            <p:cNvSpPr txBox="1"/>
            <p:nvPr/>
          </p:nvSpPr>
          <p:spPr>
            <a:xfrm>
              <a:off x="1225009" y="4913468"/>
              <a:ext cx="8187100" cy="1431101"/>
            </a:xfrm>
            <a:prstGeom prst="homePlate">
              <a:avLst/>
            </a:prstGeom>
            <a:solidFill>
              <a:srgbClr val="F2F2F2"/>
            </a:solidFill>
          </p:spPr>
          <p:txBody>
            <a:bodyPr vert="horz" wrap="square" lIns="35908" tIns="35908" rIns="35908" bIns="35908" rtlCol="0" anchor="ctr" anchorCtr="0">
              <a:noAutofit/>
            </a:bodyPr>
            <a:lstStyle/>
            <a:p>
              <a:pPr algn="ctr" defTabSz="456057">
                <a:defRPr/>
              </a:pPr>
              <a:endParaRPr kumimoji="1" lang="en-US" altLang="ja-JP" sz="1795">
                <a:solidFill>
                  <a:prstClr val="black"/>
                </a:solidFill>
                <a:latin typeface="Meiryo UI"/>
                <a:ea typeface="Meiryo UI"/>
              </a:endParaRPr>
            </a:p>
          </p:txBody>
        </p:sp>
        <p:sp>
          <p:nvSpPr>
            <p:cNvPr id="60" name="テキスト ボックス 59">
              <a:extLst>
                <a:ext uri="{FF2B5EF4-FFF2-40B4-BE49-F238E27FC236}">
                  <a16:creationId xmlns:a16="http://schemas.microsoft.com/office/drawing/2014/main" id="{386904B4-D094-44D5-9DD5-8255AB747B9D}"/>
                </a:ext>
              </a:extLst>
            </p:cNvPr>
            <p:cNvSpPr txBox="1"/>
            <p:nvPr/>
          </p:nvSpPr>
          <p:spPr>
            <a:xfrm>
              <a:off x="1626858" y="4988716"/>
              <a:ext cx="5552043" cy="521888"/>
            </a:xfrm>
            <a:prstGeom prst="rect">
              <a:avLst/>
            </a:prstGeom>
            <a:solidFill>
              <a:schemeClr val="bg1"/>
            </a:solidFill>
            <a:effectLst>
              <a:outerShdw blurRad="63500" sx="102000" sy="102000" algn="ctr" rotWithShape="0">
                <a:prstClr val="black">
                  <a:alpha val="40000"/>
                </a:prstClr>
              </a:outerShdw>
            </a:effectLst>
          </p:spPr>
          <p:txBody>
            <a:bodyPr wrap="square">
              <a:spAutoFit/>
            </a:bodyPr>
            <a:lstStyle/>
            <a:p>
              <a:r>
                <a:rPr kumimoji="1" lang="ja-JP" altLang="en-US" sz="1397" b="1"/>
                <a:t>住民や来街者に役にたつ、ニーズが高いものから整備</a:t>
              </a:r>
              <a:endParaRPr kumimoji="1" lang="en-US" altLang="ja-JP" sz="1397" b="1"/>
            </a:p>
            <a:p>
              <a:r>
                <a:rPr kumimoji="1" lang="ja-JP" altLang="en-US" sz="1397"/>
                <a:t>（例）イベント、観光関連、道路・交通関連、緊急・防災、子育て関連など</a:t>
              </a:r>
              <a:endParaRPr kumimoji="1" lang="en-US" altLang="ja-JP" sz="1397"/>
            </a:p>
          </p:txBody>
        </p:sp>
        <p:sp>
          <p:nvSpPr>
            <p:cNvPr id="61" name="テキスト ボックス 60">
              <a:extLst>
                <a:ext uri="{FF2B5EF4-FFF2-40B4-BE49-F238E27FC236}">
                  <a16:creationId xmlns:a16="http://schemas.microsoft.com/office/drawing/2014/main" id="{5687A194-CD52-437E-AAF7-AB2D23F2FDD0}"/>
                </a:ext>
              </a:extLst>
            </p:cNvPr>
            <p:cNvSpPr txBox="1"/>
            <p:nvPr/>
          </p:nvSpPr>
          <p:spPr>
            <a:xfrm>
              <a:off x="3434715" y="5609844"/>
              <a:ext cx="5516812" cy="521888"/>
            </a:xfrm>
            <a:prstGeom prst="rect">
              <a:avLst/>
            </a:prstGeom>
            <a:solidFill>
              <a:schemeClr val="bg1"/>
            </a:solidFill>
            <a:effectLst>
              <a:outerShdw blurRad="63500" sx="102000" sy="102000" algn="ctr" rotWithShape="0">
                <a:prstClr val="black">
                  <a:alpha val="40000"/>
                </a:prstClr>
              </a:outerShdw>
            </a:effectLst>
          </p:spPr>
          <p:txBody>
            <a:bodyPr wrap="square">
              <a:spAutoFit/>
            </a:bodyPr>
            <a:lstStyle/>
            <a:p>
              <a:r>
                <a:rPr kumimoji="1" lang="ja-JP" altLang="en-US" sz="1397" b="1"/>
                <a:t>住民の利便性・生活の質向上に役立つデータを着実に整備</a:t>
              </a:r>
              <a:endParaRPr kumimoji="1" lang="en-US" altLang="ja-JP" sz="1397" b="1"/>
            </a:p>
            <a:p>
              <a:r>
                <a:rPr kumimoji="1" lang="ja-JP" altLang="en-US" sz="1397"/>
                <a:t>　</a:t>
              </a:r>
              <a:r>
                <a:rPr kumimoji="1" lang="en-US" altLang="ja-JP" sz="1397"/>
                <a:t>(</a:t>
              </a:r>
              <a:r>
                <a:rPr kumimoji="1" lang="ja-JP" altLang="en-US" sz="1397"/>
                <a:t>例</a:t>
              </a:r>
              <a:r>
                <a:rPr kumimoji="1" lang="en-US" altLang="ja-JP" sz="1397"/>
                <a:t>)</a:t>
              </a:r>
              <a:r>
                <a:rPr kumimoji="1" lang="ja-JP" altLang="en-US" sz="1397"/>
                <a:t>　福祉関連、健康・医療関連、雇用、グリーン関連、税金など</a:t>
              </a:r>
              <a:endParaRPr kumimoji="1" lang="en-US" altLang="ja-JP" sz="1397"/>
            </a:p>
          </p:txBody>
        </p:sp>
        <p:sp>
          <p:nvSpPr>
            <p:cNvPr id="62" name="テキスト ボックス 61">
              <a:extLst>
                <a:ext uri="{FF2B5EF4-FFF2-40B4-BE49-F238E27FC236}">
                  <a16:creationId xmlns:a16="http://schemas.microsoft.com/office/drawing/2014/main" id="{4758BEE8-21E5-431E-81BE-ED3039E37719}"/>
                </a:ext>
              </a:extLst>
            </p:cNvPr>
            <p:cNvSpPr txBox="1"/>
            <p:nvPr/>
          </p:nvSpPr>
          <p:spPr>
            <a:xfrm>
              <a:off x="1434849" y="6451853"/>
              <a:ext cx="7941116" cy="312574"/>
            </a:xfrm>
            <a:prstGeom prst="homePlate">
              <a:avLst/>
            </a:prstGeom>
            <a:solidFill>
              <a:srgbClr val="DEEBF7"/>
            </a:solidFill>
          </p:spPr>
          <p:txBody>
            <a:bodyPr wrap="none" lIns="35908" tIns="35908" rIns="35908" bIns="35908" rtlCol="0" anchor="ctr" anchorCtr="0">
              <a:noAutofit/>
            </a:bodyPr>
            <a:lstStyle/>
            <a:p>
              <a:pPr algn="ctr"/>
              <a:r>
                <a:rPr kumimoji="1" lang="ja-JP" altLang="en-US" sz="1397" b="1"/>
                <a:t>市町村勉強会           </a:t>
              </a:r>
            </a:p>
          </p:txBody>
        </p:sp>
        <p:sp>
          <p:nvSpPr>
            <p:cNvPr id="63" name="矢印: 上 29">
              <a:extLst>
                <a:ext uri="{FF2B5EF4-FFF2-40B4-BE49-F238E27FC236}">
                  <a16:creationId xmlns:a16="http://schemas.microsoft.com/office/drawing/2014/main" id="{2D946AB6-16D7-4D02-9BFD-D481852DC56F}"/>
                </a:ext>
              </a:extLst>
            </p:cNvPr>
            <p:cNvSpPr/>
            <p:nvPr/>
          </p:nvSpPr>
          <p:spPr>
            <a:xfrm>
              <a:off x="2325621" y="6298853"/>
              <a:ext cx="435857" cy="224950"/>
            </a:xfrm>
            <a:prstGeom prst="upArrow">
              <a:avLst/>
            </a:prstGeom>
            <a:solidFill>
              <a:srgbClr val="2E75B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197">
                <a:solidFill>
                  <a:schemeClr val="tx1"/>
                </a:solidFill>
              </a:endParaRPr>
            </a:p>
          </p:txBody>
        </p:sp>
        <p:sp>
          <p:nvSpPr>
            <p:cNvPr id="64" name="矢印: 上 75">
              <a:extLst>
                <a:ext uri="{FF2B5EF4-FFF2-40B4-BE49-F238E27FC236}">
                  <a16:creationId xmlns:a16="http://schemas.microsoft.com/office/drawing/2014/main" id="{3C0B5364-5D37-441D-A466-573D7F53747A}"/>
                </a:ext>
              </a:extLst>
            </p:cNvPr>
            <p:cNvSpPr/>
            <p:nvPr/>
          </p:nvSpPr>
          <p:spPr>
            <a:xfrm>
              <a:off x="4023380" y="6286867"/>
              <a:ext cx="435857" cy="224950"/>
            </a:xfrm>
            <a:prstGeom prst="upArrow">
              <a:avLst/>
            </a:prstGeom>
            <a:solidFill>
              <a:srgbClr val="2E75B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197">
                <a:solidFill>
                  <a:schemeClr val="tx1"/>
                </a:solidFill>
              </a:endParaRPr>
            </a:p>
          </p:txBody>
        </p:sp>
        <p:sp>
          <p:nvSpPr>
            <p:cNvPr id="65" name="矢印: 上 76">
              <a:extLst>
                <a:ext uri="{FF2B5EF4-FFF2-40B4-BE49-F238E27FC236}">
                  <a16:creationId xmlns:a16="http://schemas.microsoft.com/office/drawing/2014/main" id="{083236EB-7D89-4BB0-8C64-9A34A8879ECC}"/>
                </a:ext>
              </a:extLst>
            </p:cNvPr>
            <p:cNvSpPr/>
            <p:nvPr/>
          </p:nvSpPr>
          <p:spPr>
            <a:xfrm>
              <a:off x="6210585" y="6281970"/>
              <a:ext cx="435857" cy="224950"/>
            </a:xfrm>
            <a:prstGeom prst="upArrow">
              <a:avLst/>
            </a:prstGeom>
            <a:solidFill>
              <a:srgbClr val="2E75B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197">
                <a:solidFill>
                  <a:schemeClr val="tx1"/>
                </a:solidFill>
              </a:endParaRPr>
            </a:p>
          </p:txBody>
        </p:sp>
        <p:sp>
          <p:nvSpPr>
            <p:cNvPr id="66" name="矢印: 上 77">
              <a:extLst>
                <a:ext uri="{FF2B5EF4-FFF2-40B4-BE49-F238E27FC236}">
                  <a16:creationId xmlns:a16="http://schemas.microsoft.com/office/drawing/2014/main" id="{CF1AF1AE-312B-4B40-9189-BC33B50BAB0F}"/>
                </a:ext>
              </a:extLst>
            </p:cNvPr>
            <p:cNvSpPr/>
            <p:nvPr/>
          </p:nvSpPr>
          <p:spPr>
            <a:xfrm>
              <a:off x="7908344" y="6269983"/>
              <a:ext cx="435857" cy="224950"/>
            </a:xfrm>
            <a:prstGeom prst="upArrow">
              <a:avLst/>
            </a:prstGeom>
            <a:solidFill>
              <a:srgbClr val="2E75B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197">
                <a:solidFill>
                  <a:schemeClr val="tx1"/>
                </a:solidFill>
              </a:endParaRPr>
            </a:p>
          </p:txBody>
        </p:sp>
        <p:sp>
          <p:nvSpPr>
            <p:cNvPr id="67" name="テキスト ボックス 66">
              <a:extLst>
                <a:ext uri="{FF2B5EF4-FFF2-40B4-BE49-F238E27FC236}">
                  <a16:creationId xmlns:a16="http://schemas.microsoft.com/office/drawing/2014/main" id="{AD6F0012-D5EF-4D06-BF6F-5B1094DC400B}"/>
                </a:ext>
              </a:extLst>
            </p:cNvPr>
            <p:cNvSpPr txBox="1"/>
            <p:nvPr/>
          </p:nvSpPr>
          <p:spPr>
            <a:xfrm>
              <a:off x="1539848" y="3496112"/>
              <a:ext cx="2536881" cy="564368"/>
            </a:xfrm>
            <a:prstGeom prst="rect">
              <a:avLst/>
            </a:prstGeom>
            <a:noFill/>
          </p:spPr>
          <p:txBody>
            <a:bodyPr wrap="none" lIns="35908" tIns="35908" rIns="35908" bIns="35908" rtlCol="0" anchor="ctr" anchorCtr="0">
              <a:noAutofit/>
            </a:bodyPr>
            <a:lstStyle/>
            <a:p>
              <a:pPr algn="ctr"/>
              <a:r>
                <a:rPr kumimoji="1" lang="ja-JP" altLang="en-US" sz="1596" b="1"/>
                <a:t>＜フェーズ１＞</a:t>
              </a:r>
              <a:endParaRPr kumimoji="1" lang="en-US" altLang="ja-JP" sz="1596" b="1"/>
            </a:p>
            <a:p>
              <a:pPr algn="ctr"/>
              <a:r>
                <a:rPr kumimoji="1" lang="ja-JP" altLang="en-US" sz="1596" b="1"/>
                <a:t>ニーズが多くわかりやすいもの</a:t>
              </a:r>
            </a:p>
          </p:txBody>
        </p:sp>
        <p:sp>
          <p:nvSpPr>
            <p:cNvPr id="69" name="テキスト ボックス 68">
              <a:extLst>
                <a:ext uri="{FF2B5EF4-FFF2-40B4-BE49-F238E27FC236}">
                  <a16:creationId xmlns:a16="http://schemas.microsoft.com/office/drawing/2014/main" id="{73B9FBB3-7677-4EF1-8ABA-62FA5936A1BC}"/>
                </a:ext>
              </a:extLst>
            </p:cNvPr>
            <p:cNvSpPr txBox="1"/>
            <p:nvPr/>
          </p:nvSpPr>
          <p:spPr>
            <a:xfrm rot="16200000">
              <a:off x="4990499" y="972106"/>
              <a:ext cx="1557839" cy="5963489"/>
            </a:xfrm>
            <a:prstGeom prst="rtTriangle">
              <a:avLst/>
            </a:prstGeom>
            <a:solidFill>
              <a:srgbClr val="F7DEDF">
                <a:alpha val="70000"/>
              </a:srgbClr>
            </a:solidFill>
          </p:spPr>
          <p:txBody>
            <a:bodyPr vert="horz" wrap="square" lIns="35908" tIns="35908" rIns="35908" bIns="35908" rtlCol="0" anchor="ctr" anchorCtr="0">
              <a:noAutofit/>
            </a:bodyPr>
            <a:lstStyle/>
            <a:p>
              <a:pPr algn="ctr" defTabSz="456057">
                <a:defRPr/>
              </a:pPr>
              <a:endParaRPr kumimoji="1" lang="en-US" altLang="ja-JP" sz="1795">
                <a:solidFill>
                  <a:prstClr val="black"/>
                </a:solidFill>
                <a:latin typeface="Meiryo UI"/>
                <a:ea typeface="Meiryo UI"/>
              </a:endParaRPr>
            </a:p>
          </p:txBody>
        </p:sp>
        <p:sp>
          <p:nvSpPr>
            <p:cNvPr id="70" name="テキスト ボックス 69">
              <a:extLst>
                <a:ext uri="{FF2B5EF4-FFF2-40B4-BE49-F238E27FC236}">
                  <a16:creationId xmlns:a16="http://schemas.microsoft.com/office/drawing/2014/main" id="{73B9FBB3-7677-4EF1-8ABA-62FA5936A1BC}"/>
                </a:ext>
              </a:extLst>
            </p:cNvPr>
            <p:cNvSpPr txBox="1"/>
            <p:nvPr/>
          </p:nvSpPr>
          <p:spPr>
            <a:xfrm>
              <a:off x="9105699" y="1947739"/>
              <a:ext cx="288830" cy="897708"/>
            </a:xfrm>
            <a:prstGeom prst="homePlate">
              <a:avLst>
                <a:gd name="adj" fmla="val 100000"/>
              </a:avLst>
            </a:prstGeom>
            <a:solidFill>
              <a:srgbClr val="F7DEDF">
                <a:alpha val="70000"/>
              </a:srgbClr>
            </a:solidFill>
          </p:spPr>
          <p:txBody>
            <a:bodyPr vert="horz" wrap="square" lIns="35908" tIns="35908" rIns="35908" bIns="35908" rtlCol="0" anchor="ctr" anchorCtr="0">
              <a:noAutofit/>
            </a:bodyPr>
            <a:lstStyle/>
            <a:p>
              <a:pPr algn="ctr" defTabSz="456057">
                <a:defRPr/>
              </a:pPr>
              <a:endParaRPr kumimoji="1" lang="en-US" altLang="ja-JP" sz="1795">
                <a:solidFill>
                  <a:prstClr val="black"/>
                </a:solidFill>
                <a:latin typeface="Meiryo UI"/>
                <a:ea typeface="Meiryo UI"/>
              </a:endParaRPr>
            </a:p>
          </p:txBody>
        </p:sp>
        <p:sp>
          <p:nvSpPr>
            <p:cNvPr id="71" name="テキスト ボックス 70">
              <a:extLst>
                <a:ext uri="{FF2B5EF4-FFF2-40B4-BE49-F238E27FC236}">
                  <a16:creationId xmlns:a16="http://schemas.microsoft.com/office/drawing/2014/main" id="{73B9FBB3-7677-4EF1-8ABA-62FA5936A1BC}"/>
                </a:ext>
              </a:extLst>
            </p:cNvPr>
            <p:cNvSpPr txBox="1"/>
            <p:nvPr/>
          </p:nvSpPr>
          <p:spPr>
            <a:xfrm rot="16200000">
              <a:off x="7518739" y="1258485"/>
              <a:ext cx="897708" cy="2276215"/>
            </a:xfrm>
            <a:prstGeom prst="rtTriangle">
              <a:avLst/>
            </a:prstGeom>
            <a:solidFill>
              <a:srgbClr val="F7DEDF">
                <a:alpha val="70000"/>
              </a:srgbClr>
            </a:solidFill>
          </p:spPr>
          <p:txBody>
            <a:bodyPr vert="horz" wrap="square" lIns="35908" tIns="35908" rIns="35908" bIns="35908" rtlCol="0" anchor="ctr" anchorCtr="0">
              <a:noAutofit/>
            </a:bodyPr>
            <a:lstStyle/>
            <a:p>
              <a:pPr algn="ctr" defTabSz="456057">
                <a:defRPr/>
              </a:pPr>
              <a:endParaRPr kumimoji="1" lang="en-US" altLang="ja-JP" sz="1795">
                <a:solidFill>
                  <a:prstClr val="black"/>
                </a:solidFill>
                <a:latin typeface="Meiryo UI"/>
                <a:ea typeface="Meiryo UI"/>
              </a:endParaRPr>
            </a:p>
          </p:txBody>
        </p:sp>
        <p:sp>
          <p:nvSpPr>
            <p:cNvPr id="73" name="テキスト ボックス 72">
              <a:extLst>
                <a:ext uri="{FF2B5EF4-FFF2-40B4-BE49-F238E27FC236}">
                  <a16:creationId xmlns:a16="http://schemas.microsoft.com/office/drawing/2014/main" id="{AD6F0012-D5EF-4D06-BF6F-5B1094DC400B}"/>
                </a:ext>
              </a:extLst>
            </p:cNvPr>
            <p:cNvSpPr txBox="1"/>
            <p:nvPr/>
          </p:nvSpPr>
          <p:spPr>
            <a:xfrm>
              <a:off x="3858371" y="1748008"/>
              <a:ext cx="2536881" cy="564368"/>
            </a:xfrm>
            <a:prstGeom prst="rect">
              <a:avLst/>
            </a:prstGeom>
            <a:noFill/>
          </p:spPr>
          <p:txBody>
            <a:bodyPr wrap="none" lIns="35908" tIns="35908" rIns="35908" bIns="35908" rtlCol="0" anchor="ctr" anchorCtr="0">
              <a:noAutofit/>
            </a:bodyPr>
            <a:lstStyle/>
            <a:p>
              <a:pPr algn="ctr"/>
              <a:r>
                <a:rPr kumimoji="1" lang="ja-JP" altLang="en-US" sz="1596" b="1"/>
                <a:t>＜フェーズ２＞</a:t>
              </a:r>
              <a:endParaRPr kumimoji="1" lang="en-US" altLang="ja-JP" sz="1596" b="1"/>
            </a:p>
            <a:p>
              <a:pPr algn="ctr"/>
              <a:r>
                <a:rPr kumimoji="1" lang="ja-JP" altLang="en-US" sz="1596" b="1"/>
                <a:t>効果性が高く、高度なもの</a:t>
              </a:r>
            </a:p>
          </p:txBody>
        </p:sp>
        <p:sp>
          <p:nvSpPr>
            <p:cNvPr id="74" name="テキスト ボックス 73">
              <a:extLst>
                <a:ext uri="{FF2B5EF4-FFF2-40B4-BE49-F238E27FC236}">
                  <a16:creationId xmlns:a16="http://schemas.microsoft.com/office/drawing/2014/main" id="{A5AFE081-2010-49E2-A286-34B4D9DE54CA}"/>
                </a:ext>
              </a:extLst>
            </p:cNvPr>
            <p:cNvSpPr txBox="1"/>
            <p:nvPr/>
          </p:nvSpPr>
          <p:spPr>
            <a:xfrm>
              <a:off x="3387089" y="2318532"/>
              <a:ext cx="3555655" cy="1144231"/>
            </a:xfrm>
            <a:prstGeom prst="rect">
              <a:avLst/>
            </a:prstGeom>
            <a:solidFill>
              <a:schemeClr val="bg1"/>
            </a:solidFill>
            <a:effectLst>
              <a:outerShdw blurRad="63500" sx="102000" sy="102000" algn="ctr" rotWithShape="0">
                <a:prstClr val="black">
                  <a:alpha val="40000"/>
                </a:prstClr>
              </a:outerShdw>
            </a:effectLst>
          </p:spPr>
          <p:txBody>
            <a:bodyPr wrap="square">
              <a:noAutofit/>
            </a:bodyPr>
            <a:lstStyle/>
            <a:p>
              <a:r>
                <a:rPr kumimoji="1" lang="ja-JP" altLang="en-US" sz="1397"/>
                <a:t>（例）</a:t>
              </a:r>
              <a:endParaRPr kumimoji="1" lang="en-US" altLang="ja-JP" sz="1397"/>
            </a:p>
            <a:p>
              <a:pPr marL="88678" indent="-88678">
                <a:buFont typeface="Arial" panose="020B0604020202020204" pitchFamily="34" charset="0"/>
                <a:buChar char="•"/>
              </a:pPr>
              <a:r>
                <a:rPr kumimoji="1" lang="en-US" altLang="ja-JP" sz="1200"/>
                <a:t>OSAKA</a:t>
              </a:r>
              <a:r>
                <a:rPr kumimoji="1" lang="ja-JP" altLang="en-US" sz="1200"/>
                <a:t>ファストパス連携などによる府域送客など</a:t>
              </a:r>
              <a:endParaRPr kumimoji="1" lang="en-US" altLang="ja-JP" sz="2000"/>
            </a:p>
            <a:p>
              <a:pPr marL="88678" indent="-88678">
                <a:buFont typeface="Arial" panose="020B0604020202020204" pitchFamily="34" charset="0"/>
                <a:buChar char="•"/>
              </a:pPr>
              <a:r>
                <a:rPr kumimoji="1" lang="ja-JP" altLang="en-US" sz="1200"/>
                <a:t>福祉⇔教育、医療⇔防災など</a:t>
              </a:r>
            </a:p>
            <a:p>
              <a:pPr marL="88678" indent="-88678">
                <a:buFont typeface="Arial" panose="020B0604020202020204" pitchFamily="34" charset="0"/>
                <a:buChar char="•"/>
              </a:pPr>
              <a:r>
                <a:rPr kumimoji="1" lang="ja-JP" altLang="en-US" sz="1200"/>
                <a:t>障がい者、ひとり親支援など</a:t>
              </a:r>
              <a:endParaRPr kumimoji="1" lang="en-US" altLang="ja-JP" sz="1200"/>
            </a:p>
            <a:p>
              <a:pPr marL="88678" indent="-88678">
                <a:buFont typeface="Arial" panose="020B0604020202020204" pitchFamily="34" charset="0"/>
                <a:buChar char="•"/>
              </a:pPr>
              <a:r>
                <a:rPr kumimoji="1" lang="ja-JP" altLang="en-US" sz="1200"/>
                <a:t>ワンストップサービス</a:t>
              </a:r>
              <a:r>
                <a:rPr kumimoji="1" lang="ja-JP" altLang="en-US" sz="1100"/>
                <a:t>（民間引越しポータル会社連携など）</a:t>
              </a:r>
              <a:endParaRPr kumimoji="1" lang="en-US" altLang="ja-JP" sz="1200"/>
            </a:p>
          </p:txBody>
        </p:sp>
        <p:sp>
          <p:nvSpPr>
            <p:cNvPr id="52" name="テキスト ボックス 51">
              <a:extLst>
                <a:ext uri="{FF2B5EF4-FFF2-40B4-BE49-F238E27FC236}">
                  <a16:creationId xmlns:a16="http://schemas.microsoft.com/office/drawing/2014/main" id="{A5AFE081-2010-49E2-A286-34B4D9DE54CA}"/>
                </a:ext>
              </a:extLst>
            </p:cNvPr>
            <p:cNvSpPr txBox="1"/>
            <p:nvPr/>
          </p:nvSpPr>
          <p:spPr>
            <a:xfrm>
              <a:off x="1810734" y="4066805"/>
              <a:ext cx="1954987" cy="521888"/>
            </a:xfrm>
            <a:prstGeom prst="rect">
              <a:avLst/>
            </a:prstGeom>
            <a:solidFill>
              <a:schemeClr val="bg1"/>
            </a:solidFill>
            <a:effectLst>
              <a:outerShdw blurRad="63500" sx="102000" sy="102000" algn="ctr" rotWithShape="0">
                <a:prstClr val="black">
                  <a:alpha val="40000"/>
                </a:prstClr>
              </a:outerShdw>
            </a:effectLst>
          </p:spPr>
          <p:txBody>
            <a:bodyPr wrap="square">
              <a:spAutoFit/>
            </a:bodyPr>
            <a:lstStyle/>
            <a:p>
              <a:pPr marL="88678" indent="-88678">
                <a:buFont typeface="Arial" panose="020B0604020202020204" pitchFamily="34" charset="0"/>
                <a:buChar char="•"/>
              </a:pPr>
              <a:r>
                <a:rPr kumimoji="1" lang="en-US" altLang="ja-JP" sz="1397"/>
                <a:t>ORDEN</a:t>
              </a:r>
              <a:r>
                <a:rPr kumimoji="1" lang="ja-JP" altLang="en-US" sz="1397"/>
                <a:t>ポータル</a:t>
              </a:r>
              <a:endParaRPr kumimoji="1" lang="en-US" altLang="ja-JP" sz="1397"/>
            </a:p>
            <a:p>
              <a:pPr marL="88678" indent="-88678">
                <a:buFont typeface="Arial" panose="020B0604020202020204" pitchFamily="34" charset="0"/>
                <a:buChar char="•"/>
              </a:pPr>
              <a:r>
                <a:rPr kumimoji="1" lang="en-US" altLang="ja-JP" sz="1397"/>
                <a:t>ORDEN-ID</a:t>
              </a:r>
            </a:p>
          </p:txBody>
        </p:sp>
        <p:sp>
          <p:nvSpPr>
            <p:cNvPr id="31" name="楕円 30">
              <a:extLst>
                <a:ext uri="{FF2B5EF4-FFF2-40B4-BE49-F238E27FC236}">
                  <a16:creationId xmlns:a16="http://schemas.microsoft.com/office/drawing/2014/main" id="{5C5F4C62-1D92-4578-830B-802C849BA376}"/>
                </a:ext>
              </a:extLst>
            </p:cNvPr>
            <p:cNvSpPr/>
            <p:nvPr/>
          </p:nvSpPr>
          <p:spPr>
            <a:xfrm>
              <a:off x="2727888" y="4530410"/>
              <a:ext cx="613730" cy="25135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r>
                <a:rPr kumimoji="1" lang="ja-JP" altLang="en-US" sz="1197">
                  <a:solidFill>
                    <a:schemeClr val="tx1"/>
                  </a:solidFill>
                </a:rPr>
                <a:t>堺市</a:t>
              </a:r>
            </a:p>
          </p:txBody>
        </p:sp>
      </p:grpSp>
      <p:sp>
        <p:nvSpPr>
          <p:cNvPr id="35"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36" name="テキスト プレースホルダー 5">
            <a:extLst>
              <a:ext uri="{FF2B5EF4-FFF2-40B4-BE49-F238E27FC236}">
                <a16:creationId xmlns:a16="http://schemas.microsoft.com/office/drawing/2014/main" id="{814E523A-8EBD-45EF-A255-7F07FB7FC705}"/>
              </a:ext>
            </a:extLst>
          </p:cNvPr>
          <p:cNvSpPr txBox="1">
            <a:spLocks/>
          </p:cNvSpPr>
          <p:nvPr/>
        </p:nvSpPr>
        <p:spPr>
          <a:xfrm>
            <a:off x="287825" y="977032"/>
            <a:ext cx="9324000" cy="787908"/>
          </a:xfrm>
          <a:prstGeom prst="rect">
            <a:avLst/>
          </a:prstGeom>
        </p:spPr>
        <p:txBody>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多くの市町村のニーズが見込める</a:t>
            </a:r>
            <a:r>
              <a:rPr lang="en-US" altLang="ja-JP" dirty="0"/>
              <a:t>ORDEN</a:t>
            </a:r>
            <a:r>
              <a:rPr lang="ja-JP" altLang="en-US" dirty="0"/>
              <a:t>ポータル、</a:t>
            </a:r>
            <a:r>
              <a:rPr lang="en-US" altLang="ja-JP" dirty="0"/>
              <a:t>ORDEN-ID</a:t>
            </a:r>
            <a:r>
              <a:rPr lang="ja-JP" altLang="en-US" dirty="0" err="1"/>
              <a:t>、</a:t>
            </a:r>
            <a:r>
              <a:rPr lang="ja-JP" altLang="en-US" dirty="0"/>
              <a:t>特定のデータ整備を進め、堺市とパイロット運用を開始し、府内市町村への拡充をすすめる。また次の段階と</a:t>
            </a:r>
            <a:r>
              <a:rPr lang="ja-JP" altLang="en-US" dirty="0" smtClean="0"/>
              <a:t>して</a:t>
            </a:r>
            <a:r>
              <a:rPr lang="en-US" altLang="ja-JP" dirty="0" smtClean="0"/>
              <a:t>2024</a:t>
            </a:r>
            <a:r>
              <a:rPr lang="ja-JP" altLang="en-US" dirty="0" smtClean="0"/>
              <a:t>年度</a:t>
            </a:r>
            <a:r>
              <a:rPr lang="ja-JP" altLang="en-US" dirty="0"/>
              <a:t>以降を目標にアウトリーチ利用などの高度な活用ケースの実現もめざす。</a:t>
            </a:r>
          </a:p>
        </p:txBody>
      </p:sp>
      <p:sp>
        <p:nvSpPr>
          <p:cNvPr id="41" name="スライド番号プレースホルダー 4">
            <a:extLst>
              <a:ext uri="{FF2B5EF4-FFF2-40B4-BE49-F238E27FC236}">
                <a16:creationId xmlns:a16="http://schemas.microsoft.com/office/drawing/2014/main" id="{21008BC8-DF3B-465F-B3F8-5C2FD1047C87}"/>
              </a:ext>
            </a:extLst>
          </p:cNvPr>
          <p:cNvSpPr>
            <a:spLocks noGrp="1"/>
          </p:cNvSpPr>
          <p:nvPr>
            <p:ph type="sldNum" sz="quarter" idx="12"/>
          </p:nvPr>
        </p:nvSpPr>
        <p:spPr>
          <a:xfrm>
            <a:off x="7574174" y="6558686"/>
            <a:ext cx="2160000" cy="123111"/>
          </a:xfrm>
        </p:spPr>
        <p:txBody>
          <a:bodyPr/>
          <a:lstStyle/>
          <a:p>
            <a:fld id="{0638AFE9-EB24-4E85-A937-181894F314B4}" type="slidenum">
              <a:rPr kumimoji="1" lang="ja-JP" altLang="en-US" smtClean="0"/>
              <a:pPr/>
              <a:t>50</a:t>
            </a:fld>
            <a:endParaRPr kumimoji="1" lang="ja-JP" altLang="en-US"/>
          </a:p>
        </p:txBody>
      </p:sp>
    </p:spTree>
    <p:extLst>
      <p:ext uri="{BB962C8B-B14F-4D97-AF65-F5344CB8AC3E}">
        <p14:creationId xmlns:p14="http://schemas.microsoft.com/office/powerpoint/2010/main" val="1586296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推進体制</a:t>
            </a:r>
          </a:p>
        </p:txBody>
      </p:sp>
      <p:sp>
        <p:nvSpPr>
          <p:cNvPr id="4" name="テキスト プレースホルダー 3">
            <a:extLst>
              <a:ext uri="{FF2B5EF4-FFF2-40B4-BE49-F238E27FC236}">
                <a16:creationId xmlns:a16="http://schemas.microsoft.com/office/drawing/2014/main" id="{55DB217C-63B6-4E2F-AA50-5E9158C663B4}"/>
              </a:ext>
            </a:extLst>
          </p:cNvPr>
          <p:cNvSpPr>
            <a:spLocks noGrp="1"/>
          </p:cNvSpPr>
          <p:nvPr>
            <p:ph type="body" sz="quarter" idx="10"/>
          </p:nvPr>
        </p:nvSpPr>
        <p:spPr>
          <a:xfrm>
            <a:off x="287825" y="2376000"/>
            <a:ext cx="9324000" cy="338554"/>
          </a:xfrm>
        </p:spPr>
        <p:txBody>
          <a:bodyPr/>
          <a:lstStyle/>
          <a:p>
            <a:r>
              <a:rPr lang="ja-JP" altLang="en-US"/>
              <a:t>第</a:t>
            </a:r>
            <a:r>
              <a:rPr lang="en-US" altLang="ja-JP"/>
              <a:t>4</a:t>
            </a:r>
            <a:r>
              <a:rPr lang="ja-JP" altLang="en-US"/>
              <a:t>章</a:t>
            </a:r>
          </a:p>
        </p:txBody>
      </p:sp>
      <p:sp>
        <p:nvSpPr>
          <p:cNvPr id="7" name="テキスト プレースホルダー 6">
            <a:extLst>
              <a:ext uri="{FF2B5EF4-FFF2-40B4-BE49-F238E27FC236}">
                <a16:creationId xmlns:a16="http://schemas.microsoft.com/office/drawing/2014/main" id="{02F52368-6511-4B5F-AE0D-0CEA5EEF0844}"/>
              </a:ext>
            </a:extLst>
          </p:cNvPr>
          <p:cNvSpPr>
            <a:spLocks noGrp="1"/>
          </p:cNvSpPr>
          <p:nvPr>
            <p:ph type="body" sz="quarter" idx="11"/>
          </p:nvPr>
        </p:nvSpPr>
        <p:spPr/>
        <p:txBody>
          <a:bodyPr/>
          <a:lstStyle/>
          <a:p>
            <a:r>
              <a:rPr lang="ja-JP" altLang="en-US"/>
              <a:t>産官学民の連携により実現</a:t>
            </a:r>
          </a:p>
        </p:txBody>
      </p:sp>
    </p:spTree>
    <p:extLst>
      <p:ext uri="{BB962C8B-B14F-4D97-AF65-F5344CB8AC3E}">
        <p14:creationId xmlns:p14="http://schemas.microsoft.com/office/powerpoint/2010/main" val="2164466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373FC8-33D5-4225-89B0-2DC6254D7BAE}"/>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スーパーシティ構想の推進体制</a:t>
            </a:r>
          </a:p>
        </p:txBody>
      </p:sp>
      <p:sp>
        <p:nvSpPr>
          <p:cNvPr id="3" name="テキスト プレースホルダー 2">
            <a:extLst>
              <a:ext uri="{FF2B5EF4-FFF2-40B4-BE49-F238E27FC236}">
                <a16:creationId xmlns:a16="http://schemas.microsoft.com/office/drawing/2014/main" id="{32AA7F4D-44C8-4475-BAB7-E336A1714014}"/>
              </a:ext>
            </a:extLst>
          </p:cNvPr>
          <p:cNvSpPr>
            <a:spLocks noGrp="1"/>
          </p:cNvSpPr>
          <p:nvPr>
            <p:ph type="body" sz="quarter" idx="10"/>
          </p:nvPr>
        </p:nvSpPr>
        <p:spPr>
          <a:xfrm>
            <a:off x="287825" y="1092035"/>
            <a:ext cx="9324000" cy="787908"/>
          </a:xfrm>
        </p:spPr>
        <p:txBody>
          <a:bodyPr lIns="0" tIns="0" rIns="0" bIns="0">
            <a:spAutoFit/>
          </a:bodyPr>
          <a:lstStyle/>
          <a:p>
            <a:r>
              <a:rPr lang="ja-JP" altLang="en-US"/>
              <a:t>本計画に示した通り、大阪のスーパーシティは、複数分野にわたる先端的サービスが組み合わさり課題解決に導く取組である。この実現には、自治体に加え、民間事業者等の強いコミットメントを得て強力に推進していくことが必要となる。</a:t>
            </a:r>
            <a:endParaRPr lang="en-US" altLang="ja-JP"/>
          </a:p>
          <a:p>
            <a:r>
              <a:rPr lang="ja-JP" altLang="en-US"/>
              <a:t>全体計画や区域計画は、事業実施主体が先端的サービス実装を効果的に進められるよう、その土台となっていく。</a:t>
            </a:r>
            <a:endParaRPr lang="en-US" altLang="ja-JP"/>
          </a:p>
        </p:txBody>
      </p:sp>
      <p:sp>
        <p:nvSpPr>
          <p:cNvPr id="10" name="テキスト プレースホルダー 9">
            <a:extLst>
              <a:ext uri="{FF2B5EF4-FFF2-40B4-BE49-F238E27FC236}">
                <a16:creationId xmlns:a16="http://schemas.microsoft.com/office/drawing/2014/main" id="{C33C622D-954F-4CA9-B33B-CB93E0ABF7DD}"/>
              </a:ext>
            </a:extLst>
          </p:cNvPr>
          <p:cNvSpPr>
            <a:spLocks noGrp="1"/>
          </p:cNvSpPr>
          <p:nvPr>
            <p:ph type="body" sz="quarter" idx="11"/>
          </p:nvPr>
        </p:nvSpPr>
        <p:spPr/>
        <p:txBody>
          <a:bodyPr/>
          <a:lstStyle/>
          <a:p>
            <a:endParaRPr lang="ja-JP" altLang="en-US"/>
          </a:p>
        </p:txBody>
      </p:sp>
      <p:sp>
        <p:nvSpPr>
          <p:cNvPr id="167" name="テキスト プレースホルダー 11">
            <a:extLst>
              <a:ext uri="{FF2B5EF4-FFF2-40B4-BE49-F238E27FC236}">
                <a16:creationId xmlns:a16="http://schemas.microsoft.com/office/drawing/2014/main" id="{406BE881-38D3-4415-A592-B335688C494F}"/>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第４章　推進体制</a:t>
            </a:r>
            <a:endParaRPr lang="ja-JP" altLang="en-US"/>
          </a:p>
        </p:txBody>
      </p:sp>
      <p:sp>
        <p:nvSpPr>
          <p:cNvPr id="42" name="Text Box 6">
            <a:extLst>
              <a:ext uri="{FF2B5EF4-FFF2-40B4-BE49-F238E27FC236}">
                <a16:creationId xmlns:a16="http://schemas.microsoft.com/office/drawing/2014/main" id="{034AFAA8-C865-4CD0-BC9D-C03D7A2E401E}"/>
              </a:ext>
            </a:extLst>
          </p:cNvPr>
          <p:cNvSpPr txBox="1">
            <a:spLocks noChangeAspect="1" noChangeArrowheads="1"/>
          </p:cNvSpPr>
          <p:nvPr/>
        </p:nvSpPr>
        <p:spPr bwMode="gray">
          <a:xfrm>
            <a:off x="1652293" y="2560554"/>
            <a:ext cx="1440000" cy="1440000"/>
          </a:xfrm>
          <a:prstGeom prst="ellipse">
            <a:avLst/>
          </a:prstGeom>
          <a:solidFill>
            <a:srgbClr val="9DC3E6"/>
          </a:solidFill>
          <a:ln w="25400" cap="flat" cmpd="sng" algn="ctr">
            <a:solidFill>
              <a:srgbClr val="FFFFFF"/>
            </a:solidFill>
            <a:prstDash val="solid"/>
            <a:miter lim="800000"/>
            <a:headEnd type="none" w="med" len="med"/>
            <a:tailEnd type="none" w="med" len="med"/>
          </a:ln>
          <a:effectLst/>
        </p:spPr>
        <p:txBody>
          <a:bodyPr wrap="none"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spcAft>
                <a:spcPts val="300"/>
              </a:spcAft>
              <a:buClr>
                <a:schemeClr val="accent2"/>
              </a:buClr>
            </a:pPr>
            <a:r>
              <a:rPr lang="ja-JP" altLang="en-US" sz="1400" b="1">
                <a:solidFill>
                  <a:srgbClr val="000000"/>
                </a:solidFill>
                <a:latin typeface="+mn-ea"/>
                <a:ea typeface="+mn-ea"/>
              </a:rPr>
              <a:t>民間企業・経済団体</a:t>
            </a:r>
            <a:endParaRPr lang="en-US" altLang="ja-JP" sz="1400" b="1">
              <a:solidFill>
                <a:srgbClr val="000000"/>
              </a:solidFill>
              <a:latin typeface="+mn-ea"/>
              <a:ea typeface="+mn-ea"/>
            </a:endParaRPr>
          </a:p>
          <a:p>
            <a:pPr algn="ctr">
              <a:spcAft>
                <a:spcPts val="300"/>
              </a:spcAft>
              <a:buClr>
                <a:schemeClr val="accent2"/>
              </a:buClr>
            </a:pPr>
            <a:r>
              <a:rPr lang="ja-JP" altLang="en-US" sz="1400" b="1">
                <a:solidFill>
                  <a:srgbClr val="000000"/>
                </a:solidFill>
                <a:latin typeface="+mn-ea"/>
                <a:ea typeface="+mn-ea"/>
              </a:rPr>
              <a:t>大学機関　等</a:t>
            </a:r>
          </a:p>
        </p:txBody>
      </p:sp>
      <p:sp>
        <p:nvSpPr>
          <p:cNvPr id="43" name="Text Box 6">
            <a:extLst>
              <a:ext uri="{FF2B5EF4-FFF2-40B4-BE49-F238E27FC236}">
                <a16:creationId xmlns:a16="http://schemas.microsoft.com/office/drawing/2014/main" id="{56E78241-D704-4A3E-8EB4-A5A985319E48}"/>
              </a:ext>
            </a:extLst>
          </p:cNvPr>
          <p:cNvSpPr txBox="1">
            <a:spLocks noChangeAspect="1" noChangeArrowheads="1"/>
          </p:cNvSpPr>
          <p:nvPr/>
        </p:nvSpPr>
        <p:spPr bwMode="gray">
          <a:xfrm>
            <a:off x="6392780" y="2560554"/>
            <a:ext cx="1440000" cy="1440000"/>
          </a:xfrm>
          <a:prstGeom prst="ellipse">
            <a:avLst/>
          </a:prstGeom>
          <a:solidFill>
            <a:srgbClr val="9DC3E6"/>
          </a:solidFill>
          <a:ln w="25400" cap="flat" cmpd="sng" algn="ctr">
            <a:solidFill>
              <a:srgbClr val="FFFFFF"/>
            </a:solidFill>
            <a:prstDash val="solid"/>
            <a:miter lim="800000"/>
            <a:headEnd type="none" w="med" len="med"/>
            <a:tailEnd type="none" w="med" len="med"/>
          </a:ln>
          <a:effectLst/>
        </p:spPr>
        <p:txBody>
          <a:bodyPr wrap="none"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spcAft>
                <a:spcPts val="300"/>
              </a:spcAft>
              <a:buClr>
                <a:schemeClr val="accent2"/>
              </a:buClr>
            </a:pPr>
            <a:r>
              <a:rPr lang="ja-JP" altLang="en-US" sz="1400" b="1">
                <a:solidFill>
                  <a:srgbClr val="000000"/>
                </a:solidFill>
                <a:latin typeface="+mn-ea"/>
                <a:ea typeface="+mn-ea"/>
              </a:rPr>
              <a:t>大阪府</a:t>
            </a:r>
            <a:endParaRPr lang="en-US" altLang="ja-JP" sz="1400" b="1">
              <a:solidFill>
                <a:srgbClr val="000000"/>
              </a:solidFill>
              <a:latin typeface="+mn-ea"/>
              <a:ea typeface="+mn-ea"/>
            </a:endParaRPr>
          </a:p>
          <a:p>
            <a:pPr algn="ctr">
              <a:spcAft>
                <a:spcPts val="300"/>
              </a:spcAft>
              <a:buClr>
                <a:schemeClr val="accent2"/>
              </a:buClr>
            </a:pPr>
            <a:r>
              <a:rPr lang="ja-JP" altLang="en-US" sz="1400" b="1">
                <a:solidFill>
                  <a:srgbClr val="000000"/>
                </a:solidFill>
                <a:latin typeface="+mn-ea"/>
                <a:ea typeface="+mn-ea"/>
              </a:rPr>
              <a:t>大阪市</a:t>
            </a:r>
          </a:p>
        </p:txBody>
      </p:sp>
      <p:sp>
        <p:nvSpPr>
          <p:cNvPr id="44" name="テキスト ボックス 43">
            <a:extLst>
              <a:ext uri="{FF2B5EF4-FFF2-40B4-BE49-F238E27FC236}">
                <a16:creationId xmlns:a16="http://schemas.microsoft.com/office/drawing/2014/main" id="{AA2AF4A5-2FA3-48F5-82CF-0E62B5B1B5E4}"/>
              </a:ext>
            </a:extLst>
          </p:cNvPr>
          <p:cNvSpPr txBox="1"/>
          <p:nvPr/>
        </p:nvSpPr>
        <p:spPr>
          <a:xfrm>
            <a:off x="1272980" y="4034305"/>
            <a:ext cx="1277185" cy="4924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a:solidFill>
                  <a:srgbClr val="2F5597"/>
                </a:solidFill>
                <a:latin typeface="+mn-ea"/>
              </a:rPr>
              <a:t>先端的サービスの実装</a:t>
            </a:r>
            <a:endParaRPr kumimoji="1" lang="en-US" altLang="ja-JP" sz="1600" b="1">
              <a:solidFill>
                <a:srgbClr val="2F5597"/>
              </a:solidFill>
              <a:latin typeface="+mn-ea"/>
            </a:endParaRPr>
          </a:p>
        </p:txBody>
      </p:sp>
      <p:sp>
        <p:nvSpPr>
          <p:cNvPr id="45" name="テキスト ボックス 44">
            <a:extLst>
              <a:ext uri="{FF2B5EF4-FFF2-40B4-BE49-F238E27FC236}">
                <a16:creationId xmlns:a16="http://schemas.microsoft.com/office/drawing/2014/main" id="{71EDB5EA-E005-4758-A056-F9E8F9D74A79}"/>
              </a:ext>
            </a:extLst>
          </p:cNvPr>
          <p:cNvSpPr txBox="1"/>
          <p:nvPr/>
        </p:nvSpPr>
        <p:spPr>
          <a:xfrm>
            <a:off x="2216131" y="4434480"/>
            <a:ext cx="1399524" cy="4924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a:solidFill>
                  <a:srgbClr val="2F5597"/>
                </a:solidFill>
                <a:latin typeface="+mn-ea"/>
              </a:rPr>
              <a:t>高度なノウハウ・知見の提供</a:t>
            </a:r>
            <a:endParaRPr kumimoji="1" lang="en-US" altLang="ja-JP" sz="1600" b="1">
              <a:solidFill>
                <a:srgbClr val="2F5597"/>
              </a:solidFill>
              <a:latin typeface="+mn-ea"/>
            </a:endParaRPr>
          </a:p>
        </p:txBody>
      </p:sp>
      <p:sp>
        <p:nvSpPr>
          <p:cNvPr id="46" name="テキスト ボックス 45">
            <a:extLst>
              <a:ext uri="{FF2B5EF4-FFF2-40B4-BE49-F238E27FC236}">
                <a16:creationId xmlns:a16="http://schemas.microsoft.com/office/drawing/2014/main" id="{5F930D57-EAC8-481E-BFDC-00D45E4838B4}"/>
              </a:ext>
            </a:extLst>
          </p:cNvPr>
          <p:cNvSpPr txBox="1"/>
          <p:nvPr/>
        </p:nvSpPr>
        <p:spPr>
          <a:xfrm>
            <a:off x="6778747" y="4157416"/>
            <a:ext cx="1277185"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a:solidFill>
                  <a:srgbClr val="2F5597"/>
                </a:solidFill>
                <a:latin typeface="+mn-ea"/>
              </a:rPr>
              <a:t>計画の具体化</a:t>
            </a:r>
            <a:endParaRPr kumimoji="1" lang="en-US" altLang="ja-JP" sz="1600" b="1">
              <a:solidFill>
                <a:srgbClr val="2F5597"/>
              </a:solidFill>
              <a:latin typeface="+mn-ea"/>
            </a:endParaRPr>
          </a:p>
        </p:txBody>
      </p:sp>
      <p:sp>
        <p:nvSpPr>
          <p:cNvPr id="47" name="テキスト ボックス 46">
            <a:extLst>
              <a:ext uri="{FF2B5EF4-FFF2-40B4-BE49-F238E27FC236}">
                <a16:creationId xmlns:a16="http://schemas.microsoft.com/office/drawing/2014/main" id="{DE13FE06-CCF7-4C8B-99BF-06FF2A7F2809}"/>
              </a:ext>
            </a:extLst>
          </p:cNvPr>
          <p:cNvSpPr txBox="1"/>
          <p:nvPr/>
        </p:nvSpPr>
        <p:spPr>
          <a:xfrm>
            <a:off x="5713256" y="4557591"/>
            <a:ext cx="1399524"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a:solidFill>
                  <a:srgbClr val="2F5597"/>
                </a:solidFill>
                <a:latin typeface="+mn-ea"/>
              </a:rPr>
              <a:t>計画策定推進</a:t>
            </a:r>
            <a:endParaRPr kumimoji="1" lang="en-US" altLang="ja-JP" sz="1600" b="1">
              <a:solidFill>
                <a:srgbClr val="2F5597"/>
              </a:solidFill>
              <a:latin typeface="+mn-ea"/>
            </a:endParaRPr>
          </a:p>
        </p:txBody>
      </p:sp>
      <p:sp>
        <p:nvSpPr>
          <p:cNvPr id="48" name="テキスト ボックス 47">
            <a:extLst>
              <a:ext uri="{FF2B5EF4-FFF2-40B4-BE49-F238E27FC236}">
                <a16:creationId xmlns:a16="http://schemas.microsoft.com/office/drawing/2014/main" id="{BA411411-9F3B-4847-A6CD-964C88B672D9}"/>
              </a:ext>
            </a:extLst>
          </p:cNvPr>
          <p:cNvSpPr txBox="1"/>
          <p:nvPr/>
        </p:nvSpPr>
        <p:spPr>
          <a:xfrm>
            <a:off x="4016606" y="2972778"/>
            <a:ext cx="1295698" cy="61555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2000" b="1">
                <a:solidFill>
                  <a:schemeClr val="tx1"/>
                </a:solidFill>
                <a:latin typeface="+mn-ea"/>
              </a:rPr>
              <a:t>全体計画</a:t>
            </a:r>
            <a:endParaRPr kumimoji="1" lang="en-US" altLang="ja-JP" sz="2000" b="1">
              <a:solidFill>
                <a:schemeClr val="tx1"/>
              </a:solidFill>
              <a:latin typeface="+mn-ea"/>
            </a:endParaRPr>
          </a:p>
          <a:p>
            <a:pPr algn="ctr"/>
            <a:r>
              <a:rPr kumimoji="1" lang="ja-JP" altLang="en-US" sz="2000" b="1">
                <a:solidFill>
                  <a:schemeClr val="tx1"/>
                </a:solidFill>
                <a:latin typeface="+mn-ea"/>
              </a:rPr>
              <a:t>区域計画</a:t>
            </a:r>
            <a:endParaRPr kumimoji="1" lang="en-US" altLang="ja-JP" sz="2000" b="1">
              <a:solidFill>
                <a:schemeClr val="tx1"/>
              </a:solidFill>
              <a:latin typeface="+mn-ea"/>
            </a:endParaRPr>
          </a:p>
        </p:txBody>
      </p:sp>
      <p:sp>
        <p:nvSpPr>
          <p:cNvPr id="49" name="テキスト ボックス 48">
            <a:extLst>
              <a:ext uri="{FF2B5EF4-FFF2-40B4-BE49-F238E27FC236}">
                <a16:creationId xmlns:a16="http://schemas.microsoft.com/office/drawing/2014/main" id="{B553CD05-1F26-42CA-8EE3-A44A3E7C8B5E}"/>
              </a:ext>
            </a:extLst>
          </p:cNvPr>
          <p:cNvSpPr txBox="1"/>
          <p:nvPr/>
        </p:nvSpPr>
        <p:spPr>
          <a:xfrm>
            <a:off x="3483661" y="2122298"/>
            <a:ext cx="2361588"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a:solidFill>
                  <a:srgbClr val="C00000"/>
                </a:solidFill>
                <a:latin typeface="+mn-ea"/>
              </a:rPr>
              <a:t>強いコミットメント</a:t>
            </a:r>
            <a:endParaRPr kumimoji="1" lang="en-US" altLang="ja-JP" sz="1600" b="1">
              <a:solidFill>
                <a:srgbClr val="C00000"/>
              </a:solidFill>
              <a:latin typeface="+mn-ea"/>
            </a:endParaRPr>
          </a:p>
        </p:txBody>
      </p:sp>
      <p:sp>
        <p:nvSpPr>
          <p:cNvPr id="50" name="テキスト ボックス 49">
            <a:extLst>
              <a:ext uri="{FF2B5EF4-FFF2-40B4-BE49-F238E27FC236}">
                <a16:creationId xmlns:a16="http://schemas.microsoft.com/office/drawing/2014/main" id="{112B9994-CD19-4D39-9501-C62DCCDDCF4C}"/>
              </a:ext>
            </a:extLst>
          </p:cNvPr>
          <p:cNvSpPr txBox="1"/>
          <p:nvPr/>
        </p:nvSpPr>
        <p:spPr>
          <a:xfrm>
            <a:off x="3483661" y="4155223"/>
            <a:ext cx="2361588" cy="4924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a:solidFill>
                  <a:srgbClr val="C00000"/>
                </a:solidFill>
                <a:latin typeface="+mn-ea"/>
              </a:rPr>
              <a:t>互いに力を発揮できる</a:t>
            </a:r>
            <a:endParaRPr kumimoji="1" lang="en-US" altLang="ja-JP" sz="1600" b="1">
              <a:solidFill>
                <a:srgbClr val="C00000"/>
              </a:solidFill>
              <a:latin typeface="+mn-ea"/>
            </a:endParaRPr>
          </a:p>
          <a:p>
            <a:pPr algn="ctr"/>
            <a:r>
              <a:rPr kumimoji="1" lang="ja-JP" altLang="en-US" sz="1600" b="1">
                <a:solidFill>
                  <a:srgbClr val="C00000"/>
                </a:solidFill>
                <a:latin typeface="+mn-ea"/>
              </a:rPr>
              <a:t>土壌づくり</a:t>
            </a:r>
            <a:endParaRPr kumimoji="1" lang="en-US" altLang="ja-JP" sz="1600" b="1">
              <a:solidFill>
                <a:srgbClr val="C00000"/>
              </a:solidFill>
              <a:latin typeface="+mn-ea"/>
            </a:endParaRPr>
          </a:p>
        </p:txBody>
      </p:sp>
      <p:sp>
        <p:nvSpPr>
          <p:cNvPr id="51" name="テキスト ボックス 50">
            <a:extLst>
              <a:ext uri="{FF2B5EF4-FFF2-40B4-BE49-F238E27FC236}">
                <a16:creationId xmlns:a16="http://schemas.microsoft.com/office/drawing/2014/main" id="{96C0CC9D-02E3-46CF-B293-A3C6E638B785}"/>
              </a:ext>
            </a:extLst>
          </p:cNvPr>
          <p:cNvSpPr txBox="1"/>
          <p:nvPr/>
        </p:nvSpPr>
        <p:spPr>
          <a:xfrm>
            <a:off x="3533615" y="4827251"/>
            <a:ext cx="2261680"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a:solidFill>
                  <a:srgbClr val="2F5597"/>
                </a:solidFill>
                <a:latin typeface="+mn-ea"/>
              </a:rPr>
              <a:t>実装に向けた協議調整</a:t>
            </a:r>
            <a:endParaRPr kumimoji="1" lang="en-US" altLang="ja-JP" sz="1600" b="1">
              <a:solidFill>
                <a:srgbClr val="2F5597"/>
              </a:solidFill>
              <a:latin typeface="+mn-ea"/>
            </a:endParaRPr>
          </a:p>
        </p:txBody>
      </p:sp>
      <p:sp>
        <p:nvSpPr>
          <p:cNvPr id="52" name="正方形/長方形 51">
            <a:extLst>
              <a:ext uri="{FF2B5EF4-FFF2-40B4-BE49-F238E27FC236}">
                <a16:creationId xmlns:a16="http://schemas.microsoft.com/office/drawing/2014/main" id="{82FAC400-46F2-4AD8-9C23-A436DE06829F}"/>
              </a:ext>
            </a:extLst>
          </p:cNvPr>
          <p:cNvSpPr/>
          <p:nvPr/>
        </p:nvSpPr>
        <p:spPr>
          <a:xfrm>
            <a:off x="3281621" y="6242132"/>
            <a:ext cx="2765669" cy="427301"/>
          </a:xfrm>
          <a:prstGeom prst="rect">
            <a:avLst/>
          </a:prstGeom>
          <a:noFill/>
          <a:ln w="50800">
            <a:no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422047"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全体計画及び基本構想案の作成に向けての意見交換</a:t>
            </a:r>
          </a:p>
        </p:txBody>
      </p:sp>
      <p:sp>
        <p:nvSpPr>
          <p:cNvPr id="53" name="角丸四角形 25">
            <a:extLst>
              <a:ext uri="{FF2B5EF4-FFF2-40B4-BE49-F238E27FC236}">
                <a16:creationId xmlns:a16="http://schemas.microsoft.com/office/drawing/2014/main" id="{EDC781FC-A764-4C09-9594-722BAD65DF03}"/>
              </a:ext>
            </a:extLst>
          </p:cNvPr>
          <p:cNvSpPr/>
          <p:nvPr/>
        </p:nvSpPr>
        <p:spPr>
          <a:xfrm>
            <a:off x="3378681" y="5616841"/>
            <a:ext cx="2571548" cy="571879"/>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42204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大阪スーパーシティ</a:t>
            </a:r>
            <a:endParaRPr kumimoji="1" lang="en-US" altLang="ja-JP" sz="1600" b="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ctr" defTabSz="422047" rtl="0" eaLnBrk="1" fontAlgn="auto" latinLnBrk="0" hangingPunct="1">
              <a:lnSpc>
                <a:spcPct val="100000"/>
              </a:lnSpc>
              <a:spcBef>
                <a:spcPts val="0"/>
              </a:spcBef>
              <a:spcAft>
                <a:spcPts val="0"/>
              </a:spcAft>
              <a:buClrTx/>
              <a:buSzTx/>
              <a:buFontTx/>
              <a:buNone/>
              <a:tabLst/>
              <a:defRPr/>
            </a:pPr>
            <a:r>
              <a:rPr lang="ja-JP" altLang="en-US" sz="1600" b="1">
                <a:solidFill>
                  <a:schemeClr val="tx1"/>
                </a:solidFill>
                <a:latin typeface="Meiryo UI" panose="020B0604030504040204" pitchFamily="50" charset="-128"/>
                <a:ea typeface="Meiryo UI" panose="020B0604030504040204" pitchFamily="50" charset="-128"/>
              </a:rPr>
              <a:t>協議会</a:t>
            </a:r>
            <a:endParaRPr kumimoji="1" lang="en-US" altLang="ja-JP" sz="1600" b="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grpSp>
        <p:nvGrpSpPr>
          <p:cNvPr id="54" name="グループ化 53">
            <a:extLst>
              <a:ext uri="{FF2B5EF4-FFF2-40B4-BE49-F238E27FC236}">
                <a16:creationId xmlns:a16="http://schemas.microsoft.com/office/drawing/2014/main" id="{7049A431-3F55-447E-A8DE-45039E39FCA7}"/>
              </a:ext>
            </a:extLst>
          </p:cNvPr>
          <p:cNvGrpSpPr/>
          <p:nvPr/>
        </p:nvGrpSpPr>
        <p:grpSpPr>
          <a:xfrm>
            <a:off x="8144891" y="3021165"/>
            <a:ext cx="1308243" cy="746084"/>
            <a:chOff x="7792654" y="2092586"/>
            <a:chExt cx="1463253" cy="746084"/>
          </a:xfrm>
        </p:grpSpPr>
        <p:sp>
          <p:nvSpPr>
            <p:cNvPr id="55" name="角丸四角形 25">
              <a:extLst>
                <a:ext uri="{FF2B5EF4-FFF2-40B4-BE49-F238E27FC236}">
                  <a16:creationId xmlns:a16="http://schemas.microsoft.com/office/drawing/2014/main" id="{3E8750C5-76FD-46B3-BB83-B7E6A066AC53}"/>
                </a:ext>
              </a:extLst>
            </p:cNvPr>
            <p:cNvSpPr/>
            <p:nvPr/>
          </p:nvSpPr>
          <p:spPr>
            <a:xfrm>
              <a:off x="7792654" y="2092586"/>
              <a:ext cx="1463252" cy="511643"/>
            </a:xfrm>
            <a:prstGeom prst="rect">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42204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595959"/>
                  </a:solidFill>
                  <a:effectLst/>
                  <a:uLnTx/>
                  <a:uFillTx/>
                  <a:latin typeface="Meiryo UI" panose="020B0604030504040204" pitchFamily="50" charset="-128"/>
                  <a:ea typeface="Meiryo UI" panose="020B0604030504040204" pitchFamily="50" charset="-128"/>
                  <a:cs typeface="+mn-cs"/>
                </a:rPr>
                <a:t>スーパーシティ</a:t>
              </a:r>
              <a:endParaRPr kumimoji="1" lang="en-US" altLang="ja-JP" sz="1400" b="1" i="0" u="none" strike="noStrike" kern="1200" cap="none" spc="0" normalizeH="0" baseline="0" noProof="0">
                <a:ln>
                  <a:noFill/>
                </a:ln>
                <a:solidFill>
                  <a:srgbClr val="595959"/>
                </a:solidFill>
                <a:effectLst/>
                <a:uLnTx/>
                <a:uFillTx/>
                <a:latin typeface="Meiryo UI" panose="020B0604030504040204" pitchFamily="50" charset="-128"/>
                <a:ea typeface="Meiryo UI" panose="020B0604030504040204" pitchFamily="50" charset="-128"/>
                <a:cs typeface="+mn-cs"/>
              </a:endParaRPr>
            </a:p>
            <a:p>
              <a:pPr marL="0" marR="0" lvl="0" indent="0" algn="ctr" defTabSz="42204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595959"/>
                  </a:solidFill>
                  <a:effectLst/>
                  <a:uLnTx/>
                  <a:uFillTx/>
                  <a:latin typeface="Meiryo UI" panose="020B0604030504040204" pitchFamily="50" charset="-128"/>
                  <a:ea typeface="Meiryo UI" panose="020B0604030504040204" pitchFamily="50" charset="-128"/>
                  <a:cs typeface="+mn-cs"/>
                </a:rPr>
                <a:t> アーキテクト</a:t>
              </a:r>
              <a:endParaRPr kumimoji="1" lang="en-US" altLang="ja-JP" sz="1400" b="1" i="0" u="none" strike="noStrike" kern="1200" cap="none" spc="0" normalizeH="0" baseline="0" noProof="0">
                <a:ln>
                  <a:noFill/>
                </a:ln>
                <a:solidFill>
                  <a:srgbClr val="595959"/>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55">
              <a:extLst>
                <a:ext uri="{FF2B5EF4-FFF2-40B4-BE49-F238E27FC236}">
                  <a16:creationId xmlns:a16="http://schemas.microsoft.com/office/drawing/2014/main" id="{D440CE45-5204-49FB-854F-0297B044927E}"/>
                </a:ext>
              </a:extLst>
            </p:cNvPr>
            <p:cNvSpPr/>
            <p:nvPr/>
          </p:nvSpPr>
          <p:spPr>
            <a:xfrm>
              <a:off x="7792655" y="2612696"/>
              <a:ext cx="1463252" cy="22597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R="0" lvl="0" algn="ctr" defTabSz="422047" rtl="0" eaLnBrk="1" fontAlgn="auto" latinLnBrk="0" hangingPunct="1">
                <a:lnSpc>
                  <a:spcPct val="100000"/>
                </a:lnSpc>
                <a:spcBef>
                  <a:spcPts val="0"/>
                </a:spcBef>
                <a:spcAft>
                  <a:spcPts val="0"/>
                </a:spcAft>
                <a:buClrTx/>
                <a:buSzTx/>
                <a:tabLst/>
                <a:defRPr/>
              </a:pPr>
              <a:r>
                <a:rPr lang="ja-JP" altLang="en-US" sz="1400">
                  <a:solidFill>
                    <a:schemeClr val="tx1"/>
                  </a:solidFill>
                  <a:latin typeface="Meiryo UI" panose="020B0604030504040204" pitchFamily="50" charset="-128"/>
                  <a:ea typeface="Meiryo UI" panose="020B0604030504040204" pitchFamily="50" charset="-128"/>
                </a:rPr>
                <a:t>指導、助言</a:t>
              </a:r>
            </a:p>
          </p:txBody>
        </p:sp>
      </p:grpSp>
      <p:sp>
        <p:nvSpPr>
          <p:cNvPr id="57" name="二等辺三角形 56">
            <a:extLst>
              <a:ext uri="{FF2B5EF4-FFF2-40B4-BE49-F238E27FC236}">
                <a16:creationId xmlns:a16="http://schemas.microsoft.com/office/drawing/2014/main" id="{C77CD10A-953E-40DE-967C-E731A1832507}"/>
              </a:ext>
            </a:extLst>
          </p:cNvPr>
          <p:cNvSpPr/>
          <p:nvPr/>
        </p:nvSpPr>
        <p:spPr>
          <a:xfrm rot="16200000">
            <a:off x="7746939" y="3149377"/>
            <a:ext cx="471016" cy="208493"/>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二等辺三角形 57">
            <a:extLst>
              <a:ext uri="{FF2B5EF4-FFF2-40B4-BE49-F238E27FC236}">
                <a16:creationId xmlns:a16="http://schemas.microsoft.com/office/drawing/2014/main" id="{9D403087-3E17-49E2-85DB-BF8BF43C5534}"/>
              </a:ext>
            </a:extLst>
          </p:cNvPr>
          <p:cNvSpPr/>
          <p:nvPr/>
        </p:nvSpPr>
        <p:spPr>
          <a:xfrm rot="10800000">
            <a:off x="6744467" y="4856876"/>
            <a:ext cx="705390" cy="335663"/>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701"/>
            <a:endParaRPr lang="ja-JP" altLang="en-US" sz="1802">
              <a:solidFill>
                <a:prstClr val="white"/>
              </a:solidFill>
              <a:latin typeface="Meiryo UI"/>
              <a:ea typeface="Meiryo UI"/>
            </a:endParaRPr>
          </a:p>
        </p:txBody>
      </p:sp>
      <p:sp>
        <p:nvSpPr>
          <p:cNvPr id="59" name="正方形/長方形 58">
            <a:extLst>
              <a:ext uri="{FF2B5EF4-FFF2-40B4-BE49-F238E27FC236}">
                <a16:creationId xmlns:a16="http://schemas.microsoft.com/office/drawing/2014/main" id="{480F6220-E5B7-4BBD-B55C-90AD3B6D6D9C}"/>
              </a:ext>
            </a:extLst>
          </p:cNvPr>
          <p:cNvSpPr/>
          <p:nvPr/>
        </p:nvSpPr>
        <p:spPr>
          <a:xfrm>
            <a:off x="6425900" y="5271975"/>
            <a:ext cx="1342522" cy="722780"/>
          </a:xfrm>
          <a:prstGeom prst="rect">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8389">
              <a:defRPr/>
            </a:pPr>
            <a:r>
              <a:rPr lang="ja-JP" altLang="en-US" sz="1404" b="1">
                <a:solidFill>
                  <a:srgbClr val="595959"/>
                </a:solidFill>
                <a:latin typeface="Meiryo UI" panose="020B0604030504040204" pitchFamily="50" charset="-128"/>
                <a:ea typeface="Meiryo UI" panose="020B0604030504040204" pitchFamily="50" charset="-128"/>
              </a:rPr>
              <a:t>国家戦略</a:t>
            </a:r>
            <a:endParaRPr lang="en-US" altLang="ja-JP" sz="1404" b="1">
              <a:solidFill>
                <a:srgbClr val="595959"/>
              </a:solidFill>
              <a:latin typeface="Meiryo UI" panose="020B0604030504040204" pitchFamily="50" charset="-128"/>
              <a:ea typeface="Meiryo UI" panose="020B0604030504040204" pitchFamily="50" charset="-128"/>
            </a:endParaRPr>
          </a:p>
          <a:p>
            <a:pPr algn="ctr" defTabSz="458389">
              <a:defRPr/>
            </a:pPr>
            <a:r>
              <a:rPr lang="ja-JP" altLang="en-US" sz="1404" b="1">
                <a:solidFill>
                  <a:srgbClr val="595959"/>
                </a:solidFill>
                <a:latin typeface="Meiryo UI" panose="020B0604030504040204" pitchFamily="50" charset="-128"/>
                <a:ea typeface="Meiryo UI" panose="020B0604030504040204" pitchFamily="50" charset="-128"/>
              </a:rPr>
              <a:t>特別区域会議</a:t>
            </a:r>
          </a:p>
        </p:txBody>
      </p:sp>
      <p:sp>
        <p:nvSpPr>
          <p:cNvPr id="60" name="正方形/長方形 59">
            <a:extLst>
              <a:ext uri="{FF2B5EF4-FFF2-40B4-BE49-F238E27FC236}">
                <a16:creationId xmlns:a16="http://schemas.microsoft.com/office/drawing/2014/main" id="{36F9C3B9-1B1E-4205-ABFE-37A195211EB8}"/>
              </a:ext>
            </a:extLst>
          </p:cNvPr>
          <p:cNvSpPr/>
          <p:nvPr/>
        </p:nvSpPr>
        <p:spPr>
          <a:xfrm>
            <a:off x="8144891" y="5290754"/>
            <a:ext cx="1342522" cy="722780"/>
          </a:xfrm>
          <a:prstGeom prst="rect">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8389">
              <a:defRPr/>
            </a:pPr>
            <a:r>
              <a:rPr lang="ja-JP" altLang="en-US" sz="1404" b="1">
                <a:solidFill>
                  <a:srgbClr val="595959"/>
                </a:solidFill>
                <a:latin typeface="Meiryo UI" panose="020B0604030504040204" pitchFamily="50" charset="-128"/>
                <a:ea typeface="Meiryo UI" panose="020B0604030504040204" pitchFamily="50" charset="-128"/>
              </a:rPr>
              <a:t>内閣総理大臣</a:t>
            </a:r>
          </a:p>
        </p:txBody>
      </p:sp>
      <p:sp>
        <p:nvSpPr>
          <p:cNvPr id="61" name="二等辺三角形 60">
            <a:extLst>
              <a:ext uri="{FF2B5EF4-FFF2-40B4-BE49-F238E27FC236}">
                <a16:creationId xmlns:a16="http://schemas.microsoft.com/office/drawing/2014/main" id="{1080C240-6E3F-41BC-8B08-2403A8B03047}"/>
              </a:ext>
            </a:extLst>
          </p:cNvPr>
          <p:cNvSpPr/>
          <p:nvPr/>
        </p:nvSpPr>
        <p:spPr>
          <a:xfrm rot="5400000">
            <a:off x="7720548" y="5547633"/>
            <a:ext cx="472218" cy="209025"/>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701"/>
            <a:endParaRPr lang="ja-JP" altLang="en-US" sz="1802">
              <a:solidFill>
                <a:prstClr val="white"/>
              </a:solidFill>
              <a:latin typeface="Meiryo UI"/>
              <a:ea typeface="Meiryo UI"/>
            </a:endParaRPr>
          </a:p>
        </p:txBody>
      </p:sp>
      <p:sp>
        <p:nvSpPr>
          <p:cNvPr id="62" name="正方形/長方形 61">
            <a:extLst>
              <a:ext uri="{FF2B5EF4-FFF2-40B4-BE49-F238E27FC236}">
                <a16:creationId xmlns:a16="http://schemas.microsoft.com/office/drawing/2014/main" id="{DA3602AA-76AD-4524-986A-2797653A14B1}"/>
              </a:ext>
            </a:extLst>
          </p:cNvPr>
          <p:cNvSpPr/>
          <p:nvPr/>
        </p:nvSpPr>
        <p:spPr>
          <a:xfrm>
            <a:off x="7435452" y="6057866"/>
            <a:ext cx="1170613" cy="47151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defTabSz="423144"/>
            <a:r>
              <a:rPr lang="ja-JP" altLang="en-US" sz="1053">
                <a:solidFill>
                  <a:srgbClr val="595959"/>
                </a:solidFill>
                <a:latin typeface="Meiryo UI" panose="020B0604030504040204" pitchFamily="50" charset="-128"/>
                <a:ea typeface="Meiryo UI" panose="020B0604030504040204" pitchFamily="50" charset="-128"/>
              </a:rPr>
              <a:t>基本構想の</a:t>
            </a:r>
            <a:endParaRPr lang="en-US" altLang="ja-JP" sz="1053">
              <a:solidFill>
                <a:srgbClr val="595959"/>
              </a:solidFill>
              <a:latin typeface="Meiryo UI" panose="020B0604030504040204" pitchFamily="50" charset="-128"/>
              <a:ea typeface="Meiryo UI" panose="020B0604030504040204" pitchFamily="50" charset="-128"/>
            </a:endParaRPr>
          </a:p>
          <a:p>
            <a:pPr algn="ctr" defTabSz="423144"/>
            <a:r>
              <a:rPr lang="ja-JP" altLang="en-US" sz="1053">
                <a:solidFill>
                  <a:srgbClr val="595959"/>
                </a:solidFill>
                <a:latin typeface="Meiryo UI" panose="020B0604030504040204" pitchFamily="50" charset="-128"/>
                <a:ea typeface="Meiryo UI" panose="020B0604030504040204" pitchFamily="50" charset="-128"/>
              </a:rPr>
              <a:t>提出</a:t>
            </a:r>
          </a:p>
        </p:txBody>
      </p:sp>
      <p:sp>
        <p:nvSpPr>
          <p:cNvPr id="63" name="正方形/長方形 62">
            <a:extLst>
              <a:ext uri="{FF2B5EF4-FFF2-40B4-BE49-F238E27FC236}">
                <a16:creationId xmlns:a16="http://schemas.microsoft.com/office/drawing/2014/main" id="{E5376FFE-D0ED-4900-848A-86F76242D795}"/>
              </a:ext>
            </a:extLst>
          </p:cNvPr>
          <p:cNvSpPr/>
          <p:nvPr/>
        </p:nvSpPr>
        <p:spPr>
          <a:xfrm>
            <a:off x="7365299" y="4668486"/>
            <a:ext cx="1310918" cy="5779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defTabSz="423144">
              <a:defRPr/>
            </a:pPr>
            <a:r>
              <a:rPr lang="ja-JP" altLang="en-US" sz="1053">
                <a:solidFill>
                  <a:srgbClr val="595959"/>
                </a:solidFill>
                <a:latin typeface="Meiryo UI" panose="020B0604030504040204" pitchFamily="50" charset="-128"/>
                <a:ea typeface="Meiryo UI" panose="020B0604030504040204" pitchFamily="50" charset="-128"/>
              </a:rPr>
              <a:t>基本構想案の</a:t>
            </a:r>
            <a:endParaRPr lang="en-US" altLang="ja-JP" sz="1053">
              <a:solidFill>
                <a:srgbClr val="595959"/>
              </a:solidFill>
              <a:latin typeface="Meiryo UI" panose="020B0604030504040204" pitchFamily="50" charset="-128"/>
              <a:ea typeface="Meiryo UI" panose="020B0604030504040204" pitchFamily="50" charset="-128"/>
            </a:endParaRPr>
          </a:p>
          <a:p>
            <a:pPr algn="ctr" defTabSz="423144">
              <a:defRPr/>
            </a:pPr>
            <a:r>
              <a:rPr lang="ja-JP" altLang="en-US" sz="1053">
                <a:solidFill>
                  <a:srgbClr val="595959"/>
                </a:solidFill>
                <a:latin typeface="Meiryo UI" panose="020B0604030504040204" pitchFamily="50" charset="-128"/>
                <a:ea typeface="Meiryo UI" panose="020B0604030504040204" pitchFamily="50" charset="-128"/>
              </a:rPr>
              <a:t>提案</a:t>
            </a:r>
          </a:p>
        </p:txBody>
      </p:sp>
      <p:sp>
        <p:nvSpPr>
          <p:cNvPr id="64" name="正方形/長方形 63">
            <a:extLst>
              <a:ext uri="{FF2B5EF4-FFF2-40B4-BE49-F238E27FC236}">
                <a16:creationId xmlns:a16="http://schemas.microsoft.com/office/drawing/2014/main" id="{9733AE1E-13AF-45CC-9A81-1288E01C2688}"/>
              </a:ext>
            </a:extLst>
          </p:cNvPr>
          <p:cNvSpPr/>
          <p:nvPr/>
        </p:nvSpPr>
        <p:spPr>
          <a:xfrm>
            <a:off x="3070525" y="5090176"/>
            <a:ext cx="1090259" cy="5779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defTabSz="423144">
              <a:defRPr/>
            </a:pPr>
            <a:r>
              <a:rPr lang="ja-JP" altLang="en-US" sz="1053">
                <a:solidFill>
                  <a:srgbClr val="595959"/>
                </a:solidFill>
                <a:latin typeface="Meiryo UI" panose="020B0604030504040204" pitchFamily="50" charset="-128"/>
                <a:ea typeface="Meiryo UI" panose="020B0604030504040204" pitchFamily="50" charset="-128"/>
              </a:rPr>
              <a:t>全体計画</a:t>
            </a:r>
            <a:endParaRPr lang="en-US" altLang="ja-JP" sz="1053">
              <a:solidFill>
                <a:srgbClr val="595959"/>
              </a:solidFill>
              <a:latin typeface="Meiryo UI" panose="020B0604030504040204" pitchFamily="50" charset="-128"/>
              <a:ea typeface="Meiryo UI" panose="020B0604030504040204" pitchFamily="50" charset="-128"/>
            </a:endParaRPr>
          </a:p>
          <a:p>
            <a:pPr algn="ctr" defTabSz="423144">
              <a:defRPr/>
            </a:pPr>
            <a:r>
              <a:rPr lang="ja-JP" altLang="en-US" sz="1053">
                <a:solidFill>
                  <a:srgbClr val="595959"/>
                </a:solidFill>
                <a:latin typeface="Meiryo UI" panose="020B0604030504040204" pitchFamily="50" charset="-128"/>
                <a:ea typeface="Meiryo UI" panose="020B0604030504040204" pitchFamily="50" charset="-128"/>
              </a:rPr>
              <a:t>たたき台提案</a:t>
            </a:r>
          </a:p>
        </p:txBody>
      </p:sp>
      <p:sp>
        <p:nvSpPr>
          <p:cNvPr id="65" name="正方形/長方形 64">
            <a:extLst>
              <a:ext uri="{FF2B5EF4-FFF2-40B4-BE49-F238E27FC236}">
                <a16:creationId xmlns:a16="http://schemas.microsoft.com/office/drawing/2014/main" id="{869B9314-35DB-47EB-98A0-AFF22E243CB0}"/>
              </a:ext>
            </a:extLst>
          </p:cNvPr>
          <p:cNvSpPr/>
          <p:nvPr/>
        </p:nvSpPr>
        <p:spPr>
          <a:xfrm>
            <a:off x="5163947" y="5090176"/>
            <a:ext cx="897181" cy="5779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defTabSz="423144">
              <a:defRPr/>
            </a:pPr>
            <a:r>
              <a:rPr lang="ja-JP" altLang="en-US" sz="1053">
                <a:solidFill>
                  <a:srgbClr val="595959"/>
                </a:solidFill>
                <a:latin typeface="Meiryo UI" panose="020B0604030504040204" pitchFamily="50" charset="-128"/>
                <a:ea typeface="Meiryo UI" panose="020B0604030504040204" pitchFamily="50" charset="-128"/>
              </a:rPr>
              <a:t>協議会</a:t>
            </a:r>
            <a:endParaRPr lang="en-US" altLang="ja-JP" sz="1053">
              <a:solidFill>
                <a:srgbClr val="595959"/>
              </a:solidFill>
              <a:latin typeface="Meiryo UI" panose="020B0604030504040204" pitchFamily="50" charset="-128"/>
              <a:ea typeface="Meiryo UI" panose="020B0604030504040204" pitchFamily="50" charset="-128"/>
            </a:endParaRPr>
          </a:p>
          <a:p>
            <a:pPr algn="ctr" defTabSz="423144">
              <a:defRPr/>
            </a:pPr>
            <a:r>
              <a:rPr lang="ja-JP" altLang="en-US" sz="1053">
                <a:solidFill>
                  <a:srgbClr val="595959"/>
                </a:solidFill>
                <a:latin typeface="Meiryo UI" panose="020B0604030504040204" pitchFamily="50" charset="-128"/>
                <a:ea typeface="Meiryo UI" panose="020B0604030504040204" pitchFamily="50" charset="-128"/>
              </a:rPr>
              <a:t>意見反映</a:t>
            </a:r>
          </a:p>
        </p:txBody>
      </p:sp>
      <p:sp>
        <p:nvSpPr>
          <p:cNvPr id="66" name="二等辺三角形 65">
            <a:extLst>
              <a:ext uri="{FF2B5EF4-FFF2-40B4-BE49-F238E27FC236}">
                <a16:creationId xmlns:a16="http://schemas.microsoft.com/office/drawing/2014/main" id="{EE10FBE4-9082-466A-ADBB-BEE16B38A1FE}"/>
              </a:ext>
            </a:extLst>
          </p:cNvPr>
          <p:cNvSpPr/>
          <p:nvPr/>
        </p:nvSpPr>
        <p:spPr>
          <a:xfrm rot="10800000">
            <a:off x="3983582" y="5274631"/>
            <a:ext cx="472218" cy="209025"/>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701"/>
            <a:endParaRPr lang="ja-JP" altLang="en-US" sz="1802">
              <a:solidFill>
                <a:prstClr val="white"/>
              </a:solidFill>
              <a:latin typeface="Meiryo UI"/>
              <a:ea typeface="Meiryo UI"/>
            </a:endParaRPr>
          </a:p>
        </p:txBody>
      </p:sp>
      <p:sp>
        <p:nvSpPr>
          <p:cNvPr id="67" name="二等辺三角形 66">
            <a:extLst>
              <a:ext uri="{FF2B5EF4-FFF2-40B4-BE49-F238E27FC236}">
                <a16:creationId xmlns:a16="http://schemas.microsoft.com/office/drawing/2014/main" id="{1DD363B5-9F6F-4920-9275-13D6068EC8D9}"/>
              </a:ext>
            </a:extLst>
          </p:cNvPr>
          <p:cNvSpPr/>
          <p:nvPr/>
        </p:nvSpPr>
        <p:spPr>
          <a:xfrm>
            <a:off x="4832945" y="5274632"/>
            <a:ext cx="472218" cy="209025"/>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701"/>
            <a:endParaRPr lang="ja-JP" altLang="en-US" sz="1802">
              <a:solidFill>
                <a:prstClr val="white"/>
              </a:solidFill>
              <a:latin typeface="Meiryo UI"/>
              <a:ea typeface="Meiryo UI"/>
            </a:endParaRPr>
          </a:p>
        </p:txBody>
      </p:sp>
      <p:sp>
        <p:nvSpPr>
          <p:cNvPr id="68" name="下カーブ矢印 5">
            <a:extLst>
              <a:ext uri="{FF2B5EF4-FFF2-40B4-BE49-F238E27FC236}">
                <a16:creationId xmlns:a16="http://schemas.microsoft.com/office/drawing/2014/main" id="{6E6DDBE0-AA0A-4AC9-AA30-4211FAF238CE}"/>
              </a:ext>
            </a:extLst>
          </p:cNvPr>
          <p:cNvSpPr/>
          <p:nvPr/>
        </p:nvSpPr>
        <p:spPr>
          <a:xfrm>
            <a:off x="3070525" y="2412118"/>
            <a:ext cx="3350128" cy="604259"/>
          </a:xfrm>
          <a:prstGeom prst="curvedDownArrow">
            <a:avLst/>
          </a:prstGeom>
          <a:solidFill>
            <a:schemeClr val="accent1">
              <a:lumMod val="20000"/>
              <a:lumOff val="80000"/>
            </a:schemeClr>
          </a:solidFill>
          <a:ln>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69" name="下カーブ矢印 30">
            <a:extLst>
              <a:ext uri="{FF2B5EF4-FFF2-40B4-BE49-F238E27FC236}">
                <a16:creationId xmlns:a16="http://schemas.microsoft.com/office/drawing/2014/main" id="{F365F2BC-9836-4AA0-B68C-37118EC995E4}"/>
              </a:ext>
            </a:extLst>
          </p:cNvPr>
          <p:cNvSpPr/>
          <p:nvPr/>
        </p:nvSpPr>
        <p:spPr>
          <a:xfrm rot="10800000">
            <a:off x="3070524" y="3497483"/>
            <a:ext cx="3350128" cy="604259"/>
          </a:xfrm>
          <a:prstGeom prst="curvedDownArrow">
            <a:avLst/>
          </a:prstGeom>
          <a:solidFill>
            <a:schemeClr val="accent1">
              <a:lumMod val="20000"/>
              <a:lumOff val="80000"/>
            </a:schemeClr>
          </a:solidFill>
          <a:ln>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73" name="スライド番号プレースホルダー 4">
            <a:extLst>
              <a:ext uri="{FF2B5EF4-FFF2-40B4-BE49-F238E27FC236}">
                <a16:creationId xmlns:a16="http://schemas.microsoft.com/office/drawing/2014/main" id="{B1DD9A12-6602-4D24-ADE0-D52BBD1D7609}"/>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52</a:t>
            </a:fld>
            <a:endParaRPr kumimoji="1" lang="ja-JP" altLang="en-US"/>
          </a:p>
        </p:txBody>
      </p:sp>
    </p:spTree>
    <p:extLst>
      <p:ext uri="{BB962C8B-B14F-4D97-AF65-F5344CB8AC3E}">
        <p14:creationId xmlns:p14="http://schemas.microsoft.com/office/powerpoint/2010/main" val="3365209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D919460-DA3E-4691-A6AA-7C202764E74A}"/>
              </a:ext>
            </a:extLst>
          </p:cNvPr>
          <p:cNvSpPr>
            <a:spLocks noGrp="1"/>
          </p:cNvSpPr>
          <p:nvPr>
            <p:ph type="title"/>
          </p:nvPr>
        </p:nvSpPr>
        <p:spPr>
          <a:xfrm>
            <a:off x="287825" y="2836575"/>
            <a:ext cx="9324000" cy="430887"/>
          </a:xfrm>
        </p:spPr>
        <p:txBody>
          <a:bodyPr/>
          <a:lstStyle/>
          <a:p>
            <a:r>
              <a:rPr lang="ja-JP" altLang="en-US"/>
              <a:t>なぜ大阪はスーパーシティをめざすのか</a:t>
            </a:r>
          </a:p>
        </p:txBody>
      </p:sp>
      <p:sp>
        <p:nvSpPr>
          <p:cNvPr id="6" name="テキスト プレースホルダー 5">
            <a:extLst>
              <a:ext uri="{FF2B5EF4-FFF2-40B4-BE49-F238E27FC236}">
                <a16:creationId xmlns:a16="http://schemas.microsoft.com/office/drawing/2014/main" id="{AE853553-B3F7-4DC9-8BD4-B64F8CAA5702}"/>
              </a:ext>
            </a:extLst>
          </p:cNvPr>
          <p:cNvSpPr>
            <a:spLocks noGrp="1"/>
          </p:cNvSpPr>
          <p:nvPr>
            <p:ph type="body" sz="quarter" idx="10"/>
          </p:nvPr>
        </p:nvSpPr>
        <p:spPr/>
        <p:txBody>
          <a:bodyPr/>
          <a:lstStyle/>
          <a:p>
            <a:r>
              <a:rPr lang="ja-JP" altLang="en-US"/>
              <a:t>第</a:t>
            </a:r>
            <a:r>
              <a:rPr lang="en-US" altLang="ja-JP"/>
              <a:t>1</a:t>
            </a:r>
            <a:r>
              <a:rPr lang="ja-JP" altLang="en-US"/>
              <a:t>章</a:t>
            </a:r>
          </a:p>
        </p:txBody>
      </p:sp>
      <p:sp>
        <p:nvSpPr>
          <p:cNvPr id="7" name="テキスト プレースホルダー 6">
            <a:extLst>
              <a:ext uri="{FF2B5EF4-FFF2-40B4-BE49-F238E27FC236}">
                <a16:creationId xmlns:a16="http://schemas.microsoft.com/office/drawing/2014/main" id="{E16224A8-58B2-4613-B329-46A9F5348225}"/>
              </a:ext>
            </a:extLst>
          </p:cNvPr>
          <p:cNvSpPr>
            <a:spLocks noGrp="1"/>
          </p:cNvSpPr>
          <p:nvPr>
            <p:ph type="body" sz="quarter" idx="11"/>
          </p:nvPr>
        </p:nvSpPr>
        <p:spPr>
          <a:xfrm>
            <a:off x="305825" y="3528000"/>
            <a:ext cx="9288000" cy="304699"/>
          </a:xfrm>
        </p:spPr>
        <p:txBody>
          <a:bodyPr/>
          <a:lstStyle/>
          <a:p>
            <a:r>
              <a:rPr lang="ja-JP" altLang="en-US"/>
              <a:t>デジタル社会の実現</a:t>
            </a:r>
          </a:p>
        </p:txBody>
      </p:sp>
    </p:spTree>
    <p:extLst>
      <p:ext uri="{BB962C8B-B14F-4D97-AF65-F5344CB8AC3E}">
        <p14:creationId xmlns:p14="http://schemas.microsoft.com/office/powerpoint/2010/main" val="238283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a:t>大阪がスーパーシティの実現をめざす背景</a:t>
            </a:r>
          </a:p>
        </p:txBody>
      </p:sp>
      <p:sp>
        <p:nvSpPr>
          <p:cNvPr id="2" name="テキスト ボックス 1">
            <a:extLst>
              <a:ext uri="{FF2B5EF4-FFF2-40B4-BE49-F238E27FC236}">
                <a16:creationId xmlns:a16="http://schemas.microsoft.com/office/drawing/2014/main" id="{58F64650-67B1-498D-A4E6-08FCF87C067D}"/>
              </a:ext>
            </a:extLst>
          </p:cNvPr>
          <p:cNvSpPr txBox="1"/>
          <p:nvPr/>
        </p:nvSpPr>
        <p:spPr>
          <a:xfrm>
            <a:off x="499777" y="3357321"/>
            <a:ext cx="2815200" cy="540000"/>
          </a:xfrm>
          <a:prstGeom prst="rect">
            <a:avLst/>
          </a:prstGeom>
          <a:solidFill>
            <a:srgbClr val="2E75B6"/>
          </a:solidFill>
        </p:spPr>
        <p:txBody>
          <a:bodyPr wrap="square" rtlCol="0" anchor="ctr" anchorCtr="0">
            <a:noAutofit/>
          </a:bodyPr>
          <a:lstStyle/>
          <a:p>
            <a:pPr algn="ctr"/>
            <a:r>
              <a:rPr kumimoji="1" lang="ja-JP" altLang="en-US" sz="1600" b="1">
                <a:solidFill>
                  <a:schemeClr val="bg1"/>
                </a:solidFill>
              </a:rPr>
              <a:t>世界有数の都市　大阪</a:t>
            </a:r>
          </a:p>
        </p:txBody>
      </p:sp>
      <p:sp>
        <p:nvSpPr>
          <p:cNvPr id="5" name="楕円 4">
            <a:extLst>
              <a:ext uri="{FF2B5EF4-FFF2-40B4-BE49-F238E27FC236}">
                <a16:creationId xmlns:a16="http://schemas.microsoft.com/office/drawing/2014/main" id="{1C1FB252-7B59-4C9F-AB2E-1DBEADFEFD02}"/>
              </a:ext>
            </a:extLst>
          </p:cNvPr>
          <p:cNvSpPr/>
          <p:nvPr/>
        </p:nvSpPr>
        <p:spPr>
          <a:xfrm>
            <a:off x="96434" y="3299987"/>
            <a:ext cx="550920" cy="550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１</a:t>
            </a:r>
          </a:p>
        </p:txBody>
      </p:sp>
      <p:sp>
        <p:nvSpPr>
          <p:cNvPr id="16" name="テキスト ボックス 15">
            <a:extLst>
              <a:ext uri="{FF2B5EF4-FFF2-40B4-BE49-F238E27FC236}">
                <a16:creationId xmlns:a16="http://schemas.microsoft.com/office/drawing/2014/main" id="{55A27522-4F44-4000-B59E-E84CF483C273}"/>
              </a:ext>
            </a:extLst>
          </p:cNvPr>
          <p:cNvSpPr txBox="1"/>
          <p:nvPr/>
        </p:nvSpPr>
        <p:spPr>
          <a:xfrm>
            <a:off x="7019366" y="3357321"/>
            <a:ext cx="2815200" cy="540000"/>
          </a:xfrm>
          <a:prstGeom prst="rect">
            <a:avLst/>
          </a:prstGeom>
          <a:solidFill>
            <a:srgbClr val="2E75B6"/>
          </a:solidFill>
        </p:spPr>
        <p:txBody>
          <a:bodyPr wrap="square" rtlCol="0">
            <a:spAutoFit/>
          </a:bodyPr>
          <a:lstStyle/>
          <a:p>
            <a:pPr algn="ctr"/>
            <a:r>
              <a:rPr kumimoji="1" lang="ja-JP" altLang="en-US" sz="1600" b="1">
                <a:solidFill>
                  <a:schemeClr val="bg1"/>
                </a:solidFill>
              </a:rPr>
              <a:t>全国都市の</a:t>
            </a:r>
            <a:endParaRPr kumimoji="1" lang="en-US" altLang="ja-JP" sz="1600" b="1">
              <a:solidFill>
                <a:schemeClr val="bg1"/>
              </a:solidFill>
            </a:endParaRPr>
          </a:p>
          <a:p>
            <a:pPr algn="ctr"/>
            <a:r>
              <a:rPr kumimoji="1" lang="ja-JP" altLang="en-US" sz="1600" b="1">
                <a:solidFill>
                  <a:schemeClr val="bg1"/>
                </a:solidFill>
              </a:rPr>
              <a:t>デジタル化をリード</a:t>
            </a:r>
          </a:p>
        </p:txBody>
      </p:sp>
      <p:sp>
        <p:nvSpPr>
          <p:cNvPr id="17" name="楕円 16">
            <a:extLst>
              <a:ext uri="{FF2B5EF4-FFF2-40B4-BE49-F238E27FC236}">
                <a16:creationId xmlns:a16="http://schemas.microsoft.com/office/drawing/2014/main" id="{14B40ABF-8291-47C1-9CF1-9428100898CF}"/>
              </a:ext>
            </a:extLst>
          </p:cNvPr>
          <p:cNvSpPr/>
          <p:nvPr/>
        </p:nvSpPr>
        <p:spPr>
          <a:xfrm>
            <a:off x="6616023" y="3299987"/>
            <a:ext cx="550920" cy="550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3</a:t>
            </a:r>
            <a:endParaRPr kumimoji="1" lang="ja-JP" altLang="en-US"/>
          </a:p>
        </p:txBody>
      </p:sp>
      <p:grpSp>
        <p:nvGrpSpPr>
          <p:cNvPr id="21" name="グループ化 20">
            <a:extLst>
              <a:ext uri="{FF2B5EF4-FFF2-40B4-BE49-F238E27FC236}">
                <a16:creationId xmlns:a16="http://schemas.microsoft.com/office/drawing/2014/main" id="{EC0BB851-EF2D-4B11-B835-1DCA814E88DB}"/>
              </a:ext>
            </a:extLst>
          </p:cNvPr>
          <p:cNvGrpSpPr/>
          <p:nvPr/>
        </p:nvGrpSpPr>
        <p:grpSpPr>
          <a:xfrm>
            <a:off x="832592" y="4603312"/>
            <a:ext cx="1725478" cy="762673"/>
            <a:chOff x="563285" y="4261512"/>
            <a:chExt cx="1725478" cy="762673"/>
          </a:xfrm>
        </p:grpSpPr>
        <p:sp>
          <p:nvSpPr>
            <p:cNvPr id="19" name="テキスト プレースホルダー 6">
              <a:extLst>
                <a:ext uri="{FF2B5EF4-FFF2-40B4-BE49-F238E27FC236}">
                  <a16:creationId xmlns:a16="http://schemas.microsoft.com/office/drawing/2014/main" id="{03E2B39F-DFCE-409B-B0F3-E0F04FA5CE80}"/>
                </a:ext>
              </a:extLst>
            </p:cNvPr>
            <p:cNvSpPr txBox="1">
              <a:spLocks/>
            </p:cNvSpPr>
            <p:nvPr/>
          </p:nvSpPr>
          <p:spPr>
            <a:xfrm>
              <a:off x="761047" y="4261512"/>
              <a:ext cx="1329954" cy="246221"/>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lnSpc>
                  <a:spcPct val="100000"/>
                </a:lnSpc>
                <a:spcAft>
                  <a:spcPts val="0"/>
                </a:spcAft>
                <a:buNone/>
              </a:pPr>
              <a:r>
                <a:rPr lang="ja-JP" altLang="en-US" sz="1600" b="1"/>
                <a:t>大阪の人口</a:t>
              </a:r>
              <a:endParaRPr lang="en-US" altLang="ja-JP" sz="1600" b="1"/>
            </a:p>
          </p:txBody>
        </p:sp>
        <p:sp>
          <p:nvSpPr>
            <p:cNvPr id="11" name="テキスト ボックス 10">
              <a:extLst>
                <a:ext uri="{FF2B5EF4-FFF2-40B4-BE49-F238E27FC236}">
                  <a16:creationId xmlns:a16="http://schemas.microsoft.com/office/drawing/2014/main" id="{25E4A1E6-7079-493B-B598-DD7B15AEDF44}"/>
                </a:ext>
              </a:extLst>
            </p:cNvPr>
            <p:cNvSpPr txBox="1"/>
            <p:nvPr/>
          </p:nvSpPr>
          <p:spPr>
            <a:xfrm>
              <a:off x="563285" y="4500965"/>
              <a:ext cx="1725478" cy="523220"/>
            </a:xfrm>
            <a:prstGeom prst="rect">
              <a:avLst/>
            </a:prstGeom>
            <a:noFill/>
          </p:spPr>
          <p:txBody>
            <a:bodyPr wrap="square" rtlCol="0">
              <a:spAutoFit/>
            </a:bodyPr>
            <a:lstStyle/>
            <a:p>
              <a:pPr algn="ctr"/>
              <a:r>
                <a:rPr kumimoji="1" lang="en-US" altLang="ja-JP" sz="2800" b="1">
                  <a:solidFill>
                    <a:srgbClr val="2E75B6"/>
                  </a:solidFill>
                </a:rPr>
                <a:t>879</a:t>
              </a:r>
              <a:r>
                <a:rPr kumimoji="1" lang="ja-JP" altLang="en-US" sz="2800" b="1">
                  <a:solidFill>
                    <a:srgbClr val="2E75B6"/>
                  </a:solidFill>
                </a:rPr>
                <a:t>万人</a:t>
              </a:r>
            </a:p>
          </p:txBody>
        </p:sp>
      </p:grpSp>
      <p:grpSp>
        <p:nvGrpSpPr>
          <p:cNvPr id="22" name="グループ化 21">
            <a:extLst>
              <a:ext uri="{FF2B5EF4-FFF2-40B4-BE49-F238E27FC236}">
                <a16:creationId xmlns:a16="http://schemas.microsoft.com/office/drawing/2014/main" id="{73545955-51D5-429D-BEB2-F1C4B7C2E307}"/>
              </a:ext>
            </a:extLst>
          </p:cNvPr>
          <p:cNvGrpSpPr/>
          <p:nvPr/>
        </p:nvGrpSpPr>
        <p:grpSpPr>
          <a:xfrm>
            <a:off x="621289" y="5576323"/>
            <a:ext cx="2148085" cy="985752"/>
            <a:chOff x="1136332" y="5339092"/>
            <a:chExt cx="2148085" cy="985752"/>
          </a:xfrm>
        </p:grpSpPr>
        <p:sp>
          <p:nvSpPr>
            <p:cNvPr id="20" name="テキスト プレースホルダー 6">
              <a:extLst>
                <a:ext uri="{FF2B5EF4-FFF2-40B4-BE49-F238E27FC236}">
                  <a16:creationId xmlns:a16="http://schemas.microsoft.com/office/drawing/2014/main" id="{A0898188-2751-4D96-ADBD-D94AE2DE9C62}"/>
                </a:ext>
              </a:extLst>
            </p:cNvPr>
            <p:cNvSpPr txBox="1">
              <a:spLocks/>
            </p:cNvSpPr>
            <p:nvPr/>
          </p:nvSpPr>
          <p:spPr>
            <a:xfrm>
              <a:off x="1246486" y="5339092"/>
              <a:ext cx="1927776" cy="49244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lnSpc>
                  <a:spcPct val="100000"/>
                </a:lnSpc>
                <a:spcAft>
                  <a:spcPts val="0"/>
                </a:spcAft>
                <a:buNone/>
              </a:pPr>
              <a:r>
                <a:rPr lang="ja-JP" altLang="en-US" sz="1600" b="1"/>
                <a:t>大阪の経済規模</a:t>
              </a:r>
              <a:endParaRPr lang="en-US" altLang="ja-JP" sz="1600" b="1"/>
            </a:p>
            <a:p>
              <a:pPr marL="0" indent="0" algn="ctr">
                <a:lnSpc>
                  <a:spcPct val="100000"/>
                </a:lnSpc>
                <a:spcAft>
                  <a:spcPts val="0"/>
                </a:spcAft>
                <a:buNone/>
              </a:pPr>
              <a:r>
                <a:rPr lang="ja-JP" altLang="en-US" sz="1600" b="1"/>
                <a:t>（府民経済計算）</a:t>
              </a:r>
              <a:endParaRPr lang="en-US" altLang="ja-JP" sz="1600" b="1"/>
            </a:p>
          </p:txBody>
        </p:sp>
        <p:sp>
          <p:nvSpPr>
            <p:cNvPr id="23" name="テキスト ボックス 22">
              <a:extLst>
                <a:ext uri="{FF2B5EF4-FFF2-40B4-BE49-F238E27FC236}">
                  <a16:creationId xmlns:a16="http://schemas.microsoft.com/office/drawing/2014/main" id="{3DBFC77E-3F8E-4C22-88CD-5CCD1DCFE469}"/>
                </a:ext>
              </a:extLst>
            </p:cNvPr>
            <p:cNvSpPr txBox="1"/>
            <p:nvPr/>
          </p:nvSpPr>
          <p:spPr>
            <a:xfrm>
              <a:off x="1136332" y="5801624"/>
              <a:ext cx="2148085" cy="523220"/>
            </a:xfrm>
            <a:prstGeom prst="rect">
              <a:avLst/>
            </a:prstGeom>
            <a:noFill/>
          </p:spPr>
          <p:txBody>
            <a:bodyPr wrap="square" rtlCol="0">
              <a:spAutoFit/>
            </a:bodyPr>
            <a:lstStyle/>
            <a:p>
              <a:pPr algn="ctr"/>
              <a:r>
                <a:rPr kumimoji="1" lang="ja-JP" altLang="en-US" sz="2800" b="1">
                  <a:solidFill>
                    <a:srgbClr val="2E75B6"/>
                  </a:solidFill>
                </a:rPr>
                <a:t>約</a:t>
              </a:r>
              <a:r>
                <a:rPr kumimoji="1" lang="en-US" altLang="ja-JP" sz="2800" b="1">
                  <a:solidFill>
                    <a:srgbClr val="2E75B6"/>
                  </a:solidFill>
                </a:rPr>
                <a:t>41</a:t>
              </a:r>
              <a:r>
                <a:rPr kumimoji="1" lang="ja-JP" altLang="en-US" sz="2800" b="1">
                  <a:solidFill>
                    <a:srgbClr val="2E75B6"/>
                  </a:solidFill>
                </a:rPr>
                <a:t>兆円</a:t>
              </a:r>
            </a:p>
          </p:txBody>
        </p:sp>
      </p:grpSp>
      <p:sp>
        <p:nvSpPr>
          <p:cNvPr id="13" name="テキスト ボックス 12">
            <a:extLst>
              <a:ext uri="{FF2B5EF4-FFF2-40B4-BE49-F238E27FC236}">
                <a16:creationId xmlns:a16="http://schemas.microsoft.com/office/drawing/2014/main" id="{C0D545BC-CA1D-4250-9C35-2C2E204742F3}"/>
              </a:ext>
            </a:extLst>
          </p:cNvPr>
          <p:cNvSpPr txBox="1"/>
          <p:nvPr/>
        </p:nvSpPr>
        <p:spPr>
          <a:xfrm>
            <a:off x="3759572" y="3357321"/>
            <a:ext cx="2815200" cy="540000"/>
          </a:xfrm>
          <a:prstGeom prst="rect">
            <a:avLst/>
          </a:prstGeom>
          <a:solidFill>
            <a:srgbClr val="2E75B6"/>
          </a:solidFill>
        </p:spPr>
        <p:txBody>
          <a:bodyPr wrap="square" rtlCol="0">
            <a:spAutoFit/>
          </a:bodyPr>
          <a:lstStyle/>
          <a:p>
            <a:pPr algn="ctr"/>
            <a:r>
              <a:rPr kumimoji="1" lang="ja-JP" altLang="en-US" sz="1600" b="1" dirty="0">
                <a:solidFill>
                  <a:schemeClr val="bg1"/>
                </a:solidFill>
              </a:rPr>
              <a:t>「グリーンフィールド」で</a:t>
            </a:r>
            <a:endParaRPr kumimoji="1" lang="en-US" altLang="ja-JP" sz="1600" b="1" dirty="0">
              <a:solidFill>
                <a:schemeClr val="bg1"/>
              </a:solidFill>
            </a:endParaRPr>
          </a:p>
          <a:p>
            <a:pPr algn="ctr"/>
            <a:r>
              <a:rPr kumimoji="1" lang="ja-JP" altLang="en-US" sz="1600" b="1" dirty="0">
                <a:solidFill>
                  <a:schemeClr val="bg1"/>
                </a:solidFill>
              </a:rPr>
              <a:t>先端的サービスをいち早く実装</a:t>
            </a:r>
          </a:p>
        </p:txBody>
      </p:sp>
      <p:sp>
        <p:nvSpPr>
          <p:cNvPr id="14" name="楕円 13">
            <a:extLst>
              <a:ext uri="{FF2B5EF4-FFF2-40B4-BE49-F238E27FC236}">
                <a16:creationId xmlns:a16="http://schemas.microsoft.com/office/drawing/2014/main" id="{4CDAE3EE-917A-4859-AC88-FED97938650E}"/>
              </a:ext>
            </a:extLst>
          </p:cNvPr>
          <p:cNvSpPr/>
          <p:nvPr/>
        </p:nvSpPr>
        <p:spPr>
          <a:xfrm>
            <a:off x="3348307" y="3299987"/>
            <a:ext cx="550920" cy="550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2</a:t>
            </a:r>
            <a:endParaRPr kumimoji="1" lang="ja-JP" altLang="en-US"/>
          </a:p>
        </p:txBody>
      </p:sp>
      <p:pic>
        <p:nvPicPr>
          <p:cNvPr id="8" name="図 7">
            <a:extLst>
              <a:ext uri="{FF2B5EF4-FFF2-40B4-BE49-F238E27FC236}">
                <a16:creationId xmlns:a16="http://schemas.microsoft.com/office/drawing/2014/main" id="{1848E604-EDC2-452C-B157-D8D16A9CB46B}"/>
              </a:ext>
            </a:extLst>
          </p:cNvPr>
          <p:cNvPicPr>
            <a:picLocks noChangeAspect="1"/>
          </p:cNvPicPr>
          <p:nvPr/>
        </p:nvPicPr>
        <p:blipFill rotWithShape="1">
          <a:blip r:embed="rId3"/>
          <a:srcRect l="83494" t="53747" r="3221" b="32672"/>
          <a:stretch/>
        </p:blipFill>
        <p:spPr>
          <a:xfrm>
            <a:off x="3348307" y="4491832"/>
            <a:ext cx="2007516" cy="1534976"/>
          </a:xfrm>
          <a:prstGeom prst="rect">
            <a:avLst/>
          </a:prstGeom>
        </p:spPr>
      </p:pic>
      <p:sp>
        <p:nvSpPr>
          <p:cNvPr id="33" name="テキスト プレースホルダー 6">
            <a:extLst>
              <a:ext uri="{FF2B5EF4-FFF2-40B4-BE49-F238E27FC236}">
                <a16:creationId xmlns:a16="http://schemas.microsoft.com/office/drawing/2014/main" id="{20826C20-0FE7-41E7-9B98-CB346C9021B1}"/>
              </a:ext>
            </a:extLst>
          </p:cNvPr>
          <p:cNvSpPr txBox="1">
            <a:spLocks/>
          </p:cNvSpPr>
          <p:nvPr/>
        </p:nvSpPr>
        <p:spPr>
          <a:xfrm>
            <a:off x="287825" y="845747"/>
            <a:ext cx="9324000" cy="2363724"/>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大阪は、世界有数の人口集積と経済規模を持つ都市である。大阪府・大阪市では、これまで、住民</a:t>
            </a:r>
            <a:r>
              <a:rPr lang="en-US" altLang="ja-JP" dirty="0" err="1"/>
              <a:t>QoL</a:t>
            </a:r>
            <a:r>
              <a:rPr lang="ja-JP" altLang="en-US" dirty="0"/>
              <a:t>の向上をめざして様々な社会課題に先端技術を活用しながら効率的・効果的に対応するスマートシティの推進に取り組んできた。</a:t>
            </a:r>
            <a:endParaRPr lang="en-US" altLang="ja-JP" dirty="0"/>
          </a:p>
          <a:p>
            <a:r>
              <a:rPr lang="ja-JP" altLang="en-US" dirty="0"/>
              <a:t>大阪には夢洲（夢洲コンストラクション、大阪・関西万博）及びうめきた</a:t>
            </a:r>
            <a:r>
              <a:rPr lang="en-US" altLang="ja-JP" dirty="0"/>
              <a:t>2</a:t>
            </a:r>
            <a:r>
              <a:rPr lang="ja-JP" altLang="en-US" dirty="0"/>
              <a:t>期の２つのグリーンフィールドがあり、一からまちづくりを行うグリーンフィールドの性質から速やかに先端的サービスの実証や実装が可能となる。これら２つのグリーンフィールドで進めている特色ある取組としては、モビリティやヘルスケアの分野がある。</a:t>
            </a:r>
            <a:endParaRPr lang="en-US" altLang="ja-JP" dirty="0"/>
          </a:p>
          <a:p>
            <a:r>
              <a:rPr lang="ja-JP" altLang="en-US" dirty="0"/>
              <a:t>大阪広域データ連携基盤（</a:t>
            </a:r>
            <a:r>
              <a:rPr lang="en-US" altLang="ja-JP" dirty="0"/>
              <a:t>ORDEN</a:t>
            </a:r>
            <a:r>
              <a:rPr lang="ja-JP" altLang="en-US" dirty="0"/>
              <a:t>）の構築により、全国都市のデジタル化をリードしていく。</a:t>
            </a:r>
            <a:endParaRPr lang="en-US" altLang="ja-JP" dirty="0"/>
          </a:p>
          <a:p>
            <a:r>
              <a:rPr lang="ja-JP" altLang="en-US" dirty="0"/>
              <a:t>こうした背景を踏まえて、規制改革を伴う先端的サービスの提供を強力に推進するスーパーシティ制度を活用することで、ヘルスケアとモビリティの分野を中心に、より多くの先端的サービスを実装し、「技術革新と課題解決の好循環」「イノベーション創出」を図り、働きやすく住みやすい、健康で快適な質の高い暮らしと、大阪の成長・発展の実現をめざす。</a:t>
            </a:r>
            <a:endParaRPr lang="en-US" altLang="ja-JP" dirty="0"/>
          </a:p>
        </p:txBody>
      </p:sp>
      <p:sp>
        <p:nvSpPr>
          <p:cNvPr id="24" name="テキスト ボックス 23">
            <a:extLst>
              <a:ext uri="{FF2B5EF4-FFF2-40B4-BE49-F238E27FC236}">
                <a16:creationId xmlns:a16="http://schemas.microsoft.com/office/drawing/2014/main" id="{032746E0-5F23-49C8-BA2B-BCEF5B1C6271}"/>
              </a:ext>
            </a:extLst>
          </p:cNvPr>
          <p:cNvSpPr txBox="1"/>
          <p:nvPr/>
        </p:nvSpPr>
        <p:spPr>
          <a:xfrm>
            <a:off x="5012737" y="4549897"/>
            <a:ext cx="866666" cy="253916"/>
          </a:xfrm>
          <a:prstGeom prst="rect">
            <a:avLst/>
          </a:prstGeom>
          <a:noFill/>
        </p:spPr>
        <p:txBody>
          <a:bodyPr wrap="square" rtlCol="0">
            <a:spAutoFit/>
          </a:bodyPr>
          <a:lstStyle/>
          <a:p>
            <a:pPr algn="r"/>
            <a:r>
              <a:rPr kumimoji="1" lang="ja-JP" altLang="en-US" sz="1050">
                <a:latin typeface="+mn-ea"/>
              </a:rPr>
              <a:t>夢洲</a:t>
            </a:r>
          </a:p>
        </p:txBody>
      </p:sp>
      <p:sp>
        <p:nvSpPr>
          <p:cNvPr id="36" name="テキスト ボックス 35">
            <a:extLst>
              <a:ext uri="{FF2B5EF4-FFF2-40B4-BE49-F238E27FC236}">
                <a16:creationId xmlns:a16="http://schemas.microsoft.com/office/drawing/2014/main" id="{63969838-B819-4EB6-B56B-D60785262EC6}"/>
              </a:ext>
            </a:extLst>
          </p:cNvPr>
          <p:cNvSpPr txBox="1"/>
          <p:nvPr/>
        </p:nvSpPr>
        <p:spPr>
          <a:xfrm>
            <a:off x="5609511" y="5049664"/>
            <a:ext cx="866666" cy="253916"/>
          </a:xfrm>
          <a:prstGeom prst="rect">
            <a:avLst/>
          </a:prstGeom>
          <a:noFill/>
        </p:spPr>
        <p:txBody>
          <a:bodyPr wrap="square" rtlCol="0">
            <a:spAutoFit/>
          </a:bodyPr>
          <a:lstStyle/>
          <a:p>
            <a:pPr algn="r"/>
            <a:r>
              <a:rPr kumimoji="1" lang="ja-JP" altLang="en-US" sz="1050">
                <a:latin typeface="+mn-ea"/>
              </a:rPr>
              <a:t>うめきた</a:t>
            </a:r>
            <a:r>
              <a:rPr kumimoji="1" lang="en-US" altLang="ja-JP" sz="1050">
                <a:latin typeface="+mn-ea"/>
              </a:rPr>
              <a:t>2</a:t>
            </a:r>
            <a:r>
              <a:rPr kumimoji="1" lang="ja-JP" altLang="en-US" sz="1050">
                <a:latin typeface="+mn-ea"/>
              </a:rPr>
              <a:t>期</a:t>
            </a:r>
          </a:p>
        </p:txBody>
      </p:sp>
      <p:sp>
        <p:nvSpPr>
          <p:cNvPr id="12" name="テキスト プレースホルダー 11">
            <a:extLst>
              <a:ext uri="{FF2B5EF4-FFF2-40B4-BE49-F238E27FC236}">
                <a16:creationId xmlns:a16="http://schemas.microsoft.com/office/drawing/2014/main" id="{3BB0A912-35D1-430C-B6C6-A7ADB1A0C8E6}"/>
              </a:ext>
            </a:extLst>
          </p:cNvPr>
          <p:cNvSpPr>
            <a:spLocks noGrp="1"/>
          </p:cNvSpPr>
          <p:nvPr>
            <p:ph type="body" sz="quarter" idx="11"/>
          </p:nvPr>
        </p:nvSpPr>
        <p:spPr>
          <a:xfrm>
            <a:off x="0" y="0"/>
            <a:ext cx="2591690" cy="152349"/>
          </a:xfrm>
        </p:spPr>
        <p:txBody>
          <a:bodyPr/>
          <a:lstStyle/>
          <a:p>
            <a:r>
              <a:rPr lang="ja-JP" altLang="en-US">
                <a:solidFill>
                  <a:schemeClr val="bg1"/>
                </a:solidFill>
              </a:rPr>
              <a:t> 第</a:t>
            </a:r>
            <a:r>
              <a:rPr lang="en-US" altLang="ja-JP">
                <a:solidFill>
                  <a:schemeClr val="bg1"/>
                </a:solidFill>
              </a:rPr>
              <a:t>1</a:t>
            </a:r>
            <a:r>
              <a:rPr lang="ja-JP" altLang="en-US">
                <a:solidFill>
                  <a:schemeClr val="bg1"/>
                </a:solidFill>
              </a:rPr>
              <a:t>章　なぜ大阪はスーパーシティをめざすのか</a:t>
            </a:r>
            <a:endParaRPr lang="ja-JP" altLang="en-US"/>
          </a:p>
        </p:txBody>
      </p:sp>
      <p:sp>
        <p:nvSpPr>
          <p:cNvPr id="58" name="テキスト プレースホルダー 6">
            <a:extLst>
              <a:ext uri="{FF2B5EF4-FFF2-40B4-BE49-F238E27FC236}">
                <a16:creationId xmlns:a16="http://schemas.microsoft.com/office/drawing/2014/main" id="{318DD944-2EC2-4893-8C5C-01DA9474E96C}"/>
              </a:ext>
            </a:extLst>
          </p:cNvPr>
          <p:cNvSpPr txBox="1">
            <a:spLocks/>
          </p:cNvSpPr>
          <p:nvPr/>
        </p:nvSpPr>
        <p:spPr>
          <a:xfrm>
            <a:off x="359194" y="5284801"/>
            <a:ext cx="2672274" cy="20313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buNone/>
            </a:pPr>
            <a:r>
              <a:rPr lang="ja-JP" altLang="en-US" sz="1200" dirty="0"/>
              <a:t>（令和</a:t>
            </a:r>
            <a:r>
              <a:rPr lang="en-US" altLang="ja-JP" sz="1200" dirty="0"/>
              <a:t>4</a:t>
            </a:r>
            <a:r>
              <a:rPr lang="ja-JP" altLang="en-US" sz="1200" dirty="0"/>
              <a:t>年）</a:t>
            </a:r>
            <a:endParaRPr lang="en-US" altLang="ja-JP" sz="1200" dirty="0"/>
          </a:p>
        </p:txBody>
      </p:sp>
      <p:sp>
        <p:nvSpPr>
          <p:cNvPr id="60" name="テキスト プレースホルダー 6">
            <a:extLst>
              <a:ext uri="{FF2B5EF4-FFF2-40B4-BE49-F238E27FC236}">
                <a16:creationId xmlns:a16="http://schemas.microsoft.com/office/drawing/2014/main" id="{A38D5897-B0B0-46B9-84CF-265FD099BA37}"/>
              </a:ext>
            </a:extLst>
          </p:cNvPr>
          <p:cNvSpPr txBox="1">
            <a:spLocks/>
          </p:cNvSpPr>
          <p:nvPr/>
        </p:nvSpPr>
        <p:spPr>
          <a:xfrm>
            <a:off x="359194" y="6524103"/>
            <a:ext cx="2672274" cy="20313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buNone/>
            </a:pPr>
            <a:r>
              <a:rPr lang="ja-JP" altLang="en-US" sz="1200" dirty="0"/>
              <a:t>（令和元年）</a:t>
            </a:r>
            <a:endParaRPr lang="en-US" altLang="ja-JP" sz="1200" dirty="0"/>
          </a:p>
        </p:txBody>
      </p:sp>
      <p:sp>
        <p:nvSpPr>
          <p:cNvPr id="45" name="テキスト ボックス 44">
            <a:extLst>
              <a:ext uri="{FF2B5EF4-FFF2-40B4-BE49-F238E27FC236}">
                <a16:creationId xmlns:a16="http://schemas.microsoft.com/office/drawing/2014/main" id="{EEA143DB-168E-49CA-8F9E-CE3E3BE4B052}"/>
              </a:ext>
            </a:extLst>
          </p:cNvPr>
          <p:cNvSpPr txBox="1"/>
          <p:nvPr/>
        </p:nvSpPr>
        <p:spPr>
          <a:xfrm>
            <a:off x="6874890" y="4451969"/>
            <a:ext cx="2917110" cy="553998"/>
          </a:xfrm>
          <a:prstGeom prst="rect">
            <a:avLst/>
          </a:prstGeom>
        </p:spPr>
        <p:txBody>
          <a:bodyPr wrap="square" lIns="0" tIns="0" rIns="0" bIns="0">
            <a:spAutoFit/>
          </a:bodyPr>
          <a:lstStyle>
            <a:defPPr>
              <a:defRPr lang="en-US"/>
            </a:defPPr>
            <a:lvl1pPr indent="0" algn="ctr" defTabSz="912114" fontAlgn="ctr">
              <a:lnSpc>
                <a:spcPct val="100000"/>
              </a:lnSpc>
              <a:spcBef>
                <a:spcPts val="0"/>
              </a:spcBef>
              <a:spcAft>
                <a:spcPts val="0"/>
              </a:spcAft>
              <a:buClr>
                <a:srgbClr val="2E75B6"/>
              </a:buClr>
              <a:buFont typeface="Wingdings" panose="05000000000000000000" pitchFamily="2" charset="2"/>
              <a:buNone/>
              <a:defRPr kumimoji="1" sz="1600" b="1">
                <a:solidFill>
                  <a:schemeClr val="tx1"/>
                </a:solidFill>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sz="1200">
                <a:solidFill>
                  <a:srgbClr val="0070C0"/>
                </a:solidFill>
              </a:rPr>
              <a:t>大阪広域データ連携基盤</a:t>
            </a:r>
            <a:r>
              <a:rPr lang="ja-JP" altLang="en-US" sz="1050">
                <a:solidFill>
                  <a:srgbClr val="0070C0"/>
                </a:solidFill>
              </a:rPr>
              <a:t>（</a:t>
            </a:r>
            <a:r>
              <a:rPr lang="en-US" altLang="ja-JP" sz="1050">
                <a:solidFill>
                  <a:srgbClr val="0070C0"/>
                </a:solidFill>
              </a:rPr>
              <a:t>ORDEN)</a:t>
            </a:r>
          </a:p>
          <a:p>
            <a:r>
              <a:rPr lang="ja-JP" altLang="en-US" sz="1200" b="0"/>
              <a:t>公民の様々なデータ連携・流通を促進し、</a:t>
            </a:r>
            <a:endParaRPr lang="en-US" altLang="ja-JP" sz="1200" b="0"/>
          </a:p>
          <a:p>
            <a:r>
              <a:rPr lang="ja-JP" altLang="en-US" sz="1200" b="0"/>
              <a:t>府民の利便性向上に資するサービス創出</a:t>
            </a:r>
          </a:p>
        </p:txBody>
      </p:sp>
      <p:sp>
        <p:nvSpPr>
          <p:cNvPr id="18" name="テキスト プレースホルダー 6">
            <a:extLst>
              <a:ext uri="{FF2B5EF4-FFF2-40B4-BE49-F238E27FC236}">
                <a16:creationId xmlns:a16="http://schemas.microsoft.com/office/drawing/2014/main" id="{C37F6B7E-E15C-4EE1-9C60-99E04E40E38B}"/>
              </a:ext>
            </a:extLst>
          </p:cNvPr>
          <p:cNvSpPr txBox="1">
            <a:spLocks/>
          </p:cNvSpPr>
          <p:nvPr/>
        </p:nvSpPr>
        <p:spPr>
          <a:xfrm>
            <a:off x="499777" y="3931454"/>
            <a:ext cx="28152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a:t>圧倒的な人口集積を誇り、世界有数のグローバル都市である大阪において、唯一無二の日本を代表するスーパーシティをめざす</a:t>
            </a:r>
            <a:endParaRPr lang="en-US" altLang="ja-JP" sz="1200"/>
          </a:p>
        </p:txBody>
      </p:sp>
      <p:sp>
        <p:nvSpPr>
          <p:cNvPr id="26" name="テキスト プレースホルダー 6">
            <a:extLst>
              <a:ext uri="{FF2B5EF4-FFF2-40B4-BE49-F238E27FC236}">
                <a16:creationId xmlns:a16="http://schemas.microsoft.com/office/drawing/2014/main" id="{3A8BAFFA-5801-470B-BFF1-7688F7DF2900}"/>
              </a:ext>
            </a:extLst>
          </p:cNvPr>
          <p:cNvSpPr txBox="1">
            <a:spLocks/>
          </p:cNvSpPr>
          <p:nvPr/>
        </p:nvSpPr>
        <p:spPr>
          <a:xfrm>
            <a:off x="3751650" y="3931454"/>
            <a:ext cx="28152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グリーンフィールドでいち早く先端的サービスを実装させ、スーパーシティ構想の実現に取り組み、先端的サービスの全国展開への道筋を作る。</a:t>
            </a:r>
            <a:endParaRPr lang="en-US" altLang="ja-JP" sz="1200" dirty="0"/>
          </a:p>
        </p:txBody>
      </p:sp>
      <p:sp>
        <p:nvSpPr>
          <p:cNvPr id="27" name="テキスト プレースホルダー 6">
            <a:extLst>
              <a:ext uri="{FF2B5EF4-FFF2-40B4-BE49-F238E27FC236}">
                <a16:creationId xmlns:a16="http://schemas.microsoft.com/office/drawing/2014/main" id="{72FA555F-DB97-439C-A5DA-3FF2D2F1D221}"/>
              </a:ext>
            </a:extLst>
          </p:cNvPr>
          <p:cNvSpPr txBox="1">
            <a:spLocks/>
          </p:cNvSpPr>
          <p:nvPr/>
        </p:nvSpPr>
        <p:spPr>
          <a:xfrm>
            <a:off x="7019366" y="3931454"/>
            <a:ext cx="2815200" cy="406265"/>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a:t>大阪広域データ連携基盤（</a:t>
            </a:r>
            <a:r>
              <a:rPr lang="en-US" altLang="ja-JP" sz="1200"/>
              <a:t>ORDEN</a:t>
            </a:r>
            <a:r>
              <a:rPr lang="ja-JP" altLang="en-US" sz="1200"/>
              <a:t>）構築により、全国都市のデジタル化をリードする</a:t>
            </a:r>
            <a:endParaRPr lang="en-US" altLang="ja-JP" sz="1200"/>
          </a:p>
        </p:txBody>
      </p:sp>
      <p:pic>
        <p:nvPicPr>
          <p:cNvPr id="3" name="図 2"/>
          <p:cNvPicPr>
            <a:picLocks noChangeAspect="1"/>
          </p:cNvPicPr>
          <p:nvPr/>
        </p:nvPicPr>
        <p:blipFill>
          <a:blip r:embed="rId4"/>
          <a:stretch>
            <a:fillRect/>
          </a:stretch>
        </p:blipFill>
        <p:spPr>
          <a:xfrm>
            <a:off x="6947642" y="5124761"/>
            <a:ext cx="2765487" cy="1484858"/>
          </a:xfrm>
          <a:prstGeom prst="rect">
            <a:avLst/>
          </a:prstGeom>
        </p:spPr>
      </p:pic>
      <p:sp>
        <p:nvSpPr>
          <p:cNvPr id="29" name="スライド番号プレースホルダー 4">
            <a:extLst>
              <a:ext uri="{FF2B5EF4-FFF2-40B4-BE49-F238E27FC236}">
                <a16:creationId xmlns:a16="http://schemas.microsoft.com/office/drawing/2014/main" id="{00F87658-F79D-4DC6-9C4F-40F88561345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7</a:t>
            </a:fld>
            <a:endParaRPr kumimoji="1" lang="ja-JP" altLang="en-US"/>
          </a:p>
        </p:txBody>
      </p:sp>
      <p:pic>
        <p:nvPicPr>
          <p:cNvPr id="30" name="図 29"/>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4550275" y="5338025"/>
            <a:ext cx="2048963" cy="1316205"/>
          </a:xfrm>
          <a:prstGeom prst="rect">
            <a:avLst/>
          </a:prstGeom>
          <a:effectLst>
            <a:softEdge rad="31750"/>
          </a:effectLst>
        </p:spPr>
      </p:pic>
      <p:sp>
        <p:nvSpPr>
          <p:cNvPr id="31" name="テキスト ボックス 30">
            <a:extLst>
              <a:ext uri="{FF2B5EF4-FFF2-40B4-BE49-F238E27FC236}">
                <a16:creationId xmlns:a16="http://schemas.microsoft.com/office/drawing/2014/main" id="{961F2D18-F7ED-4447-A6B6-2BE837075FF0}"/>
              </a:ext>
            </a:extLst>
          </p:cNvPr>
          <p:cNvSpPr txBox="1"/>
          <p:nvPr/>
        </p:nvSpPr>
        <p:spPr>
          <a:xfrm>
            <a:off x="4465073" y="6665939"/>
            <a:ext cx="2266669" cy="123111"/>
          </a:xfrm>
          <a:prstGeom prst="rect">
            <a:avLst/>
          </a:prstGeom>
          <a:noFill/>
        </p:spPr>
        <p:txBody>
          <a:bodyPr wrap="square" lIns="36000" tIns="0" rIns="36000" bIns="0" rtlCol="0">
            <a:spAutoFit/>
          </a:bodyPr>
          <a:lstStyle/>
          <a:p>
            <a:pPr defTabSz="456057">
              <a:defRPr/>
            </a:pPr>
            <a:r>
              <a:rPr kumimoji="1" lang="ja-JP" altLang="en-US" sz="800" dirty="0" smtClean="0">
                <a:latin typeface="+mn-ea"/>
              </a:rPr>
              <a:t>イメージパース（提供：うめきた</a:t>
            </a:r>
            <a:r>
              <a:rPr kumimoji="1" lang="en-US" altLang="ja-JP" sz="800" dirty="0" smtClean="0">
                <a:latin typeface="+mn-ea"/>
              </a:rPr>
              <a:t>2</a:t>
            </a:r>
            <a:r>
              <a:rPr kumimoji="1" lang="ja-JP" altLang="en-US" sz="800" dirty="0" smtClean="0">
                <a:latin typeface="+mn-ea"/>
              </a:rPr>
              <a:t>期地区開発事業者</a:t>
            </a:r>
            <a:r>
              <a:rPr kumimoji="1" lang="en-US" altLang="ja-JP" sz="800" dirty="0" smtClean="0">
                <a:latin typeface="+mn-ea"/>
              </a:rPr>
              <a:t>)</a:t>
            </a:r>
          </a:p>
        </p:txBody>
      </p:sp>
    </p:spTree>
    <p:extLst>
      <p:ext uri="{BB962C8B-B14F-4D97-AF65-F5344CB8AC3E}">
        <p14:creationId xmlns:p14="http://schemas.microsoft.com/office/powerpoint/2010/main" val="2192183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グラフ 68">
            <a:extLst>
              <a:ext uri="{FF2B5EF4-FFF2-40B4-BE49-F238E27FC236}">
                <a16:creationId xmlns:a16="http://schemas.microsoft.com/office/drawing/2014/main" id="{D6CD6525-BEAB-4151-9B81-460210B469E0}"/>
              </a:ext>
            </a:extLst>
          </p:cNvPr>
          <p:cNvGraphicFramePr>
            <a:graphicFrameLocks/>
          </p:cNvGraphicFramePr>
          <p:nvPr/>
        </p:nvGraphicFramePr>
        <p:xfrm>
          <a:off x="107484" y="2405257"/>
          <a:ext cx="5475219" cy="2093843"/>
        </p:xfrm>
        <a:graphic>
          <a:graphicData uri="http://schemas.openxmlformats.org/drawingml/2006/chart">
            <c:chart xmlns:c="http://schemas.openxmlformats.org/drawingml/2006/chart" xmlns:r="http://schemas.openxmlformats.org/officeDocument/2006/relationships" r:id="rId3"/>
          </a:graphicData>
        </a:graphic>
      </p:graphicFrame>
      <p:sp>
        <p:nvSpPr>
          <p:cNvPr id="33" name="テキスト プレースホルダー 6">
            <a:extLst>
              <a:ext uri="{FF2B5EF4-FFF2-40B4-BE49-F238E27FC236}">
                <a16:creationId xmlns:a16="http://schemas.microsoft.com/office/drawing/2014/main" id="{003B92FF-F31E-4C9F-9672-5CD2DA130798}"/>
              </a:ext>
            </a:extLst>
          </p:cNvPr>
          <p:cNvSpPr txBox="1">
            <a:spLocks/>
          </p:cNvSpPr>
          <p:nvPr/>
        </p:nvSpPr>
        <p:spPr>
          <a:xfrm>
            <a:off x="287825" y="910573"/>
            <a:ext cx="9324000" cy="787908"/>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a:ln>
                  <a:noFill/>
                </a:ln>
                <a:effectLst/>
                <a:uLnTx/>
                <a:uFillTx/>
                <a:latin typeface="Meiryo UI"/>
                <a:ea typeface="Meiryo UI"/>
                <a:cs typeface="+mn-cs"/>
              </a:rPr>
              <a:t>大阪府は世界有数の人口集積と経済規模を持つ都市である。</a:t>
            </a:r>
            <a:endParaRPr kumimoji="1" lang="en-US" altLang="ja-JP" sz="1400" b="0" i="0" u="none" strike="sngStrike" kern="1200" cap="none" spc="0" normalizeH="0" baseline="0" noProof="0">
              <a:ln>
                <a:noFill/>
              </a:ln>
              <a:effectLst/>
              <a:uLnTx/>
              <a:uFillTx/>
              <a:latin typeface="Meiryo UI"/>
              <a:ea typeface="Meiryo UI"/>
              <a:cs typeface="+mn-cs"/>
            </a:endParaRPr>
          </a:p>
          <a:p>
            <a:pPr marL="180000" marR="0" lvl="0" indent="-18000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a:ln>
                  <a:noFill/>
                </a:ln>
                <a:effectLst/>
                <a:uLnTx/>
                <a:uFillTx/>
                <a:latin typeface="Meiryo UI"/>
                <a:ea typeface="Meiryo UI"/>
                <a:cs typeface="+mn-cs"/>
              </a:rPr>
              <a:t>国内都市の特性を評価した調査結果では、大阪市は総合で</a:t>
            </a:r>
            <a:r>
              <a:rPr kumimoji="1" lang="en-US" altLang="ja-JP" sz="1400" b="0" i="0" u="none" strike="noStrike" kern="1200" cap="none" spc="0" normalizeH="0" baseline="0" noProof="0">
                <a:ln>
                  <a:noFill/>
                </a:ln>
                <a:effectLst/>
                <a:uLnTx/>
                <a:uFillTx/>
                <a:latin typeface="Meiryo UI"/>
                <a:ea typeface="Meiryo UI"/>
                <a:cs typeface="+mn-cs"/>
              </a:rPr>
              <a:t>1</a:t>
            </a:r>
            <a:r>
              <a:rPr kumimoji="1" lang="ja-JP" altLang="en-US" sz="1400" b="0" i="0" u="none" strike="noStrike" kern="1200" cap="none" spc="0" normalizeH="0" baseline="0" noProof="0">
                <a:ln>
                  <a:noFill/>
                </a:ln>
                <a:effectLst/>
                <a:uLnTx/>
                <a:uFillTx/>
                <a:latin typeface="Meiryo UI"/>
                <a:ea typeface="Meiryo UI"/>
                <a:cs typeface="+mn-cs"/>
              </a:rPr>
              <a:t>位に位置付けられている。分野別では交通・アクセス、経済・ビジネス、文化・交流の分野で</a:t>
            </a:r>
            <a:r>
              <a:rPr kumimoji="1" lang="en-US" altLang="ja-JP" sz="1400" b="0" i="0" u="none" strike="noStrike" kern="1200" cap="none" spc="0" normalizeH="0" baseline="0" noProof="0">
                <a:ln>
                  <a:noFill/>
                </a:ln>
                <a:effectLst/>
                <a:uLnTx/>
                <a:uFillTx/>
                <a:latin typeface="Meiryo UI"/>
                <a:ea typeface="Meiryo UI"/>
                <a:cs typeface="+mn-cs"/>
              </a:rPr>
              <a:t>1</a:t>
            </a:r>
            <a:r>
              <a:rPr kumimoji="1" lang="ja-JP" altLang="en-US" sz="1400" b="0" i="0" u="none" strike="noStrike" kern="1200" cap="none" spc="0" normalizeH="0" baseline="0" noProof="0">
                <a:ln>
                  <a:noFill/>
                </a:ln>
                <a:effectLst/>
                <a:uLnTx/>
                <a:uFillTx/>
                <a:latin typeface="Meiryo UI"/>
                <a:ea typeface="Meiryo UI"/>
                <a:cs typeface="+mn-cs"/>
              </a:rPr>
              <a:t>位と高い評価を得ている。</a:t>
            </a:r>
            <a:endParaRPr kumimoji="1" lang="en-US" altLang="ja-JP" sz="1400" b="0" i="0" u="none" strike="noStrike" kern="1200" cap="none" spc="0" normalizeH="0" baseline="0" noProof="0">
              <a:ln>
                <a:noFill/>
              </a:ln>
              <a:effectLst/>
              <a:uLnTx/>
              <a:uFillTx/>
              <a:latin typeface="Meiryo UI"/>
              <a:ea typeface="Meiryo UI"/>
              <a:cs typeface="+mn-cs"/>
            </a:endParaRPr>
          </a:p>
        </p:txBody>
      </p:sp>
      <p:graphicFrame>
        <p:nvGraphicFramePr>
          <p:cNvPr id="26" name="表 27">
            <a:extLst>
              <a:ext uri="{FF2B5EF4-FFF2-40B4-BE49-F238E27FC236}">
                <a16:creationId xmlns:a16="http://schemas.microsoft.com/office/drawing/2014/main" id="{30A6E506-E46F-40E2-B4D5-91E20F1ACD96}"/>
              </a:ext>
            </a:extLst>
          </p:cNvPr>
          <p:cNvGraphicFramePr>
            <a:graphicFrameLocks noGrp="1"/>
          </p:cNvGraphicFramePr>
          <p:nvPr/>
        </p:nvGraphicFramePr>
        <p:xfrm>
          <a:off x="5582704" y="2622844"/>
          <a:ext cx="3892244" cy="2766060"/>
        </p:xfrm>
        <a:graphic>
          <a:graphicData uri="http://schemas.openxmlformats.org/drawingml/2006/table">
            <a:tbl>
              <a:tblPr firstRow="1" bandRow="1">
                <a:tableStyleId>{2D5ABB26-0587-4C30-8999-92F81FD0307C}</a:tableStyleId>
              </a:tblPr>
              <a:tblGrid>
                <a:gridCol w="543410">
                  <a:extLst>
                    <a:ext uri="{9D8B030D-6E8A-4147-A177-3AD203B41FA5}">
                      <a16:colId xmlns:a16="http://schemas.microsoft.com/office/drawing/2014/main" val="1317324569"/>
                    </a:ext>
                  </a:extLst>
                </a:gridCol>
                <a:gridCol w="1116278">
                  <a:extLst>
                    <a:ext uri="{9D8B030D-6E8A-4147-A177-3AD203B41FA5}">
                      <a16:colId xmlns:a16="http://schemas.microsoft.com/office/drawing/2014/main" val="240696933"/>
                    </a:ext>
                  </a:extLst>
                </a:gridCol>
                <a:gridCol w="1447291">
                  <a:extLst>
                    <a:ext uri="{9D8B030D-6E8A-4147-A177-3AD203B41FA5}">
                      <a16:colId xmlns:a16="http://schemas.microsoft.com/office/drawing/2014/main" val="715394733"/>
                    </a:ext>
                  </a:extLst>
                </a:gridCol>
                <a:gridCol w="785265">
                  <a:extLst>
                    <a:ext uri="{9D8B030D-6E8A-4147-A177-3AD203B41FA5}">
                      <a16:colId xmlns:a16="http://schemas.microsoft.com/office/drawing/2014/main" val="3916719973"/>
                    </a:ext>
                  </a:extLst>
                </a:gridCol>
              </a:tblGrid>
              <a:tr h="206477">
                <a:tc>
                  <a:txBody>
                    <a:bodyPr/>
                    <a:lstStyle/>
                    <a:p>
                      <a:r>
                        <a:rPr kumimoji="1" lang="ja-JP" altLang="en-US" sz="1050">
                          <a:latin typeface="+mj-lt"/>
                        </a:rPr>
                        <a:t>順位</a:t>
                      </a:r>
                    </a:p>
                  </a:txBody>
                  <a:tcPr/>
                </a:tc>
                <a:tc>
                  <a:txBody>
                    <a:bodyPr/>
                    <a:lstStyle/>
                    <a:p>
                      <a:r>
                        <a:rPr kumimoji="1" lang="ja-JP" altLang="en-US" sz="1050">
                          <a:latin typeface="+mj-lt"/>
                        </a:rPr>
                        <a:t>都市名</a:t>
                      </a:r>
                    </a:p>
                  </a:txBody>
                  <a:tcPr/>
                </a:tc>
                <a:tc>
                  <a:txBody>
                    <a:bodyPr/>
                    <a:lstStyle/>
                    <a:p>
                      <a:endParaRPr kumimoji="1" lang="ja-JP" altLang="en-US" sz="1050">
                        <a:latin typeface="+mj-lt"/>
                      </a:endParaRPr>
                    </a:p>
                  </a:txBody>
                  <a:tcPr/>
                </a:tc>
                <a:tc>
                  <a:txBody>
                    <a:bodyPr/>
                    <a:lstStyle/>
                    <a:p>
                      <a:r>
                        <a:rPr kumimoji="1" lang="ja-JP" altLang="en-US" sz="1050">
                          <a:latin typeface="+mj-lt"/>
                        </a:rPr>
                        <a:t>スコア</a:t>
                      </a:r>
                    </a:p>
                  </a:txBody>
                  <a:tcPr/>
                </a:tc>
                <a:extLst>
                  <a:ext uri="{0D108BD9-81ED-4DB2-BD59-A6C34878D82A}">
                    <a16:rowId xmlns:a16="http://schemas.microsoft.com/office/drawing/2014/main" val="4292805556"/>
                  </a:ext>
                </a:extLst>
              </a:tr>
              <a:tr h="206477">
                <a:tc>
                  <a:txBody>
                    <a:bodyPr/>
                    <a:lstStyle/>
                    <a:p>
                      <a:r>
                        <a:rPr kumimoji="1" lang="en-US" altLang="ja-JP" sz="1050">
                          <a:latin typeface="+mj-lt"/>
                        </a:rPr>
                        <a:t>1</a:t>
                      </a:r>
                      <a:endParaRPr kumimoji="1" lang="ja-JP" altLang="en-US" sz="1050">
                        <a:latin typeface="+mj-lt"/>
                      </a:endParaRPr>
                    </a:p>
                  </a:txBody>
                  <a:tcPr/>
                </a:tc>
                <a:tc>
                  <a:txBody>
                    <a:bodyPr/>
                    <a:lstStyle/>
                    <a:p>
                      <a:r>
                        <a:rPr kumimoji="1" lang="ja-JP" altLang="en-US" sz="1050">
                          <a:latin typeface="+mj-lt"/>
                        </a:rPr>
                        <a:t>大阪市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1242.8</a:t>
                      </a:r>
                    </a:p>
                  </a:txBody>
                  <a:tcPr marL="7620" marR="7620" marT="7620" marB="0" anchor="ctr"/>
                </a:tc>
                <a:extLst>
                  <a:ext uri="{0D108BD9-81ED-4DB2-BD59-A6C34878D82A}">
                    <a16:rowId xmlns:a16="http://schemas.microsoft.com/office/drawing/2014/main" val="4293551573"/>
                  </a:ext>
                </a:extLst>
              </a:tr>
              <a:tr h="206477">
                <a:tc>
                  <a:txBody>
                    <a:bodyPr/>
                    <a:lstStyle/>
                    <a:p>
                      <a:r>
                        <a:rPr kumimoji="1" lang="en-US" altLang="ja-JP" sz="1050">
                          <a:latin typeface="+mj-lt"/>
                        </a:rPr>
                        <a:t>2</a:t>
                      </a:r>
                      <a:endParaRPr kumimoji="1" lang="ja-JP" altLang="en-US" sz="1050">
                        <a:latin typeface="+mj-lt"/>
                      </a:endParaRPr>
                    </a:p>
                  </a:txBody>
                  <a:tcPr/>
                </a:tc>
                <a:tc>
                  <a:txBody>
                    <a:bodyPr/>
                    <a:lstStyle/>
                    <a:p>
                      <a:r>
                        <a:rPr kumimoji="1" lang="ja-JP" altLang="en-US" sz="1050">
                          <a:latin typeface="+mj-lt"/>
                        </a:rPr>
                        <a:t>京都市</a:t>
                      </a:r>
                      <a:endParaRPr kumimoji="1" lang="en-US" altLang="ja-JP" sz="1050">
                        <a:latin typeface="+mj-lt"/>
                      </a:endParaRP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1167.7</a:t>
                      </a:r>
                    </a:p>
                  </a:txBody>
                  <a:tcPr marL="7620" marR="7620" marT="7620" marB="0" anchor="ctr"/>
                </a:tc>
                <a:extLst>
                  <a:ext uri="{0D108BD9-81ED-4DB2-BD59-A6C34878D82A}">
                    <a16:rowId xmlns:a16="http://schemas.microsoft.com/office/drawing/2014/main" val="1940707126"/>
                  </a:ext>
                </a:extLst>
              </a:tr>
              <a:tr h="206477">
                <a:tc>
                  <a:txBody>
                    <a:bodyPr/>
                    <a:lstStyle/>
                    <a:p>
                      <a:r>
                        <a:rPr kumimoji="1" lang="en-US" altLang="ja-JP" sz="1050">
                          <a:latin typeface="+mj-lt"/>
                        </a:rPr>
                        <a:t>3</a:t>
                      </a:r>
                      <a:endParaRPr kumimoji="1" lang="ja-JP" altLang="en-US" sz="1050">
                        <a:latin typeface="+mj-lt"/>
                      </a:endParaRPr>
                    </a:p>
                  </a:txBody>
                  <a:tcPr/>
                </a:tc>
                <a:tc>
                  <a:txBody>
                    <a:bodyPr/>
                    <a:lstStyle/>
                    <a:p>
                      <a:r>
                        <a:rPr kumimoji="1" lang="ja-JP" altLang="en-US" sz="1050">
                          <a:latin typeface="+mj-lt"/>
                        </a:rPr>
                        <a:t>福岡市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1147.7</a:t>
                      </a:r>
                    </a:p>
                  </a:txBody>
                  <a:tcPr marL="7620" marR="7620" marT="7620" marB="0" anchor="ctr"/>
                </a:tc>
                <a:extLst>
                  <a:ext uri="{0D108BD9-81ED-4DB2-BD59-A6C34878D82A}">
                    <a16:rowId xmlns:a16="http://schemas.microsoft.com/office/drawing/2014/main" val="764451780"/>
                  </a:ext>
                </a:extLst>
              </a:tr>
              <a:tr h="206477">
                <a:tc>
                  <a:txBody>
                    <a:bodyPr/>
                    <a:lstStyle/>
                    <a:p>
                      <a:r>
                        <a:rPr kumimoji="1" lang="en-US" altLang="ja-JP" sz="1050">
                          <a:latin typeface="+mj-lt"/>
                        </a:rPr>
                        <a:t>4</a:t>
                      </a:r>
                      <a:endParaRPr kumimoji="1" lang="ja-JP" altLang="en-US" sz="1050">
                        <a:latin typeface="+mj-lt"/>
                      </a:endParaRPr>
                    </a:p>
                  </a:txBody>
                  <a:tcPr/>
                </a:tc>
                <a:tc>
                  <a:txBody>
                    <a:bodyPr/>
                    <a:lstStyle/>
                    <a:p>
                      <a:r>
                        <a:rPr kumimoji="1" lang="ja-JP" altLang="en-US" sz="1050">
                          <a:latin typeface="+mj-lt"/>
                        </a:rPr>
                        <a:t>横浜市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1140.5</a:t>
                      </a:r>
                    </a:p>
                  </a:txBody>
                  <a:tcPr marL="7620" marR="7620" marT="7620" marB="0" anchor="ctr"/>
                </a:tc>
                <a:extLst>
                  <a:ext uri="{0D108BD9-81ED-4DB2-BD59-A6C34878D82A}">
                    <a16:rowId xmlns:a16="http://schemas.microsoft.com/office/drawing/2014/main" val="1012921599"/>
                  </a:ext>
                </a:extLst>
              </a:tr>
              <a:tr h="206477">
                <a:tc>
                  <a:txBody>
                    <a:bodyPr/>
                    <a:lstStyle/>
                    <a:p>
                      <a:r>
                        <a:rPr kumimoji="1" lang="en-US" altLang="ja-JP" sz="1050">
                          <a:latin typeface="+mj-lt"/>
                        </a:rPr>
                        <a:t>5</a:t>
                      </a:r>
                      <a:endParaRPr kumimoji="1" lang="ja-JP" altLang="en-US" sz="1050">
                        <a:latin typeface="+mj-lt"/>
                      </a:endParaRPr>
                    </a:p>
                  </a:txBody>
                  <a:tcPr/>
                </a:tc>
                <a:tc>
                  <a:txBody>
                    <a:bodyPr/>
                    <a:lstStyle/>
                    <a:p>
                      <a:r>
                        <a:rPr kumimoji="1" lang="ja-JP" altLang="en-US" sz="1050">
                          <a:latin typeface="+mj-lt"/>
                        </a:rPr>
                        <a:t>名古屋市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1131.7</a:t>
                      </a:r>
                    </a:p>
                  </a:txBody>
                  <a:tcPr marL="7620" marR="7620" marT="7620" marB="0" anchor="ctr"/>
                </a:tc>
                <a:extLst>
                  <a:ext uri="{0D108BD9-81ED-4DB2-BD59-A6C34878D82A}">
                    <a16:rowId xmlns:a16="http://schemas.microsoft.com/office/drawing/2014/main" val="1497771520"/>
                  </a:ext>
                </a:extLst>
              </a:tr>
              <a:tr h="206477">
                <a:tc>
                  <a:txBody>
                    <a:bodyPr/>
                    <a:lstStyle/>
                    <a:p>
                      <a:r>
                        <a:rPr kumimoji="1" lang="en-US" altLang="ja-JP" sz="1050">
                          <a:latin typeface="+mj-lt"/>
                        </a:rPr>
                        <a:t>6</a:t>
                      </a:r>
                      <a:endParaRPr kumimoji="1" lang="ja-JP" altLang="en-US" sz="1050">
                        <a:latin typeface="+mj-lt"/>
                      </a:endParaRPr>
                    </a:p>
                  </a:txBody>
                  <a:tcPr/>
                </a:tc>
                <a:tc>
                  <a:txBody>
                    <a:bodyPr/>
                    <a:lstStyle/>
                    <a:p>
                      <a:r>
                        <a:rPr kumimoji="1" lang="ja-JP" altLang="en-US" sz="1050">
                          <a:latin typeface="+mj-lt"/>
                        </a:rPr>
                        <a:t>神戸市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1048.1</a:t>
                      </a:r>
                    </a:p>
                  </a:txBody>
                  <a:tcPr marL="7620" marR="7620" marT="7620" marB="0" anchor="ctr"/>
                </a:tc>
                <a:extLst>
                  <a:ext uri="{0D108BD9-81ED-4DB2-BD59-A6C34878D82A}">
                    <a16:rowId xmlns:a16="http://schemas.microsoft.com/office/drawing/2014/main" val="3657538230"/>
                  </a:ext>
                </a:extLst>
              </a:tr>
              <a:tr h="206477">
                <a:tc>
                  <a:txBody>
                    <a:bodyPr/>
                    <a:lstStyle/>
                    <a:p>
                      <a:r>
                        <a:rPr kumimoji="1" lang="en-US" altLang="ja-JP" sz="1050">
                          <a:latin typeface="+mj-lt"/>
                        </a:rPr>
                        <a:t>7</a:t>
                      </a:r>
                      <a:endParaRPr kumimoji="1" lang="ja-JP" altLang="en-US" sz="1050">
                        <a:latin typeface="+mj-lt"/>
                      </a:endParaRPr>
                    </a:p>
                  </a:txBody>
                  <a:tcPr/>
                </a:tc>
                <a:tc>
                  <a:txBody>
                    <a:bodyPr/>
                    <a:lstStyle/>
                    <a:p>
                      <a:r>
                        <a:rPr kumimoji="1" lang="ja-JP" altLang="en-US" sz="1050">
                          <a:latin typeface="+mj-lt"/>
                        </a:rPr>
                        <a:t>仙台市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977.3</a:t>
                      </a:r>
                    </a:p>
                  </a:txBody>
                  <a:tcPr marL="7620" marR="7620" marT="7620" marB="0" anchor="ctr"/>
                </a:tc>
                <a:extLst>
                  <a:ext uri="{0D108BD9-81ED-4DB2-BD59-A6C34878D82A}">
                    <a16:rowId xmlns:a16="http://schemas.microsoft.com/office/drawing/2014/main" val="4043266422"/>
                  </a:ext>
                </a:extLst>
              </a:tr>
              <a:tr h="206477">
                <a:tc>
                  <a:txBody>
                    <a:bodyPr/>
                    <a:lstStyle/>
                    <a:p>
                      <a:r>
                        <a:rPr kumimoji="1" lang="en-US" altLang="ja-JP" sz="1050">
                          <a:latin typeface="+mj-lt"/>
                        </a:rPr>
                        <a:t>8</a:t>
                      </a:r>
                      <a:endParaRPr kumimoji="1" lang="ja-JP" altLang="en-US" sz="1050">
                        <a:latin typeface="+mj-lt"/>
                      </a:endParaRPr>
                    </a:p>
                  </a:txBody>
                  <a:tcPr/>
                </a:tc>
                <a:tc>
                  <a:txBody>
                    <a:bodyPr/>
                    <a:lstStyle/>
                    <a:p>
                      <a:r>
                        <a:rPr kumimoji="1" lang="ja-JP" altLang="en-US" sz="1050">
                          <a:latin typeface="+mj-lt"/>
                        </a:rPr>
                        <a:t>金沢市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977.3</a:t>
                      </a:r>
                    </a:p>
                  </a:txBody>
                  <a:tcPr marL="7620" marR="7620" marT="7620" marB="0" anchor="ctr"/>
                </a:tc>
                <a:extLst>
                  <a:ext uri="{0D108BD9-81ED-4DB2-BD59-A6C34878D82A}">
                    <a16:rowId xmlns:a16="http://schemas.microsoft.com/office/drawing/2014/main" val="594229929"/>
                  </a:ext>
                </a:extLst>
              </a:tr>
              <a:tr h="206477">
                <a:tc>
                  <a:txBody>
                    <a:bodyPr/>
                    <a:lstStyle/>
                    <a:p>
                      <a:r>
                        <a:rPr kumimoji="1" lang="en-US" altLang="ja-JP" sz="1050">
                          <a:latin typeface="+mj-lt"/>
                        </a:rPr>
                        <a:t>9</a:t>
                      </a:r>
                      <a:endParaRPr kumimoji="1" lang="ja-JP" altLang="en-US" sz="1050">
                        <a:latin typeface="+mj-lt"/>
                      </a:endParaRPr>
                    </a:p>
                  </a:txBody>
                  <a:tcPr/>
                </a:tc>
                <a:tc>
                  <a:txBody>
                    <a:bodyPr/>
                    <a:lstStyle/>
                    <a:p>
                      <a:r>
                        <a:rPr kumimoji="1" lang="ja-JP" altLang="en-US" sz="1050">
                          <a:latin typeface="+mj-lt"/>
                        </a:rPr>
                        <a:t>浜松市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954.0</a:t>
                      </a:r>
                    </a:p>
                  </a:txBody>
                  <a:tcPr marL="7620" marR="7620" marT="7620" marB="0" anchor="ctr"/>
                </a:tc>
                <a:extLst>
                  <a:ext uri="{0D108BD9-81ED-4DB2-BD59-A6C34878D82A}">
                    <a16:rowId xmlns:a16="http://schemas.microsoft.com/office/drawing/2014/main" val="2943724031"/>
                  </a:ext>
                </a:extLst>
              </a:tr>
              <a:tr h="206477">
                <a:tc>
                  <a:txBody>
                    <a:bodyPr/>
                    <a:lstStyle/>
                    <a:p>
                      <a:r>
                        <a:rPr kumimoji="1" lang="en-US" altLang="ja-JP" sz="1050">
                          <a:latin typeface="+mj-lt"/>
                        </a:rPr>
                        <a:t>10</a:t>
                      </a:r>
                      <a:endParaRPr kumimoji="1" lang="ja-JP" altLang="en-US" sz="1050">
                        <a:latin typeface="+mj-lt"/>
                      </a:endParaRPr>
                    </a:p>
                  </a:txBody>
                  <a:tcPr/>
                </a:tc>
                <a:tc>
                  <a:txBody>
                    <a:bodyPr/>
                    <a:lstStyle/>
                    <a:p>
                      <a:r>
                        <a:rPr kumimoji="1" lang="ja-JP" altLang="en-US" sz="1050">
                          <a:latin typeface="+mj-lt"/>
                        </a:rPr>
                        <a:t>松本市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dirty="0">
                          <a:solidFill>
                            <a:srgbClr val="000000"/>
                          </a:solidFill>
                          <a:effectLst/>
                          <a:latin typeface="+mj-lt"/>
                          <a:ea typeface="游ゴシック" panose="020B0400000000000000" pitchFamily="50" charset="-128"/>
                        </a:rPr>
                        <a:t>950.1</a:t>
                      </a:r>
                    </a:p>
                  </a:txBody>
                  <a:tcPr marL="7620" marR="7620" marT="7620" marB="0" anchor="ctr"/>
                </a:tc>
                <a:extLst>
                  <a:ext uri="{0D108BD9-81ED-4DB2-BD59-A6C34878D82A}">
                    <a16:rowId xmlns:a16="http://schemas.microsoft.com/office/drawing/2014/main" val="3649168577"/>
                  </a:ext>
                </a:extLst>
              </a:tr>
            </a:tbl>
          </a:graphicData>
        </a:graphic>
      </p:graphicFrame>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大阪がスーパーシティの実現をめざす背景</a:t>
            </a:r>
            <a:r>
              <a:rPr lang="en-US" altLang="ja-JP"/>
              <a:t/>
            </a:r>
            <a:br>
              <a:rPr lang="en-US" altLang="ja-JP"/>
            </a:br>
            <a:r>
              <a:rPr lang="ja-JP" altLang="en-US"/>
              <a:t>①世界有数の都市　大阪</a:t>
            </a:r>
            <a:endParaRPr lang="ja-JP" altLang="en-US" strike="sngStrike"/>
          </a:p>
        </p:txBody>
      </p:sp>
      <p:sp>
        <p:nvSpPr>
          <p:cNvPr id="12" name="テキスト プレースホルダー 6">
            <a:extLst>
              <a:ext uri="{FF2B5EF4-FFF2-40B4-BE49-F238E27FC236}">
                <a16:creationId xmlns:a16="http://schemas.microsoft.com/office/drawing/2014/main" id="{22E528CB-9C3E-4B82-B4D3-DA3D6D8568FC}"/>
              </a:ext>
            </a:extLst>
          </p:cNvPr>
          <p:cNvSpPr txBox="1">
            <a:spLocks/>
          </p:cNvSpPr>
          <p:nvPr/>
        </p:nvSpPr>
        <p:spPr>
          <a:xfrm>
            <a:off x="1553788" y="2041540"/>
            <a:ext cx="2480523" cy="23698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世界主要都市の人口比較</a:t>
            </a:r>
          </a:p>
        </p:txBody>
      </p:sp>
      <p:sp>
        <p:nvSpPr>
          <p:cNvPr id="13" name="テキスト プレースホルダー 6">
            <a:extLst>
              <a:ext uri="{FF2B5EF4-FFF2-40B4-BE49-F238E27FC236}">
                <a16:creationId xmlns:a16="http://schemas.microsoft.com/office/drawing/2014/main" id="{322CC9EF-F9EF-4B2C-BD47-24D59C00857D}"/>
              </a:ext>
            </a:extLst>
          </p:cNvPr>
          <p:cNvSpPr txBox="1">
            <a:spLocks/>
          </p:cNvSpPr>
          <p:nvPr/>
        </p:nvSpPr>
        <p:spPr>
          <a:xfrm>
            <a:off x="5958112" y="2041540"/>
            <a:ext cx="3347775" cy="23698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日本の都市特性評価　</a:t>
            </a:r>
            <a:r>
              <a:rPr kumimoji="1" lang="en-US" altLang="ja-JP" sz="1400" b="1" i="0" u="none" strike="noStrike" kern="1200" cap="none" spc="0" normalizeH="0" baseline="0" noProof="0">
                <a:ln>
                  <a:noFill/>
                </a:ln>
                <a:solidFill>
                  <a:prstClr val="black"/>
                </a:solidFill>
                <a:effectLst/>
                <a:uLnTx/>
                <a:uFillTx/>
                <a:latin typeface="Meiryo UI"/>
                <a:ea typeface="Meiryo UI"/>
                <a:cs typeface="+mn-cs"/>
              </a:rPr>
              <a:t>2022</a:t>
            </a: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年度調査結果　</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p:txBody>
      </p:sp>
      <p:sp>
        <p:nvSpPr>
          <p:cNvPr id="15" name="テキスト プレースホルダー 6">
            <a:extLst>
              <a:ext uri="{FF2B5EF4-FFF2-40B4-BE49-F238E27FC236}">
                <a16:creationId xmlns:a16="http://schemas.microsoft.com/office/drawing/2014/main" id="{7659213C-9D0B-48C9-8C77-E6DE49175FBC}"/>
              </a:ext>
            </a:extLst>
          </p:cNvPr>
          <p:cNvSpPr txBox="1">
            <a:spLocks/>
          </p:cNvSpPr>
          <p:nvPr/>
        </p:nvSpPr>
        <p:spPr>
          <a:xfrm>
            <a:off x="375712" y="5201194"/>
            <a:ext cx="4836931" cy="110799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出典</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2114" rtl="0" eaLnBrk="1" fontAlgn="ctr" latinLnBrk="0" hangingPunct="1">
              <a:lnSpc>
                <a:spcPct val="100000"/>
              </a:lnSpc>
              <a:spcBef>
                <a:spcPts val="0"/>
              </a:spcBef>
              <a:spcAft>
                <a:spcPts val="0"/>
              </a:spcAft>
              <a:buClr>
                <a:srgbClr val="2E75B6"/>
              </a:buClr>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国連人口統計年鑑（</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2020),table08 Population of capital cities and cities of 100 000 or more inhabitants: latest available year,  2001 – 2020(https://unstats.un.org/unsd/demographic-social/products/dyb/dybsets/2020.pdf)</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2114" rtl="0" eaLnBrk="1" fontAlgn="ctr" latinLnBrk="0" hangingPunct="1">
              <a:lnSpc>
                <a:spcPct val="100000"/>
              </a:lnSpc>
              <a:spcBef>
                <a:spcPts val="0"/>
              </a:spcBef>
              <a:spcAft>
                <a:spcPts val="0"/>
              </a:spcAft>
              <a:buClr>
                <a:srgbClr val="2E75B6"/>
              </a:buClr>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令和元年大阪府民経済計算</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hlinkClick r:id="rId4"/>
              </a:rPr>
              <a:t>https://www.pref.osaka.lg.jp/toukei/gdp/</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2114" rtl="0" eaLnBrk="1" fontAlgn="ctr" latinLnBrk="0" hangingPunct="1">
              <a:lnSpc>
                <a:spcPct val="100000"/>
              </a:lnSpc>
              <a:spcBef>
                <a:spcPts val="0"/>
              </a:spcBef>
              <a:spcAft>
                <a:spcPts val="0"/>
              </a:spcAft>
              <a:buClr>
                <a:srgbClr val="2E75B6"/>
              </a:buClr>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大阪府の毎月推計人口（令和</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hlinkClick r:id="rId5"/>
              </a:rPr>
              <a:t>https://www.pref.osaka.lg.jp/toukei/jinkou/index.html</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p>
          <a:p>
            <a:pPr marL="180000" marR="0" lvl="0" indent="-180000" algn="l" defTabSz="912114" rtl="0" eaLnBrk="1" fontAlgn="ctr" latinLnBrk="0" hangingPunct="1">
              <a:lnSpc>
                <a:spcPct val="100000"/>
              </a:lnSpc>
              <a:spcBef>
                <a:spcPts val="0"/>
              </a:spcBef>
              <a:spcAft>
                <a:spcPts val="0"/>
              </a:spcAft>
              <a:buClr>
                <a:srgbClr val="2E75B6"/>
              </a:buClr>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東京都</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東京都の人口（推計）（令和</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7</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hlinkClick r:id="rId6"/>
              </a:rPr>
              <a:t>https://www.toukei.metro.tokyo.lg.jp/jsuikei/js-index.htm</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16" name="テキスト プレースホルダー 6">
            <a:extLst>
              <a:ext uri="{FF2B5EF4-FFF2-40B4-BE49-F238E27FC236}">
                <a16:creationId xmlns:a16="http://schemas.microsoft.com/office/drawing/2014/main" id="{B939AE74-0C6C-4FF5-B4F6-A9161B1C6119}"/>
              </a:ext>
            </a:extLst>
          </p:cNvPr>
          <p:cNvSpPr txBox="1">
            <a:spLocks/>
          </p:cNvSpPr>
          <p:nvPr/>
        </p:nvSpPr>
        <p:spPr>
          <a:xfrm>
            <a:off x="4548539" y="2324465"/>
            <a:ext cx="837843" cy="16158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（千人）</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6" name="グループ化 5">
            <a:extLst>
              <a:ext uri="{FF2B5EF4-FFF2-40B4-BE49-F238E27FC236}">
                <a16:creationId xmlns:a16="http://schemas.microsoft.com/office/drawing/2014/main" id="{3218C78E-F18D-4CDC-8189-E2C38C44159A}"/>
              </a:ext>
            </a:extLst>
          </p:cNvPr>
          <p:cNvGrpSpPr/>
          <p:nvPr/>
        </p:nvGrpSpPr>
        <p:grpSpPr>
          <a:xfrm>
            <a:off x="463665" y="4453306"/>
            <a:ext cx="2106758" cy="695601"/>
            <a:chOff x="687292" y="5657653"/>
            <a:chExt cx="2106758" cy="695601"/>
          </a:xfrm>
        </p:grpSpPr>
        <p:sp>
          <p:nvSpPr>
            <p:cNvPr id="5" name="正方形/長方形 4">
              <a:extLst>
                <a:ext uri="{FF2B5EF4-FFF2-40B4-BE49-F238E27FC236}">
                  <a16:creationId xmlns:a16="http://schemas.microsoft.com/office/drawing/2014/main" id="{6E5BFB4F-3CFF-475B-B708-1CD90E0EE663}"/>
                </a:ext>
              </a:extLst>
            </p:cNvPr>
            <p:cNvSpPr/>
            <p:nvPr/>
          </p:nvSpPr>
          <p:spPr>
            <a:xfrm>
              <a:off x="687292" y="5657653"/>
              <a:ext cx="2106758" cy="695601"/>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8" name="グループ化 17">
              <a:extLst>
                <a:ext uri="{FF2B5EF4-FFF2-40B4-BE49-F238E27FC236}">
                  <a16:creationId xmlns:a16="http://schemas.microsoft.com/office/drawing/2014/main" id="{DC0E2FE9-CDFA-4D61-8B22-055BB5C5DCE6}"/>
                </a:ext>
              </a:extLst>
            </p:cNvPr>
            <p:cNvGrpSpPr/>
            <p:nvPr/>
          </p:nvGrpSpPr>
          <p:grpSpPr>
            <a:xfrm>
              <a:off x="687293" y="5728454"/>
              <a:ext cx="2086400" cy="553998"/>
              <a:chOff x="157904" y="4316299"/>
              <a:chExt cx="2086400" cy="553998"/>
            </a:xfrm>
          </p:grpSpPr>
          <p:sp>
            <p:nvSpPr>
              <p:cNvPr id="19" name="テキスト プレースホルダー 6">
                <a:extLst>
                  <a:ext uri="{FF2B5EF4-FFF2-40B4-BE49-F238E27FC236}">
                    <a16:creationId xmlns:a16="http://schemas.microsoft.com/office/drawing/2014/main" id="{2595BF1A-DB49-4F5B-BD0F-1F9CD771C4BD}"/>
                  </a:ext>
                </a:extLst>
              </p:cNvPr>
              <p:cNvSpPr txBox="1">
                <a:spLocks/>
              </p:cNvSpPr>
              <p:nvPr/>
            </p:nvSpPr>
            <p:spPr>
              <a:xfrm>
                <a:off x="157904" y="4316299"/>
                <a:ext cx="2086400" cy="18466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大阪の人口（令和</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年）</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ABE51180-2E42-4E50-A5A5-0FED0E3B2C28}"/>
                  </a:ext>
                </a:extLst>
              </p:cNvPr>
              <p:cNvSpPr txBox="1"/>
              <p:nvPr/>
            </p:nvSpPr>
            <p:spPr>
              <a:xfrm>
                <a:off x="563285" y="4500965"/>
                <a:ext cx="1295995" cy="369332"/>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2E75B6"/>
                    </a:solidFill>
                    <a:effectLst/>
                    <a:uLnTx/>
                    <a:uFillTx/>
                    <a:latin typeface="Meiryo UI"/>
                    <a:ea typeface="Meiryo UI"/>
                    <a:cs typeface="+mn-cs"/>
                  </a:rPr>
                  <a:t>879</a:t>
                </a:r>
                <a:r>
                  <a:rPr kumimoji="1" lang="ja-JP" altLang="en-US" sz="1800" b="1" i="0" u="none" strike="noStrike" kern="1200" cap="none" spc="0" normalizeH="0" baseline="0" noProof="0">
                    <a:ln>
                      <a:noFill/>
                    </a:ln>
                    <a:solidFill>
                      <a:srgbClr val="2E75B6"/>
                    </a:solidFill>
                    <a:effectLst/>
                    <a:uLnTx/>
                    <a:uFillTx/>
                    <a:latin typeface="Meiryo UI"/>
                    <a:ea typeface="Meiryo UI"/>
                    <a:cs typeface="+mn-cs"/>
                  </a:rPr>
                  <a:t>万人</a:t>
                </a:r>
              </a:p>
            </p:txBody>
          </p:sp>
        </p:grpSp>
      </p:grpSp>
      <p:grpSp>
        <p:nvGrpSpPr>
          <p:cNvPr id="24" name="グループ化 23">
            <a:extLst>
              <a:ext uri="{FF2B5EF4-FFF2-40B4-BE49-F238E27FC236}">
                <a16:creationId xmlns:a16="http://schemas.microsoft.com/office/drawing/2014/main" id="{9E12AB17-AFC9-46CC-8143-501234CDCA6A}"/>
              </a:ext>
            </a:extLst>
          </p:cNvPr>
          <p:cNvGrpSpPr/>
          <p:nvPr/>
        </p:nvGrpSpPr>
        <p:grpSpPr>
          <a:xfrm>
            <a:off x="2890127" y="4453306"/>
            <a:ext cx="2106758" cy="695601"/>
            <a:chOff x="2885401" y="5657653"/>
            <a:chExt cx="2106758" cy="695601"/>
          </a:xfrm>
        </p:grpSpPr>
        <p:sp>
          <p:nvSpPr>
            <p:cNvPr id="25" name="正方形/長方形 24">
              <a:extLst>
                <a:ext uri="{FF2B5EF4-FFF2-40B4-BE49-F238E27FC236}">
                  <a16:creationId xmlns:a16="http://schemas.microsoft.com/office/drawing/2014/main" id="{5E9B5A2E-F272-41DF-B9F6-F8488E0DDC42}"/>
                </a:ext>
              </a:extLst>
            </p:cNvPr>
            <p:cNvSpPr/>
            <p:nvPr/>
          </p:nvSpPr>
          <p:spPr>
            <a:xfrm>
              <a:off x="2885401" y="5657653"/>
              <a:ext cx="2106758" cy="695601"/>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21" name="グループ化 20">
              <a:extLst>
                <a:ext uri="{FF2B5EF4-FFF2-40B4-BE49-F238E27FC236}">
                  <a16:creationId xmlns:a16="http://schemas.microsoft.com/office/drawing/2014/main" id="{5C84817C-9C37-4013-AD87-6EE50F668276}"/>
                </a:ext>
              </a:extLst>
            </p:cNvPr>
            <p:cNvGrpSpPr/>
            <p:nvPr/>
          </p:nvGrpSpPr>
          <p:grpSpPr>
            <a:xfrm>
              <a:off x="2885401" y="5729142"/>
              <a:ext cx="2106758" cy="552622"/>
              <a:chOff x="1201755" y="5529930"/>
              <a:chExt cx="2106758" cy="552622"/>
            </a:xfrm>
          </p:grpSpPr>
          <p:sp>
            <p:nvSpPr>
              <p:cNvPr id="22" name="テキスト プレースホルダー 6">
                <a:extLst>
                  <a:ext uri="{FF2B5EF4-FFF2-40B4-BE49-F238E27FC236}">
                    <a16:creationId xmlns:a16="http://schemas.microsoft.com/office/drawing/2014/main" id="{88583E36-8ABB-44E9-A83A-8EF8F812C7BE}"/>
                  </a:ext>
                </a:extLst>
              </p:cNvPr>
              <p:cNvSpPr txBox="1">
                <a:spLocks/>
              </p:cNvSpPr>
              <p:nvPr/>
            </p:nvSpPr>
            <p:spPr>
              <a:xfrm>
                <a:off x="1201755" y="5529930"/>
                <a:ext cx="2106758" cy="18466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大阪の経済規模（令和元年）</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9AA15C1C-9FAE-49B9-81CF-88628C318B7D}"/>
                  </a:ext>
                </a:extLst>
              </p:cNvPr>
              <p:cNvSpPr txBox="1"/>
              <p:nvPr/>
            </p:nvSpPr>
            <p:spPr>
              <a:xfrm>
                <a:off x="1607137" y="5713220"/>
                <a:ext cx="1295995" cy="369332"/>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E75B6"/>
                    </a:solidFill>
                    <a:effectLst/>
                    <a:uLnTx/>
                    <a:uFillTx/>
                    <a:latin typeface="Meiryo UI"/>
                    <a:ea typeface="Meiryo UI"/>
                    <a:cs typeface="+mn-cs"/>
                  </a:rPr>
                  <a:t>約</a:t>
                </a:r>
                <a:r>
                  <a:rPr kumimoji="1" lang="en-US" altLang="ja-JP" sz="1800" b="1" i="0" u="none" strike="noStrike" kern="1200" cap="none" spc="0" normalizeH="0" baseline="0" noProof="0">
                    <a:ln>
                      <a:noFill/>
                    </a:ln>
                    <a:solidFill>
                      <a:srgbClr val="2E75B6"/>
                    </a:solidFill>
                    <a:effectLst/>
                    <a:uLnTx/>
                    <a:uFillTx/>
                    <a:latin typeface="Meiryo UI"/>
                    <a:ea typeface="Meiryo UI"/>
                    <a:cs typeface="+mn-cs"/>
                  </a:rPr>
                  <a:t>41</a:t>
                </a:r>
                <a:r>
                  <a:rPr kumimoji="1" lang="ja-JP" altLang="en-US" sz="1800" b="1" i="0" u="none" strike="noStrike" kern="1200" cap="none" spc="0" normalizeH="0" baseline="0" noProof="0">
                    <a:ln>
                      <a:noFill/>
                    </a:ln>
                    <a:solidFill>
                      <a:srgbClr val="2E75B6"/>
                    </a:solidFill>
                    <a:effectLst/>
                    <a:uLnTx/>
                    <a:uFillTx/>
                    <a:latin typeface="Meiryo UI"/>
                    <a:ea typeface="Meiryo UI"/>
                    <a:cs typeface="+mn-cs"/>
                  </a:rPr>
                  <a:t>兆円</a:t>
                </a:r>
              </a:p>
            </p:txBody>
          </p:sp>
        </p:grpSp>
      </p:grpSp>
      <p:grpSp>
        <p:nvGrpSpPr>
          <p:cNvPr id="34" name="グループ化 33">
            <a:extLst>
              <a:ext uri="{FF2B5EF4-FFF2-40B4-BE49-F238E27FC236}">
                <a16:creationId xmlns:a16="http://schemas.microsoft.com/office/drawing/2014/main" id="{A0089817-3FCC-476D-B47F-36D7A6B18982}"/>
              </a:ext>
            </a:extLst>
          </p:cNvPr>
          <p:cNvGrpSpPr/>
          <p:nvPr/>
        </p:nvGrpSpPr>
        <p:grpSpPr>
          <a:xfrm>
            <a:off x="5679229" y="5440906"/>
            <a:ext cx="3927136" cy="971010"/>
            <a:chOff x="5679229" y="5707482"/>
            <a:chExt cx="3927136" cy="971010"/>
          </a:xfrm>
        </p:grpSpPr>
        <p:sp>
          <p:nvSpPr>
            <p:cNvPr id="36" name="テキスト プレースホルダー 6">
              <a:extLst>
                <a:ext uri="{FF2B5EF4-FFF2-40B4-BE49-F238E27FC236}">
                  <a16:creationId xmlns:a16="http://schemas.microsoft.com/office/drawing/2014/main" id="{521B49B4-8998-461A-AAE1-7964C31E1D00}"/>
                </a:ext>
              </a:extLst>
            </p:cNvPr>
            <p:cNvSpPr txBox="1">
              <a:spLocks/>
            </p:cNvSpPr>
            <p:nvPr/>
          </p:nvSpPr>
          <p:spPr>
            <a:xfrm>
              <a:off x="5679229" y="5707482"/>
              <a:ext cx="3808946" cy="861774"/>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【JPC</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（日本の都市特性評価）</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2022</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年の対象都市について</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JPC</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は、国内の</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138</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都市と東京</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23</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区を対象としている。</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138</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都市の選定基準については下記のとおり。</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「東京</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23</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区」は別途区ごとに集計されているため、上記ランキングに含まれない</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1</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）政令指定都市</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2</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）都道府県庁所在地（政令指定都市を除く）</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3</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）人口</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17</a:t>
              </a: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万人以上の都市</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9" name="テキスト プレースホルダー 6">
              <a:extLst>
                <a:ext uri="{FF2B5EF4-FFF2-40B4-BE49-F238E27FC236}">
                  <a16:creationId xmlns:a16="http://schemas.microsoft.com/office/drawing/2014/main" id="{195A4424-81AD-4782-AF73-CE8DCFC97F23}"/>
                </a:ext>
              </a:extLst>
            </p:cNvPr>
            <p:cNvSpPr txBox="1">
              <a:spLocks/>
            </p:cNvSpPr>
            <p:nvPr/>
          </p:nvSpPr>
          <p:spPr>
            <a:xfrm>
              <a:off x="6546851" y="6432271"/>
              <a:ext cx="3059514" cy="246221"/>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出典：森記念財団都市戦略研究所</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a:ln>
                    <a:noFill/>
                  </a:ln>
                  <a:solidFill>
                    <a:prstClr val="black"/>
                  </a:solidFill>
                  <a:effectLst/>
                  <a:uLnTx/>
                  <a:uFillTx/>
                  <a:latin typeface="Meiryo UI"/>
                  <a:ea typeface="Meiryo UI"/>
                  <a:cs typeface="+mn-cs"/>
                  <a:hlinkClick r:id="rId7"/>
                </a:rPr>
                <a:t>(https://mori-m-foundation.or.jp/ius/jpc/2020.shtml</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a:t>
              </a:r>
            </a:p>
          </p:txBody>
        </p:sp>
      </p:grpSp>
      <p:sp>
        <p:nvSpPr>
          <p:cNvPr id="50" name="テキスト プレースホルダー 11">
            <a:extLst>
              <a:ext uri="{FF2B5EF4-FFF2-40B4-BE49-F238E27FC236}">
                <a16:creationId xmlns:a16="http://schemas.microsoft.com/office/drawing/2014/main" id="{5057CC58-B683-4838-B348-A6C479F2230C}"/>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a:ln>
                <a:noFill/>
              </a:ln>
              <a:solidFill>
                <a:srgbClr val="FFFFFF"/>
              </a:solidFill>
              <a:effectLst/>
              <a:uLnTx/>
              <a:uFillTx/>
              <a:latin typeface="Meiryo UI"/>
              <a:ea typeface="Meiryo UI"/>
              <a:cs typeface="+mn-cs"/>
            </a:endParaRPr>
          </a:p>
        </p:txBody>
      </p:sp>
      <p:grpSp>
        <p:nvGrpSpPr>
          <p:cNvPr id="8" name="グループ化 7">
            <a:extLst>
              <a:ext uri="{FF2B5EF4-FFF2-40B4-BE49-F238E27FC236}">
                <a16:creationId xmlns:a16="http://schemas.microsoft.com/office/drawing/2014/main" id="{C84F0CC6-376F-4233-9502-D81969010283}"/>
              </a:ext>
            </a:extLst>
          </p:cNvPr>
          <p:cNvGrpSpPr/>
          <p:nvPr/>
        </p:nvGrpSpPr>
        <p:grpSpPr>
          <a:xfrm>
            <a:off x="4230789" y="2684196"/>
            <a:ext cx="837843" cy="1618673"/>
            <a:chOff x="3754015" y="2574950"/>
            <a:chExt cx="837843" cy="1618673"/>
          </a:xfrm>
        </p:grpSpPr>
        <p:sp>
          <p:nvSpPr>
            <p:cNvPr id="17" name="テキスト プレースホルダー 6">
              <a:extLst>
                <a:ext uri="{FF2B5EF4-FFF2-40B4-BE49-F238E27FC236}">
                  <a16:creationId xmlns:a16="http://schemas.microsoft.com/office/drawing/2014/main" id="{8E2F281F-90FF-4468-92DC-5E3B79E0A537}"/>
                </a:ext>
              </a:extLst>
            </p:cNvPr>
            <p:cNvSpPr txBox="1">
              <a:spLocks/>
            </p:cNvSpPr>
            <p:nvPr/>
          </p:nvSpPr>
          <p:spPr>
            <a:xfrm>
              <a:off x="3754015" y="4010041"/>
              <a:ext cx="837843" cy="16158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050" b="0" i="0" u="none" strike="noStrike" kern="1200" cap="none" spc="0" normalizeH="0" baseline="0" noProof="0">
                  <a:ln>
                    <a:noFill/>
                  </a:ln>
                  <a:solidFill>
                    <a:srgbClr val="2E75B6"/>
                  </a:solidFill>
                  <a:effectLst/>
                  <a:uLnTx/>
                  <a:uFillTx/>
                  <a:latin typeface="Meiryo UI"/>
                  <a:ea typeface="Meiryo UI"/>
                  <a:cs typeface="+mn-cs"/>
                </a:rPr>
                <a:t>東京都</a:t>
              </a:r>
              <a:endParaRPr kumimoji="1" lang="en-US" altLang="ja-JP" sz="1050" b="0" i="0" u="none" strike="noStrike" kern="1200" cap="none" spc="0" normalizeH="0" baseline="0" noProof="0">
                <a:ln>
                  <a:noFill/>
                </a:ln>
                <a:solidFill>
                  <a:srgbClr val="2E75B6"/>
                </a:solidFill>
                <a:effectLst/>
                <a:uLnTx/>
                <a:uFillTx/>
                <a:latin typeface="Meiryo UI"/>
                <a:ea typeface="Meiryo UI"/>
                <a:cs typeface="+mn-cs"/>
              </a:endParaRPr>
            </a:p>
          </p:txBody>
        </p:sp>
        <p:sp>
          <p:nvSpPr>
            <p:cNvPr id="2" name="フリーフォーム: 図形 1">
              <a:extLst>
                <a:ext uri="{FF2B5EF4-FFF2-40B4-BE49-F238E27FC236}">
                  <a16:creationId xmlns:a16="http://schemas.microsoft.com/office/drawing/2014/main" id="{AD43DC77-815E-47C2-9F1B-134C890236BF}"/>
                </a:ext>
              </a:extLst>
            </p:cNvPr>
            <p:cNvSpPr/>
            <p:nvPr/>
          </p:nvSpPr>
          <p:spPr>
            <a:xfrm flipH="1">
              <a:off x="4388160" y="2574950"/>
              <a:ext cx="66148" cy="1618673"/>
            </a:xfrm>
            <a:custGeom>
              <a:avLst/>
              <a:gdLst>
                <a:gd name="connsiteX0" fmla="*/ 0 w 0"/>
                <a:gd name="connsiteY0" fmla="*/ 0 h 2794000"/>
                <a:gd name="connsiteX1" fmla="*/ 0 w 0"/>
                <a:gd name="connsiteY1" fmla="*/ 2794000 h 2794000"/>
              </a:gdLst>
              <a:ahLst/>
              <a:cxnLst>
                <a:cxn ang="0">
                  <a:pos x="connsiteX0" y="connsiteY0"/>
                </a:cxn>
                <a:cxn ang="0">
                  <a:pos x="connsiteX1" y="connsiteY1"/>
                </a:cxn>
              </a:cxnLst>
              <a:rect l="l" t="t" r="r" b="b"/>
              <a:pathLst>
                <a:path h="2794000">
                  <a:moveTo>
                    <a:pt x="0" y="0"/>
                  </a:moveTo>
                  <a:lnTo>
                    <a:pt x="0" y="2794000"/>
                  </a:lnTo>
                </a:path>
              </a:pathLst>
            </a:custGeom>
            <a:noFill/>
            <a:ln>
              <a:solidFill>
                <a:srgbClr val="2E75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grpSp>
      <p:graphicFrame>
        <p:nvGraphicFramePr>
          <p:cNvPr id="63" name="グラフ 62">
            <a:extLst>
              <a:ext uri="{FF2B5EF4-FFF2-40B4-BE49-F238E27FC236}">
                <a16:creationId xmlns:a16="http://schemas.microsoft.com/office/drawing/2014/main" id="{DCBE8D9E-0F0C-4AEF-831C-1757F693FDAE}"/>
              </a:ext>
            </a:extLst>
          </p:cNvPr>
          <p:cNvGraphicFramePr>
            <a:graphicFrameLocks/>
          </p:cNvGraphicFramePr>
          <p:nvPr/>
        </p:nvGraphicFramePr>
        <p:xfrm>
          <a:off x="6778252" y="2763497"/>
          <a:ext cx="2045074" cy="2766059"/>
        </p:xfrm>
        <a:graphic>
          <a:graphicData uri="http://schemas.openxmlformats.org/drawingml/2006/chart">
            <c:chart xmlns:c="http://schemas.openxmlformats.org/drawingml/2006/chart" xmlns:r="http://schemas.openxmlformats.org/officeDocument/2006/relationships" r:id="rId8"/>
          </a:graphicData>
        </a:graphic>
      </p:graphicFrame>
      <p:sp>
        <p:nvSpPr>
          <p:cNvPr id="30" name="スライド番号プレースホルダー 4">
            <a:extLst>
              <a:ext uri="{FF2B5EF4-FFF2-40B4-BE49-F238E27FC236}">
                <a16:creationId xmlns:a16="http://schemas.microsoft.com/office/drawing/2014/main" id="{8B3B825C-FEDB-4AA3-90DB-29726085DDDE}"/>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8</a:t>
            </a:fld>
            <a:endParaRPr kumimoji="1" lang="ja-JP" altLang="en-US"/>
          </a:p>
        </p:txBody>
      </p:sp>
    </p:spTree>
    <p:extLst>
      <p:ext uri="{BB962C8B-B14F-4D97-AF65-F5344CB8AC3E}">
        <p14:creationId xmlns:p14="http://schemas.microsoft.com/office/powerpoint/2010/main" val="4010679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テキスト プレースホルダー 6">
            <a:extLst>
              <a:ext uri="{FF2B5EF4-FFF2-40B4-BE49-F238E27FC236}">
                <a16:creationId xmlns:a16="http://schemas.microsoft.com/office/drawing/2014/main" id="{2BD6F09F-613D-4EDD-870B-483A6DB2FA33}"/>
              </a:ext>
            </a:extLst>
          </p:cNvPr>
          <p:cNvSpPr txBox="1">
            <a:spLocks/>
          </p:cNvSpPr>
          <p:nvPr/>
        </p:nvSpPr>
        <p:spPr>
          <a:xfrm>
            <a:off x="288000" y="954112"/>
            <a:ext cx="9324000" cy="787908"/>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t>大阪ではこれまで住民</a:t>
            </a:r>
            <a:r>
              <a:rPr lang="en-US" altLang="ja-JP" err="1"/>
              <a:t>QoL</a:t>
            </a:r>
            <a:r>
              <a:rPr lang="ja-JP" altLang="en-US"/>
              <a:t>向上の実現をめざすべく、スマートシティ戦略を策定し、先端的技術を活用して様々な都市課題に対応するため取組を進めてきた。</a:t>
            </a:r>
            <a:endParaRPr lang="en-US" altLang="ja-JP"/>
          </a:p>
          <a:p>
            <a:pPr marL="0" indent="0">
              <a:buNone/>
            </a:pPr>
            <a:endParaRPr lang="en-US" altLang="ja-JP"/>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a:t>大阪がスーパーシティの実現をめざす背景</a:t>
            </a:r>
            <a:r>
              <a:rPr lang="en-US" altLang="ja-JP"/>
              <a:t/>
            </a:r>
            <a:br>
              <a:rPr lang="en-US" altLang="ja-JP"/>
            </a:br>
            <a:r>
              <a:rPr lang="ja-JP" altLang="en-US"/>
              <a:t>①世界有数の都市　大阪</a:t>
            </a:r>
            <a:endParaRPr lang="ja-JP" altLang="en-US" strike="sngStrike"/>
          </a:p>
        </p:txBody>
      </p:sp>
      <p:sp>
        <p:nvSpPr>
          <p:cNvPr id="50" name="テキスト プレースホルダー 11">
            <a:extLst>
              <a:ext uri="{FF2B5EF4-FFF2-40B4-BE49-F238E27FC236}">
                <a16:creationId xmlns:a16="http://schemas.microsoft.com/office/drawing/2014/main" id="{5057CC58-B683-4838-B348-A6C479F2230C}"/>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a:ln>
                <a:noFill/>
              </a:ln>
              <a:solidFill>
                <a:srgbClr val="FFFFFF"/>
              </a:solidFill>
              <a:effectLst/>
              <a:uLnTx/>
              <a:uFillTx/>
              <a:latin typeface="Meiryo UI"/>
              <a:ea typeface="Meiryo UI"/>
              <a:cs typeface="+mn-cs"/>
            </a:endParaRPr>
          </a:p>
        </p:txBody>
      </p:sp>
      <p:sp>
        <p:nvSpPr>
          <p:cNvPr id="60" name="円: 塗りつぶしなし 138">
            <a:extLst>
              <a:ext uri="{FF2B5EF4-FFF2-40B4-BE49-F238E27FC236}">
                <a16:creationId xmlns:a16="http://schemas.microsoft.com/office/drawing/2014/main" id="{CC0E5A02-87A6-4778-8300-83FD1CFE5284}"/>
              </a:ext>
            </a:extLst>
          </p:cNvPr>
          <p:cNvSpPr/>
          <p:nvPr/>
        </p:nvSpPr>
        <p:spPr>
          <a:xfrm>
            <a:off x="5791073" y="1910067"/>
            <a:ext cx="3195132" cy="3714363"/>
          </a:xfrm>
          <a:prstGeom prst="donut">
            <a:avLst>
              <a:gd name="adj" fmla="val 898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solidFill>
                <a:schemeClr val="tx1"/>
              </a:solidFill>
            </a:endParaRPr>
          </a:p>
        </p:txBody>
      </p:sp>
      <p:sp>
        <p:nvSpPr>
          <p:cNvPr id="62" name="テキスト プレースホルダー 6">
            <a:extLst>
              <a:ext uri="{FF2B5EF4-FFF2-40B4-BE49-F238E27FC236}">
                <a16:creationId xmlns:a16="http://schemas.microsoft.com/office/drawing/2014/main" id="{7AAE202D-4980-429E-AC51-F1446151772F}"/>
              </a:ext>
            </a:extLst>
          </p:cNvPr>
          <p:cNvSpPr txBox="1">
            <a:spLocks/>
          </p:cNvSpPr>
          <p:nvPr/>
        </p:nvSpPr>
        <p:spPr>
          <a:xfrm>
            <a:off x="203442" y="1489685"/>
            <a:ext cx="3433045" cy="184666"/>
          </a:xfrm>
          <a:prstGeom prst="rect">
            <a:avLst/>
          </a:prstGeom>
        </p:spPr>
        <p:txBody>
          <a:bodyPr wrap="square" lIns="0" tIns="0" rIns="0" bIns="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0" indent="0" algn="ctr">
              <a:buNone/>
            </a:pPr>
            <a:r>
              <a:rPr lang="ja-JP" altLang="en-US" sz="1200" b="1"/>
              <a:t>様々な都市課題</a:t>
            </a:r>
            <a:endParaRPr lang="en-US" altLang="ja-JP" sz="1200" b="1"/>
          </a:p>
        </p:txBody>
      </p:sp>
      <p:sp>
        <p:nvSpPr>
          <p:cNvPr id="63" name="テキスト プレースホルダー 6">
            <a:extLst>
              <a:ext uri="{FF2B5EF4-FFF2-40B4-BE49-F238E27FC236}">
                <a16:creationId xmlns:a16="http://schemas.microsoft.com/office/drawing/2014/main" id="{32C11012-74ED-4DE1-869B-2A1965C99CA6}"/>
              </a:ext>
            </a:extLst>
          </p:cNvPr>
          <p:cNvSpPr txBox="1">
            <a:spLocks/>
          </p:cNvSpPr>
          <p:nvPr/>
        </p:nvSpPr>
        <p:spPr>
          <a:xfrm>
            <a:off x="4963201" y="1489686"/>
            <a:ext cx="1395542" cy="203133"/>
          </a:xfrm>
          <a:prstGeom prst="rect">
            <a:avLst/>
          </a:prstGeom>
        </p:spPr>
        <p:txBody>
          <a:bodyPr wrap="square" lIns="0" tIns="0" rIns="0" bIns="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0" indent="0" algn="ctr">
              <a:buNone/>
            </a:pPr>
            <a:r>
              <a:rPr lang="ja-JP" altLang="en-US" sz="1200" b="1"/>
              <a:t>先端技術</a:t>
            </a:r>
            <a:endParaRPr lang="en-US" altLang="ja-JP" sz="1200" b="1"/>
          </a:p>
        </p:txBody>
      </p:sp>
      <p:sp>
        <p:nvSpPr>
          <p:cNvPr id="64" name="テキスト プレースホルダー 6">
            <a:extLst>
              <a:ext uri="{FF2B5EF4-FFF2-40B4-BE49-F238E27FC236}">
                <a16:creationId xmlns:a16="http://schemas.microsoft.com/office/drawing/2014/main" id="{396CA1F1-DDA2-423D-AF35-CC6E5C18594C}"/>
              </a:ext>
            </a:extLst>
          </p:cNvPr>
          <p:cNvSpPr txBox="1">
            <a:spLocks/>
          </p:cNvSpPr>
          <p:nvPr/>
        </p:nvSpPr>
        <p:spPr>
          <a:xfrm>
            <a:off x="7685457" y="1489686"/>
            <a:ext cx="1395542" cy="203133"/>
          </a:xfrm>
          <a:prstGeom prst="rect">
            <a:avLst/>
          </a:prstGeom>
        </p:spPr>
        <p:txBody>
          <a:bodyPr wrap="square" lIns="0" tIns="0" rIns="0" bIns="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0" indent="0" algn="ctr">
              <a:buNone/>
            </a:pPr>
            <a:r>
              <a:rPr lang="ja-JP" altLang="en-US" sz="1200" b="1"/>
              <a:t>プレイヤー</a:t>
            </a:r>
            <a:endParaRPr lang="en-US" altLang="ja-JP" sz="1200" b="1"/>
          </a:p>
        </p:txBody>
      </p:sp>
      <p:grpSp>
        <p:nvGrpSpPr>
          <p:cNvPr id="65" name="グループ化 64">
            <a:extLst>
              <a:ext uri="{FF2B5EF4-FFF2-40B4-BE49-F238E27FC236}">
                <a16:creationId xmlns:a16="http://schemas.microsoft.com/office/drawing/2014/main" id="{A950C42C-4300-4820-B2D2-43262858F7FE}"/>
              </a:ext>
            </a:extLst>
          </p:cNvPr>
          <p:cNvGrpSpPr/>
          <p:nvPr/>
        </p:nvGrpSpPr>
        <p:grpSpPr>
          <a:xfrm>
            <a:off x="314695" y="1769353"/>
            <a:ext cx="2998239" cy="3947690"/>
            <a:chOff x="375809" y="2396148"/>
            <a:chExt cx="2998239" cy="3947690"/>
          </a:xfrm>
        </p:grpSpPr>
        <p:grpSp>
          <p:nvGrpSpPr>
            <p:cNvPr id="108" name="グループ化 107">
              <a:extLst>
                <a:ext uri="{FF2B5EF4-FFF2-40B4-BE49-F238E27FC236}">
                  <a16:creationId xmlns:a16="http://schemas.microsoft.com/office/drawing/2014/main" id="{A1480BB8-ABF1-457A-B90C-80F1CF03028C}"/>
                </a:ext>
              </a:extLst>
            </p:cNvPr>
            <p:cNvGrpSpPr/>
            <p:nvPr/>
          </p:nvGrpSpPr>
          <p:grpSpPr>
            <a:xfrm>
              <a:off x="375809" y="2396148"/>
              <a:ext cx="507831" cy="861401"/>
              <a:chOff x="375242" y="2396148"/>
              <a:chExt cx="507831" cy="861401"/>
            </a:xfrm>
          </p:grpSpPr>
          <p:sp>
            <p:nvSpPr>
              <p:cNvPr id="141" name="正方形/長方形 140">
                <a:extLst>
                  <a:ext uri="{FF2B5EF4-FFF2-40B4-BE49-F238E27FC236}">
                    <a16:creationId xmlns:a16="http://schemas.microsoft.com/office/drawing/2014/main" id="{A8EF11F2-6A4F-4CB5-B7DA-3F327612C700}"/>
                  </a:ext>
                </a:extLst>
              </p:cNvPr>
              <p:cNvSpPr/>
              <p:nvPr/>
            </p:nvSpPr>
            <p:spPr>
              <a:xfrm>
                <a:off x="375242" y="2396148"/>
                <a:ext cx="507831" cy="84906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42" name="テキスト ボックス 80">
                <a:extLst>
                  <a:ext uri="{FF2B5EF4-FFF2-40B4-BE49-F238E27FC236}">
                    <a16:creationId xmlns:a16="http://schemas.microsoft.com/office/drawing/2014/main" id="{0930F001-3BC1-47B5-9FDE-3FEEF24E2EBC}"/>
                  </a:ext>
                </a:extLst>
              </p:cNvPr>
              <p:cNvSpPr txBox="1"/>
              <p:nvPr/>
            </p:nvSpPr>
            <p:spPr>
              <a:xfrm>
                <a:off x="456033" y="2396148"/>
                <a:ext cx="346249" cy="861401"/>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交通・移動</a:t>
                </a:r>
              </a:p>
            </p:txBody>
          </p:sp>
        </p:grpSp>
        <p:grpSp>
          <p:nvGrpSpPr>
            <p:cNvPr id="109" name="グループ化 108">
              <a:extLst>
                <a:ext uri="{FF2B5EF4-FFF2-40B4-BE49-F238E27FC236}">
                  <a16:creationId xmlns:a16="http://schemas.microsoft.com/office/drawing/2014/main" id="{667A24F2-B0B2-4006-8306-AD88353ACE7F}"/>
                </a:ext>
              </a:extLst>
            </p:cNvPr>
            <p:cNvGrpSpPr/>
            <p:nvPr/>
          </p:nvGrpSpPr>
          <p:grpSpPr>
            <a:xfrm>
              <a:off x="375809" y="3385215"/>
              <a:ext cx="507831" cy="487363"/>
              <a:chOff x="375242" y="3377381"/>
              <a:chExt cx="507831" cy="487363"/>
            </a:xfrm>
          </p:grpSpPr>
          <p:sp>
            <p:nvSpPr>
              <p:cNvPr id="139" name="正方形/長方形 138">
                <a:extLst>
                  <a:ext uri="{FF2B5EF4-FFF2-40B4-BE49-F238E27FC236}">
                    <a16:creationId xmlns:a16="http://schemas.microsoft.com/office/drawing/2014/main" id="{A2C814E1-89DB-44D3-8A12-450AC71A3578}"/>
                  </a:ext>
                </a:extLst>
              </p:cNvPr>
              <p:cNvSpPr/>
              <p:nvPr/>
            </p:nvSpPr>
            <p:spPr>
              <a:xfrm>
                <a:off x="375242" y="3377382"/>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40" name="テキスト ボックス 81">
                <a:extLst>
                  <a:ext uri="{FF2B5EF4-FFF2-40B4-BE49-F238E27FC236}">
                    <a16:creationId xmlns:a16="http://schemas.microsoft.com/office/drawing/2014/main" id="{46922CA2-17C8-4A4B-97B6-3CE7B6DFA94E}"/>
                  </a:ext>
                </a:extLst>
              </p:cNvPr>
              <p:cNvSpPr txBox="1"/>
              <p:nvPr/>
            </p:nvSpPr>
            <p:spPr>
              <a:xfrm>
                <a:off x="456033" y="3377381"/>
                <a:ext cx="346249"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防災</a:t>
                </a:r>
              </a:p>
            </p:txBody>
          </p:sp>
        </p:grpSp>
        <p:grpSp>
          <p:nvGrpSpPr>
            <p:cNvPr id="110" name="グループ化 109">
              <a:extLst>
                <a:ext uri="{FF2B5EF4-FFF2-40B4-BE49-F238E27FC236}">
                  <a16:creationId xmlns:a16="http://schemas.microsoft.com/office/drawing/2014/main" id="{285006FF-0BD2-4335-9F8E-1655627D5F11}"/>
                </a:ext>
              </a:extLst>
            </p:cNvPr>
            <p:cNvGrpSpPr/>
            <p:nvPr/>
          </p:nvGrpSpPr>
          <p:grpSpPr>
            <a:xfrm>
              <a:off x="375809" y="4000244"/>
              <a:ext cx="507831" cy="495204"/>
              <a:chOff x="375241" y="4004751"/>
              <a:chExt cx="507831" cy="495204"/>
            </a:xfrm>
          </p:grpSpPr>
          <p:sp>
            <p:nvSpPr>
              <p:cNvPr id="137" name="正方形/長方形 136">
                <a:extLst>
                  <a:ext uri="{FF2B5EF4-FFF2-40B4-BE49-F238E27FC236}">
                    <a16:creationId xmlns:a16="http://schemas.microsoft.com/office/drawing/2014/main" id="{9BF5AE8B-1557-474D-86FE-6CB09A578B8E}"/>
                  </a:ext>
                </a:extLst>
              </p:cNvPr>
              <p:cNvSpPr/>
              <p:nvPr/>
            </p:nvSpPr>
            <p:spPr>
              <a:xfrm>
                <a:off x="375241" y="4004751"/>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8" name="テキスト ボックス 82">
                <a:extLst>
                  <a:ext uri="{FF2B5EF4-FFF2-40B4-BE49-F238E27FC236}">
                    <a16:creationId xmlns:a16="http://schemas.microsoft.com/office/drawing/2014/main" id="{52118AB4-5F9A-47C1-BA24-2D78425E857F}"/>
                  </a:ext>
                </a:extLst>
              </p:cNvPr>
              <p:cNvSpPr txBox="1"/>
              <p:nvPr/>
            </p:nvSpPr>
            <p:spPr>
              <a:xfrm>
                <a:off x="375241" y="4012593"/>
                <a:ext cx="507831"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健康福祉</a:t>
                </a:r>
              </a:p>
            </p:txBody>
          </p:sp>
        </p:grpSp>
        <p:grpSp>
          <p:nvGrpSpPr>
            <p:cNvPr id="111" name="グループ化 110">
              <a:extLst>
                <a:ext uri="{FF2B5EF4-FFF2-40B4-BE49-F238E27FC236}">
                  <a16:creationId xmlns:a16="http://schemas.microsoft.com/office/drawing/2014/main" id="{B2F60C8A-53D1-4505-9EF9-3DC55E60E822}"/>
                </a:ext>
              </a:extLst>
            </p:cNvPr>
            <p:cNvGrpSpPr/>
            <p:nvPr/>
          </p:nvGrpSpPr>
          <p:grpSpPr>
            <a:xfrm>
              <a:off x="375809" y="4623114"/>
              <a:ext cx="507831" cy="487362"/>
              <a:chOff x="360079" y="4628667"/>
              <a:chExt cx="507831" cy="487362"/>
            </a:xfrm>
          </p:grpSpPr>
          <p:sp>
            <p:nvSpPr>
              <p:cNvPr id="135" name="正方形/長方形 134">
                <a:extLst>
                  <a:ext uri="{FF2B5EF4-FFF2-40B4-BE49-F238E27FC236}">
                    <a16:creationId xmlns:a16="http://schemas.microsoft.com/office/drawing/2014/main" id="{1468B0D6-DC8D-4F34-9892-BE62C53CF270}"/>
                  </a:ext>
                </a:extLst>
              </p:cNvPr>
              <p:cNvSpPr/>
              <p:nvPr/>
            </p:nvSpPr>
            <p:spPr>
              <a:xfrm>
                <a:off x="360079" y="4628667"/>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6" name="テキスト ボックス 83">
                <a:extLst>
                  <a:ext uri="{FF2B5EF4-FFF2-40B4-BE49-F238E27FC236}">
                    <a16:creationId xmlns:a16="http://schemas.microsoft.com/office/drawing/2014/main" id="{5A855CA9-FE08-47B1-BFF5-6B88EB98BE4E}"/>
                  </a:ext>
                </a:extLst>
              </p:cNvPr>
              <p:cNvSpPr txBox="1"/>
              <p:nvPr/>
            </p:nvSpPr>
            <p:spPr>
              <a:xfrm>
                <a:off x="360079" y="4628667"/>
                <a:ext cx="507831"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子育て</a:t>
                </a:r>
              </a:p>
            </p:txBody>
          </p:sp>
        </p:grpSp>
        <p:grpSp>
          <p:nvGrpSpPr>
            <p:cNvPr id="112" name="グループ化 111">
              <a:extLst>
                <a:ext uri="{FF2B5EF4-FFF2-40B4-BE49-F238E27FC236}">
                  <a16:creationId xmlns:a16="http://schemas.microsoft.com/office/drawing/2014/main" id="{CB9AAC41-6721-495D-9C52-3DF09B13C2C5}"/>
                </a:ext>
              </a:extLst>
            </p:cNvPr>
            <p:cNvGrpSpPr/>
            <p:nvPr/>
          </p:nvGrpSpPr>
          <p:grpSpPr>
            <a:xfrm>
              <a:off x="375809" y="5238142"/>
              <a:ext cx="507831" cy="487362"/>
              <a:chOff x="527642" y="4390717"/>
              <a:chExt cx="507831" cy="487362"/>
            </a:xfrm>
          </p:grpSpPr>
          <p:sp>
            <p:nvSpPr>
              <p:cNvPr id="133" name="正方形/長方形 132">
                <a:extLst>
                  <a:ext uri="{FF2B5EF4-FFF2-40B4-BE49-F238E27FC236}">
                    <a16:creationId xmlns:a16="http://schemas.microsoft.com/office/drawing/2014/main" id="{29BCDB4B-D06B-450E-B711-09AE2889A5FF}"/>
                  </a:ext>
                </a:extLst>
              </p:cNvPr>
              <p:cNvSpPr/>
              <p:nvPr/>
            </p:nvSpPr>
            <p:spPr>
              <a:xfrm>
                <a:off x="527642" y="4390717"/>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4" name="テキスト ボックス 84">
                <a:extLst>
                  <a:ext uri="{FF2B5EF4-FFF2-40B4-BE49-F238E27FC236}">
                    <a16:creationId xmlns:a16="http://schemas.microsoft.com/office/drawing/2014/main" id="{D54152FC-7335-44D3-A77A-730E59128831}"/>
                  </a:ext>
                </a:extLst>
              </p:cNvPr>
              <p:cNvSpPr txBox="1"/>
              <p:nvPr/>
            </p:nvSpPr>
            <p:spPr>
              <a:xfrm>
                <a:off x="608433" y="4390717"/>
                <a:ext cx="346249"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教育</a:t>
                </a:r>
              </a:p>
            </p:txBody>
          </p:sp>
        </p:grpSp>
        <p:grpSp>
          <p:nvGrpSpPr>
            <p:cNvPr id="113" name="グループ化 112">
              <a:extLst>
                <a:ext uri="{FF2B5EF4-FFF2-40B4-BE49-F238E27FC236}">
                  <a16:creationId xmlns:a16="http://schemas.microsoft.com/office/drawing/2014/main" id="{A1F1EC8A-C149-408C-BDB1-04DDB058BDBD}"/>
                </a:ext>
              </a:extLst>
            </p:cNvPr>
            <p:cNvGrpSpPr/>
            <p:nvPr/>
          </p:nvGrpSpPr>
          <p:grpSpPr>
            <a:xfrm>
              <a:off x="375809" y="5853168"/>
              <a:ext cx="507831" cy="487362"/>
              <a:chOff x="658471" y="5966591"/>
              <a:chExt cx="507831" cy="487362"/>
            </a:xfrm>
          </p:grpSpPr>
          <p:sp>
            <p:nvSpPr>
              <p:cNvPr id="131" name="正方形/長方形 130">
                <a:extLst>
                  <a:ext uri="{FF2B5EF4-FFF2-40B4-BE49-F238E27FC236}">
                    <a16:creationId xmlns:a16="http://schemas.microsoft.com/office/drawing/2014/main" id="{6B938A40-1CC6-4F37-A0FF-D07B70AB6069}"/>
                  </a:ext>
                </a:extLst>
              </p:cNvPr>
              <p:cNvSpPr/>
              <p:nvPr/>
            </p:nvSpPr>
            <p:spPr>
              <a:xfrm>
                <a:off x="658471" y="5966591"/>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2" name="テキスト ボックス 85">
                <a:extLst>
                  <a:ext uri="{FF2B5EF4-FFF2-40B4-BE49-F238E27FC236}">
                    <a16:creationId xmlns:a16="http://schemas.microsoft.com/office/drawing/2014/main" id="{CA46907D-8269-41C5-858F-465B05B355AB}"/>
                  </a:ext>
                </a:extLst>
              </p:cNvPr>
              <p:cNvSpPr txBox="1"/>
              <p:nvPr/>
            </p:nvSpPr>
            <p:spPr>
              <a:xfrm>
                <a:off x="658471" y="5966591"/>
                <a:ext cx="507831"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観光集客</a:t>
                </a:r>
              </a:p>
            </p:txBody>
          </p:sp>
        </p:grpSp>
        <p:sp>
          <p:nvSpPr>
            <p:cNvPr id="114" name="正方形/長方形 113">
              <a:extLst>
                <a:ext uri="{FF2B5EF4-FFF2-40B4-BE49-F238E27FC236}">
                  <a16:creationId xmlns:a16="http://schemas.microsoft.com/office/drawing/2014/main" id="{3E5DF3FB-8369-424E-B80E-CB553B079E8D}"/>
                </a:ext>
              </a:extLst>
            </p:cNvPr>
            <p:cNvSpPr/>
            <p:nvPr/>
          </p:nvSpPr>
          <p:spPr>
            <a:xfrm>
              <a:off x="883640" y="2396148"/>
              <a:ext cx="2482318" cy="84906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15" name="テキスト ボックス 98">
              <a:extLst>
                <a:ext uri="{FF2B5EF4-FFF2-40B4-BE49-F238E27FC236}">
                  <a16:creationId xmlns:a16="http://schemas.microsoft.com/office/drawing/2014/main" id="{AE77CEDC-A082-4D63-B617-B3CBCA1431CA}"/>
                </a:ext>
              </a:extLst>
            </p:cNvPr>
            <p:cNvSpPr txBox="1"/>
            <p:nvPr/>
          </p:nvSpPr>
          <p:spPr>
            <a:xfrm>
              <a:off x="826114" y="2418301"/>
              <a:ext cx="1408536" cy="25391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50"/>
                <a:t>【</a:t>
              </a:r>
              <a:r>
                <a:rPr kumimoji="1" lang="ja-JP" altLang="en-US" sz="1050"/>
                <a:t>都心のモビリティ</a:t>
              </a:r>
              <a:r>
                <a:rPr kumimoji="1" lang="en-US" altLang="ja-JP" sz="1050"/>
                <a:t>】</a:t>
              </a:r>
              <a:endParaRPr kumimoji="1" lang="ja-JP" altLang="en-US" sz="1050"/>
            </a:p>
          </p:txBody>
        </p:sp>
        <p:sp>
          <p:nvSpPr>
            <p:cNvPr id="116" name="テキスト ボックス 100">
              <a:extLst>
                <a:ext uri="{FF2B5EF4-FFF2-40B4-BE49-F238E27FC236}">
                  <a16:creationId xmlns:a16="http://schemas.microsoft.com/office/drawing/2014/main" id="{154A00E3-76E6-4302-B95D-34EDEB69B7C2}"/>
                </a:ext>
              </a:extLst>
            </p:cNvPr>
            <p:cNvSpPr txBox="1"/>
            <p:nvPr/>
          </p:nvSpPr>
          <p:spPr>
            <a:xfrm>
              <a:off x="826114" y="2820680"/>
              <a:ext cx="1408536" cy="25391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50"/>
                <a:t>【</a:t>
              </a:r>
              <a:r>
                <a:rPr kumimoji="1" lang="ja-JP" altLang="en-US" sz="1050"/>
                <a:t>郊外のモビリティ</a:t>
              </a:r>
              <a:r>
                <a:rPr kumimoji="1" lang="en-US" altLang="ja-JP" sz="1050"/>
                <a:t>】</a:t>
              </a:r>
              <a:endParaRPr kumimoji="1" lang="ja-JP" altLang="en-US" sz="1050"/>
            </a:p>
          </p:txBody>
        </p:sp>
        <p:sp>
          <p:nvSpPr>
            <p:cNvPr id="117" name="テキスト ボックス 101">
              <a:extLst>
                <a:ext uri="{FF2B5EF4-FFF2-40B4-BE49-F238E27FC236}">
                  <a16:creationId xmlns:a16="http://schemas.microsoft.com/office/drawing/2014/main" id="{706B1F74-8968-4F1B-BFC9-C9B8283F655B}"/>
                </a:ext>
              </a:extLst>
            </p:cNvPr>
            <p:cNvSpPr txBox="1"/>
            <p:nvPr/>
          </p:nvSpPr>
          <p:spPr>
            <a:xfrm>
              <a:off x="1854819" y="2410889"/>
              <a:ext cx="1408536" cy="338554"/>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800"/>
                <a:t>慢性的な渋滞</a:t>
              </a:r>
              <a:endParaRPr kumimoji="1" lang="en-US" altLang="ja-JP" sz="800"/>
            </a:p>
            <a:p>
              <a:pPr marL="171450" indent="-171450">
                <a:buFont typeface="Arial" panose="020B0604020202020204" pitchFamily="34" charset="0"/>
                <a:buChar char="•"/>
              </a:pPr>
              <a:r>
                <a:rPr kumimoji="1" lang="ja-JP" altLang="en-US" sz="800"/>
                <a:t>運転手などの人手不足</a:t>
              </a:r>
            </a:p>
          </p:txBody>
        </p:sp>
        <p:sp>
          <p:nvSpPr>
            <p:cNvPr id="118" name="テキスト ボックス 102">
              <a:extLst>
                <a:ext uri="{FF2B5EF4-FFF2-40B4-BE49-F238E27FC236}">
                  <a16:creationId xmlns:a16="http://schemas.microsoft.com/office/drawing/2014/main" id="{3B41B3D6-865A-4D6A-A13F-93448E521755}"/>
                </a:ext>
              </a:extLst>
            </p:cNvPr>
            <p:cNvSpPr txBox="1"/>
            <p:nvPr/>
          </p:nvSpPr>
          <p:spPr>
            <a:xfrm>
              <a:off x="1854819" y="2847716"/>
              <a:ext cx="1408536" cy="338554"/>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800"/>
                <a:t>公共交通の撤退・減少</a:t>
              </a:r>
              <a:endParaRPr kumimoji="1" lang="en-US" altLang="ja-JP" sz="800"/>
            </a:p>
            <a:p>
              <a:pPr marL="171450" indent="-171450">
                <a:buFont typeface="Arial" panose="020B0604020202020204" pitchFamily="34" charset="0"/>
                <a:buChar char="•"/>
              </a:pPr>
              <a:r>
                <a:rPr kumimoji="1" lang="ja-JP" altLang="en-US" sz="800"/>
                <a:t>ラストワンマイルへの対応</a:t>
              </a:r>
            </a:p>
          </p:txBody>
        </p:sp>
        <p:sp>
          <p:nvSpPr>
            <p:cNvPr id="119" name="正方形/長方形 118">
              <a:extLst>
                <a:ext uri="{FF2B5EF4-FFF2-40B4-BE49-F238E27FC236}">
                  <a16:creationId xmlns:a16="http://schemas.microsoft.com/office/drawing/2014/main" id="{71003998-2F13-42E3-99C5-37508764E633}"/>
                </a:ext>
              </a:extLst>
            </p:cNvPr>
            <p:cNvSpPr/>
            <p:nvPr/>
          </p:nvSpPr>
          <p:spPr>
            <a:xfrm>
              <a:off x="883640" y="3385215"/>
              <a:ext cx="2482318"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0" name="テキスト ボックス 104">
              <a:extLst>
                <a:ext uri="{FF2B5EF4-FFF2-40B4-BE49-F238E27FC236}">
                  <a16:creationId xmlns:a16="http://schemas.microsoft.com/office/drawing/2014/main" id="{ADE71252-B989-488F-AEFA-B5A8EBA98127}"/>
                </a:ext>
              </a:extLst>
            </p:cNvPr>
            <p:cNvSpPr txBox="1"/>
            <p:nvPr/>
          </p:nvSpPr>
          <p:spPr>
            <a:xfrm>
              <a:off x="891730" y="3390379"/>
              <a:ext cx="1631896"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800"/>
                <a:t>南海トラフ地震の可能性</a:t>
              </a:r>
              <a:endParaRPr kumimoji="1" lang="en-US" altLang="ja-JP" sz="800"/>
            </a:p>
            <a:p>
              <a:pPr marL="171450" indent="-171450">
                <a:buFont typeface="Arial" panose="020B0604020202020204" pitchFamily="34" charset="0"/>
                <a:buChar char="•"/>
              </a:pPr>
              <a:r>
                <a:rPr kumimoji="1" lang="ja-JP" altLang="en-US" sz="800"/>
                <a:t>都市型自然災害の増加</a:t>
              </a:r>
              <a:endParaRPr kumimoji="1" lang="en-US" altLang="ja-JP" sz="800"/>
            </a:p>
            <a:p>
              <a:pPr marL="171450" indent="-171450">
                <a:buFont typeface="Arial" panose="020B0604020202020204" pitchFamily="34" charset="0"/>
                <a:buChar char="•"/>
              </a:pPr>
              <a:r>
                <a:rPr kumimoji="1" lang="ja-JP" altLang="en-US" sz="800"/>
                <a:t>帰宅難民</a:t>
              </a:r>
              <a:r>
                <a:rPr kumimoji="1" lang="en-US" altLang="ja-JP" sz="800"/>
                <a:t>/</a:t>
              </a:r>
              <a:r>
                <a:rPr kumimoji="1" lang="ja-JP" altLang="en-US" sz="800"/>
                <a:t>来街者対応</a:t>
              </a:r>
            </a:p>
          </p:txBody>
        </p:sp>
        <p:sp>
          <p:nvSpPr>
            <p:cNvPr id="121" name="正方形/長方形 120">
              <a:extLst>
                <a:ext uri="{FF2B5EF4-FFF2-40B4-BE49-F238E27FC236}">
                  <a16:creationId xmlns:a16="http://schemas.microsoft.com/office/drawing/2014/main" id="{6B3130E4-09C9-4A15-BF46-14FEC33EEAE4}"/>
                </a:ext>
              </a:extLst>
            </p:cNvPr>
            <p:cNvSpPr/>
            <p:nvPr/>
          </p:nvSpPr>
          <p:spPr>
            <a:xfrm>
              <a:off x="883640" y="4005705"/>
              <a:ext cx="2482318"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2" name="テキスト ボックス 106">
              <a:extLst>
                <a:ext uri="{FF2B5EF4-FFF2-40B4-BE49-F238E27FC236}">
                  <a16:creationId xmlns:a16="http://schemas.microsoft.com/office/drawing/2014/main" id="{C885C687-17E6-4C51-A57E-FE7700EDAD2A}"/>
                </a:ext>
              </a:extLst>
            </p:cNvPr>
            <p:cNvSpPr txBox="1"/>
            <p:nvPr/>
          </p:nvSpPr>
          <p:spPr>
            <a:xfrm>
              <a:off x="889060" y="4022611"/>
              <a:ext cx="1209224"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800"/>
                <a:t>健康寿命の延伸</a:t>
              </a:r>
              <a:endParaRPr kumimoji="1" lang="en-US" altLang="ja-JP" sz="800"/>
            </a:p>
            <a:p>
              <a:pPr marL="171450" indent="-171450">
                <a:buFont typeface="Arial" panose="020B0604020202020204" pitchFamily="34" charset="0"/>
                <a:buChar char="•"/>
              </a:pPr>
              <a:r>
                <a:rPr kumimoji="1" lang="ja-JP" altLang="en-US" sz="800"/>
                <a:t>医療機関の長い待ち時間</a:t>
              </a:r>
            </a:p>
          </p:txBody>
        </p:sp>
        <p:sp>
          <p:nvSpPr>
            <p:cNvPr id="123" name="テキスト ボックス 107">
              <a:extLst>
                <a:ext uri="{FF2B5EF4-FFF2-40B4-BE49-F238E27FC236}">
                  <a16:creationId xmlns:a16="http://schemas.microsoft.com/office/drawing/2014/main" id="{A51F7BED-409B-4D72-91B3-2198C6D941D1}"/>
                </a:ext>
              </a:extLst>
            </p:cNvPr>
            <p:cNvSpPr txBox="1"/>
            <p:nvPr/>
          </p:nvSpPr>
          <p:spPr>
            <a:xfrm>
              <a:off x="2036543" y="4022611"/>
              <a:ext cx="1209224"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800"/>
                <a:t>高齢者等介護の増加と人材不足</a:t>
              </a:r>
              <a:endParaRPr kumimoji="1" lang="en-US" altLang="ja-JP" sz="800"/>
            </a:p>
            <a:p>
              <a:pPr marL="171450" indent="-171450">
                <a:buFont typeface="Arial" panose="020B0604020202020204" pitchFamily="34" charset="0"/>
                <a:buChar char="•"/>
              </a:pPr>
              <a:r>
                <a:rPr kumimoji="1" lang="ja-JP" altLang="en-US" sz="800"/>
                <a:t>障がい者への対応</a:t>
              </a:r>
            </a:p>
          </p:txBody>
        </p:sp>
        <p:sp>
          <p:nvSpPr>
            <p:cNvPr id="124" name="正方形/長方形 123">
              <a:extLst>
                <a:ext uri="{FF2B5EF4-FFF2-40B4-BE49-F238E27FC236}">
                  <a16:creationId xmlns:a16="http://schemas.microsoft.com/office/drawing/2014/main" id="{E2F93465-5AF8-4293-A5A3-509653535DCB}"/>
                </a:ext>
              </a:extLst>
            </p:cNvPr>
            <p:cNvSpPr/>
            <p:nvPr/>
          </p:nvSpPr>
          <p:spPr>
            <a:xfrm>
              <a:off x="891730" y="4620711"/>
              <a:ext cx="2482318"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5" name="テキスト ボックス 109">
              <a:extLst>
                <a:ext uri="{FF2B5EF4-FFF2-40B4-BE49-F238E27FC236}">
                  <a16:creationId xmlns:a16="http://schemas.microsoft.com/office/drawing/2014/main" id="{AFEF5AAB-9231-4DF9-8338-4D8400089DB7}"/>
                </a:ext>
              </a:extLst>
            </p:cNvPr>
            <p:cNvSpPr txBox="1"/>
            <p:nvPr/>
          </p:nvSpPr>
          <p:spPr>
            <a:xfrm>
              <a:off x="897150" y="4637617"/>
              <a:ext cx="1209224"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800"/>
                <a:t>待機児童</a:t>
              </a:r>
              <a:endParaRPr kumimoji="1" lang="en-US" altLang="ja-JP" sz="800"/>
            </a:p>
            <a:p>
              <a:pPr marL="171450" indent="-171450">
                <a:buFont typeface="Arial" panose="020B0604020202020204" pitchFamily="34" charset="0"/>
                <a:buChar char="•"/>
              </a:pPr>
              <a:r>
                <a:rPr kumimoji="1" lang="ja-JP" altLang="en-US" sz="800"/>
                <a:t>保育分野の人材不足</a:t>
              </a:r>
            </a:p>
          </p:txBody>
        </p:sp>
        <p:sp>
          <p:nvSpPr>
            <p:cNvPr id="126" name="テキスト ボックス 110">
              <a:extLst>
                <a:ext uri="{FF2B5EF4-FFF2-40B4-BE49-F238E27FC236}">
                  <a16:creationId xmlns:a16="http://schemas.microsoft.com/office/drawing/2014/main" id="{D271FC1E-2E46-46D1-81F0-6ACA1E00F5F3}"/>
                </a:ext>
              </a:extLst>
            </p:cNvPr>
            <p:cNvSpPr txBox="1"/>
            <p:nvPr/>
          </p:nvSpPr>
          <p:spPr>
            <a:xfrm>
              <a:off x="2044633" y="4637617"/>
              <a:ext cx="1209224" cy="338554"/>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800"/>
                <a:t>子育てと仕事の両立</a:t>
              </a:r>
              <a:endParaRPr kumimoji="1" lang="en-US" altLang="ja-JP" sz="800"/>
            </a:p>
            <a:p>
              <a:pPr marL="171450" indent="-171450">
                <a:buFont typeface="Arial" panose="020B0604020202020204" pitchFamily="34" charset="0"/>
                <a:buChar char="•"/>
              </a:pPr>
              <a:r>
                <a:rPr kumimoji="1" lang="ja-JP" altLang="en-US" sz="800"/>
                <a:t>児童虐待の対応</a:t>
              </a:r>
            </a:p>
          </p:txBody>
        </p:sp>
        <p:sp>
          <p:nvSpPr>
            <p:cNvPr id="127" name="正方形/長方形 126">
              <a:extLst>
                <a:ext uri="{FF2B5EF4-FFF2-40B4-BE49-F238E27FC236}">
                  <a16:creationId xmlns:a16="http://schemas.microsoft.com/office/drawing/2014/main" id="{1E1CE7F4-3AD9-420F-B8E4-FC3B83291020}"/>
                </a:ext>
              </a:extLst>
            </p:cNvPr>
            <p:cNvSpPr/>
            <p:nvPr/>
          </p:nvSpPr>
          <p:spPr>
            <a:xfrm>
              <a:off x="883640" y="5232159"/>
              <a:ext cx="2482318"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8" name="テキスト ボックス 112">
              <a:extLst>
                <a:ext uri="{FF2B5EF4-FFF2-40B4-BE49-F238E27FC236}">
                  <a16:creationId xmlns:a16="http://schemas.microsoft.com/office/drawing/2014/main" id="{7C3662C5-1AFC-408E-B709-30C4429536C9}"/>
                </a:ext>
              </a:extLst>
            </p:cNvPr>
            <p:cNvSpPr txBox="1"/>
            <p:nvPr/>
          </p:nvSpPr>
          <p:spPr>
            <a:xfrm>
              <a:off x="889059" y="5249065"/>
              <a:ext cx="2396107"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800"/>
                <a:t>学力の向上</a:t>
              </a:r>
              <a:endParaRPr kumimoji="1" lang="en-US" altLang="ja-JP" sz="800"/>
            </a:p>
            <a:p>
              <a:pPr marL="171450" indent="-171450">
                <a:buFont typeface="Arial" panose="020B0604020202020204" pitchFamily="34" charset="0"/>
                <a:buChar char="•"/>
              </a:pPr>
              <a:r>
                <a:rPr kumimoji="1" lang="en-US" altLang="ja-JP" sz="800"/>
                <a:t>IT</a:t>
              </a:r>
              <a:r>
                <a:rPr kumimoji="1" lang="ja-JP" altLang="en-US" sz="800"/>
                <a:t>人材育成の必要性</a:t>
              </a:r>
              <a:endParaRPr kumimoji="1" lang="en-US" altLang="ja-JP" sz="800"/>
            </a:p>
            <a:p>
              <a:pPr marL="171450" indent="-171450">
                <a:buFont typeface="Arial" panose="020B0604020202020204" pitchFamily="34" charset="0"/>
                <a:buChar char="•"/>
              </a:pPr>
              <a:r>
                <a:rPr kumimoji="1" lang="ja-JP" altLang="en-US" sz="800"/>
                <a:t>教員などの人手不足</a:t>
              </a:r>
            </a:p>
          </p:txBody>
        </p:sp>
        <p:sp>
          <p:nvSpPr>
            <p:cNvPr id="129" name="正方形/長方形 128">
              <a:extLst>
                <a:ext uri="{FF2B5EF4-FFF2-40B4-BE49-F238E27FC236}">
                  <a16:creationId xmlns:a16="http://schemas.microsoft.com/office/drawing/2014/main" id="{84E29D9F-6E57-49C4-A8B5-7C7ACBEAB996}"/>
                </a:ext>
              </a:extLst>
            </p:cNvPr>
            <p:cNvSpPr/>
            <p:nvPr/>
          </p:nvSpPr>
          <p:spPr>
            <a:xfrm>
              <a:off x="852331" y="5861959"/>
              <a:ext cx="2482318"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0" name="テキスト ボックス 115">
              <a:extLst>
                <a:ext uri="{FF2B5EF4-FFF2-40B4-BE49-F238E27FC236}">
                  <a16:creationId xmlns:a16="http://schemas.microsoft.com/office/drawing/2014/main" id="{A9A38A7A-D759-4327-BADE-4663C2A87D55}"/>
                </a:ext>
              </a:extLst>
            </p:cNvPr>
            <p:cNvSpPr txBox="1"/>
            <p:nvPr/>
          </p:nvSpPr>
          <p:spPr>
            <a:xfrm>
              <a:off x="857750" y="5878865"/>
              <a:ext cx="2396107"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800"/>
                <a:t>インバウンドの急造</a:t>
              </a:r>
              <a:endParaRPr kumimoji="1" lang="en-US" altLang="ja-JP" sz="800"/>
            </a:p>
            <a:p>
              <a:pPr marL="171450" indent="-171450">
                <a:buFont typeface="Arial" panose="020B0604020202020204" pitchFamily="34" charset="0"/>
                <a:buChar char="•"/>
              </a:pPr>
              <a:r>
                <a:rPr kumimoji="1" lang="ja-JP" altLang="en-US" sz="800"/>
                <a:t>観光拠点のさらなる充実</a:t>
              </a:r>
              <a:endParaRPr kumimoji="1" lang="en-US" altLang="ja-JP" sz="800"/>
            </a:p>
            <a:p>
              <a:pPr marL="171450" indent="-171450">
                <a:buFont typeface="Arial" panose="020B0604020202020204" pitchFamily="34" charset="0"/>
                <a:buChar char="•"/>
              </a:pPr>
              <a:r>
                <a:rPr kumimoji="1" lang="en-US" altLang="ja-JP" sz="800"/>
                <a:t>Wi-Fi</a:t>
              </a:r>
              <a:r>
                <a:rPr kumimoji="1" lang="ja-JP" altLang="en-US" sz="800"/>
                <a:t>やキャッシュレス対応</a:t>
              </a:r>
            </a:p>
          </p:txBody>
        </p:sp>
      </p:grpSp>
      <p:sp>
        <p:nvSpPr>
          <p:cNvPr id="66" name="正方形/長方形 65">
            <a:extLst>
              <a:ext uri="{FF2B5EF4-FFF2-40B4-BE49-F238E27FC236}">
                <a16:creationId xmlns:a16="http://schemas.microsoft.com/office/drawing/2014/main" id="{36BDF504-2381-422F-9F2F-82ABC8278947}"/>
              </a:ext>
            </a:extLst>
          </p:cNvPr>
          <p:cNvSpPr/>
          <p:nvPr/>
        </p:nvSpPr>
        <p:spPr>
          <a:xfrm>
            <a:off x="4421018" y="1767639"/>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67" name="正方形/長方形 66">
            <a:extLst>
              <a:ext uri="{FF2B5EF4-FFF2-40B4-BE49-F238E27FC236}">
                <a16:creationId xmlns:a16="http://schemas.microsoft.com/office/drawing/2014/main" id="{FEB1B407-DAD3-41DF-AE48-8C57EC35C62D}"/>
              </a:ext>
            </a:extLst>
          </p:cNvPr>
          <p:cNvSpPr/>
          <p:nvPr/>
        </p:nvSpPr>
        <p:spPr>
          <a:xfrm>
            <a:off x="4421018" y="4817723"/>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68" name="正方形/長方形 67">
            <a:extLst>
              <a:ext uri="{FF2B5EF4-FFF2-40B4-BE49-F238E27FC236}">
                <a16:creationId xmlns:a16="http://schemas.microsoft.com/office/drawing/2014/main" id="{B26838F5-2522-4176-B498-02A3A26BE052}"/>
              </a:ext>
            </a:extLst>
          </p:cNvPr>
          <p:cNvSpPr/>
          <p:nvPr/>
        </p:nvSpPr>
        <p:spPr>
          <a:xfrm>
            <a:off x="4421018" y="2784334"/>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69" name="正方形/長方形 68">
            <a:extLst>
              <a:ext uri="{FF2B5EF4-FFF2-40B4-BE49-F238E27FC236}">
                <a16:creationId xmlns:a16="http://schemas.microsoft.com/office/drawing/2014/main" id="{806EA5ED-BF79-47C9-BB61-F3DD6971D109}"/>
              </a:ext>
            </a:extLst>
          </p:cNvPr>
          <p:cNvSpPr/>
          <p:nvPr/>
        </p:nvSpPr>
        <p:spPr>
          <a:xfrm>
            <a:off x="4421018" y="3801029"/>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70" name="テキスト ボックス 124">
            <a:extLst>
              <a:ext uri="{FF2B5EF4-FFF2-40B4-BE49-F238E27FC236}">
                <a16:creationId xmlns:a16="http://schemas.microsoft.com/office/drawing/2014/main" id="{FC402A4C-6DE8-497A-B8CD-65F92B75EC61}"/>
              </a:ext>
            </a:extLst>
          </p:cNvPr>
          <p:cNvSpPr txBox="1"/>
          <p:nvPr/>
        </p:nvSpPr>
        <p:spPr>
          <a:xfrm>
            <a:off x="4444282" y="1800355"/>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アプリケーション技術</a:t>
            </a:r>
            <a:r>
              <a:rPr kumimoji="1" lang="en-US" altLang="ja-JP" sz="1200"/>
              <a:t>】</a:t>
            </a:r>
            <a:endParaRPr kumimoji="1" lang="ja-JP" altLang="en-US" sz="1200"/>
          </a:p>
        </p:txBody>
      </p:sp>
      <p:sp>
        <p:nvSpPr>
          <p:cNvPr id="71" name="wifi">
            <a:extLst>
              <a:ext uri="{FF2B5EF4-FFF2-40B4-BE49-F238E27FC236}">
                <a16:creationId xmlns:a16="http://schemas.microsoft.com/office/drawing/2014/main" id="{38E48019-0376-4536-8CE2-C1A060560F8E}"/>
              </a:ext>
            </a:extLst>
          </p:cNvPr>
          <p:cNvSpPr>
            <a:spLocks noEditPoints="1"/>
          </p:cNvSpPr>
          <p:nvPr/>
        </p:nvSpPr>
        <p:spPr bwMode="auto">
          <a:xfrm>
            <a:off x="6087755" y="2989512"/>
            <a:ext cx="693799" cy="492216"/>
          </a:xfrm>
          <a:custGeom>
            <a:avLst/>
            <a:gdLst>
              <a:gd name="T0" fmla="*/ 182 w 466"/>
              <a:gd name="T1" fmla="*/ 279 h 330"/>
              <a:gd name="T2" fmla="*/ 233 w 466"/>
              <a:gd name="T3" fmla="*/ 258 h 330"/>
              <a:gd name="T4" fmla="*/ 284 w 466"/>
              <a:gd name="T5" fmla="*/ 279 h 330"/>
              <a:gd name="T6" fmla="*/ 233 w 466"/>
              <a:gd name="T7" fmla="*/ 330 h 330"/>
              <a:gd name="T8" fmla="*/ 182 w 466"/>
              <a:gd name="T9" fmla="*/ 279 h 330"/>
              <a:gd name="T10" fmla="*/ 233 w 466"/>
              <a:gd name="T11" fmla="*/ 36 h 330"/>
              <a:gd name="T12" fmla="*/ 441 w 466"/>
              <a:gd name="T13" fmla="*/ 122 h 330"/>
              <a:gd name="T14" fmla="*/ 466 w 466"/>
              <a:gd name="T15" fmla="*/ 97 h 330"/>
              <a:gd name="T16" fmla="*/ 233 w 466"/>
              <a:gd name="T17" fmla="*/ 0 h 330"/>
              <a:gd name="T18" fmla="*/ 0 w 466"/>
              <a:gd name="T19" fmla="*/ 97 h 330"/>
              <a:gd name="T20" fmla="*/ 25 w 466"/>
              <a:gd name="T21" fmla="*/ 122 h 330"/>
              <a:gd name="T22" fmla="*/ 233 w 466"/>
              <a:gd name="T23" fmla="*/ 36 h 330"/>
              <a:gd name="T24" fmla="*/ 233 w 466"/>
              <a:gd name="T25" fmla="*/ 122 h 330"/>
              <a:gd name="T26" fmla="*/ 381 w 466"/>
              <a:gd name="T27" fmla="*/ 183 h 330"/>
              <a:gd name="T28" fmla="*/ 406 w 466"/>
              <a:gd name="T29" fmla="*/ 157 h 330"/>
              <a:gd name="T30" fmla="*/ 233 w 466"/>
              <a:gd name="T31" fmla="*/ 85 h 330"/>
              <a:gd name="T32" fmla="*/ 60 w 466"/>
              <a:gd name="T33" fmla="*/ 157 h 330"/>
              <a:gd name="T34" fmla="*/ 86 w 466"/>
              <a:gd name="T35" fmla="*/ 183 h 330"/>
              <a:gd name="T36" fmla="*/ 233 w 466"/>
              <a:gd name="T37" fmla="*/ 122 h 330"/>
              <a:gd name="T38" fmla="*/ 233 w 466"/>
              <a:gd name="T39" fmla="*/ 207 h 330"/>
              <a:gd name="T40" fmla="*/ 320 w 466"/>
              <a:gd name="T41" fmla="*/ 243 h 330"/>
              <a:gd name="T42" fmla="*/ 346 w 466"/>
              <a:gd name="T43" fmla="*/ 217 h 330"/>
              <a:gd name="T44" fmla="*/ 233 w 466"/>
              <a:gd name="T45" fmla="*/ 170 h 330"/>
              <a:gd name="T46" fmla="*/ 120 w 466"/>
              <a:gd name="T47" fmla="*/ 217 h 330"/>
              <a:gd name="T48" fmla="*/ 146 w 466"/>
              <a:gd name="T49" fmla="*/ 243 h 330"/>
              <a:gd name="T50" fmla="*/ 233 w 466"/>
              <a:gd name="T51" fmla="*/ 20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6" h="330">
                <a:moveTo>
                  <a:pt x="182" y="279"/>
                </a:moveTo>
                <a:cubicBezTo>
                  <a:pt x="196" y="266"/>
                  <a:pt x="214" y="258"/>
                  <a:pt x="233" y="258"/>
                </a:cubicBezTo>
                <a:cubicBezTo>
                  <a:pt x="252" y="258"/>
                  <a:pt x="270" y="266"/>
                  <a:pt x="284" y="279"/>
                </a:cubicBezTo>
                <a:cubicBezTo>
                  <a:pt x="233" y="330"/>
                  <a:pt x="233" y="330"/>
                  <a:pt x="233" y="330"/>
                </a:cubicBezTo>
                <a:lnTo>
                  <a:pt x="182" y="279"/>
                </a:lnTo>
                <a:close/>
                <a:moveTo>
                  <a:pt x="233" y="36"/>
                </a:moveTo>
                <a:cubicBezTo>
                  <a:pt x="311" y="36"/>
                  <a:pt x="385" y="67"/>
                  <a:pt x="441" y="122"/>
                </a:cubicBezTo>
                <a:cubicBezTo>
                  <a:pt x="466" y="97"/>
                  <a:pt x="466" y="97"/>
                  <a:pt x="466" y="97"/>
                </a:cubicBezTo>
                <a:cubicBezTo>
                  <a:pt x="404" y="35"/>
                  <a:pt x="321" y="0"/>
                  <a:pt x="233" y="0"/>
                </a:cubicBezTo>
                <a:cubicBezTo>
                  <a:pt x="145" y="0"/>
                  <a:pt x="62" y="35"/>
                  <a:pt x="0" y="97"/>
                </a:cubicBezTo>
                <a:cubicBezTo>
                  <a:pt x="25" y="122"/>
                  <a:pt x="25" y="122"/>
                  <a:pt x="25" y="122"/>
                </a:cubicBezTo>
                <a:cubicBezTo>
                  <a:pt x="81" y="67"/>
                  <a:pt x="155" y="36"/>
                  <a:pt x="233" y="36"/>
                </a:cubicBezTo>
                <a:close/>
                <a:moveTo>
                  <a:pt x="233" y="122"/>
                </a:moveTo>
                <a:cubicBezTo>
                  <a:pt x="289" y="122"/>
                  <a:pt x="341" y="143"/>
                  <a:pt x="381" y="183"/>
                </a:cubicBezTo>
                <a:cubicBezTo>
                  <a:pt x="406" y="157"/>
                  <a:pt x="406" y="157"/>
                  <a:pt x="406" y="157"/>
                </a:cubicBezTo>
                <a:cubicBezTo>
                  <a:pt x="360" y="111"/>
                  <a:pt x="298" y="85"/>
                  <a:pt x="233" y="85"/>
                </a:cubicBezTo>
                <a:cubicBezTo>
                  <a:pt x="168" y="85"/>
                  <a:pt x="106" y="111"/>
                  <a:pt x="60" y="157"/>
                </a:cubicBezTo>
                <a:cubicBezTo>
                  <a:pt x="86" y="183"/>
                  <a:pt x="86" y="183"/>
                  <a:pt x="86" y="183"/>
                </a:cubicBezTo>
                <a:cubicBezTo>
                  <a:pt x="125" y="143"/>
                  <a:pt x="177" y="122"/>
                  <a:pt x="233" y="122"/>
                </a:cubicBezTo>
                <a:close/>
                <a:moveTo>
                  <a:pt x="233" y="207"/>
                </a:moveTo>
                <a:cubicBezTo>
                  <a:pt x="266" y="207"/>
                  <a:pt x="297" y="219"/>
                  <a:pt x="320" y="243"/>
                </a:cubicBezTo>
                <a:cubicBezTo>
                  <a:pt x="346" y="217"/>
                  <a:pt x="346" y="217"/>
                  <a:pt x="346" y="217"/>
                </a:cubicBezTo>
                <a:cubicBezTo>
                  <a:pt x="316" y="187"/>
                  <a:pt x="276" y="170"/>
                  <a:pt x="233" y="170"/>
                </a:cubicBezTo>
                <a:cubicBezTo>
                  <a:pt x="190" y="170"/>
                  <a:pt x="150" y="187"/>
                  <a:pt x="120" y="217"/>
                </a:cubicBezTo>
                <a:cubicBezTo>
                  <a:pt x="146" y="243"/>
                  <a:pt x="146" y="243"/>
                  <a:pt x="146" y="243"/>
                </a:cubicBezTo>
                <a:cubicBezTo>
                  <a:pt x="169" y="219"/>
                  <a:pt x="200" y="207"/>
                  <a:pt x="233" y="207"/>
                </a:cubicBezTo>
                <a:close/>
              </a:path>
            </a:pathLst>
          </a:custGeom>
          <a:solidFill>
            <a:srgbClr val="2E75B6"/>
          </a:solidFill>
          <a:ln>
            <a:noFill/>
          </a:ln>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solidFill>
                <a:schemeClr val="bg1"/>
              </a:solidFill>
              <a:latin typeface="+mj-ea"/>
              <a:ea typeface="+mj-ea"/>
            </a:endParaRPr>
          </a:p>
        </p:txBody>
      </p:sp>
      <p:grpSp>
        <p:nvGrpSpPr>
          <p:cNvPr id="72" name="脳（AI）">
            <a:extLst>
              <a:ext uri="{FF2B5EF4-FFF2-40B4-BE49-F238E27FC236}">
                <a16:creationId xmlns:a16="http://schemas.microsoft.com/office/drawing/2014/main" id="{710BFD36-2AD1-4A4A-AA92-2657A481CFA4}"/>
              </a:ext>
            </a:extLst>
          </p:cNvPr>
          <p:cNvGrpSpPr>
            <a:grpSpLocks noChangeAspect="1"/>
          </p:cNvGrpSpPr>
          <p:nvPr/>
        </p:nvGrpSpPr>
        <p:grpSpPr bwMode="auto">
          <a:xfrm>
            <a:off x="6064731" y="3940402"/>
            <a:ext cx="739847" cy="628152"/>
            <a:chOff x="3175" y="2236"/>
            <a:chExt cx="669" cy="568"/>
          </a:xfrm>
        </p:grpSpPr>
        <p:sp>
          <p:nvSpPr>
            <p:cNvPr id="106" name="Freeform 59">
              <a:extLst>
                <a:ext uri="{FF2B5EF4-FFF2-40B4-BE49-F238E27FC236}">
                  <a16:creationId xmlns:a16="http://schemas.microsoft.com/office/drawing/2014/main" id="{C7C5FD83-FE41-4C2D-8BF6-A87F2B86F028}"/>
                </a:ext>
              </a:extLst>
            </p:cNvPr>
            <p:cNvSpPr>
              <a:spLocks noEditPoints="1"/>
            </p:cNvSpPr>
            <p:nvPr/>
          </p:nvSpPr>
          <p:spPr bwMode="auto">
            <a:xfrm>
              <a:off x="3208" y="2271"/>
              <a:ext cx="601" cy="403"/>
            </a:xfrm>
            <a:custGeom>
              <a:avLst/>
              <a:gdLst>
                <a:gd name="T0" fmla="*/ 298 w 395"/>
                <a:gd name="T1" fmla="*/ 261 h 265"/>
                <a:gd name="T2" fmla="*/ 247 w 395"/>
                <a:gd name="T3" fmla="*/ 234 h 265"/>
                <a:gd name="T4" fmla="*/ 251 w 395"/>
                <a:gd name="T5" fmla="*/ 209 h 265"/>
                <a:gd name="T6" fmla="*/ 288 w 395"/>
                <a:gd name="T7" fmla="*/ 189 h 265"/>
                <a:gd name="T8" fmla="*/ 372 w 395"/>
                <a:gd name="T9" fmla="*/ 203 h 265"/>
                <a:gd name="T10" fmla="*/ 395 w 395"/>
                <a:gd name="T11" fmla="*/ 127 h 265"/>
                <a:gd name="T12" fmla="*/ 391 w 395"/>
                <a:gd name="T13" fmla="*/ 118 h 265"/>
                <a:gd name="T14" fmla="*/ 342 w 395"/>
                <a:gd name="T15" fmla="*/ 154 h 265"/>
                <a:gd name="T16" fmla="*/ 342 w 395"/>
                <a:gd name="T17" fmla="*/ 126 h 265"/>
                <a:gd name="T18" fmla="*/ 380 w 395"/>
                <a:gd name="T19" fmla="*/ 106 h 265"/>
                <a:gd name="T20" fmla="*/ 356 w 395"/>
                <a:gd name="T21" fmla="*/ 97 h 265"/>
                <a:gd name="T22" fmla="*/ 329 w 395"/>
                <a:gd name="T23" fmla="*/ 96 h 265"/>
                <a:gd name="T24" fmla="*/ 347 w 395"/>
                <a:gd name="T25" fmla="*/ 83 h 265"/>
                <a:gd name="T26" fmla="*/ 358 w 395"/>
                <a:gd name="T27" fmla="*/ 55 h 265"/>
                <a:gd name="T28" fmla="*/ 348 w 395"/>
                <a:gd name="T29" fmla="*/ 40 h 265"/>
                <a:gd name="T30" fmla="*/ 149 w 395"/>
                <a:gd name="T31" fmla="*/ 36 h 265"/>
                <a:gd name="T32" fmla="*/ 155 w 395"/>
                <a:gd name="T33" fmla="*/ 95 h 265"/>
                <a:gd name="T34" fmla="*/ 128 w 395"/>
                <a:gd name="T35" fmla="*/ 95 h 265"/>
                <a:gd name="T36" fmla="*/ 134 w 395"/>
                <a:gd name="T37" fmla="*/ 28 h 265"/>
                <a:gd name="T38" fmla="*/ 304 w 395"/>
                <a:gd name="T39" fmla="*/ 20 h 265"/>
                <a:gd name="T40" fmla="*/ 278 w 395"/>
                <a:gd name="T41" fmla="*/ 0 h 265"/>
                <a:gd name="T42" fmla="*/ 100 w 395"/>
                <a:gd name="T43" fmla="*/ 84 h 265"/>
                <a:gd name="T44" fmla="*/ 92 w 395"/>
                <a:gd name="T45" fmla="*/ 109 h 265"/>
                <a:gd name="T46" fmla="*/ 84 w 395"/>
                <a:gd name="T47" fmla="*/ 84 h 265"/>
                <a:gd name="T48" fmla="*/ 80 w 395"/>
                <a:gd name="T49" fmla="*/ 4 h 265"/>
                <a:gd name="T50" fmla="*/ 50 w 395"/>
                <a:gd name="T51" fmla="*/ 118 h 265"/>
                <a:gd name="T52" fmla="*/ 42 w 395"/>
                <a:gd name="T53" fmla="*/ 143 h 265"/>
                <a:gd name="T54" fmla="*/ 34 w 395"/>
                <a:gd name="T55" fmla="*/ 118 h 265"/>
                <a:gd name="T56" fmla="*/ 4 w 395"/>
                <a:gd name="T57" fmla="*/ 80 h 265"/>
                <a:gd name="T58" fmla="*/ 0 w 395"/>
                <a:gd name="T59" fmla="*/ 128 h 265"/>
                <a:gd name="T60" fmla="*/ 41 w 395"/>
                <a:gd name="T61" fmla="*/ 191 h 265"/>
                <a:gd name="T62" fmla="*/ 84 w 395"/>
                <a:gd name="T63" fmla="*/ 194 h 265"/>
                <a:gd name="T64" fmla="*/ 92 w 395"/>
                <a:gd name="T65" fmla="*/ 132 h 265"/>
                <a:gd name="T66" fmla="*/ 142 w 395"/>
                <a:gd name="T67" fmla="*/ 126 h 265"/>
                <a:gd name="T68" fmla="*/ 142 w 395"/>
                <a:gd name="T69" fmla="*/ 154 h 265"/>
                <a:gd name="T70" fmla="*/ 100 w 395"/>
                <a:gd name="T71" fmla="*/ 148 h 265"/>
                <a:gd name="T72" fmla="*/ 108 w 395"/>
                <a:gd name="T73" fmla="*/ 206 h 265"/>
                <a:gd name="T74" fmla="*/ 142 w 395"/>
                <a:gd name="T75" fmla="*/ 180 h 265"/>
                <a:gd name="T76" fmla="*/ 142 w 395"/>
                <a:gd name="T77" fmla="*/ 208 h 265"/>
                <a:gd name="T78" fmla="*/ 120 w 395"/>
                <a:gd name="T79" fmla="*/ 218 h 265"/>
                <a:gd name="T80" fmla="*/ 135 w 395"/>
                <a:gd name="T81" fmla="*/ 228 h 265"/>
                <a:gd name="T82" fmla="*/ 203 w 395"/>
                <a:gd name="T83" fmla="*/ 180 h 265"/>
                <a:gd name="T84" fmla="*/ 203 w 395"/>
                <a:gd name="T85" fmla="*/ 208 h 265"/>
                <a:gd name="T86" fmla="*/ 164 w 395"/>
                <a:gd name="T87" fmla="*/ 228 h 265"/>
                <a:gd name="T88" fmla="*/ 224 w 395"/>
                <a:gd name="T89" fmla="*/ 215 h 265"/>
                <a:gd name="T90" fmla="*/ 263 w 395"/>
                <a:gd name="T91" fmla="*/ 174 h 265"/>
                <a:gd name="T92" fmla="*/ 364 w 395"/>
                <a:gd name="T93" fmla="*/ 166 h 265"/>
                <a:gd name="T94" fmla="*/ 391 w 395"/>
                <a:gd name="T95" fmla="*/ 145 h 265"/>
                <a:gd name="T96" fmla="*/ 395 w 395"/>
                <a:gd name="T97" fmla="*/ 12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5" h="265">
                  <a:moveTo>
                    <a:pt x="364" y="218"/>
                  </a:moveTo>
                  <a:cubicBezTo>
                    <a:pt x="298" y="261"/>
                    <a:pt x="298" y="261"/>
                    <a:pt x="298" y="261"/>
                  </a:cubicBezTo>
                  <a:cubicBezTo>
                    <a:pt x="292" y="265"/>
                    <a:pt x="286" y="263"/>
                    <a:pt x="280" y="259"/>
                  </a:cubicBezTo>
                  <a:cubicBezTo>
                    <a:pt x="247" y="234"/>
                    <a:pt x="247" y="234"/>
                    <a:pt x="247" y="234"/>
                  </a:cubicBezTo>
                  <a:cubicBezTo>
                    <a:pt x="247" y="215"/>
                    <a:pt x="247" y="215"/>
                    <a:pt x="247" y="215"/>
                  </a:cubicBezTo>
                  <a:cubicBezTo>
                    <a:pt x="247" y="213"/>
                    <a:pt x="248" y="211"/>
                    <a:pt x="251" y="209"/>
                  </a:cubicBezTo>
                  <a:cubicBezTo>
                    <a:pt x="276" y="193"/>
                    <a:pt x="276" y="193"/>
                    <a:pt x="276" y="193"/>
                  </a:cubicBezTo>
                  <a:cubicBezTo>
                    <a:pt x="280" y="190"/>
                    <a:pt x="283" y="189"/>
                    <a:pt x="288" y="189"/>
                  </a:cubicBezTo>
                  <a:cubicBezTo>
                    <a:pt x="372" y="189"/>
                    <a:pt x="372" y="189"/>
                    <a:pt x="372" y="189"/>
                  </a:cubicBezTo>
                  <a:cubicBezTo>
                    <a:pt x="372" y="203"/>
                    <a:pt x="372" y="203"/>
                    <a:pt x="372" y="203"/>
                  </a:cubicBezTo>
                  <a:cubicBezTo>
                    <a:pt x="372" y="210"/>
                    <a:pt x="370" y="214"/>
                    <a:pt x="364" y="218"/>
                  </a:cubicBezTo>
                  <a:close/>
                  <a:moveTo>
                    <a:pt x="395" y="127"/>
                  </a:moveTo>
                  <a:cubicBezTo>
                    <a:pt x="395" y="124"/>
                    <a:pt x="394" y="120"/>
                    <a:pt x="391" y="118"/>
                  </a:cubicBezTo>
                  <a:cubicBezTo>
                    <a:pt x="391" y="118"/>
                    <a:pt x="391" y="118"/>
                    <a:pt x="391" y="118"/>
                  </a:cubicBezTo>
                  <a:cubicBezTo>
                    <a:pt x="356" y="140"/>
                    <a:pt x="356" y="140"/>
                    <a:pt x="356" y="140"/>
                  </a:cubicBezTo>
                  <a:cubicBezTo>
                    <a:pt x="356" y="148"/>
                    <a:pt x="350" y="154"/>
                    <a:pt x="342" y="154"/>
                  </a:cubicBezTo>
                  <a:cubicBezTo>
                    <a:pt x="335" y="154"/>
                    <a:pt x="329" y="147"/>
                    <a:pt x="329" y="140"/>
                  </a:cubicBezTo>
                  <a:cubicBezTo>
                    <a:pt x="329" y="132"/>
                    <a:pt x="335" y="126"/>
                    <a:pt x="342" y="126"/>
                  </a:cubicBezTo>
                  <a:cubicBezTo>
                    <a:pt x="344" y="126"/>
                    <a:pt x="346" y="126"/>
                    <a:pt x="347" y="127"/>
                  </a:cubicBezTo>
                  <a:cubicBezTo>
                    <a:pt x="380" y="106"/>
                    <a:pt x="380" y="106"/>
                    <a:pt x="380" y="106"/>
                  </a:cubicBezTo>
                  <a:cubicBezTo>
                    <a:pt x="365" y="91"/>
                    <a:pt x="365" y="91"/>
                    <a:pt x="365" y="91"/>
                  </a:cubicBezTo>
                  <a:cubicBezTo>
                    <a:pt x="356" y="97"/>
                    <a:pt x="356" y="97"/>
                    <a:pt x="356" y="97"/>
                  </a:cubicBezTo>
                  <a:cubicBezTo>
                    <a:pt x="356" y="104"/>
                    <a:pt x="350" y="110"/>
                    <a:pt x="342" y="110"/>
                  </a:cubicBezTo>
                  <a:cubicBezTo>
                    <a:pt x="335" y="110"/>
                    <a:pt x="329" y="104"/>
                    <a:pt x="329" y="96"/>
                  </a:cubicBezTo>
                  <a:cubicBezTo>
                    <a:pt x="329" y="89"/>
                    <a:pt x="335" y="82"/>
                    <a:pt x="342" y="82"/>
                  </a:cubicBezTo>
                  <a:cubicBezTo>
                    <a:pt x="344" y="82"/>
                    <a:pt x="346" y="83"/>
                    <a:pt x="347" y="83"/>
                  </a:cubicBezTo>
                  <a:cubicBezTo>
                    <a:pt x="358" y="77"/>
                    <a:pt x="358" y="77"/>
                    <a:pt x="358" y="77"/>
                  </a:cubicBezTo>
                  <a:cubicBezTo>
                    <a:pt x="358" y="55"/>
                    <a:pt x="358" y="55"/>
                    <a:pt x="358" y="55"/>
                  </a:cubicBezTo>
                  <a:cubicBezTo>
                    <a:pt x="358" y="52"/>
                    <a:pt x="357" y="48"/>
                    <a:pt x="354" y="46"/>
                  </a:cubicBezTo>
                  <a:cubicBezTo>
                    <a:pt x="348" y="40"/>
                    <a:pt x="348" y="40"/>
                    <a:pt x="348" y="40"/>
                  </a:cubicBezTo>
                  <a:cubicBezTo>
                    <a:pt x="345" y="37"/>
                    <a:pt x="342" y="36"/>
                    <a:pt x="339" y="36"/>
                  </a:cubicBezTo>
                  <a:cubicBezTo>
                    <a:pt x="149" y="36"/>
                    <a:pt x="149" y="36"/>
                    <a:pt x="149" y="36"/>
                  </a:cubicBezTo>
                  <a:cubicBezTo>
                    <a:pt x="149" y="84"/>
                    <a:pt x="149" y="84"/>
                    <a:pt x="149" y="84"/>
                  </a:cubicBezTo>
                  <a:cubicBezTo>
                    <a:pt x="153" y="86"/>
                    <a:pt x="155" y="91"/>
                    <a:pt x="155" y="95"/>
                  </a:cubicBezTo>
                  <a:cubicBezTo>
                    <a:pt x="155" y="103"/>
                    <a:pt x="149" y="109"/>
                    <a:pt x="142" y="109"/>
                  </a:cubicBezTo>
                  <a:cubicBezTo>
                    <a:pt x="134" y="109"/>
                    <a:pt x="128" y="103"/>
                    <a:pt x="128" y="95"/>
                  </a:cubicBezTo>
                  <a:cubicBezTo>
                    <a:pt x="128" y="91"/>
                    <a:pt x="130" y="86"/>
                    <a:pt x="134" y="84"/>
                  </a:cubicBezTo>
                  <a:cubicBezTo>
                    <a:pt x="134" y="28"/>
                    <a:pt x="134" y="28"/>
                    <a:pt x="134" y="28"/>
                  </a:cubicBezTo>
                  <a:cubicBezTo>
                    <a:pt x="134" y="24"/>
                    <a:pt x="137" y="20"/>
                    <a:pt x="142" y="20"/>
                  </a:cubicBezTo>
                  <a:cubicBezTo>
                    <a:pt x="304" y="20"/>
                    <a:pt x="304" y="20"/>
                    <a:pt x="304" y="20"/>
                  </a:cubicBezTo>
                  <a:cubicBezTo>
                    <a:pt x="288" y="4"/>
                    <a:pt x="288" y="4"/>
                    <a:pt x="288" y="4"/>
                  </a:cubicBezTo>
                  <a:cubicBezTo>
                    <a:pt x="285" y="1"/>
                    <a:pt x="282" y="0"/>
                    <a:pt x="278" y="0"/>
                  </a:cubicBezTo>
                  <a:cubicBezTo>
                    <a:pt x="100" y="0"/>
                    <a:pt x="100" y="0"/>
                    <a:pt x="100" y="0"/>
                  </a:cubicBezTo>
                  <a:cubicBezTo>
                    <a:pt x="100" y="84"/>
                    <a:pt x="100" y="84"/>
                    <a:pt x="100" y="84"/>
                  </a:cubicBezTo>
                  <a:cubicBezTo>
                    <a:pt x="103" y="86"/>
                    <a:pt x="106" y="91"/>
                    <a:pt x="106" y="95"/>
                  </a:cubicBezTo>
                  <a:cubicBezTo>
                    <a:pt x="106" y="103"/>
                    <a:pt x="99" y="109"/>
                    <a:pt x="92" y="109"/>
                  </a:cubicBezTo>
                  <a:cubicBezTo>
                    <a:pt x="84" y="109"/>
                    <a:pt x="78" y="103"/>
                    <a:pt x="78" y="95"/>
                  </a:cubicBezTo>
                  <a:cubicBezTo>
                    <a:pt x="78" y="91"/>
                    <a:pt x="80" y="86"/>
                    <a:pt x="84" y="84"/>
                  </a:cubicBezTo>
                  <a:cubicBezTo>
                    <a:pt x="84" y="2"/>
                    <a:pt x="84" y="2"/>
                    <a:pt x="84" y="2"/>
                  </a:cubicBezTo>
                  <a:cubicBezTo>
                    <a:pt x="82" y="2"/>
                    <a:pt x="81" y="3"/>
                    <a:pt x="80" y="4"/>
                  </a:cubicBezTo>
                  <a:cubicBezTo>
                    <a:pt x="50" y="34"/>
                    <a:pt x="50" y="34"/>
                    <a:pt x="50" y="34"/>
                  </a:cubicBezTo>
                  <a:cubicBezTo>
                    <a:pt x="50" y="118"/>
                    <a:pt x="50" y="118"/>
                    <a:pt x="50" y="118"/>
                  </a:cubicBezTo>
                  <a:cubicBezTo>
                    <a:pt x="54" y="121"/>
                    <a:pt x="56" y="125"/>
                    <a:pt x="56" y="129"/>
                  </a:cubicBezTo>
                  <a:cubicBezTo>
                    <a:pt x="56" y="137"/>
                    <a:pt x="50" y="143"/>
                    <a:pt x="42" y="143"/>
                  </a:cubicBezTo>
                  <a:cubicBezTo>
                    <a:pt x="34" y="143"/>
                    <a:pt x="28" y="137"/>
                    <a:pt x="28" y="129"/>
                  </a:cubicBezTo>
                  <a:cubicBezTo>
                    <a:pt x="28" y="125"/>
                    <a:pt x="31" y="121"/>
                    <a:pt x="34" y="118"/>
                  </a:cubicBezTo>
                  <a:cubicBezTo>
                    <a:pt x="34" y="50"/>
                    <a:pt x="34" y="50"/>
                    <a:pt x="34" y="50"/>
                  </a:cubicBezTo>
                  <a:cubicBezTo>
                    <a:pt x="4" y="80"/>
                    <a:pt x="4" y="80"/>
                    <a:pt x="4" y="80"/>
                  </a:cubicBezTo>
                  <a:cubicBezTo>
                    <a:pt x="1" y="83"/>
                    <a:pt x="0" y="87"/>
                    <a:pt x="0" y="90"/>
                  </a:cubicBezTo>
                  <a:cubicBezTo>
                    <a:pt x="0" y="128"/>
                    <a:pt x="0" y="128"/>
                    <a:pt x="0" y="128"/>
                  </a:cubicBezTo>
                  <a:cubicBezTo>
                    <a:pt x="0" y="134"/>
                    <a:pt x="2" y="137"/>
                    <a:pt x="4" y="141"/>
                  </a:cubicBezTo>
                  <a:cubicBezTo>
                    <a:pt x="41" y="191"/>
                    <a:pt x="41" y="191"/>
                    <a:pt x="41" y="191"/>
                  </a:cubicBezTo>
                  <a:cubicBezTo>
                    <a:pt x="42" y="193"/>
                    <a:pt x="44" y="194"/>
                    <a:pt x="48" y="194"/>
                  </a:cubicBezTo>
                  <a:cubicBezTo>
                    <a:pt x="84" y="194"/>
                    <a:pt x="84" y="194"/>
                    <a:pt x="84" y="194"/>
                  </a:cubicBezTo>
                  <a:cubicBezTo>
                    <a:pt x="84" y="140"/>
                    <a:pt x="84" y="140"/>
                    <a:pt x="84" y="140"/>
                  </a:cubicBezTo>
                  <a:cubicBezTo>
                    <a:pt x="84" y="135"/>
                    <a:pt x="87" y="132"/>
                    <a:pt x="92" y="132"/>
                  </a:cubicBezTo>
                  <a:cubicBezTo>
                    <a:pt x="130" y="132"/>
                    <a:pt x="130" y="132"/>
                    <a:pt x="130" y="132"/>
                  </a:cubicBezTo>
                  <a:cubicBezTo>
                    <a:pt x="133" y="128"/>
                    <a:pt x="137" y="126"/>
                    <a:pt x="142" y="126"/>
                  </a:cubicBezTo>
                  <a:cubicBezTo>
                    <a:pt x="149" y="126"/>
                    <a:pt x="155" y="132"/>
                    <a:pt x="155" y="140"/>
                  </a:cubicBezTo>
                  <a:cubicBezTo>
                    <a:pt x="155" y="147"/>
                    <a:pt x="149" y="154"/>
                    <a:pt x="142" y="154"/>
                  </a:cubicBezTo>
                  <a:cubicBezTo>
                    <a:pt x="137" y="154"/>
                    <a:pt x="133" y="151"/>
                    <a:pt x="130" y="148"/>
                  </a:cubicBezTo>
                  <a:cubicBezTo>
                    <a:pt x="100" y="148"/>
                    <a:pt x="100" y="148"/>
                    <a:pt x="100" y="148"/>
                  </a:cubicBezTo>
                  <a:cubicBezTo>
                    <a:pt x="100" y="198"/>
                    <a:pt x="100" y="198"/>
                    <a:pt x="100" y="198"/>
                  </a:cubicBezTo>
                  <a:cubicBezTo>
                    <a:pt x="108" y="206"/>
                    <a:pt x="108" y="206"/>
                    <a:pt x="108" y="206"/>
                  </a:cubicBezTo>
                  <a:cubicBezTo>
                    <a:pt x="128" y="194"/>
                    <a:pt x="128" y="194"/>
                    <a:pt x="128" y="194"/>
                  </a:cubicBezTo>
                  <a:cubicBezTo>
                    <a:pt x="128" y="186"/>
                    <a:pt x="134" y="180"/>
                    <a:pt x="142" y="180"/>
                  </a:cubicBezTo>
                  <a:cubicBezTo>
                    <a:pt x="149" y="180"/>
                    <a:pt x="155" y="186"/>
                    <a:pt x="155" y="194"/>
                  </a:cubicBezTo>
                  <a:cubicBezTo>
                    <a:pt x="155" y="202"/>
                    <a:pt x="149" y="208"/>
                    <a:pt x="142" y="208"/>
                  </a:cubicBezTo>
                  <a:cubicBezTo>
                    <a:pt x="140" y="208"/>
                    <a:pt x="138" y="207"/>
                    <a:pt x="136" y="207"/>
                  </a:cubicBezTo>
                  <a:cubicBezTo>
                    <a:pt x="120" y="218"/>
                    <a:pt x="120" y="218"/>
                    <a:pt x="120" y="218"/>
                  </a:cubicBezTo>
                  <a:cubicBezTo>
                    <a:pt x="127" y="225"/>
                    <a:pt x="127" y="225"/>
                    <a:pt x="127" y="225"/>
                  </a:cubicBezTo>
                  <a:cubicBezTo>
                    <a:pt x="129" y="227"/>
                    <a:pt x="132" y="228"/>
                    <a:pt x="135" y="228"/>
                  </a:cubicBezTo>
                  <a:cubicBezTo>
                    <a:pt x="189" y="194"/>
                    <a:pt x="189" y="194"/>
                    <a:pt x="189" y="194"/>
                  </a:cubicBezTo>
                  <a:cubicBezTo>
                    <a:pt x="189" y="186"/>
                    <a:pt x="195" y="180"/>
                    <a:pt x="203" y="180"/>
                  </a:cubicBezTo>
                  <a:cubicBezTo>
                    <a:pt x="210" y="180"/>
                    <a:pt x="216" y="186"/>
                    <a:pt x="216" y="194"/>
                  </a:cubicBezTo>
                  <a:cubicBezTo>
                    <a:pt x="216" y="202"/>
                    <a:pt x="210" y="208"/>
                    <a:pt x="203" y="208"/>
                  </a:cubicBezTo>
                  <a:cubicBezTo>
                    <a:pt x="201" y="208"/>
                    <a:pt x="199" y="207"/>
                    <a:pt x="197" y="207"/>
                  </a:cubicBezTo>
                  <a:cubicBezTo>
                    <a:pt x="164" y="228"/>
                    <a:pt x="164" y="228"/>
                    <a:pt x="164" y="228"/>
                  </a:cubicBezTo>
                  <a:cubicBezTo>
                    <a:pt x="224" y="228"/>
                    <a:pt x="224" y="228"/>
                    <a:pt x="224" y="228"/>
                  </a:cubicBezTo>
                  <a:cubicBezTo>
                    <a:pt x="224" y="215"/>
                    <a:pt x="224" y="215"/>
                    <a:pt x="224" y="215"/>
                  </a:cubicBezTo>
                  <a:cubicBezTo>
                    <a:pt x="224" y="204"/>
                    <a:pt x="228" y="197"/>
                    <a:pt x="238" y="190"/>
                  </a:cubicBezTo>
                  <a:cubicBezTo>
                    <a:pt x="263" y="174"/>
                    <a:pt x="263" y="174"/>
                    <a:pt x="263" y="174"/>
                  </a:cubicBezTo>
                  <a:cubicBezTo>
                    <a:pt x="272" y="168"/>
                    <a:pt x="278" y="166"/>
                    <a:pt x="288" y="166"/>
                  </a:cubicBezTo>
                  <a:cubicBezTo>
                    <a:pt x="364" y="166"/>
                    <a:pt x="364" y="166"/>
                    <a:pt x="364" y="166"/>
                  </a:cubicBezTo>
                  <a:cubicBezTo>
                    <a:pt x="368" y="166"/>
                    <a:pt x="371" y="165"/>
                    <a:pt x="373" y="163"/>
                  </a:cubicBezTo>
                  <a:cubicBezTo>
                    <a:pt x="391" y="145"/>
                    <a:pt x="391" y="145"/>
                    <a:pt x="391" y="145"/>
                  </a:cubicBezTo>
                  <a:cubicBezTo>
                    <a:pt x="394" y="142"/>
                    <a:pt x="395" y="139"/>
                    <a:pt x="395" y="135"/>
                  </a:cubicBezTo>
                  <a:lnTo>
                    <a:pt x="395"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latin typeface="+mj-ea"/>
                <a:ea typeface="+mj-ea"/>
              </a:endParaRPr>
            </a:p>
          </p:txBody>
        </p:sp>
        <p:sp>
          <p:nvSpPr>
            <p:cNvPr id="107" name="Freeform 60">
              <a:extLst>
                <a:ext uri="{FF2B5EF4-FFF2-40B4-BE49-F238E27FC236}">
                  <a16:creationId xmlns:a16="http://schemas.microsoft.com/office/drawing/2014/main" id="{E1DB3F9D-9693-4AA8-A130-526398235BF2}"/>
                </a:ext>
              </a:extLst>
            </p:cNvPr>
            <p:cNvSpPr>
              <a:spLocks noEditPoints="1"/>
            </p:cNvSpPr>
            <p:nvPr/>
          </p:nvSpPr>
          <p:spPr bwMode="auto">
            <a:xfrm>
              <a:off x="3175" y="2236"/>
              <a:ext cx="669" cy="568"/>
            </a:xfrm>
            <a:custGeom>
              <a:avLst/>
              <a:gdLst>
                <a:gd name="T0" fmla="*/ 403 w 440"/>
                <a:gd name="T1" fmla="*/ 92 h 373"/>
                <a:gd name="T2" fmla="*/ 386 w 440"/>
                <a:gd name="T3" fmla="*/ 47 h 373"/>
                <a:gd name="T4" fmla="*/ 347 w 440"/>
                <a:gd name="T5" fmla="*/ 32 h 373"/>
                <a:gd name="T6" fmla="*/ 112 w 440"/>
                <a:gd name="T7" fmla="*/ 0 h 373"/>
                <a:gd name="T8" fmla="*/ 0 w 440"/>
                <a:gd name="T9" fmla="*/ 113 h 373"/>
                <a:gd name="T10" fmla="*/ 44 w 440"/>
                <a:gd name="T11" fmla="*/ 227 h 373"/>
                <a:gd name="T12" fmla="*/ 113 w 440"/>
                <a:gd name="T13" fmla="*/ 244 h 373"/>
                <a:gd name="T14" fmla="*/ 191 w 440"/>
                <a:gd name="T15" fmla="*/ 274 h 373"/>
                <a:gd name="T16" fmla="*/ 250 w 440"/>
                <a:gd name="T17" fmla="*/ 325 h 373"/>
                <a:gd name="T18" fmla="*/ 343 w 440"/>
                <a:gd name="T19" fmla="*/ 373 h 373"/>
                <a:gd name="T20" fmla="*/ 417 w 440"/>
                <a:gd name="T21" fmla="*/ 226 h 373"/>
                <a:gd name="T22" fmla="*/ 440 w 440"/>
                <a:gd name="T23" fmla="*/ 158 h 373"/>
                <a:gd name="T24" fmla="*/ 387 w 440"/>
                <a:gd name="T25" fmla="*/ 114 h 373"/>
                <a:gd name="T26" fmla="*/ 106 w 440"/>
                <a:gd name="T27" fmla="*/ 218 h 373"/>
                <a:gd name="T28" fmla="*/ 122 w 440"/>
                <a:gd name="T29" fmla="*/ 223 h 373"/>
                <a:gd name="T30" fmla="*/ 386 w 440"/>
                <a:gd name="T31" fmla="*/ 241 h 373"/>
                <a:gd name="T32" fmla="*/ 269 w 440"/>
                <a:gd name="T33" fmla="*/ 257 h 373"/>
                <a:gd name="T34" fmla="*/ 298 w 440"/>
                <a:gd name="T35" fmla="*/ 216 h 373"/>
                <a:gd name="T36" fmla="*/ 394 w 440"/>
                <a:gd name="T37" fmla="*/ 226 h 373"/>
                <a:gd name="T38" fmla="*/ 413 w 440"/>
                <a:gd name="T39" fmla="*/ 168 h 373"/>
                <a:gd name="T40" fmla="*/ 310 w 440"/>
                <a:gd name="T41" fmla="*/ 189 h 373"/>
                <a:gd name="T42" fmla="*/ 246 w 440"/>
                <a:gd name="T43" fmla="*/ 238 h 373"/>
                <a:gd name="T44" fmla="*/ 219 w 440"/>
                <a:gd name="T45" fmla="*/ 230 h 373"/>
                <a:gd name="T46" fmla="*/ 225 w 440"/>
                <a:gd name="T47" fmla="*/ 203 h 373"/>
                <a:gd name="T48" fmla="*/ 149 w 440"/>
                <a:gd name="T49" fmla="*/ 248 h 373"/>
                <a:gd name="T50" fmla="*/ 164 w 440"/>
                <a:gd name="T51" fmla="*/ 231 h 373"/>
                <a:gd name="T52" fmla="*/ 150 w 440"/>
                <a:gd name="T53" fmla="*/ 217 h 373"/>
                <a:gd name="T54" fmla="*/ 122 w 440"/>
                <a:gd name="T55" fmla="*/ 171 h 373"/>
                <a:gd name="T56" fmla="*/ 177 w 440"/>
                <a:gd name="T57" fmla="*/ 163 h 373"/>
                <a:gd name="T58" fmla="*/ 114 w 440"/>
                <a:gd name="T59" fmla="*/ 155 h 373"/>
                <a:gd name="T60" fmla="*/ 70 w 440"/>
                <a:gd name="T61" fmla="*/ 217 h 373"/>
                <a:gd name="T62" fmla="*/ 22 w 440"/>
                <a:gd name="T63" fmla="*/ 151 h 373"/>
                <a:gd name="T64" fmla="*/ 56 w 440"/>
                <a:gd name="T65" fmla="*/ 73 h 373"/>
                <a:gd name="T66" fmla="*/ 64 w 440"/>
                <a:gd name="T67" fmla="*/ 166 h 373"/>
                <a:gd name="T68" fmla="*/ 72 w 440"/>
                <a:gd name="T69" fmla="*/ 57 h 373"/>
                <a:gd name="T70" fmla="*/ 106 w 440"/>
                <a:gd name="T71" fmla="*/ 107 h 373"/>
                <a:gd name="T72" fmla="*/ 128 w 440"/>
                <a:gd name="T73" fmla="*/ 118 h 373"/>
                <a:gd name="T74" fmla="*/ 300 w 440"/>
                <a:gd name="T75" fmla="*/ 23 h 373"/>
                <a:gd name="T76" fmla="*/ 164 w 440"/>
                <a:gd name="T77" fmla="*/ 43 h 373"/>
                <a:gd name="T78" fmla="*/ 150 w 440"/>
                <a:gd name="T79" fmla="*/ 118 h 373"/>
                <a:gd name="T80" fmla="*/ 171 w 440"/>
                <a:gd name="T81" fmla="*/ 107 h 373"/>
                <a:gd name="T82" fmla="*/ 370 w 440"/>
                <a:gd name="T83" fmla="*/ 63 h 373"/>
                <a:gd name="T84" fmla="*/ 380 w 440"/>
                <a:gd name="T85" fmla="*/ 100 h 373"/>
                <a:gd name="T86" fmla="*/ 351 w 440"/>
                <a:gd name="T87" fmla="*/ 119 h 373"/>
                <a:gd name="T88" fmla="*/ 387 w 440"/>
                <a:gd name="T89" fmla="*/ 114 h 373"/>
                <a:gd name="T90" fmla="*/ 364 w 440"/>
                <a:gd name="T91" fmla="*/ 149 h 373"/>
                <a:gd name="T92" fmla="*/ 378 w 440"/>
                <a:gd name="T93" fmla="*/ 163 h 373"/>
                <a:gd name="T94" fmla="*/ 417 w 440"/>
                <a:gd name="T95" fmla="*/ 150 h 373"/>
                <a:gd name="T96" fmla="*/ 222 w 440"/>
                <a:gd name="T97" fmla="*/ 175 h 373"/>
                <a:gd name="T98" fmla="*/ 260 w 440"/>
                <a:gd name="T99" fmla="*/ 79 h 373"/>
                <a:gd name="T100" fmla="*/ 266 w 440"/>
                <a:gd name="T101" fmla="*/ 154 h 373"/>
                <a:gd name="T102" fmla="*/ 248 w 440"/>
                <a:gd name="T103" fmla="*/ 99 h 373"/>
                <a:gd name="T104" fmla="*/ 323 w 440"/>
                <a:gd name="T105" fmla="*/ 79 h 373"/>
                <a:gd name="T106" fmla="*/ 303 w 440"/>
                <a:gd name="T107" fmla="*/ 7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373">
                  <a:moveTo>
                    <a:pt x="429" y="125"/>
                  </a:moveTo>
                  <a:cubicBezTo>
                    <a:pt x="406" y="102"/>
                    <a:pt x="406" y="102"/>
                    <a:pt x="406" y="102"/>
                  </a:cubicBezTo>
                  <a:cubicBezTo>
                    <a:pt x="403" y="99"/>
                    <a:pt x="403" y="97"/>
                    <a:pt x="403" y="92"/>
                  </a:cubicBezTo>
                  <a:cubicBezTo>
                    <a:pt x="403" y="78"/>
                    <a:pt x="403" y="78"/>
                    <a:pt x="403" y="78"/>
                  </a:cubicBezTo>
                  <a:cubicBezTo>
                    <a:pt x="403" y="68"/>
                    <a:pt x="400" y="60"/>
                    <a:pt x="392" y="53"/>
                  </a:cubicBezTo>
                  <a:cubicBezTo>
                    <a:pt x="386" y="47"/>
                    <a:pt x="386" y="47"/>
                    <a:pt x="386" y="47"/>
                  </a:cubicBezTo>
                  <a:cubicBezTo>
                    <a:pt x="378" y="39"/>
                    <a:pt x="371" y="36"/>
                    <a:pt x="361" y="36"/>
                  </a:cubicBezTo>
                  <a:cubicBezTo>
                    <a:pt x="357" y="36"/>
                    <a:pt x="357" y="36"/>
                    <a:pt x="357" y="36"/>
                  </a:cubicBezTo>
                  <a:cubicBezTo>
                    <a:pt x="353" y="36"/>
                    <a:pt x="350" y="35"/>
                    <a:pt x="347" y="32"/>
                  </a:cubicBezTo>
                  <a:cubicBezTo>
                    <a:pt x="326" y="11"/>
                    <a:pt x="326" y="11"/>
                    <a:pt x="326" y="11"/>
                  </a:cubicBezTo>
                  <a:cubicBezTo>
                    <a:pt x="318" y="3"/>
                    <a:pt x="311" y="0"/>
                    <a:pt x="300" y="0"/>
                  </a:cubicBezTo>
                  <a:cubicBezTo>
                    <a:pt x="112" y="0"/>
                    <a:pt x="112" y="0"/>
                    <a:pt x="112" y="0"/>
                  </a:cubicBezTo>
                  <a:cubicBezTo>
                    <a:pt x="102" y="0"/>
                    <a:pt x="93" y="4"/>
                    <a:pt x="86" y="11"/>
                  </a:cubicBezTo>
                  <a:cubicBezTo>
                    <a:pt x="10" y="87"/>
                    <a:pt x="10" y="87"/>
                    <a:pt x="10" y="87"/>
                  </a:cubicBezTo>
                  <a:cubicBezTo>
                    <a:pt x="2" y="95"/>
                    <a:pt x="0" y="104"/>
                    <a:pt x="0" y="113"/>
                  </a:cubicBezTo>
                  <a:cubicBezTo>
                    <a:pt x="0" y="152"/>
                    <a:pt x="0" y="152"/>
                    <a:pt x="0" y="152"/>
                  </a:cubicBezTo>
                  <a:cubicBezTo>
                    <a:pt x="0" y="161"/>
                    <a:pt x="2" y="169"/>
                    <a:pt x="8" y="177"/>
                  </a:cubicBezTo>
                  <a:cubicBezTo>
                    <a:pt x="44" y="227"/>
                    <a:pt x="44" y="227"/>
                    <a:pt x="44" y="227"/>
                  </a:cubicBezTo>
                  <a:cubicBezTo>
                    <a:pt x="51" y="236"/>
                    <a:pt x="59" y="240"/>
                    <a:pt x="70" y="240"/>
                  </a:cubicBezTo>
                  <a:cubicBezTo>
                    <a:pt x="104" y="240"/>
                    <a:pt x="104" y="240"/>
                    <a:pt x="104" y="240"/>
                  </a:cubicBezTo>
                  <a:cubicBezTo>
                    <a:pt x="108" y="240"/>
                    <a:pt x="110" y="241"/>
                    <a:pt x="113" y="244"/>
                  </a:cubicBezTo>
                  <a:cubicBezTo>
                    <a:pt x="133" y="264"/>
                    <a:pt x="133" y="264"/>
                    <a:pt x="133" y="264"/>
                  </a:cubicBezTo>
                  <a:cubicBezTo>
                    <a:pt x="139" y="270"/>
                    <a:pt x="148" y="274"/>
                    <a:pt x="158" y="274"/>
                  </a:cubicBezTo>
                  <a:cubicBezTo>
                    <a:pt x="191" y="274"/>
                    <a:pt x="191" y="274"/>
                    <a:pt x="191" y="274"/>
                  </a:cubicBezTo>
                  <a:cubicBezTo>
                    <a:pt x="193" y="280"/>
                    <a:pt x="197" y="287"/>
                    <a:pt x="201" y="291"/>
                  </a:cubicBezTo>
                  <a:cubicBezTo>
                    <a:pt x="225" y="314"/>
                    <a:pt x="225" y="314"/>
                    <a:pt x="225" y="314"/>
                  </a:cubicBezTo>
                  <a:cubicBezTo>
                    <a:pt x="232" y="321"/>
                    <a:pt x="239" y="325"/>
                    <a:pt x="250" y="325"/>
                  </a:cubicBezTo>
                  <a:cubicBezTo>
                    <a:pt x="270" y="325"/>
                    <a:pt x="270" y="325"/>
                    <a:pt x="270" y="325"/>
                  </a:cubicBezTo>
                  <a:cubicBezTo>
                    <a:pt x="302" y="373"/>
                    <a:pt x="302" y="373"/>
                    <a:pt x="302" y="373"/>
                  </a:cubicBezTo>
                  <a:cubicBezTo>
                    <a:pt x="343" y="373"/>
                    <a:pt x="343" y="373"/>
                    <a:pt x="343" y="373"/>
                  </a:cubicBezTo>
                  <a:cubicBezTo>
                    <a:pt x="332" y="303"/>
                    <a:pt x="332" y="303"/>
                    <a:pt x="332" y="303"/>
                  </a:cubicBezTo>
                  <a:cubicBezTo>
                    <a:pt x="398" y="260"/>
                    <a:pt x="398" y="260"/>
                    <a:pt x="398" y="260"/>
                  </a:cubicBezTo>
                  <a:cubicBezTo>
                    <a:pt x="412" y="251"/>
                    <a:pt x="417" y="243"/>
                    <a:pt x="417" y="226"/>
                  </a:cubicBezTo>
                  <a:cubicBezTo>
                    <a:pt x="417" y="196"/>
                    <a:pt x="417" y="196"/>
                    <a:pt x="417" y="196"/>
                  </a:cubicBezTo>
                  <a:cubicBezTo>
                    <a:pt x="429" y="184"/>
                    <a:pt x="429" y="184"/>
                    <a:pt x="429" y="184"/>
                  </a:cubicBezTo>
                  <a:cubicBezTo>
                    <a:pt x="438" y="175"/>
                    <a:pt x="440" y="167"/>
                    <a:pt x="440" y="158"/>
                  </a:cubicBezTo>
                  <a:cubicBezTo>
                    <a:pt x="440" y="150"/>
                    <a:pt x="440" y="150"/>
                    <a:pt x="440" y="150"/>
                  </a:cubicBezTo>
                  <a:cubicBezTo>
                    <a:pt x="440" y="140"/>
                    <a:pt x="437" y="132"/>
                    <a:pt x="429" y="125"/>
                  </a:cubicBezTo>
                  <a:close/>
                  <a:moveTo>
                    <a:pt x="387" y="114"/>
                  </a:moveTo>
                  <a:cubicBezTo>
                    <a:pt x="387" y="114"/>
                    <a:pt x="387" y="114"/>
                    <a:pt x="387" y="114"/>
                  </a:cubicBezTo>
                  <a:cubicBezTo>
                    <a:pt x="387" y="114"/>
                    <a:pt x="387" y="114"/>
                    <a:pt x="387" y="114"/>
                  </a:cubicBezTo>
                  <a:close/>
                  <a:moveTo>
                    <a:pt x="106" y="218"/>
                  </a:moveTo>
                  <a:cubicBezTo>
                    <a:pt x="106" y="218"/>
                    <a:pt x="106" y="218"/>
                    <a:pt x="106" y="218"/>
                  </a:cubicBezTo>
                  <a:cubicBezTo>
                    <a:pt x="106" y="218"/>
                    <a:pt x="106" y="218"/>
                    <a:pt x="106" y="218"/>
                  </a:cubicBezTo>
                  <a:close/>
                  <a:moveTo>
                    <a:pt x="122" y="223"/>
                  </a:moveTo>
                  <a:cubicBezTo>
                    <a:pt x="122" y="222"/>
                    <a:pt x="122" y="222"/>
                    <a:pt x="122" y="222"/>
                  </a:cubicBezTo>
                  <a:cubicBezTo>
                    <a:pt x="122" y="223"/>
                    <a:pt x="122" y="223"/>
                    <a:pt x="122" y="223"/>
                  </a:cubicBezTo>
                  <a:close/>
                  <a:moveTo>
                    <a:pt x="386" y="241"/>
                  </a:moveTo>
                  <a:cubicBezTo>
                    <a:pt x="320" y="284"/>
                    <a:pt x="320" y="284"/>
                    <a:pt x="320" y="284"/>
                  </a:cubicBezTo>
                  <a:cubicBezTo>
                    <a:pt x="314" y="288"/>
                    <a:pt x="308" y="286"/>
                    <a:pt x="302" y="282"/>
                  </a:cubicBezTo>
                  <a:cubicBezTo>
                    <a:pt x="269" y="257"/>
                    <a:pt x="269" y="257"/>
                    <a:pt x="269" y="257"/>
                  </a:cubicBezTo>
                  <a:cubicBezTo>
                    <a:pt x="269" y="238"/>
                    <a:pt x="269" y="238"/>
                    <a:pt x="269" y="238"/>
                  </a:cubicBezTo>
                  <a:cubicBezTo>
                    <a:pt x="269" y="236"/>
                    <a:pt x="270" y="234"/>
                    <a:pt x="273" y="232"/>
                  </a:cubicBezTo>
                  <a:cubicBezTo>
                    <a:pt x="298" y="216"/>
                    <a:pt x="298" y="216"/>
                    <a:pt x="298" y="216"/>
                  </a:cubicBezTo>
                  <a:cubicBezTo>
                    <a:pt x="302" y="213"/>
                    <a:pt x="305" y="212"/>
                    <a:pt x="310" y="212"/>
                  </a:cubicBezTo>
                  <a:cubicBezTo>
                    <a:pt x="394" y="212"/>
                    <a:pt x="394" y="212"/>
                    <a:pt x="394" y="212"/>
                  </a:cubicBezTo>
                  <a:cubicBezTo>
                    <a:pt x="394" y="226"/>
                    <a:pt x="394" y="226"/>
                    <a:pt x="394" y="226"/>
                  </a:cubicBezTo>
                  <a:cubicBezTo>
                    <a:pt x="394" y="233"/>
                    <a:pt x="392" y="237"/>
                    <a:pt x="386" y="241"/>
                  </a:cubicBezTo>
                  <a:close/>
                  <a:moveTo>
                    <a:pt x="417" y="158"/>
                  </a:moveTo>
                  <a:cubicBezTo>
                    <a:pt x="417" y="162"/>
                    <a:pt x="416" y="165"/>
                    <a:pt x="413" y="168"/>
                  </a:cubicBezTo>
                  <a:cubicBezTo>
                    <a:pt x="395" y="186"/>
                    <a:pt x="395" y="186"/>
                    <a:pt x="395" y="186"/>
                  </a:cubicBezTo>
                  <a:cubicBezTo>
                    <a:pt x="393" y="188"/>
                    <a:pt x="390" y="189"/>
                    <a:pt x="386" y="189"/>
                  </a:cubicBezTo>
                  <a:cubicBezTo>
                    <a:pt x="310" y="189"/>
                    <a:pt x="310" y="189"/>
                    <a:pt x="310" y="189"/>
                  </a:cubicBezTo>
                  <a:cubicBezTo>
                    <a:pt x="300" y="189"/>
                    <a:pt x="294" y="191"/>
                    <a:pt x="285" y="197"/>
                  </a:cubicBezTo>
                  <a:cubicBezTo>
                    <a:pt x="260" y="213"/>
                    <a:pt x="260" y="213"/>
                    <a:pt x="260" y="213"/>
                  </a:cubicBezTo>
                  <a:cubicBezTo>
                    <a:pt x="250" y="220"/>
                    <a:pt x="246" y="227"/>
                    <a:pt x="246" y="238"/>
                  </a:cubicBezTo>
                  <a:cubicBezTo>
                    <a:pt x="246" y="251"/>
                    <a:pt x="246" y="251"/>
                    <a:pt x="246" y="251"/>
                  </a:cubicBezTo>
                  <a:cubicBezTo>
                    <a:pt x="186" y="251"/>
                    <a:pt x="186" y="251"/>
                    <a:pt x="186" y="251"/>
                  </a:cubicBezTo>
                  <a:cubicBezTo>
                    <a:pt x="219" y="230"/>
                    <a:pt x="219" y="230"/>
                    <a:pt x="219" y="230"/>
                  </a:cubicBezTo>
                  <a:cubicBezTo>
                    <a:pt x="221" y="230"/>
                    <a:pt x="223" y="231"/>
                    <a:pt x="225" y="231"/>
                  </a:cubicBezTo>
                  <a:cubicBezTo>
                    <a:pt x="232" y="231"/>
                    <a:pt x="238" y="225"/>
                    <a:pt x="238" y="217"/>
                  </a:cubicBezTo>
                  <a:cubicBezTo>
                    <a:pt x="238" y="209"/>
                    <a:pt x="232" y="203"/>
                    <a:pt x="225" y="203"/>
                  </a:cubicBezTo>
                  <a:cubicBezTo>
                    <a:pt x="217" y="203"/>
                    <a:pt x="211" y="209"/>
                    <a:pt x="211" y="217"/>
                  </a:cubicBezTo>
                  <a:cubicBezTo>
                    <a:pt x="157" y="251"/>
                    <a:pt x="157" y="251"/>
                    <a:pt x="157" y="251"/>
                  </a:cubicBezTo>
                  <a:cubicBezTo>
                    <a:pt x="154" y="251"/>
                    <a:pt x="151" y="250"/>
                    <a:pt x="149" y="248"/>
                  </a:cubicBezTo>
                  <a:cubicBezTo>
                    <a:pt x="142" y="241"/>
                    <a:pt x="142" y="241"/>
                    <a:pt x="142" y="241"/>
                  </a:cubicBezTo>
                  <a:cubicBezTo>
                    <a:pt x="158" y="230"/>
                    <a:pt x="158" y="230"/>
                    <a:pt x="158" y="230"/>
                  </a:cubicBezTo>
                  <a:cubicBezTo>
                    <a:pt x="160" y="230"/>
                    <a:pt x="162" y="231"/>
                    <a:pt x="164" y="231"/>
                  </a:cubicBezTo>
                  <a:cubicBezTo>
                    <a:pt x="171" y="231"/>
                    <a:pt x="177" y="225"/>
                    <a:pt x="177" y="217"/>
                  </a:cubicBezTo>
                  <a:cubicBezTo>
                    <a:pt x="177" y="209"/>
                    <a:pt x="171" y="203"/>
                    <a:pt x="164" y="203"/>
                  </a:cubicBezTo>
                  <a:cubicBezTo>
                    <a:pt x="156" y="203"/>
                    <a:pt x="150" y="209"/>
                    <a:pt x="150" y="217"/>
                  </a:cubicBezTo>
                  <a:cubicBezTo>
                    <a:pt x="130" y="229"/>
                    <a:pt x="130" y="229"/>
                    <a:pt x="130" y="229"/>
                  </a:cubicBezTo>
                  <a:cubicBezTo>
                    <a:pt x="122" y="221"/>
                    <a:pt x="122" y="221"/>
                    <a:pt x="122" y="221"/>
                  </a:cubicBezTo>
                  <a:cubicBezTo>
                    <a:pt x="122" y="171"/>
                    <a:pt x="122" y="171"/>
                    <a:pt x="122" y="171"/>
                  </a:cubicBezTo>
                  <a:cubicBezTo>
                    <a:pt x="152" y="171"/>
                    <a:pt x="152" y="171"/>
                    <a:pt x="152" y="171"/>
                  </a:cubicBezTo>
                  <a:cubicBezTo>
                    <a:pt x="155" y="174"/>
                    <a:pt x="159" y="177"/>
                    <a:pt x="164" y="177"/>
                  </a:cubicBezTo>
                  <a:cubicBezTo>
                    <a:pt x="171" y="177"/>
                    <a:pt x="177" y="170"/>
                    <a:pt x="177" y="163"/>
                  </a:cubicBezTo>
                  <a:cubicBezTo>
                    <a:pt x="177" y="155"/>
                    <a:pt x="171" y="149"/>
                    <a:pt x="164" y="149"/>
                  </a:cubicBezTo>
                  <a:cubicBezTo>
                    <a:pt x="159" y="149"/>
                    <a:pt x="155" y="151"/>
                    <a:pt x="152" y="155"/>
                  </a:cubicBezTo>
                  <a:cubicBezTo>
                    <a:pt x="114" y="155"/>
                    <a:pt x="114" y="155"/>
                    <a:pt x="114" y="155"/>
                  </a:cubicBezTo>
                  <a:cubicBezTo>
                    <a:pt x="109" y="155"/>
                    <a:pt x="106" y="158"/>
                    <a:pt x="106" y="163"/>
                  </a:cubicBezTo>
                  <a:cubicBezTo>
                    <a:pt x="106" y="217"/>
                    <a:pt x="106" y="217"/>
                    <a:pt x="106" y="217"/>
                  </a:cubicBezTo>
                  <a:cubicBezTo>
                    <a:pt x="70" y="217"/>
                    <a:pt x="70" y="217"/>
                    <a:pt x="70" y="217"/>
                  </a:cubicBezTo>
                  <a:cubicBezTo>
                    <a:pt x="66" y="217"/>
                    <a:pt x="64" y="216"/>
                    <a:pt x="63" y="214"/>
                  </a:cubicBezTo>
                  <a:cubicBezTo>
                    <a:pt x="26" y="164"/>
                    <a:pt x="26" y="164"/>
                    <a:pt x="26" y="164"/>
                  </a:cubicBezTo>
                  <a:cubicBezTo>
                    <a:pt x="24" y="160"/>
                    <a:pt x="22" y="157"/>
                    <a:pt x="22" y="151"/>
                  </a:cubicBezTo>
                  <a:cubicBezTo>
                    <a:pt x="22" y="113"/>
                    <a:pt x="22" y="113"/>
                    <a:pt x="22" y="113"/>
                  </a:cubicBezTo>
                  <a:cubicBezTo>
                    <a:pt x="22" y="110"/>
                    <a:pt x="23" y="106"/>
                    <a:pt x="26" y="103"/>
                  </a:cubicBezTo>
                  <a:cubicBezTo>
                    <a:pt x="56" y="73"/>
                    <a:pt x="56" y="73"/>
                    <a:pt x="56" y="73"/>
                  </a:cubicBezTo>
                  <a:cubicBezTo>
                    <a:pt x="56" y="141"/>
                    <a:pt x="56" y="141"/>
                    <a:pt x="56" y="141"/>
                  </a:cubicBezTo>
                  <a:cubicBezTo>
                    <a:pt x="53" y="144"/>
                    <a:pt x="50" y="148"/>
                    <a:pt x="50" y="152"/>
                  </a:cubicBezTo>
                  <a:cubicBezTo>
                    <a:pt x="50" y="160"/>
                    <a:pt x="56" y="166"/>
                    <a:pt x="64" y="166"/>
                  </a:cubicBezTo>
                  <a:cubicBezTo>
                    <a:pt x="72" y="166"/>
                    <a:pt x="78" y="160"/>
                    <a:pt x="78" y="152"/>
                  </a:cubicBezTo>
                  <a:cubicBezTo>
                    <a:pt x="78" y="148"/>
                    <a:pt x="76" y="144"/>
                    <a:pt x="72" y="141"/>
                  </a:cubicBezTo>
                  <a:cubicBezTo>
                    <a:pt x="72" y="57"/>
                    <a:pt x="72" y="57"/>
                    <a:pt x="72" y="57"/>
                  </a:cubicBezTo>
                  <a:cubicBezTo>
                    <a:pt x="102" y="27"/>
                    <a:pt x="102" y="27"/>
                    <a:pt x="102" y="27"/>
                  </a:cubicBezTo>
                  <a:cubicBezTo>
                    <a:pt x="103" y="26"/>
                    <a:pt x="104" y="25"/>
                    <a:pt x="106" y="25"/>
                  </a:cubicBezTo>
                  <a:cubicBezTo>
                    <a:pt x="106" y="107"/>
                    <a:pt x="106" y="107"/>
                    <a:pt x="106" y="107"/>
                  </a:cubicBezTo>
                  <a:cubicBezTo>
                    <a:pt x="102" y="109"/>
                    <a:pt x="100" y="114"/>
                    <a:pt x="100" y="118"/>
                  </a:cubicBezTo>
                  <a:cubicBezTo>
                    <a:pt x="100" y="126"/>
                    <a:pt x="106" y="132"/>
                    <a:pt x="114" y="132"/>
                  </a:cubicBezTo>
                  <a:cubicBezTo>
                    <a:pt x="121" y="132"/>
                    <a:pt x="128" y="126"/>
                    <a:pt x="128" y="118"/>
                  </a:cubicBezTo>
                  <a:cubicBezTo>
                    <a:pt x="128" y="114"/>
                    <a:pt x="125" y="109"/>
                    <a:pt x="122" y="107"/>
                  </a:cubicBezTo>
                  <a:cubicBezTo>
                    <a:pt x="122" y="23"/>
                    <a:pt x="122" y="23"/>
                    <a:pt x="122" y="23"/>
                  </a:cubicBezTo>
                  <a:cubicBezTo>
                    <a:pt x="300" y="23"/>
                    <a:pt x="300" y="23"/>
                    <a:pt x="300" y="23"/>
                  </a:cubicBezTo>
                  <a:cubicBezTo>
                    <a:pt x="304" y="23"/>
                    <a:pt x="307" y="24"/>
                    <a:pt x="310" y="27"/>
                  </a:cubicBezTo>
                  <a:cubicBezTo>
                    <a:pt x="326" y="43"/>
                    <a:pt x="326" y="43"/>
                    <a:pt x="326" y="43"/>
                  </a:cubicBezTo>
                  <a:cubicBezTo>
                    <a:pt x="164" y="43"/>
                    <a:pt x="164" y="43"/>
                    <a:pt x="164" y="43"/>
                  </a:cubicBezTo>
                  <a:cubicBezTo>
                    <a:pt x="159" y="43"/>
                    <a:pt x="156" y="47"/>
                    <a:pt x="156" y="51"/>
                  </a:cubicBezTo>
                  <a:cubicBezTo>
                    <a:pt x="156" y="107"/>
                    <a:pt x="156" y="107"/>
                    <a:pt x="156" y="107"/>
                  </a:cubicBezTo>
                  <a:cubicBezTo>
                    <a:pt x="152" y="109"/>
                    <a:pt x="150" y="114"/>
                    <a:pt x="150" y="118"/>
                  </a:cubicBezTo>
                  <a:cubicBezTo>
                    <a:pt x="150" y="126"/>
                    <a:pt x="156" y="132"/>
                    <a:pt x="164" y="132"/>
                  </a:cubicBezTo>
                  <a:cubicBezTo>
                    <a:pt x="171" y="132"/>
                    <a:pt x="177" y="126"/>
                    <a:pt x="177" y="118"/>
                  </a:cubicBezTo>
                  <a:cubicBezTo>
                    <a:pt x="177" y="114"/>
                    <a:pt x="175" y="109"/>
                    <a:pt x="171" y="107"/>
                  </a:cubicBezTo>
                  <a:cubicBezTo>
                    <a:pt x="171" y="59"/>
                    <a:pt x="171" y="59"/>
                    <a:pt x="171" y="59"/>
                  </a:cubicBezTo>
                  <a:cubicBezTo>
                    <a:pt x="361" y="59"/>
                    <a:pt x="361" y="59"/>
                    <a:pt x="361" y="59"/>
                  </a:cubicBezTo>
                  <a:cubicBezTo>
                    <a:pt x="364" y="59"/>
                    <a:pt x="367" y="60"/>
                    <a:pt x="370" y="63"/>
                  </a:cubicBezTo>
                  <a:cubicBezTo>
                    <a:pt x="376" y="69"/>
                    <a:pt x="376" y="69"/>
                    <a:pt x="376" y="69"/>
                  </a:cubicBezTo>
                  <a:cubicBezTo>
                    <a:pt x="379" y="71"/>
                    <a:pt x="380" y="75"/>
                    <a:pt x="380" y="78"/>
                  </a:cubicBezTo>
                  <a:cubicBezTo>
                    <a:pt x="380" y="100"/>
                    <a:pt x="380" y="100"/>
                    <a:pt x="380" y="100"/>
                  </a:cubicBezTo>
                  <a:cubicBezTo>
                    <a:pt x="369" y="106"/>
                    <a:pt x="369" y="106"/>
                    <a:pt x="369" y="106"/>
                  </a:cubicBezTo>
                  <a:cubicBezTo>
                    <a:pt x="368" y="106"/>
                    <a:pt x="366" y="105"/>
                    <a:pt x="364" y="105"/>
                  </a:cubicBezTo>
                  <a:cubicBezTo>
                    <a:pt x="357" y="105"/>
                    <a:pt x="351" y="112"/>
                    <a:pt x="351" y="119"/>
                  </a:cubicBezTo>
                  <a:cubicBezTo>
                    <a:pt x="351" y="127"/>
                    <a:pt x="357" y="133"/>
                    <a:pt x="364" y="133"/>
                  </a:cubicBezTo>
                  <a:cubicBezTo>
                    <a:pt x="372" y="133"/>
                    <a:pt x="378" y="127"/>
                    <a:pt x="378" y="120"/>
                  </a:cubicBezTo>
                  <a:cubicBezTo>
                    <a:pt x="387" y="114"/>
                    <a:pt x="387" y="114"/>
                    <a:pt x="387" y="114"/>
                  </a:cubicBezTo>
                  <a:cubicBezTo>
                    <a:pt x="402" y="129"/>
                    <a:pt x="402" y="129"/>
                    <a:pt x="402" y="129"/>
                  </a:cubicBezTo>
                  <a:cubicBezTo>
                    <a:pt x="369" y="150"/>
                    <a:pt x="369" y="150"/>
                    <a:pt x="369" y="150"/>
                  </a:cubicBezTo>
                  <a:cubicBezTo>
                    <a:pt x="368" y="149"/>
                    <a:pt x="366" y="149"/>
                    <a:pt x="364" y="149"/>
                  </a:cubicBezTo>
                  <a:cubicBezTo>
                    <a:pt x="357" y="149"/>
                    <a:pt x="351" y="155"/>
                    <a:pt x="351" y="163"/>
                  </a:cubicBezTo>
                  <a:cubicBezTo>
                    <a:pt x="351" y="170"/>
                    <a:pt x="357" y="177"/>
                    <a:pt x="364" y="177"/>
                  </a:cubicBezTo>
                  <a:cubicBezTo>
                    <a:pt x="372" y="177"/>
                    <a:pt x="378" y="171"/>
                    <a:pt x="378" y="163"/>
                  </a:cubicBezTo>
                  <a:cubicBezTo>
                    <a:pt x="413" y="141"/>
                    <a:pt x="413" y="141"/>
                    <a:pt x="413" y="141"/>
                  </a:cubicBezTo>
                  <a:cubicBezTo>
                    <a:pt x="413" y="141"/>
                    <a:pt x="413" y="141"/>
                    <a:pt x="413" y="141"/>
                  </a:cubicBezTo>
                  <a:cubicBezTo>
                    <a:pt x="416" y="143"/>
                    <a:pt x="417" y="147"/>
                    <a:pt x="417" y="150"/>
                  </a:cubicBezTo>
                  <a:lnTo>
                    <a:pt x="417" y="158"/>
                  </a:lnTo>
                  <a:close/>
                  <a:moveTo>
                    <a:pt x="229" y="154"/>
                  </a:moveTo>
                  <a:cubicBezTo>
                    <a:pt x="222" y="175"/>
                    <a:pt x="222" y="175"/>
                    <a:pt x="222" y="175"/>
                  </a:cubicBezTo>
                  <a:cubicBezTo>
                    <a:pt x="200" y="175"/>
                    <a:pt x="200" y="175"/>
                    <a:pt x="200" y="175"/>
                  </a:cubicBezTo>
                  <a:cubicBezTo>
                    <a:pt x="235" y="79"/>
                    <a:pt x="235" y="79"/>
                    <a:pt x="235" y="79"/>
                  </a:cubicBezTo>
                  <a:cubicBezTo>
                    <a:pt x="260" y="79"/>
                    <a:pt x="260" y="79"/>
                    <a:pt x="260" y="79"/>
                  </a:cubicBezTo>
                  <a:cubicBezTo>
                    <a:pt x="296" y="175"/>
                    <a:pt x="296" y="175"/>
                    <a:pt x="296" y="175"/>
                  </a:cubicBezTo>
                  <a:cubicBezTo>
                    <a:pt x="273" y="175"/>
                    <a:pt x="273" y="175"/>
                    <a:pt x="273" y="175"/>
                  </a:cubicBezTo>
                  <a:cubicBezTo>
                    <a:pt x="266" y="154"/>
                    <a:pt x="266" y="154"/>
                    <a:pt x="266" y="154"/>
                  </a:cubicBezTo>
                  <a:lnTo>
                    <a:pt x="229" y="154"/>
                  </a:lnTo>
                  <a:close/>
                  <a:moveTo>
                    <a:pt x="260" y="137"/>
                  </a:moveTo>
                  <a:cubicBezTo>
                    <a:pt x="248" y="99"/>
                    <a:pt x="248" y="99"/>
                    <a:pt x="248" y="99"/>
                  </a:cubicBezTo>
                  <a:cubicBezTo>
                    <a:pt x="235" y="137"/>
                    <a:pt x="235" y="137"/>
                    <a:pt x="235" y="137"/>
                  </a:cubicBezTo>
                  <a:lnTo>
                    <a:pt x="260" y="137"/>
                  </a:lnTo>
                  <a:close/>
                  <a:moveTo>
                    <a:pt x="323" y="79"/>
                  </a:moveTo>
                  <a:cubicBezTo>
                    <a:pt x="323" y="175"/>
                    <a:pt x="323" y="175"/>
                    <a:pt x="323" y="175"/>
                  </a:cubicBezTo>
                  <a:cubicBezTo>
                    <a:pt x="303" y="175"/>
                    <a:pt x="303" y="175"/>
                    <a:pt x="303" y="175"/>
                  </a:cubicBezTo>
                  <a:cubicBezTo>
                    <a:pt x="303" y="79"/>
                    <a:pt x="303" y="79"/>
                    <a:pt x="303" y="79"/>
                  </a:cubicBezTo>
                  <a:lnTo>
                    <a:pt x="323" y="79"/>
                  </a:ln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solidFill>
                  <a:schemeClr val="bg1"/>
                </a:solidFill>
                <a:latin typeface="+mj-ea"/>
                <a:ea typeface="+mj-ea"/>
              </a:endParaRPr>
            </a:p>
          </p:txBody>
        </p:sp>
      </p:grpSp>
      <p:grpSp>
        <p:nvGrpSpPr>
          <p:cNvPr id="73" name="モバイルPC｜正面">
            <a:extLst>
              <a:ext uri="{FF2B5EF4-FFF2-40B4-BE49-F238E27FC236}">
                <a16:creationId xmlns:a16="http://schemas.microsoft.com/office/drawing/2014/main" id="{44E85D40-C239-44B6-9152-24B38FFA87F5}"/>
              </a:ext>
            </a:extLst>
          </p:cNvPr>
          <p:cNvGrpSpPr>
            <a:grpSpLocks noChangeAspect="1"/>
          </p:cNvGrpSpPr>
          <p:nvPr/>
        </p:nvGrpSpPr>
        <p:grpSpPr bwMode="auto">
          <a:xfrm>
            <a:off x="6045770" y="1919222"/>
            <a:ext cx="777768" cy="570153"/>
            <a:chOff x="2043" y="1115"/>
            <a:chExt cx="738" cy="541"/>
          </a:xfrm>
        </p:grpSpPr>
        <p:sp>
          <p:nvSpPr>
            <p:cNvPr id="104" name="Freeform 10">
              <a:extLst>
                <a:ext uri="{FF2B5EF4-FFF2-40B4-BE49-F238E27FC236}">
                  <a16:creationId xmlns:a16="http://schemas.microsoft.com/office/drawing/2014/main" id="{29F1E4DC-91CC-4B22-9A37-5BD708D9B2DD}"/>
                </a:ext>
              </a:extLst>
            </p:cNvPr>
            <p:cNvSpPr>
              <a:spLocks/>
            </p:cNvSpPr>
            <p:nvPr/>
          </p:nvSpPr>
          <p:spPr bwMode="auto">
            <a:xfrm>
              <a:off x="2105" y="1154"/>
              <a:ext cx="614" cy="390"/>
            </a:xfrm>
            <a:custGeom>
              <a:avLst/>
              <a:gdLst>
                <a:gd name="T0" fmla="*/ 404 w 404"/>
                <a:gd name="T1" fmla="*/ 246 h 256"/>
                <a:gd name="T2" fmla="*/ 394 w 404"/>
                <a:gd name="T3" fmla="*/ 256 h 256"/>
                <a:gd name="T4" fmla="*/ 10 w 404"/>
                <a:gd name="T5" fmla="*/ 256 h 256"/>
                <a:gd name="T6" fmla="*/ 0 w 404"/>
                <a:gd name="T7" fmla="*/ 246 h 256"/>
                <a:gd name="T8" fmla="*/ 0 w 404"/>
                <a:gd name="T9" fmla="*/ 10 h 256"/>
                <a:gd name="T10" fmla="*/ 10 w 404"/>
                <a:gd name="T11" fmla="*/ 0 h 256"/>
                <a:gd name="T12" fmla="*/ 394 w 404"/>
                <a:gd name="T13" fmla="*/ 0 h 256"/>
                <a:gd name="T14" fmla="*/ 404 w 404"/>
                <a:gd name="T15" fmla="*/ 10 h 256"/>
                <a:gd name="T16" fmla="*/ 404 w 404"/>
                <a:gd name="T17" fmla="*/ 24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256">
                  <a:moveTo>
                    <a:pt x="404" y="246"/>
                  </a:moveTo>
                  <a:cubicBezTo>
                    <a:pt x="404" y="252"/>
                    <a:pt x="399" y="256"/>
                    <a:pt x="394" y="256"/>
                  </a:cubicBezTo>
                  <a:cubicBezTo>
                    <a:pt x="10" y="256"/>
                    <a:pt x="10" y="256"/>
                    <a:pt x="10" y="256"/>
                  </a:cubicBezTo>
                  <a:cubicBezTo>
                    <a:pt x="5" y="256"/>
                    <a:pt x="0" y="252"/>
                    <a:pt x="0" y="246"/>
                  </a:cubicBezTo>
                  <a:cubicBezTo>
                    <a:pt x="0" y="10"/>
                    <a:pt x="0" y="10"/>
                    <a:pt x="0" y="10"/>
                  </a:cubicBezTo>
                  <a:cubicBezTo>
                    <a:pt x="0" y="5"/>
                    <a:pt x="5" y="0"/>
                    <a:pt x="10" y="0"/>
                  </a:cubicBezTo>
                  <a:cubicBezTo>
                    <a:pt x="394" y="0"/>
                    <a:pt x="394" y="0"/>
                    <a:pt x="394" y="0"/>
                  </a:cubicBezTo>
                  <a:cubicBezTo>
                    <a:pt x="399" y="0"/>
                    <a:pt x="404" y="5"/>
                    <a:pt x="404" y="10"/>
                  </a:cubicBezTo>
                  <a:lnTo>
                    <a:pt x="404"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latin typeface="+mj-ea"/>
                <a:ea typeface="+mj-ea"/>
              </a:endParaRPr>
            </a:p>
          </p:txBody>
        </p:sp>
        <p:sp>
          <p:nvSpPr>
            <p:cNvPr id="105" name="Freeform 11">
              <a:extLst>
                <a:ext uri="{FF2B5EF4-FFF2-40B4-BE49-F238E27FC236}">
                  <a16:creationId xmlns:a16="http://schemas.microsoft.com/office/drawing/2014/main" id="{F9FFE181-94C9-4519-8C08-719694FD8E86}"/>
                </a:ext>
              </a:extLst>
            </p:cNvPr>
            <p:cNvSpPr>
              <a:spLocks noEditPoints="1"/>
            </p:cNvSpPr>
            <p:nvPr/>
          </p:nvSpPr>
          <p:spPr bwMode="auto">
            <a:xfrm>
              <a:off x="2043" y="1115"/>
              <a:ext cx="738" cy="541"/>
            </a:xfrm>
            <a:custGeom>
              <a:avLst/>
              <a:gdLst>
                <a:gd name="T0" fmla="*/ 445 w 486"/>
                <a:gd name="T1" fmla="*/ 35 h 354"/>
                <a:gd name="T2" fmla="*/ 435 w 486"/>
                <a:gd name="T3" fmla="*/ 25 h 354"/>
                <a:gd name="T4" fmla="*/ 51 w 486"/>
                <a:gd name="T5" fmla="*/ 25 h 354"/>
                <a:gd name="T6" fmla="*/ 41 w 486"/>
                <a:gd name="T7" fmla="*/ 35 h 354"/>
                <a:gd name="T8" fmla="*/ 41 w 486"/>
                <a:gd name="T9" fmla="*/ 271 h 354"/>
                <a:gd name="T10" fmla="*/ 51 w 486"/>
                <a:gd name="T11" fmla="*/ 281 h 354"/>
                <a:gd name="T12" fmla="*/ 435 w 486"/>
                <a:gd name="T13" fmla="*/ 281 h 354"/>
                <a:gd name="T14" fmla="*/ 445 w 486"/>
                <a:gd name="T15" fmla="*/ 271 h 354"/>
                <a:gd name="T16" fmla="*/ 445 w 486"/>
                <a:gd name="T17" fmla="*/ 35 h 354"/>
                <a:gd name="T18" fmla="*/ 449 w 486"/>
                <a:gd name="T19" fmla="*/ 306 h 354"/>
                <a:gd name="T20" fmla="*/ 37 w 486"/>
                <a:gd name="T21" fmla="*/ 306 h 354"/>
                <a:gd name="T22" fmla="*/ 16 w 486"/>
                <a:gd name="T23" fmla="*/ 286 h 354"/>
                <a:gd name="T24" fmla="*/ 16 w 486"/>
                <a:gd name="T25" fmla="*/ 286 h 354"/>
                <a:gd name="T26" fmla="*/ 16 w 486"/>
                <a:gd name="T27" fmla="*/ 20 h 354"/>
                <a:gd name="T28" fmla="*/ 16 w 486"/>
                <a:gd name="T29" fmla="*/ 20 h 354"/>
                <a:gd name="T30" fmla="*/ 37 w 486"/>
                <a:gd name="T31" fmla="*/ 0 h 354"/>
                <a:gd name="T32" fmla="*/ 449 w 486"/>
                <a:gd name="T33" fmla="*/ 0 h 354"/>
                <a:gd name="T34" fmla="*/ 470 w 486"/>
                <a:gd name="T35" fmla="*/ 20 h 354"/>
                <a:gd name="T36" fmla="*/ 470 w 486"/>
                <a:gd name="T37" fmla="*/ 286 h 354"/>
                <a:gd name="T38" fmla="*/ 449 w 486"/>
                <a:gd name="T39" fmla="*/ 306 h 354"/>
                <a:gd name="T40" fmla="*/ 331 w 486"/>
                <a:gd name="T41" fmla="*/ 153 h 354"/>
                <a:gd name="T42" fmla="*/ 243 w 486"/>
                <a:gd name="T43" fmla="*/ 241 h 354"/>
                <a:gd name="T44" fmla="*/ 155 w 486"/>
                <a:gd name="T45" fmla="*/ 153 h 354"/>
                <a:gd name="T46" fmla="*/ 243 w 486"/>
                <a:gd name="T47" fmla="*/ 64 h 354"/>
                <a:gd name="T48" fmla="*/ 331 w 486"/>
                <a:gd name="T49" fmla="*/ 153 h 354"/>
                <a:gd name="T50" fmla="*/ 243 w 486"/>
                <a:gd name="T51" fmla="*/ 153 h 354"/>
                <a:gd name="T52" fmla="*/ 261 w 486"/>
                <a:gd name="T53" fmla="*/ 135 h 354"/>
                <a:gd name="T54" fmla="*/ 243 w 486"/>
                <a:gd name="T55" fmla="*/ 118 h 354"/>
                <a:gd name="T56" fmla="*/ 225 w 486"/>
                <a:gd name="T57" fmla="*/ 135 h 354"/>
                <a:gd name="T58" fmla="*/ 243 w 486"/>
                <a:gd name="T59" fmla="*/ 153 h 354"/>
                <a:gd name="T60" fmla="*/ 200 w 486"/>
                <a:gd name="T61" fmla="*/ 210 h 354"/>
                <a:gd name="T62" fmla="*/ 243 w 486"/>
                <a:gd name="T63" fmla="*/ 224 h 354"/>
                <a:gd name="T64" fmla="*/ 286 w 486"/>
                <a:gd name="T65" fmla="*/ 210 h 354"/>
                <a:gd name="T66" fmla="*/ 243 w 486"/>
                <a:gd name="T67" fmla="*/ 169 h 354"/>
                <a:gd name="T68" fmla="*/ 200 w 486"/>
                <a:gd name="T69" fmla="*/ 210 h 354"/>
                <a:gd name="T70" fmla="*/ 314 w 486"/>
                <a:gd name="T71" fmla="*/ 153 h 354"/>
                <a:gd name="T72" fmla="*/ 243 w 486"/>
                <a:gd name="T73" fmla="*/ 81 h 354"/>
                <a:gd name="T74" fmla="*/ 172 w 486"/>
                <a:gd name="T75" fmla="*/ 153 h 354"/>
                <a:gd name="T76" fmla="*/ 186 w 486"/>
                <a:gd name="T77" fmla="*/ 196 h 354"/>
                <a:gd name="T78" fmla="*/ 219 w 486"/>
                <a:gd name="T79" fmla="*/ 158 h 354"/>
                <a:gd name="T80" fmla="*/ 209 w 486"/>
                <a:gd name="T81" fmla="*/ 135 h 354"/>
                <a:gd name="T82" fmla="*/ 243 w 486"/>
                <a:gd name="T83" fmla="*/ 102 h 354"/>
                <a:gd name="T84" fmla="*/ 277 w 486"/>
                <a:gd name="T85" fmla="*/ 135 h 354"/>
                <a:gd name="T86" fmla="*/ 267 w 486"/>
                <a:gd name="T87" fmla="*/ 158 h 354"/>
                <a:gd name="T88" fmla="*/ 300 w 486"/>
                <a:gd name="T89" fmla="*/ 196 h 354"/>
                <a:gd name="T90" fmla="*/ 314 w 486"/>
                <a:gd name="T91" fmla="*/ 153 h 354"/>
                <a:gd name="T92" fmla="*/ 486 w 486"/>
                <a:gd name="T93" fmla="*/ 327 h 354"/>
                <a:gd name="T94" fmla="*/ 0 w 486"/>
                <a:gd name="T95" fmla="*/ 327 h 354"/>
                <a:gd name="T96" fmla="*/ 0 w 486"/>
                <a:gd name="T97" fmla="*/ 354 h 354"/>
                <a:gd name="T98" fmla="*/ 486 w 486"/>
                <a:gd name="T99" fmla="*/ 354 h 354"/>
                <a:gd name="T100" fmla="*/ 486 w 486"/>
                <a:gd name="T101" fmla="*/ 3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6" h="354">
                  <a:moveTo>
                    <a:pt x="445" y="35"/>
                  </a:moveTo>
                  <a:cubicBezTo>
                    <a:pt x="445" y="30"/>
                    <a:pt x="440" y="25"/>
                    <a:pt x="435" y="25"/>
                  </a:cubicBezTo>
                  <a:cubicBezTo>
                    <a:pt x="51" y="25"/>
                    <a:pt x="51" y="25"/>
                    <a:pt x="51" y="25"/>
                  </a:cubicBezTo>
                  <a:cubicBezTo>
                    <a:pt x="46" y="25"/>
                    <a:pt x="41" y="30"/>
                    <a:pt x="41" y="35"/>
                  </a:cubicBezTo>
                  <a:cubicBezTo>
                    <a:pt x="41" y="271"/>
                    <a:pt x="41" y="271"/>
                    <a:pt x="41" y="271"/>
                  </a:cubicBezTo>
                  <a:cubicBezTo>
                    <a:pt x="41" y="277"/>
                    <a:pt x="46" y="281"/>
                    <a:pt x="51" y="281"/>
                  </a:cubicBezTo>
                  <a:cubicBezTo>
                    <a:pt x="435" y="281"/>
                    <a:pt x="435" y="281"/>
                    <a:pt x="435" y="281"/>
                  </a:cubicBezTo>
                  <a:cubicBezTo>
                    <a:pt x="440" y="281"/>
                    <a:pt x="445" y="277"/>
                    <a:pt x="445" y="271"/>
                  </a:cubicBezTo>
                  <a:lnTo>
                    <a:pt x="445" y="35"/>
                  </a:lnTo>
                  <a:close/>
                  <a:moveTo>
                    <a:pt x="449" y="306"/>
                  </a:moveTo>
                  <a:cubicBezTo>
                    <a:pt x="37" y="306"/>
                    <a:pt x="37" y="306"/>
                    <a:pt x="37" y="306"/>
                  </a:cubicBezTo>
                  <a:cubicBezTo>
                    <a:pt x="25" y="306"/>
                    <a:pt x="16" y="297"/>
                    <a:pt x="16" y="286"/>
                  </a:cubicBezTo>
                  <a:cubicBezTo>
                    <a:pt x="16" y="286"/>
                    <a:pt x="16" y="286"/>
                    <a:pt x="16" y="286"/>
                  </a:cubicBezTo>
                  <a:cubicBezTo>
                    <a:pt x="16" y="20"/>
                    <a:pt x="16" y="20"/>
                    <a:pt x="16" y="20"/>
                  </a:cubicBezTo>
                  <a:cubicBezTo>
                    <a:pt x="16" y="20"/>
                    <a:pt x="16" y="20"/>
                    <a:pt x="16" y="20"/>
                  </a:cubicBezTo>
                  <a:cubicBezTo>
                    <a:pt x="16" y="9"/>
                    <a:pt x="25" y="0"/>
                    <a:pt x="37" y="0"/>
                  </a:cubicBezTo>
                  <a:cubicBezTo>
                    <a:pt x="449" y="0"/>
                    <a:pt x="449" y="0"/>
                    <a:pt x="449" y="0"/>
                  </a:cubicBezTo>
                  <a:cubicBezTo>
                    <a:pt x="461" y="0"/>
                    <a:pt x="470" y="9"/>
                    <a:pt x="470" y="20"/>
                  </a:cubicBezTo>
                  <a:cubicBezTo>
                    <a:pt x="470" y="286"/>
                    <a:pt x="470" y="286"/>
                    <a:pt x="470" y="286"/>
                  </a:cubicBezTo>
                  <a:cubicBezTo>
                    <a:pt x="470" y="297"/>
                    <a:pt x="461" y="306"/>
                    <a:pt x="449" y="306"/>
                  </a:cubicBezTo>
                  <a:close/>
                  <a:moveTo>
                    <a:pt x="331" y="153"/>
                  </a:moveTo>
                  <a:cubicBezTo>
                    <a:pt x="331" y="202"/>
                    <a:pt x="292" y="241"/>
                    <a:pt x="243" y="241"/>
                  </a:cubicBezTo>
                  <a:cubicBezTo>
                    <a:pt x="194" y="241"/>
                    <a:pt x="155" y="202"/>
                    <a:pt x="155" y="153"/>
                  </a:cubicBezTo>
                  <a:cubicBezTo>
                    <a:pt x="155" y="104"/>
                    <a:pt x="194" y="64"/>
                    <a:pt x="243" y="64"/>
                  </a:cubicBezTo>
                  <a:cubicBezTo>
                    <a:pt x="292" y="64"/>
                    <a:pt x="331" y="104"/>
                    <a:pt x="331" y="153"/>
                  </a:cubicBezTo>
                  <a:close/>
                  <a:moveTo>
                    <a:pt x="243" y="153"/>
                  </a:moveTo>
                  <a:cubicBezTo>
                    <a:pt x="253" y="153"/>
                    <a:pt x="261" y="145"/>
                    <a:pt x="261" y="135"/>
                  </a:cubicBezTo>
                  <a:cubicBezTo>
                    <a:pt x="261" y="126"/>
                    <a:pt x="253" y="118"/>
                    <a:pt x="243" y="118"/>
                  </a:cubicBezTo>
                  <a:cubicBezTo>
                    <a:pt x="233" y="118"/>
                    <a:pt x="225" y="126"/>
                    <a:pt x="225" y="135"/>
                  </a:cubicBezTo>
                  <a:cubicBezTo>
                    <a:pt x="225" y="145"/>
                    <a:pt x="233" y="153"/>
                    <a:pt x="243" y="153"/>
                  </a:cubicBezTo>
                  <a:close/>
                  <a:moveTo>
                    <a:pt x="200" y="210"/>
                  </a:moveTo>
                  <a:cubicBezTo>
                    <a:pt x="212" y="219"/>
                    <a:pt x="227" y="224"/>
                    <a:pt x="243" y="224"/>
                  </a:cubicBezTo>
                  <a:cubicBezTo>
                    <a:pt x="259" y="224"/>
                    <a:pt x="274" y="219"/>
                    <a:pt x="286" y="210"/>
                  </a:cubicBezTo>
                  <a:cubicBezTo>
                    <a:pt x="285" y="187"/>
                    <a:pt x="266" y="169"/>
                    <a:pt x="243" y="169"/>
                  </a:cubicBezTo>
                  <a:cubicBezTo>
                    <a:pt x="220" y="169"/>
                    <a:pt x="201" y="187"/>
                    <a:pt x="200" y="210"/>
                  </a:cubicBezTo>
                  <a:close/>
                  <a:moveTo>
                    <a:pt x="314" y="153"/>
                  </a:moveTo>
                  <a:cubicBezTo>
                    <a:pt x="314" y="113"/>
                    <a:pt x="282" y="81"/>
                    <a:pt x="243" y="81"/>
                  </a:cubicBezTo>
                  <a:cubicBezTo>
                    <a:pt x="204" y="81"/>
                    <a:pt x="172" y="113"/>
                    <a:pt x="172" y="153"/>
                  </a:cubicBezTo>
                  <a:cubicBezTo>
                    <a:pt x="172" y="169"/>
                    <a:pt x="177" y="184"/>
                    <a:pt x="186" y="196"/>
                  </a:cubicBezTo>
                  <a:cubicBezTo>
                    <a:pt x="191" y="179"/>
                    <a:pt x="203" y="165"/>
                    <a:pt x="219" y="158"/>
                  </a:cubicBezTo>
                  <a:cubicBezTo>
                    <a:pt x="213" y="152"/>
                    <a:pt x="209" y="144"/>
                    <a:pt x="209" y="135"/>
                  </a:cubicBezTo>
                  <a:cubicBezTo>
                    <a:pt x="209" y="117"/>
                    <a:pt x="224" y="102"/>
                    <a:pt x="243" y="102"/>
                  </a:cubicBezTo>
                  <a:cubicBezTo>
                    <a:pt x="262" y="102"/>
                    <a:pt x="277" y="117"/>
                    <a:pt x="277" y="135"/>
                  </a:cubicBezTo>
                  <a:cubicBezTo>
                    <a:pt x="277" y="144"/>
                    <a:pt x="273" y="152"/>
                    <a:pt x="267" y="158"/>
                  </a:cubicBezTo>
                  <a:cubicBezTo>
                    <a:pt x="283" y="165"/>
                    <a:pt x="295" y="179"/>
                    <a:pt x="300" y="196"/>
                  </a:cubicBezTo>
                  <a:cubicBezTo>
                    <a:pt x="309" y="184"/>
                    <a:pt x="314" y="169"/>
                    <a:pt x="314" y="153"/>
                  </a:cubicBezTo>
                  <a:close/>
                  <a:moveTo>
                    <a:pt x="486" y="327"/>
                  </a:moveTo>
                  <a:cubicBezTo>
                    <a:pt x="0" y="327"/>
                    <a:pt x="0" y="327"/>
                    <a:pt x="0" y="327"/>
                  </a:cubicBezTo>
                  <a:cubicBezTo>
                    <a:pt x="0" y="354"/>
                    <a:pt x="0" y="354"/>
                    <a:pt x="0" y="354"/>
                  </a:cubicBezTo>
                  <a:cubicBezTo>
                    <a:pt x="486" y="354"/>
                    <a:pt x="486" y="354"/>
                    <a:pt x="486" y="354"/>
                  </a:cubicBezTo>
                  <a:lnTo>
                    <a:pt x="486" y="327"/>
                  </a:ln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solidFill>
                  <a:schemeClr val="bg1"/>
                </a:solidFill>
                <a:latin typeface="+mj-ea"/>
                <a:ea typeface="+mj-ea"/>
              </a:endParaRPr>
            </a:p>
          </p:txBody>
        </p:sp>
      </p:grpSp>
      <p:grpSp>
        <p:nvGrpSpPr>
          <p:cNvPr id="74" name="Group 40">
            <a:extLst>
              <a:ext uri="{FF2B5EF4-FFF2-40B4-BE49-F238E27FC236}">
                <a16:creationId xmlns:a16="http://schemas.microsoft.com/office/drawing/2014/main" id="{D7C294D7-A2D6-4A08-B894-63E3B3730E1B}"/>
              </a:ext>
            </a:extLst>
          </p:cNvPr>
          <p:cNvGrpSpPr>
            <a:grpSpLocks noChangeAspect="1"/>
          </p:cNvGrpSpPr>
          <p:nvPr/>
        </p:nvGrpSpPr>
        <p:grpSpPr bwMode="auto">
          <a:xfrm>
            <a:off x="6247863" y="4899296"/>
            <a:ext cx="373583" cy="755946"/>
            <a:chOff x="585" y="1708"/>
            <a:chExt cx="383" cy="775"/>
          </a:xfrm>
        </p:grpSpPr>
        <p:sp>
          <p:nvSpPr>
            <p:cNvPr id="98" name="Freeform 41">
              <a:extLst>
                <a:ext uri="{FF2B5EF4-FFF2-40B4-BE49-F238E27FC236}">
                  <a16:creationId xmlns:a16="http://schemas.microsoft.com/office/drawing/2014/main" id="{B4CCC644-CED0-46BF-9286-AB3B66154C47}"/>
                </a:ext>
              </a:extLst>
            </p:cNvPr>
            <p:cNvSpPr>
              <a:spLocks noChangeAspect="1"/>
            </p:cNvSpPr>
            <p:nvPr/>
          </p:nvSpPr>
          <p:spPr bwMode="gray">
            <a:xfrm>
              <a:off x="585" y="2084"/>
              <a:ext cx="383" cy="385"/>
            </a:xfrm>
            <a:custGeom>
              <a:avLst/>
              <a:gdLst>
                <a:gd name="T0" fmla="*/ 162 w 162"/>
                <a:gd name="T1" fmla="*/ 0 h 163"/>
                <a:gd name="T2" fmla="*/ 0 w 162"/>
                <a:gd name="T3" fmla="*/ 0 h 163"/>
                <a:gd name="T4" fmla="*/ 0 w 162"/>
                <a:gd name="T5" fmla="*/ 163 h 163"/>
                <a:gd name="T6" fmla="*/ 44 w 162"/>
                <a:gd name="T7" fmla="*/ 163 h 163"/>
                <a:gd name="T8" fmla="*/ 16 w 162"/>
                <a:gd name="T9" fmla="*/ 109 h 163"/>
                <a:gd name="T10" fmla="*/ 18 w 162"/>
                <a:gd name="T11" fmla="*/ 93 h 163"/>
                <a:gd name="T12" fmla="*/ 18 w 162"/>
                <a:gd name="T13" fmla="*/ 91 h 163"/>
                <a:gd name="T14" fmla="*/ 81 w 162"/>
                <a:gd name="T15" fmla="*/ 28 h 163"/>
                <a:gd name="T16" fmla="*/ 144 w 162"/>
                <a:gd name="T17" fmla="*/ 91 h 163"/>
                <a:gd name="T18" fmla="*/ 144 w 162"/>
                <a:gd name="T19" fmla="*/ 93 h 163"/>
                <a:gd name="T20" fmla="*/ 146 w 162"/>
                <a:gd name="T21" fmla="*/ 109 h 163"/>
                <a:gd name="T22" fmla="*/ 118 w 162"/>
                <a:gd name="T23" fmla="*/ 163 h 163"/>
                <a:gd name="T24" fmla="*/ 162 w 162"/>
                <a:gd name="T25" fmla="*/ 163 h 163"/>
                <a:gd name="T26" fmla="*/ 162 w 162"/>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163">
                  <a:moveTo>
                    <a:pt x="162" y="0"/>
                  </a:moveTo>
                  <a:cubicBezTo>
                    <a:pt x="157" y="0"/>
                    <a:pt x="5" y="0"/>
                    <a:pt x="0" y="0"/>
                  </a:cubicBezTo>
                  <a:cubicBezTo>
                    <a:pt x="0" y="6"/>
                    <a:pt x="0" y="157"/>
                    <a:pt x="0" y="163"/>
                  </a:cubicBezTo>
                  <a:cubicBezTo>
                    <a:pt x="2" y="163"/>
                    <a:pt x="20" y="163"/>
                    <a:pt x="44" y="163"/>
                  </a:cubicBezTo>
                  <a:cubicBezTo>
                    <a:pt x="27" y="151"/>
                    <a:pt x="16" y="131"/>
                    <a:pt x="16" y="109"/>
                  </a:cubicBezTo>
                  <a:cubicBezTo>
                    <a:pt x="16" y="103"/>
                    <a:pt x="17" y="98"/>
                    <a:pt x="18" y="93"/>
                  </a:cubicBezTo>
                  <a:cubicBezTo>
                    <a:pt x="18" y="92"/>
                    <a:pt x="18" y="92"/>
                    <a:pt x="18" y="91"/>
                  </a:cubicBezTo>
                  <a:cubicBezTo>
                    <a:pt x="18" y="57"/>
                    <a:pt x="46" y="28"/>
                    <a:pt x="81" y="28"/>
                  </a:cubicBezTo>
                  <a:cubicBezTo>
                    <a:pt x="116" y="28"/>
                    <a:pt x="144" y="57"/>
                    <a:pt x="144" y="91"/>
                  </a:cubicBezTo>
                  <a:cubicBezTo>
                    <a:pt x="144" y="92"/>
                    <a:pt x="144" y="92"/>
                    <a:pt x="144" y="93"/>
                  </a:cubicBezTo>
                  <a:cubicBezTo>
                    <a:pt x="145" y="98"/>
                    <a:pt x="146" y="103"/>
                    <a:pt x="146" y="109"/>
                  </a:cubicBezTo>
                  <a:cubicBezTo>
                    <a:pt x="146" y="131"/>
                    <a:pt x="135" y="151"/>
                    <a:pt x="118" y="163"/>
                  </a:cubicBezTo>
                  <a:cubicBezTo>
                    <a:pt x="142" y="163"/>
                    <a:pt x="160" y="163"/>
                    <a:pt x="162" y="163"/>
                  </a:cubicBezTo>
                  <a:cubicBezTo>
                    <a:pt x="162" y="157"/>
                    <a:pt x="162" y="6"/>
                    <a:pt x="162" y="0"/>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99" name="Oval 42">
              <a:extLst>
                <a:ext uri="{FF2B5EF4-FFF2-40B4-BE49-F238E27FC236}">
                  <a16:creationId xmlns:a16="http://schemas.microsoft.com/office/drawing/2014/main" id="{0182FBB2-6D45-4743-BD6B-55EC053DE0EB}"/>
                </a:ext>
              </a:extLst>
            </p:cNvPr>
            <p:cNvSpPr>
              <a:spLocks noChangeAspect="1" noChangeArrowheads="1"/>
            </p:cNvSpPr>
            <p:nvPr/>
          </p:nvSpPr>
          <p:spPr bwMode="gray">
            <a:xfrm>
              <a:off x="637" y="2202"/>
              <a:ext cx="279" cy="281"/>
            </a:xfrm>
            <a:prstGeom prst="ellipse">
              <a:avLst/>
            </a:pr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0" name="Oval 43">
              <a:extLst>
                <a:ext uri="{FF2B5EF4-FFF2-40B4-BE49-F238E27FC236}">
                  <a16:creationId xmlns:a16="http://schemas.microsoft.com/office/drawing/2014/main" id="{A3A77D5B-1C57-48EC-95E5-0326E0F8CE12}"/>
                </a:ext>
              </a:extLst>
            </p:cNvPr>
            <p:cNvSpPr>
              <a:spLocks noChangeAspect="1" noChangeArrowheads="1"/>
            </p:cNvSpPr>
            <p:nvPr/>
          </p:nvSpPr>
          <p:spPr bwMode="gray">
            <a:xfrm>
              <a:off x="665" y="2232"/>
              <a:ext cx="222" cy="220"/>
            </a:xfrm>
            <a:prstGeom prst="ellipse">
              <a:avLst/>
            </a:prstGeom>
            <a:solidFill>
              <a:srgbClr val="9DC3E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1" name="Freeform 45">
              <a:extLst>
                <a:ext uri="{FF2B5EF4-FFF2-40B4-BE49-F238E27FC236}">
                  <a16:creationId xmlns:a16="http://schemas.microsoft.com/office/drawing/2014/main" id="{55E28EF8-A5BD-4478-AA14-079D1FE38A51}"/>
                </a:ext>
              </a:extLst>
            </p:cNvPr>
            <p:cNvSpPr>
              <a:spLocks noChangeAspect="1"/>
            </p:cNvSpPr>
            <p:nvPr/>
          </p:nvSpPr>
          <p:spPr bwMode="gray">
            <a:xfrm>
              <a:off x="587" y="1947"/>
              <a:ext cx="378" cy="125"/>
            </a:xfrm>
            <a:custGeom>
              <a:avLst/>
              <a:gdLst>
                <a:gd name="T0" fmla="*/ 137 w 160"/>
                <a:gd name="T1" fmla="*/ 0 h 53"/>
                <a:gd name="T2" fmla="*/ 101 w 160"/>
                <a:gd name="T3" fmla="*/ 0 h 53"/>
                <a:gd name="T4" fmla="*/ 101 w 160"/>
                <a:gd name="T5" fmla="*/ 23 h 53"/>
                <a:gd name="T6" fmla="*/ 80 w 160"/>
                <a:gd name="T7" fmla="*/ 35 h 53"/>
                <a:gd name="T8" fmla="*/ 59 w 160"/>
                <a:gd name="T9" fmla="*/ 23 h 53"/>
                <a:gd name="T10" fmla="*/ 59 w 160"/>
                <a:gd name="T11" fmla="*/ 0 h 53"/>
                <a:gd name="T12" fmla="*/ 22 w 160"/>
                <a:gd name="T13" fmla="*/ 0 h 53"/>
                <a:gd name="T14" fmla="*/ 0 w 160"/>
                <a:gd name="T15" fmla="*/ 53 h 53"/>
                <a:gd name="T16" fmla="*/ 160 w 160"/>
                <a:gd name="T17" fmla="*/ 53 h 53"/>
                <a:gd name="T18" fmla="*/ 137 w 16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53">
                  <a:moveTo>
                    <a:pt x="137" y="0"/>
                  </a:moveTo>
                  <a:cubicBezTo>
                    <a:pt x="136" y="0"/>
                    <a:pt x="121" y="0"/>
                    <a:pt x="101" y="0"/>
                  </a:cubicBezTo>
                  <a:cubicBezTo>
                    <a:pt x="101" y="23"/>
                    <a:pt x="101" y="23"/>
                    <a:pt x="101" y="23"/>
                  </a:cubicBezTo>
                  <a:cubicBezTo>
                    <a:pt x="101" y="30"/>
                    <a:pt x="92" y="35"/>
                    <a:pt x="80" y="35"/>
                  </a:cubicBezTo>
                  <a:cubicBezTo>
                    <a:pt x="68" y="35"/>
                    <a:pt x="59" y="30"/>
                    <a:pt x="59" y="23"/>
                  </a:cubicBezTo>
                  <a:cubicBezTo>
                    <a:pt x="59" y="0"/>
                    <a:pt x="59" y="0"/>
                    <a:pt x="59" y="0"/>
                  </a:cubicBezTo>
                  <a:cubicBezTo>
                    <a:pt x="39" y="0"/>
                    <a:pt x="24" y="0"/>
                    <a:pt x="22" y="0"/>
                  </a:cubicBezTo>
                  <a:cubicBezTo>
                    <a:pt x="21" y="3"/>
                    <a:pt x="3" y="46"/>
                    <a:pt x="0" y="53"/>
                  </a:cubicBezTo>
                  <a:cubicBezTo>
                    <a:pt x="8" y="53"/>
                    <a:pt x="152" y="53"/>
                    <a:pt x="160" y="53"/>
                  </a:cubicBezTo>
                  <a:cubicBezTo>
                    <a:pt x="157" y="46"/>
                    <a:pt x="139" y="3"/>
                    <a:pt x="137" y="0"/>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2" name="Freeform 46">
              <a:extLst>
                <a:ext uri="{FF2B5EF4-FFF2-40B4-BE49-F238E27FC236}">
                  <a16:creationId xmlns:a16="http://schemas.microsoft.com/office/drawing/2014/main" id="{785F4657-F93E-42C1-A144-B11A16CFC260}"/>
                </a:ext>
              </a:extLst>
            </p:cNvPr>
            <p:cNvSpPr>
              <a:spLocks noChangeAspect="1"/>
            </p:cNvSpPr>
            <p:nvPr/>
          </p:nvSpPr>
          <p:spPr bwMode="gray">
            <a:xfrm>
              <a:off x="738" y="1708"/>
              <a:ext cx="76" cy="307"/>
            </a:xfrm>
            <a:custGeom>
              <a:avLst/>
              <a:gdLst>
                <a:gd name="T0" fmla="*/ 0 w 32"/>
                <a:gd name="T1" fmla="*/ 124 h 130"/>
                <a:gd name="T2" fmla="*/ 0 w 32"/>
                <a:gd name="T3" fmla="*/ 6 h 130"/>
                <a:gd name="T4" fmla="*/ 16 w 32"/>
                <a:gd name="T5" fmla="*/ 0 h 130"/>
                <a:gd name="T6" fmla="*/ 32 w 32"/>
                <a:gd name="T7" fmla="*/ 6 h 130"/>
                <a:gd name="T8" fmla="*/ 32 w 32"/>
                <a:gd name="T9" fmla="*/ 124 h 130"/>
                <a:gd name="T10" fmla="*/ 16 w 32"/>
                <a:gd name="T11" fmla="*/ 130 h 130"/>
                <a:gd name="T12" fmla="*/ 0 w 32"/>
                <a:gd name="T13" fmla="*/ 124 h 130"/>
              </a:gdLst>
              <a:ahLst/>
              <a:cxnLst>
                <a:cxn ang="0">
                  <a:pos x="T0" y="T1"/>
                </a:cxn>
                <a:cxn ang="0">
                  <a:pos x="T2" y="T3"/>
                </a:cxn>
                <a:cxn ang="0">
                  <a:pos x="T4" y="T5"/>
                </a:cxn>
                <a:cxn ang="0">
                  <a:pos x="T6" y="T7"/>
                </a:cxn>
                <a:cxn ang="0">
                  <a:pos x="T8" y="T9"/>
                </a:cxn>
                <a:cxn ang="0">
                  <a:pos x="T10" y="T11"/>
                </a:cxn>
                <a:cxn ang="0">
                  <a:pos x="T12" y="T13"/>
                </a:cxn>
              </a:cxnLst>
              <a:rect l="0" t="0" r="r" b="b"/>
              <a:pathLst>
                <a:path w="32" h="130">
                  <a:moveTo>
                    <a:pt x="0" y="124"/>
                  </a:moveTo>
                  <a:cubicBezTo>
                    <a:pt x="0" y="6"/>
                    <a:pt x="0" y="6"/>
                    <a:pt x="0" y="6"/>
                  </a:cubicBezTo>
                  <a:cubicBezTo>
                    <a:pt x="0" y="4"/>
                    <a:pt x="6" y="0"/>
                    <a:pt x="16" y="0"/>
                  </a:cubicBezTo>
                  <a:cubicBezTo>
                    <a:pt x="26" y="0"/>
                    <a:pt x="32" y="4"/>
                    <a:pt x="32" y="6"/>
                  </a:cubicBezTo>
                  <a:cubicBezTo>
                    <a:pt x="32" y="124"/>
                    <a:pt x="32" y="124"/>
                    <a:pt x="32" y="124"/>
                  </a:cubicBezTo>
                  <a:cubicBezTo>
                    <a:pt x="32" y="126"/>
                    <a:pt x="26" y="130"/>
                    <a:pt x="16" y="130"/>
                  </a:cubicBezTo>
                  <a:cubicBezTo>
                    <a:pt x="6" y="130"/>
                    <a:pt x="0" y="126"/>
                    <a:pt x="0" y="124"/>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3" name="Freeform 47">
              <a:extLst>
                <a:ext uri="{FF2B5EF4-FFF2-40B4-BE49-F238E27FC236}">
                  <a16:creationId xmlns:a16="http://schemas.microsoft.com/office/drawing/2014/main" id="{45E2A632-D0E8-4D0C-829A-D07B0B46DE0C}"/>
                </a:ext>
              </a:extLst>
            </p:cNvPr>
            <p:cNvSpPr>
              <a:spLocks noChangeAspect="1"/>
            </p:cNvSpPr>
            <p:nvPr/>
          </p:nvSpPr>
          <p:spPr bwMode="gray">
            <a:xfrm>
              <a:off x="646" y="2164"/>
              <a:ext cx="258" cy="94"/>
            </a:xfrm>
            <a:custGeom>
              <a:avLst/>
              <a:gdLst>
                <a:gd name="T0" fmla="*/ 55 w 109"/>
                <a:gd name="T1" fmla="*/ 10 h 40"/>
                <a:gd name="T2" fmla="*/ 109 w 109"/>
                <a:gd name="T3" fmla="*/ 40 h 40"/>
                <a:gd name="T4" fmla="*/ 55 w 109"/>
                <a:gd name="T5" fmla="*/ 0 h 40"/>
                <a:gd name="T6" fmla="*/ 0 w 109"/>
                <a:gd name="T7" fmla="*/ 40 h 40"/>
                <a:gd name="T8" fmla="*/ 55 w 109"/>
                <a:gd name="T9" fmla="*/ 10 h 40"/>
              </a:gdLst>
              <a:ahLst/>
              <a:cxnLst>
                <a:cxn ang="0">
                  <a:pos x="T0" y="T1"/>
                </a:cxn>
                <a:cxn ang="0">
                  <a:pos x="T2" y="T3"/>
                </a:cxn>
                <a:cxn ang="0">
                  <a:pos x="T4" y="T5"/>
                </a:cxn>
                <a:cxn ang="0">
                  <a:pos x="T6" y="T7"/>
                </a:cxn>
                <a:cxn ang="0">
                  <a:pos x="T8" y="T9"/>
                </a:cxn>
              </a:cxnLst>
              <a:rect l="0" t="0" r="r" b="b"/>
              <a:pathLst>
                <a:path w="109" h="40">
                  <a:moveTo>
                    <a:pt x="55" y="10"/>
                  </a:moveTo>
                  <a:cubicBezTo>
                    <a:pt x="78" y="10"/>
                    <a:pt x="98" y="22"/>
                    <a:pt x="109" y="40"/>
                  </a:cubicBezTo>
                  <a:cubicBezTo>
                    <a:pt x="102" y="17"/>
                    <a:pt x="80" y="0"/>
                    <a:pt x="55" y="0"/>
                  </a:cubicBezTo>
                  <a:cubicBezTo>
                    <a:pt x="30" y="0"/>
                    <a:pt x="8" y="17"/>
                    <a:pt x="0" y="40"/>
                  </a:cubicBezTo>
                  <a:cubicBezTo>
                    <a:pt x="12" y="22"/>
                    <a:pt x="32" y="10"/>
                    <a:pt x="55" y="10"/>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grpSp>
      <p:sp>
        <p:nvSpPr>
          <p:cNvPr id="75" name="テキスト ボックス 125">
            <a:extLst>
              <a:ext uri="{FF2B5EF4-FFF2-40B4-BE49-F238E27FC236}">
                <a16:creationId xmlns:a16="http://schemas.microsoft.com/office/drawing/2014/main" id="{73D64485-245A-45E1-A7B1-BB388CF62174}"/>
              </a:ext>
            </a:extLst>
          </p:cNvPr>
          <p:cNvSpPr txBox="1"/>
          <p:nvPr/>
        </p:nvSpPr>
        <p:spPr>
          <a:xfrm>
            <a:off x="4557436" y="2061858"/>
            <a:ext cx="1318648" cy="4154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50"/>
              <a:t>人と</a:t>
            </a:r>
            <a:r>
              <a:rPr kumimoji="1" lang="en-US" altLang="ja-JP" sz="1050"/>
              <a:t>ICT/</a:t>
            </a:r>
            <a:r>
              <a:rPr kumimoji="1" lang="ja-JP" altLang="en-US" sz="1050"/>
              <a:t>モノと</a:t>
            </a:r>
            <a:r>
              <a:rPr kumimoji="1" lang="en-US" altLang="ja-JP" sz="1050"/>
              <a:t>ICT</a:t>
            </a:r>
            <a:r>
              <a:rPr kumimoji="1" lang="ja-JP" altLang="en-US" sz="1050"/>
              <a:t>のつながり</a:t>
            </a:r>
          </a:p>
        </p:txBody>
      </p:sp>
      <p:sp>
        <p:nvSpPr>
          <p:cNvPr id="76" name="テキスト ボックス 126">
            <a:extLst>
              <a:ext uri="{FF2B5EF4-FFF2-40B4-BE49-F238E27FC236}">
                <a16:creationId xmlns:a16="http://schemas.microsoft.com/office/drawing/2014/main" id="{BEEDB9F3-2867-4F6D-BBF4-9220C9BDDDF0}"/>
              </a:ext>
            </a:extLst>
          </p:cNvPr>
          <p:cNvSpPr txBox="1"/>
          <p:nvPr/>
        </p:nvSpPr>
        <p:spPr>
          <a:xfrm>
            <a:off x="4424229" y="2853301"/>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通信技術</a:t>
            </a:r>
            <a:r>
              <a:rPr kumimoji="1" lang="en-US" altLang="ja-JP" sz="1200"/>
              <a:t>】</a:t>
            </a:r>
            <a:endParaRPr kumimoji="1" lang="ja-JP" altLang="en-US" sz="1200"/>
          </a:p>
        </p:txBody>
      </p:sp>
      <p:sp>
        <p:nvSpPr>
          <p:cNvPr id="77" name="テキスト ボックス 127">
            <a:extLst>
              <a:ext uri="{FF2B5EF4-FFF2-40B4-BE49-F238E27FC236}">
                <a16:creationId xmlns:a16="http://schemas.microsoft.com/office/drawing/2014/main" id="{06370F6A-B2F6-4417-B8C5-BA9F3F9329E5}"/>
              </a:ext>
            </a:extLst>
          </p:cNvPr>
          <p:cNvSpPr txBox="1"/>
          <p:nvPr/>
        </p:nvSpPr>
        <p:spPr>
          <a:xfrm>
            <a:off x="4537383" y="3114804"/>
            <a:ext cx="1318648" cy="4154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50"/>
              <a:t>インターネット、</a:t>
            </a:r>
            <a:r>
              <a:rPr kumimoji="1" lang="en-US" altLang="ja-JP" sz="1050"/>
              <a:t>Wi-Fi</a:t>
            </a:r>
            <a:r>
              <a:rPr kumimoji="1" lang="ja-JP" altLang="en-US" sz="1050"/>
              <a:t>、</a:t>
            </a:r>
            <a:r>
              <a:rPr kumimoji="1" lang="en-US" altLang="ja-JP" sz="1050"/>
              <a:t>LPWA</a:t>
            </a:r>
            <a:r>
              <a:rPr kumimoji="1" lang="ja-JP" altLang="en-US" sz="1050"/>
              <a:t>、５</a:t>
            </a:r>
            <a:r>
              <a:rPr kumimoji="1" lang="en-US" altLang="ja-JP" sz="1050"/>
              <a:t>G</a:t>
            </a:r>
            <a:endParaRPr kumimoji="1" lang="ja-JP" altLang="en-US" sz="1050"/>
          </a:p>
        </p:txBody>
      </p:sp>
      <p:sp>
        <p:nvSpPr>
          <p:cNvPr id="78" name="テキスト ボックス 128">
            <a:extLst>
              <a:ext uri="{FF2B5EF4-FFF2-40B4-BE49-F238E27FC236}">
                <a16:creationId xmlns:a16="http://schemas.microsoft.com/office/drawing/2014/main" id="{255198DA-1FCB-4806-9621-22E4361173C2}"/>
              </a:ext>
            </a:extLst>
          </p:cNvPr>
          <p:cNvSpPr txBox="1"/>
          <p:nvPr/>
        </p:nvSpPr>
        <p:spPr>
          <a:xfrm>
            <a:off x="4424229" y="3852490"/>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情報技術</a:t>
            </a:r>
            <a:r>
              <a:rPr kumimoji="1" lang="en-US" altLang="ja-JP" sz="1200"/>
              <a:t>】</a:t>
            </a:r>
            <a:endParaRPr kumimoji="1" lang="ja-JP" altLang="en-US" sz="1200"/>
          </a:p>
        </p:txBody>
      </p:sp>
      <p:sp>
        <p:nvSpPr>
          <p:cNvPr id="79" name="テキスト ボックス 129">
            <a:extLst>
              <a:ext uri="{FF2B5EF4-FFF2-40B4-BE49-F238E27FC236}">
                <a16:creationId xmlns:a16="http://schemas.microsoft.com/office/drawing/2014/main" id="{2A54ED16-5595-4D2B-9CAA-5BF91002FA5E}"/>
              </a:ext>
            </a:extLst>
          </p:cNvPr>
          <p:cNvSpPr txBox="1"/>
          <p:nvPr/>
        </p:nvSpPr>
        <p:spPr>
          <a:xfrm>
            <a:off x="4537383" y="4113993"/>
            <a:ext cx="1318648" cy="577081"/>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50"/>
              <a:t>AI</a:t>
            </a:r>
            <a:r>
              <a:rPr kumimoji="1" lang="ja-JP" altLang="en-US" sz="1050"/>
              <a:t>データ分析</a:t>
            </a:r>
            <a:endParaRPr kumimoji="1" lang="en-US" altLang="ja-JP" sz="1050"/>
          </a:p>
          <a:p>
            <a:r>
              <a:rPr kumimoji="1" lang="ja-JP" altLang="en-US" sz="1050"/>
              <a:t>マイニング</a:t>
            </a:r>
            <a:endParaRPr kumimoji="1" lang="en-US" altLang="ja-JP" sz="1050"/>
          </a:p>
          <a:p>
            <a:r>
              <a:rPr kumimoji="1" lang="ja-JP" altLang="en-US" sz="1050"/>
              <a:t>セキュリティ</a:t>
            </a:r>
          </a:p>
        </p:txBody>
      </p:sp>
      <p:sp>
        <p:nvSpPr>
          <p:cNvPr id="80" name="テキスト ボックス 130">
            <a:extLst>
              <a:ext uri="{FF2B5EF4-FFF2-40B4-BE49-F238E27FC236}">
                <a16:creationId xmlns:a16="http://schemas.microsoft.com/office/drawing/2014/main" id="{67400A11-0BA5-44E7-BE0E-6D6AD9A3898A}"/>
              </a:ext>
            </a:extLst>
          </p:cNvPr>
          <p:cNvSpPr txBox="1"/>
          <p:nvPr/>
        </p:nvSpPr>
        <p:spPr>
          <a:xfrm>
            <a:off x="4388655" y="4899294"/>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センシング技術</a:t>
            </a:r>
            <a:r>
              <a:rPr kumimoji="1" lang="en-US" altLang="ja-JP" sz="1200"/>
              <a:t>】</a:t>
            </a:r>
            <a:endParaRPr kumimoji="1" lang="ja-JP" altLang="en-US" sz="1200"/>
          </a:p>
        </p:txBody>
      </p:sp>
      <p:sp>
        <p:nvSpPr>
          <p:cNvPr id="81" name="テキスト ボックス 131">
            <a:extLst>
              <a:ext uri="{FF2B5EF4-FFF2-40B4-BE49-F238E27FC236}">
                <a16:creationId xmlns:a16="http://schemas.microsoft.com/office/drawing/2014/main" id="{638D3188-3DFB-4008-92AE-76EC0C738A9F}"/>
              </a:ext>
            </a:extLst>
          </p:cNvPr>
          <p:cNvSpPr txBox="1"/>
          <p:nvPr/>
        </p:nvSpPr>
        <p:spPr>
          <a:xfrm>
            <a:off x="4501809" y="5160797"/>
            <a:ext cx="1497112" cy="4154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50"/>
              <a:t>位置、温度、速度などのセンサー</a:t>
            </a:r>
          </a:p>
        </p:txBody>
      </p:sp>
      <p:sp>
        <p:nvSpPr>
          <p:cNvPr id="82" name="乗算記号 132">
            <a:extLst>
              <a:ext uri="{FF2B5EF4-FFF2-40B4-BE49-F238E27FC236}">
                <a16:creationId xmlns:a16="http://schemas.microsoft.com/office/drawing/2014/main" id="{B26A2293-CDEE-44E1-BB08-34F2FB3C0EE5}"/>
              </a:ext>
            </a:extLst>
          </p:cNvPr>
          <p:cNvSpPr/>
          <p:nvPr/>
        </p:nvSpPr>
        <p:spPr>
          <a:xfrm>
            <a:off x="3759116" y="1922094"/>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83" name="乗算記号 133">
            <a:extLst>
              <a:ext uri="{FF2B5EF4-FFF2-40B4-BE49-F238E27FC236}">
                <a16:creationId xmlns:a16="http://schemas.microsoft.com/office/drawing/2014/main" id="{5F4B22A9-493E-4BAB-AB2B-90B500544BFD}"/>
              </a:ext>
            </a:extLst>
          </p:cNvPr>
          <p:cNvSpPr/>
          <p:nvPr/>
        </p:nvSpPr>
        <p:spPr>
          <a:xfrm>
            <a:off x="3759116" y="2933605"/>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84" name="乗算記号 134">
            <a:extLst>
              <a:ext uri="{FF2B5EF4-FFF2-40B4-BE49-F238E27FC236}">
                <a16:creationId xmlns:a16="http://schemas.microsoft.com/office/drawing/2014/main" id="{16B47099-26FE-4341-BED4-9EA3776ABA3C}"/>
              </a:ext>
            </a:extLst>
          </p:cNvPr>
          <p:cNvSpPr/>
          <p:nvPr/>
        </p:nvSpPr>
        <p:spPr>
          <a:xfrm>
            <a:off x="3733330" y="3926527"/>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85" name="乗算記号 135">
            <a:extLst>
              <a:ext uri="{FF2B5EF4-FFF2-40B4-BE49-F238E27FC236}">
                <a16:creationId xmlns:a16="http://schemas.microsoft.com/office/drawing/2014/main" id="{0CE80752-3FCE-41EF-AB01-01FE09CE51A8}"/>
              </a:ext>
            </a:extLst>
          </p:cNvPr>
          <p:cNvSpPr/>
          <p:nvPr/>
        </p:nvSpPr>
        <p:spPr>
          <a:xfrm>
            <a:off x="3733330" y="4938038"/>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grpSp>
        <p:nvGrpSpPr>
          <p:cNvPr id="86" name="グループ化 85">
            <a:extLst>
              <a:ext uri="{FF2B5EF4-FFF2-40B4-BE49-F238E27FC236}">
                <a16:creationId xmlns:a16="http://schemas.microsoft.com/office/drawing/2014/main" id="{85B0B9E8-8056-43AC-9F0D-FBCB4D6F5772}"/>
              </a:ext>
            </a:extLst>
          </p:cNvPr>
          <p:cNvGrpSpPr/>
          <p:nvPr/>
        </p:nvGrpSpPr>
        <p:grpSpPr>
          <a:xfrm>
            <a:off x="7172590" y="1704323"/>
            <a:ext cx="1148978" cy="1148978"/>
            <a:chOff x="7273245" y="2585087"/>
            <a:chExt cx="1148978" cy="1148978"/>
          </a:xfrm>
        </p:grpSpPr>
        <p:sp>
          <p:nvSpPr>
            <p:cNvPr id="95" name="楕円 94">
              <a:extLst>
                <a:ext uri="{FF2B5EF4-FFF2-40B4-BE49-F238E27FC236}">
                  <a16:creationId xmlns:a16="http://schemas.microsoft.com/office/drawing/2014/main" id="{09E59C8D-1ED8-4CA8-B8FD-D885D5A07EAF}"/>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96" name="テキスト ボックス 140">
              <a:extLst>
                <a:ext uri="{FF2B5EF4-FFF2-40B4-BE49-F238E27FC236}">
                  <a16:creationId xmlns:a16="http://schemas.microsoft.com/office/drawing/2014/main" id="{07BBFD0F-B73D-4B50-8E9A-34D8883002B1}"/>
                </a:ext>
              </a:extLst>
            </p:cNvPr>
            <p:cNvSpPr txBox="1"/>
            <p:nvPr/>
          </p:nvSpPr>
          <p:spPr>
            <a:xfrm>
              <a:off x="7580538" y="2727393"/>
              <a:ext cx="559576" cy="307777"/>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400" b="1">
                  <a:solidFill>
                    <a:schemeClr val="bg1"/>
                  </a:solidFill>
                </a:rPr>
                <a:t>企業</a:t>
              </a:r>
            </a:p>
          </p:txBody>
        </p:sp>
        <p:sp>
          <p:nvSpPr>
            <p:cNvPr id="97" name="テキスト ボックス 141">
              <a:extLst>
                <a:ext uri="{FF2B5EF4-FFF2-40B4-BE49-F238E27FC236}">
                  <a16:creationId xmlns:a16="http://schemas.microsoft.com/office/drawing/2014/main" id="{C554F840-8370-4936-9DA1-8E43D5DD58FA}"/>
                </a:ext>
              </a:extLst>
            </p:cNvPr>
            <p:cNvSpPr txBox="1"/>
            <p:nvPr/>
          </p:nvSpPr>
          <p:spPr>
            <a:xfrm>
              <a:off x="7316808" y="3003114"/>
              <a:ext cx="1098488"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00">
                  <a:solidFill>
                    <a:schemeClr val="bg1"/>
                  </a:solidFill>
                </a:rPr>
                <a:t>通信事業者</a:t>
              </a:r>
              <a:endParaRPr kumimoji="1" lang="en-US" altLang="ja-JP" sz="1000">
                <a:solidFill>
                  <a:schemeClr val="bg1"/>
                </a:solidFill>
              </a:endParaRPr>
            </a:p>
            <a:p>
              <a:r>
                <a:rPr kumimoji="1" lang="ja-JP" altLang="en-US" sz="1000">
                  <a:solidFill>
                    <a:schemeClr val="bg1"/>
                  </a:solidFill>
                </a:rPr>
                <a:t>交通事業者</a:t>
              </a:r>
              <a:endParaRPr kumimoji="1" lang="en-US" altLang="ja-JP" sz="1000">
                <a:solidFill>
                  <a:schemeClr val="bg1"/>
                </a:solidFill>
              </a:endParaRPr>
            </a:p>
            <a:p>
              <a:r>
                <a:rPr kumimoji="1" lang="ja-JP" altLang="en-US" sz="1000">
                  <a:solidFill>
                    <a:schemeClr val="bg1"/>
                  </a:solidFill>
                </a:rPr>
                <a:t>ものづくり企業　等</a:t>
              </a:r>
            </a:p>
          </p:txBody>
        </p:sp>
      </p:grpSp>
      <p:grpSp>
        <p:nvGrpSpPr>
          <p:cNvPr id="87" name="グループ化 86">
            <a:extLst>
              <a:ext uri="{FF2B5EF4-FFF2-40B4-BE49-F238E27FC236}">
                <a16:creationId xmlns:a16="http://schemas.microsoft.com/office/drawing/2014/main" id="{6EEC1B5F-9034-4B97-8846-004FBC7BB30D}"/>
              </a:ext>
            </a:extLst>
          </p:cNvPr>
          <p:cNvGrpSpPr/>
          <p:nvPr/>
        </p:nvGrpSpPr>
        <p:grpSpPr>
          <a:xfrm>
            <a:off x="8291859" y="2436395"/>
            <a:ext cx="1502490" cy="1148978"/>
            <a:chOff x="7091347" y="2585087"/>
            <a:chExt cx="1502490" cy="1148978"/>
          </a:xfrm>
        </p:grpSpPr>
        <p:sp>
          <p:nvSpPr>
            <p:cNvPr id="92" name="楕円 91">
              <a:extLst>
                <a:ext uri="{FF2B5EF4-FFF2-40B4-BE49-F238E27FC236}">
                  <a16:creationId xmlns:a16="http://schemas.microsoft.com/office/drawing/2014/main" id="{6ADD715E-2F9C-4170-BECB-63B319E25299}"/>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93" name="テキスト ボックス 145">
              <a:extLst>
                <a:ext uri="{FF2B5EF4-FFF2-40B4-BE49-F238E27FC236}">
                  <a16:creationId xmlns:a16="http://schemas.microsoft.com/office/drawing/2014/main" id="{D4E8BA01-A2EE-4C21-B075-894B79687785}"/>
                </a:ext>
              </a:extLst>
            </p:cNvPr>
            <p:cNvSpPr txBox="1"/>
            <p:nvPr/>
          </p:nvSpPr>
          <p:spPr>
            <a:xfrm>
              <a:off x="7091347" y="2780081"/>
              <a:ext cx="1502490"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200" b="1">
                  <a:solidFill>
                    <a:schemeClr val="bg1"/>
                  </a:solidFill>
                </a:rPr>
                <a:t>スタートアップ</a:t>
              </a:r>
              <a:endParaRPr kumimoji="1" lang="en-US" altLang="ja-JP" sz="1200" b="1">
                <a:solidFill>
                  <a:schemeClr val="bg1"/>
                </a:solidFill>
              </a:endParaRPr>
            </a:p>
            <a:p>
              <a:pPr algn="ctr"/>
              <a:r>
                <a:rPr kumimoji="1" lang="ja-JP" altLang="en-US" sz="1200" b="1">
                  <a:solidFill>
                    <a:schemeClr val="bg1"/>
                  </a:solidFill>
                </a:rPr>
                <a:t>外資</a:t>
              </a:r>
            </a:p>
          </p:txBody>
        </p:sp>
        <p:sp>
          <p:nvSpPr>
            <p:cNvPr id="94" name="テキスト ボックス 146">
              <a:extLst>
                <a:ext uri="{FF2B5EF4-FFF2-40B4-BE49-F238E27FC236}">
                  <a16:creationId xmlns:a16="http://schemas.microsoft.com/office/drawing/2014/main" id="{46C942C9-78B1-416C-AEF8-B3A893AB89BC}"/>
                </a:ext>
              </a:extLst>
            </p:cNvPr>
            <p:cNvSpPr txBox="1"/>
            <p:nvPr/>
          </p:nvSpPr>
          <p:spPr>
            <a:xfrm>
              <a:off x="7377010" y="3216417"/>
              <a:ext cx="1098488" cy="246221"/>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00">
                  <a:solidFill>
                    <a:schemeClr val="bg1"/>
                  </a:solidFill>
                </a:rPr>
                <a:t>IT</a:t>
              </a:r>
              <a:r>
                <a:rPr kumimoji="1" lang="ja-JP" altLang="en-US" sz="1000">
                  <a:solidFill>
                    <a:schemeClr val="bg1"/>
                  </a:solidFill>
                </a:rPr>
                <a:t>・ネット　等</a:t>
              </a:r>
            </a:p>
          </p:txBody>
        </p:sp>
      </p:grpSp>
      <p:grpSp>
        <p:nvGrpSpPr>
          <p:cNvPr id="88" name="グループ化 87">
            <a:extLst>
              <a:ext uri="{FF2B5EF4-FFF2-40B4-BE49-F238E27FC236}">
                <a16:creationId xmlns:a16="http://schemas.microsoft.com/office/drawing/2014/main" id="{0D97B959-EAD6-46FD-9A56-224DA56331FB}"/>
              </a:ext>
            </a:extLst>
          </p:cNvPr>
          <p:cNvGrpSpPr/>
          <p:nvPr/>
        </p:nvGrpSpPr>
        <p:grpSpPr>
          <a:xfrm>
            <a:off x="8488515" y="3767566"/>
            <a:ext cx="1254468" cy="1148978"/>
            <a:chOff x="7255250" y="2585087"/>
            <a:chExt cx="1254468" cy="1148978"/>
          </a:xfrm>
        </p:grpSpPr>
        <p:sp>
          <p:nvSpPr>
            <p:cNvPr id="89" name="楕円 88">
              <a:extLst>
                <a:ext uri="{FF2B5EF4-FFF2-40B4-BE49-F238E27FC236}">
                  <a16:creationId xmlns:a16="http://schemas.microsoft.com/office/drawing/2014/main" id="{3D15A9C7-22EE-4BF1-94D9-F05E81D5915C}"/>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90" name="テキスト ボックス 149">
              <a:extLst>
                <a:ext uri="{FF2B5EF4-FFF2-40B4-BE49-F238E27FC236}">
                  <a16:creationId xmlns:a16="http://schemas.microsoft.com/office/drawing/2014/main" id="{1E016588-9311-4A8C-B5D3-7A4E930653C4}"/>
                </a:ext>
              </a:extLst>
            </p:cNvPr>
            <p:cNvSpPr txBox="1"/>
            <p:nvPr/>
          </p:nvSpPr>
          <p:spPr>
            <a:xfrm>
              <a:off x="7428641" y="2652717"/>
              <a:ext cx="854277" cy="52322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400" b="1">
                  <a:solidFill>
                    <a:schemeClr val="bg1"/>
                  </a:solidFill>
                </a:rPr>
                <a:t>シビックテック</a:t>
              </a:r>
            </a:p>
          </p:txBody>
        </p:sp>
        <p:sp>
          <p:nvSpPr>
            <p:cNvPr id="91" name="テキスト ボックス 150">
              <a:extLst>
                <a:ext uri="{FF2B5EF4-FFF2-40B4-BE49-F238E27FC236}">
                  <a16:creationId xmlns:a16="http://schemas.microsoft.com/office/drawing/2014/main" id="{6788CBBB-7E87-4D0E-8B40-41E7C89CE7E2}"/>
                </a:ext>
              </a:extLst>
            </p:cNvPr>
            <p:cNvSpPr txBox="1"/>
            <p:nvPr/>
          </p:nvSpPr>
          <p:spPr>
            <a:xfrm>
              <a:off x="7255250" y="3167298"/>
              <a:ext cx="1254468"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00">
                  <a:solidFill>
                    <a:schemeClr val="bg1"/>
                  </a:solidFill>
                </a:rPr>
                <a:t>Code for OSAKA </a:t>
              </a:r>
              <a:r>
                <a:rPr kumimoji="1" lang="ja-JP" altLang="en-US" sz="1000">
                  <a:solidFill>
                    <a:schemeClr val="bg1"/>
                  </a:solidFill>
                </a:rPr>
                <a:t>　　　　　</a:t>
              </a:r>
              <a:endParaRPr kumimoji="1" lang="en-US" altLang="ja-JP" sz="1000">
                <a:solidFill>
                  <a:schemeClr val="bg1"/>
                </a:solidFill>
              </a:endParaRPr>
            </a:p>
            <a:p>
              <a:r>
                <a:rPr kumimoji="1" lang="ja-JP" altLang="en-US" sz="1000">
                  <a:solidFill>
                    <a:schemeClr val="bg1"/>
                  </a:solidFill>
                </a:rPr>
                <a:t>　　　　　　　　等</a:t>
              </a:r>
            </a:p>
          </p:txBody>
        </p:sp>
      </p:grpSp>
      <p:grpSp>
        <p:nvGrpSpPr>
          <p:cNvPr id="143" name="グループ化 142">
            <a:extLst>
              <a:ext uri="{FF2B5EF4-FFF2-40B4-BE49-F238E27FC236}">
                <a16:creationId xmlns:a16="http://schemas.microsoft.com/office/drawing/2014/main" id="{EB847A66-4F28-487E-8AE8-141FE8E450D7}"/>
              </a:ext>
            </a:extLst>
          </p:cNvPr>
          <p:cNvGrpSpPr/>
          <p:nvPr/>
        </p:nvGrpSpPr>
        <p:grpSpPr>
          <a:xfrm>
            <a:off x="7183371" y="4604003"/>
            <a:ext cx="1152600" cy="1175366"/>
            <a:chOff x="7273245" y="2585087"/>
            <a:chExt cx="1152600" cy="1175366"/>
          </a:xfrm>
        </p:grpSpPr>
        <p:sp>
          <p:nvSpPr>
            <p:cNvPr id="144" name="楕円 143">
              <a:extLst>
                <a:ext uri="{FF2B5EF4-FFF2-40B4-BE49-F238E27FC236}">
                  <a16:creationId xmlns:a16="http://schemas.microsoft.com/office/drawing/2014/main" id="{1B71DFBF-F2AF-4BC9-9C66-D137F65EA8FC}"/>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45" name="テキスト ボックス 153">
              <a:extLst>
                <a:ext uri="{FF2B5EF4-FFF2-40B4-BE49-F238E27FC236}">
                  <a16:creationId xmlns:a16="http://schemas.microsoft.com/office/drawing/2014/main" id="{33EFA547-04B9-4B8B-9089-271487D8072D}"/>
                </a:ext>
              </a:extLst>
            </p:cNvPr>
            <p:cNvSpPr txBox="1"/>
            <p:nvPr/>
          </p:nvSpPr>
          <p:spPr>
            <a:xfrm>
              <a:off x="7315156" y="2652556"/>
              <a:ext cx="1063411"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200" b="1">
                  <a:solidFill>
                    <a:schemeClr val="bg1"/>
                  </a:solidFill>
                </a:rPr>
                <a:t>大学</a:t>
              </a:r>
              <a:endParaRPr kumimoji="1" lang="en-US" altLang="ja-JP" sz="1200" b="1">
                <a:solidFill>
                  <a:schemeClr val="bg1"/>
                </a:solidFill>
              </a:endParaRPr>
            </a:p>
            <a:p>
              <a:pPr algn="ctr"/>
              <a:r>
                <a:rPr kumimoji="1" lang="ja-JP" altLang="en-US" sz="1200" b="1">
                  <a:solidFill>
                    <a:schemeClr val="bg1"/>
                  </a:solidFill>
                </a:rPr>
                <a:t>研究機関</a:t>
              </a:r>
            </a:p>
          </p:txBody>
        </p:sp>
        <p:sp>
          <p:nvSpPr>
            <p:cNvPr id="146" name="テキスト ボックス 154">
              <a:extLst>
                <a:ext uri="{FF2B5EF4-FFF2-40B4-BE49-F238E27FC236}">
                  <a16:creationId xmlns:a16="http://schemas.microsoft.com/office/drawing/2014/main" id="{C7FBADA9-4C1B-4B18-A351-F5D876037513}"/>
                </a:ext>
              </a:extLst>
            </p:cNvPr>
            <p:cNvSpPr txBox="1"/>
            <p:nvPr/>
          </p:nvSpPr>
          <p:spPr>
            <a:xfrm>
              <a:off x="7327357" y="3052567"/>
              <a:ext cx="1098488" cy="70788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00">
                  <a:solidFill>
                    <a:schemeClr val="bg1"/>
                  </a:solidFill>
                </a:rPr>
                <a:t>大阪大学・府立大学・市立大学</a:t>
              </a:r>
              <a:endParaRPr kumimoji="1" lang="en-US" altLang="ja-JP" sz="1000">
                <a:solidFill>
                  <a:schemeClr val="bg1"/>
                </a:solidFill>
              </a:endParaRPr>
            </a:p>
            <a:p>
              <a:r>
                <a:rPr kumimoji="1" lang="ja-JP" altLang="en-US" sz="1000">
                  <a:solidFill>
                    <a:schemeClr val="bg1"/>
                  </a:solidFill>
                </a:rPr>
                <a:t>その他研究機関</a:t>
              </a:r>
              <a:endParaRPr kumimoji="1" lang="en-US" altLang="ja-JP" sz="1000">
                <a:solidFill>
                  <a:schemeClr val="bg1"/>
                </a:solidFill>
              </a:endParaRPr>
            </a:p>
            <a:p>
              <a:r>
                <a:rPr kumimoji="1" lang="ja-JP" altLang="en-US" sz="1000">
                  <a:solidFill>
                    <a:schemeClr val="bg1"/>
                  </a:solidFill>
                </a:rPr>
                <a:t>　　　　等</a:t>
              </a:r>
            </a:p>
          </p:txBody>
        </p:sp>
      </p:grpSp>
      <p:sp>
        <p:nvSpPr>
          <p:cNvPr id="6" name="正方形/長方形 5"/>
          <p:cNvSpPr/>
          <p:nvPr/>
        </p:nvSpPr>
        <p:spPr>
          <a:xfrm>
            <a:off x="287825" y="6011696"/>
            <a:ext cx="9324000" cy="807913"/>
          </a:xfrm>
          <a:prstGeom prst="rect">
            <a:avLst/>
          </a:prstGeom>
        </p:spPr>
        <p:txBody>
          <a:bodyPr wrap="square">
            <a:spAutoFit/>
          </a:bodyPr>
          <a:lstStyle/>
          <a:p>
            <a:pPr marL="171450" indent="-171450">
              <a:buFont typeface="Wingdings" panose="05000000000000000000" pitchFamily="2" charset="2"/>
              <a:buChar char="n"/>
            </a:pPr>
            <a:r>
              <a:rPr kumimoji="1" lang="ja-JP" altLang="en-US" sz="1100"/>
              <a:t>「豊かで利便性の高い都市生活」を未来像とする副首都の実現と、「いのち輝く未来社会のデザイン」をテーマとする大阪・関西万博を成功に導くことなどを背景に、「住民の</a:t>
            </a:r>
            <a:r>
              <a:rPr kumimoji="1" lang="en-US" altLang="ja-JP" sz="1100" err="1"/>
              <a:t>QoL</a:t>
            </a:r>
            <a:r>
              <a:rPr kumimoji="1" lang="ja-JP" altLang="en-US" sz="1100"/>
              <a:t>向上」を最大目標に掲げた、</a:t>
            </a:r>
            <a:r>
              <a:rPr kumimoji="1" lang="en-US" altLang="ja-JP" sz="1100"/>
              <a:t>『</a:t>
            </a:r>
            <a:r>
              <a:rPr kumimoji="1" lang="ja-JP" altLang="en-US" sz="1100"/>
              <a:t>スマートシティ戦略</a:t>
            </a:r>
            <a:r>
              <a:rPr kumimoji="1" lang="en-US" altLang="ja-JP" sz="1100"/>
              <a:t>ver.1.0』</a:t>
            </a:r>
            <a:r>
              <a:rPr kumimoji="1" lang="ja-JP" altLang="en-US" sz="1100"/>
              <a:t>を</a:t>
            </a:r>
            <a:r>
              <a:rPr kumimoji="1" lang="en-US" altLang="ja-JP" sz="1100"/>
              <a:t>2020</a:t>
            </a:r>
            <a:r>
              <a:rPr kumimoji="1" lang="ja-JP" altLang="en-US" sz="1100"/>
              <a:t>年</a:t>
            </a:r>
            <a:r>
              <a:rPr kumimoji="1" lang="en-US" altLang="ja-JP" sz="1100"/>
              <a:t>3</a:t>
            </a:r>
            <a:r>
              <a:rPr kumimoji="1" lang="ja-JP" altLang="en-US" sz="1100"/>
              <a:t>月に策定。</a:t>
            </a:r>
          </a:p>
          <a:p>
            <a:pPr marL="171450" indent="-171450">
              <a:spcBef>
                <a:spcPts val="300"/>
              </a:spcBef>
              <a:buFont typeface="Wingdings" panose="05000000000000000000" pitchFamily="2" charset="2"/>
              <a:buChar char="n"/>
            </a:pPr>
            <a:r>
              <a:rPr kumimoji="1" lang="ja-JP" altLang="en-US" sz="1100"/>
              <a:t>新型コロナウイルス感染症の感染拡大に伴う新しい生活様式や国のデジタル政策の強化等、同戦略策定後におけるスマートシティを取り巻く環境の変化を踏まえ、これまで進めてきた取組を土台に、 大阪・関西万博に向け、イノベーションを加速させていくため、「大阪スマートシティ戦略</a:t>
            </a:r>
            <a:r>
              <a:rPr kumimoji="1" lang="en-US" altLang="ja-JP" sz="1100"/>
              <a:t>ver.2.0</a:t>
            </a:r>
            <a:r>
              <a:rPr kumimoji="1" lang="ja-JP" altLang="en-US" sz="1100"/>
              <a:t>」を策定。</a:t>
            </a:r>
          </a:p>
        </p:txBody>
      </p:sp>
      <p:sp>
        <p:nvSpPr>
          <p:cNvPr id="147" name="テキスト プレースホルダー 6">
            <a:extLst>
              <a:ext uri="{FF2B5EF4-FFF2-40B4-BE49-F238E27FC236}">
                <a16:creationId xmlns:a16="http://schemas.microsoft.com/office/drawing/2014/main" id="{2BD6F09F-613D-4EDD-870B-483A6DB2FA33}"/>
              </a:ext>
            </a:extLst>
          </p:cNvPr>
          <p:cNvSpPr txBox="1">
            <a:spLocks/>
          </p:cNvSpPr>
          <p:nvPr/>
        </p:nvSpPr>
        <p:spPr>
          <a:xfrm>
            <a:off x="5526913" y="5740195"/>
            <a:ext cx="3989270" cy="23698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a:latin typeface="+mn-ea"/>
              </a:rPr>
              <a:t>出典）大阪スマートシティ戦略</a:t>
            </a:r>
            <a:r>
              <a:rPr lang="en-US" altLang="ja-JP">
                <a:latin typeface="+mn-ea"/>
              </a:rPr>
              <a:t>ver1.0</a:t>
            </a:r>
            <a:r>
              <a:rPr lang="ja-JP" altLang="en-US">
                <a:latin typeface="+mn-ea"/>
              </a:rPr>
              <a:t>（一部改変）</a:t>
            </a:r>
            <a:endParaRPr lang="en-US" altLang="ja-JP">
              <a:latin typeface="+mn-ea"/>
            </a:endParaRPr>
          </a:p>
        </p:txBody>
      </p:sp>
      <p:sp>
        <p:nvSpPr>
          <p:cNvPr id="148" name="スライド番号プレースホルダー 4">
            <a:extLst>
              <a:ext uri="{FF2B5EF4-FFF2-40B4-BE49-F238E27FC236}">
                <a16:creationId xmlns:a16="http://schemas.microsoft.com/office/drawing/2014/main" id="{226E98A9-6C0C-4382-9869-8A1A17943AA9}"/>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9</a:t>
            </a:fld>
            <a:endParaRPr kumimoji="1" lang="ja-JP" altLang="en-US"/>
          </a:p>
        </p:txBody>
      </p:sp>
    </p:spTree>
    <p:extLst>
      <p:ext uri="{BB962C8B-B14F-4D97-AF65-F5344CB8AC3E}">
        <p14:creationId xmlns:p14="http://schemas.microsoft.com/office/powerpoint/2010/main" val="1946246006"/>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60000"/>
            <a:lumOff val="40000"/>
          </a:schemeClr>
        </a:solidFill>
      </a:spPr>
      <a:bodyPr rtlCol="0" anchor="ctr"/>
      <a:lstStyle>
        <a:defPPr>
          <a:defRPr kumimoji="1" dirty="0" smtClean="0">
            <a:solidFill>
              <a:schemeClr val="tx1"/>
            </a:solidFill>
          </a:defRPr>
        </a:defPPr>
      </a:lstStyle>
      <a:style>
        <a:lnRef idx="2">
          <a:schemeClr val="accent6">
            <a:shade val="50000"/>
          </a:schemeClr>
        </a:lnRef>
        <a:fillRef idx="1">
          <a:schemeClr val="accent6"/>
        </a:fillRef>
        <a:effectRef idx="0">
          <a:schemeClr val="accent6"/>
        </a:effectRef>
        <a:fontRef idx="minor">
          <a:schemeClr val="lt1"/>
        </a:fontRef>
      </a:style>
    </a:spDef>
    <a:txDef>
      <a:spPr>
        <a:solidFill>
          <a:schemeClr val="accent5">
            <a:lumMod val="75000"/>
          </a:schemeClr>
        </a:solidFill>
        <a:ln w="9525">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l">
          <a:defRPr sz="2000" b="1" dirty="0">
            <a:latin typeface="+mn-ea"/>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Default Theme" id="{F4EA64EF-3092-473C-994A-576D3A4BF737}" vid="{6B0B758C-595F-4ABD-A941-E9F0C7E622A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Default Theme</Template>
  <TotalTime>0</TotalTime>
  <Words>12884</Words>
  <Application>Microsoft Office PowerPoint</Application>
  <PresentationFormat>ユーザー設定</PresentationFormat>
  <Paragraphs>1593</Paragraphs>
  <Slides>52</Slides>
  <Notes>22</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52</vt:i4>
      </vt:variant>
    </vt:vector>
  </HeadingPairs>
  <TitlesOfParts>
    <vt:vector size="64" baseType="lpstr">
      <vt:lpstr>BIZ UDPゴシック</vt:lpstr>
      <vt:lpstr>Hiragino Sans W3</vt:lpstr>
      <vt:lpstr>Meiryo UI</vt:lpstr>
      <vt:lpstr>ＭＳ Ｐゴシック</vt:lpstr>
      <vt:lpstr>Yu Gothic Medium</vt:lpstr>
      <vt:lpstr>メイリオ</vt:lpstr>
      <vt:lpstr>游ゴシック</vt:lpstr>
      <vt:lpstr>Arial</vt:lpstr>
      <vt:lpstr>Calibri</vt:lpstr>
      <vt:lpstr>Times New Roman</vt:lpstr>
      <vt:lpstr>Wingdings</vt:lpstr>
      <vt:lpstr>Default Theme</vt:lpstr>
      <vt:lpstr>大阪府・大阪市スーパーシティ構想 【全体計画　骨子（案）】</vt:lpstr>
      <vt:lpstr>目次</vt:lpstr>
      <vt:lpstr>はじめに</vt:lpstr>
      <vt:lpstr>全体計画策定の経緯</vt:lpstr>
      <vt:lpstr>全体計画と区域計画の案（基本構想）について</vt:lpstr>
      <vt:lpstr>なぜ大阪はスーパーシティをめざすのか</vt:lpstr>
      <vt:lpstr>大阪がスーパーシティの実現をめざす背景</vt:lpstr>
      <vt:lpstr>大阪がスーパーシティの実現をめざす背景 ①世界有数の都市　大阪</vt:lpstr>
      <vt:lpstr>大阪がスーパーシティの実現をめざす背景 ①世界有数の都市　大阪</vt:lpstr>
      <vt:lpstr>大阪がスーパーシティの実現をめざす背景 ②「グリーンフィールド」で先端的サービスをいち早く実装</vt:lpstr>
      <vt:lpstr>大阪がスーパーシティの実現をめざす背景 ②「グリーンフィールド」で先端的サービスをいち早く実装</vt:lpstr>
      <vt:lpstr>大阪がスーパーシティの実現をめざす背景 ③全国都市のデジタル化をリード</vt:lpstr>
      <vt:lpstr>大阪のスーパーシティ構想の概観</vt:lpstr>
      <vt:lpstr>「健康といのち」をテーマに住民QoLを向上させる先端的サービスを展開</vt:lpstr>
      <vt:lpstr>大阪のスーパーシティがめざす未来ビジョン</vt:lpstr>
      <vt:lpstr>住民一人ひとりの生活の質が向上し、都市が成長し続ける大阪</vt:lpstr>
      <vt:lpstr>2025年　大阪・関西万博を機に “豊かな未来社会” を実現</vt:lpstr>
      <vt:lpstr>住民一人ひとりの生活の質が向上し、都市が成長し続ける大阪　【医療・健康等】</vt:lpstr>
      <vt:lpstr>住民一人ひとりの生活の質が向上し、都市が成長し続ける大阪　【移動・物流等】</vt:lpstr>
      <vt:lpstr>スーパーシティ実現のスケジュール</vt:lpstr>
      <vt:lpstr>構想実現に向けたチャレンジ</vt:lpstr>
      <vt:lpstr>２つのグリーンフィールドの３つのプロジェクト</vt:lpstr>
      <vt:lpstr>夢洲：夢洲コンストラクション</vt:lpstr>
      <vt:lpstr>夢洲：夢洲コンストラクション 　全体概要 </vt:lpstr>
      <vt:lpstr>夢洲：夢洲コンストラクション 　全体概要 </vt:lpstr>
      <vt:lpstr>夢洲：夢洲コンストラクション 　事業スケジュール </vt:lpstr>
      <vt:lpstr>夢洲：夢洲コンストラクション 　実現をめざす先端的サービス</vt:lpstr>
      <vt:lpstr>夢洲：夢洲コンストラクション 　特例措置</vt:lpstr>
      <vt:lpstr>夢洲：大阪・関西万博</vt:lpstr>
      <vt:lpstr>夢洲：大阪・関西万博  全体概要</vt:lpstr>
      <vt:lpstr>夢洲：大阪・関西万博  全体概要</vt:lpstr>
      <vt:lpstr>夢洲：大阪・関西万博  事業スケジュール</vt:lpstr>
      <vt:lpstr>夢洲：大阪・関西万博 　実現をめざす先端的サービス概要</vt:lpstr>
      <vt:lpstr>夢洲：大阪・関西万博 　大阪・関西万博で体験する近未来の医療・健康サービス</vt:lpstr>
      <vt:lpstr>夢洲：大阪・関西万博 　大阪・関西万博におけるスマートモビリティ（自動運転車）</vt:lpstr>
      <vt:lpstr>夢洲：大阪・関西万博 　大阪・関西万博におけるスマートモビリティ（空飛ぶクルマ）</vt:lpstr>
      <vt:lpstr>夢洲：大阪・関西万博 　大阪・関西万博におけるスマートモビリティ（空飛ぶクルマ）</vt:lpstr>
      <vt:lpstr>夢洲：大阪・関西万博 　OSAKAファストパスサービス(仮称)　サービスイメージ</vt:lpstr>
      <vt:lpstr>夢洲：大阪・関西万博 　特例措置（実現に必要な規制改革）</vt:lpstr>
      <vt:lpstr>うめきた２期 Parkness Challenge</vt:lpstr>
      <vt:lpstr>うめきた２期 Parkness Challenge  全体概要</vt:lpstr>
      <vt:lpstr>うめきた２期 Parkness Challenge  事業スケジュール</vt:lpstr>
      <vt:lpstr>うめきた２期 Parkness Challenge 　実現をめざす先端的サービス</vt:lpstr>
      <vt:lpstr>うめきた２期 Parkness Challenge 　特例措置</vt:lpstr>
      <vt:lpstr>将来の姿～万博レガシー～</vt:lpstr>
      <vt:lpstr>将来の姿～万博レガシー～ 　グリーンフィールドからブラウンフィールドへ展開（レガシー）</vt:lpstr>
      <vt:lpstr>広域データ連携基盤による府域展開</vt:lpstr>
      <vt:lpstr>PowerPoint プレゼンテーション</vt:lpstr>
      <vt:lpstr>PowerPoint プレゼンテーション</vt:lpstr>
      <vt:lpstr>PowerPoint プレゼンテーション</vt:lpstr>
      <vt:lpstr>推進体制</vt:lpstr>
      <vt:lpstr>スーパーシティ構想の推進体制</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2022-08-31T10:45:06Z</dcterms:created>
  <dcterms:modified xsi:type="dcterms:W3CDTF">2022-09-02T01:54:57Z</dcterms:modified>
</cp:coreProperties>
</file>